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70" r:id="rId4"/>
    <p:sldId id="271" r:id="rId5"/>
    <p:sldId id="272" r:id="rId6"/>
    <p:sldId id="274" r:id="rId7"/>
    <p:sldId id="280" r:id="rId8"/>
    <p:sldId id="290" r:id="rId9"/>
    <p:sldId id="276" r:id="rId10"/>
    <p:sldId id="289" r:id="rId11"/>
    <p:sldId id="284" r:id="rId12"/>
    <p:sldId id="281" r:id="rId13"/>
    <p:sldId id="285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8AB3"/>
    <a:srgbClr val="FF8B00"/>
    <a:srgbClr val="9CC565"/>
    <a:srgbClr val="8ABAD4"/>
    <a:srgbClr val="F59100"/>
    <a:srgbClr val="FF8D00"/>
    <a:srgbClr val="DF5327"/>
    <a:srgbClr val="FDC106"/>
    <a:srgbClr val="818181"/>
    <a:srgbClr val="F692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_("$"* #,##0_);_("$"* \(#,##0\);_("$"* "-"??_);_(@_)</c:formatCode>
                <c:ptCount val="3"/>
                <c:pt idx="0">
                  <c:v>357000</c:v>
                </c:pt>
                <c:pt idx="1">
                  <c:v>714000</c:v>
                </c:pt>
                <c:pt idx="2">
                  <c:v>1428000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24-48D4-97EC-1711BF028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_("$"* #,##0_);_("$"* \(#,##0\);_("$"* "-"??_);_(@_)</c:formatCode>
                <c:ptCount val="3"/>
                <c:pt idx="0">
                  <c:v>217100</c:v>
                </c:pt>
                <c:pt idx="1">
                  <c:v>341200</c:v>
                </c:pt>
                <c:pt idx="2">
                  <c:v>769300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024-48D4-97EC-1711BF028013}"/>
            </c:ext>
          </c:extLst>
        </c:ser>
        <c:gapWidth val="100"/>
        <c:overlap val="-24"/>
        <c:axId val="129049728"/>
        <c:axId val="129051264"/>
      </c:barChart>
      <c:catAx>
        <c:axId val="129049728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8A5C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51264"/>
        <c:crosses val="autoZero"/>
        <c:auto val="1"/>
        <c:lblAlgn val="ctr"/>
        <c:lblOffset val="100"/>
      </c:catAx>
      <c:valAx>
        <c:axId val="1290512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58A5C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58A5C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520074015425814"/>
          <c:y val="0.15953715551181108"/>
          <c:w val="0.35667985934026591"/>
          <c:h val="7.8562886894026338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 b="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75EC9-5CF4-4B98-9706-D08DF82DA1A9}" type="doc">
      <dgm:prSet loTypeId="urn:microsoft.com/office/officeart/2005/8/layout/arrow3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E8561F09-F797-41A2-A65D-FF0E1325417B}">
      <dgm:prSet phldrT="[Text]"/>
      <dgm:spPr/>
      <dgm:t>
        <a:bodyPr/>
        <a:lstStyle/>
        <a:p>
          <a:r>
            <a:rPr lang="en-CA" b="1" dirty="0">
              <a:solidFill>
                <a:srgbClr val="9CC565"/>
              </a:solidFill>
            </a:rPr>
            <a:t>INVESTMENT OPPORTUNITY</a:t>
          </a:r>
        </a:p>
      </dgm:t>
    </dgm:pt>
    <dgm:pt modelId="{6D4064A9-99F4-47CD-974E-4BD71A7B5219}" type="parTrans" cxnId="{EB8AB0C0-E7B4-4428-8B94-F78AF3B5A77A}">
      <dgm:prSet/>
      <dgm:spPr/>
      <dgm:t>
        <a:bodyPr/>
        <a:lstStyle/>
        <a:p>
          <a:endParaRPr lang="en-CA"/>
        </a:p>
      </dgm:t>
    </dgm:pt>
    <dgm:pt modelId="{E25E91F6-3048-4D48-A4C4-5E6FC0BAF4A6}" type="sibTrans" cxnId="{EB8AB0C0-E7B4-4428-8B94-F78AF3B5A77A}">
      <dgm:prSet/>
      <dgm:spPr/>
      <dgm:t>
        <a:bodyPr/>
        <a:lstStyle/>
        <a:p>
          <a:endParaRPr lang="en-CA"/>
        </a:p>
      </dgm:t>
    </dgm:pt>
    <dgm:pt modelId="{D3FB32D2-0327-42AC-A7A2-8D59800B1534}">
      <dgm:prSet phldrT="[Text]"/>
      <dgm:spPr/>
      <dgm:t>
        <a:bodyPr/>
        <a:lstStyle/>
        <a:p>
          <a:r>
            <a:rPr lang="en-US" b="1" cap="all" baseline="0" dirty="0">
              <a:solidFill>
                <a:srgbClr val="FF8B00"/>
              </a:solidFill>
              <a:latin typeface="Kalinga" panose="020B0502040204020203" pitchFamily="34" charset="0"/>
              <a:cs typeface="Kalinga" panose="020B0502040204020203" pitchFamily="34" charset="0"/>
            </a:rPr>
            <a:t>Rapid, and deeply profitable</a:t>
          </a:r>
          <a:endParaRPr lang="en-CA" b="1" cap="all" baseline="0" dirty="0">
            <a:solidFill>
              <a:srgbClr val="FF8B00"/>
            </a:solidFill>
          </a:endParaRPr>
        </a:p>
      </dgm:t>
    </dgm:pt>
    <dgm:pt modelId="{5BBE76E7-FA47-4690-A913-1FC52F673292}" type="parTrans" cxnId="{D662A596-3EE2-490D-BAAF-FDF54FDB77D3}">
      <dgm:prSet/>
      <dgm:spPr/>
      <dgm:t>
        <a:bodyPr/>
        <a:lstStyle/>
        <a:p>
          <a:endParaRPr lang="en-CA"/>
        </a:p>
      </dgm:t>
    </dgm:pt>
    <dgm:pt modelId="{DE2D7372-F54D-43EF-B5C6-6A095EFA6167}" type="sibTrans" cxnId="{D662A596-3EE2-490D-BAAF-FDF54FDB77D3}">
      <dgm:prSet/>
      <dgm:spPr/>
      <dgm:t>
        <a:bodyPr/>
        <a:lstStyle/>
        <a:p>
          <a:endParaRPr lang="en-CA"/>
        </a:p>
      </dgm:t>
    </dgm:pt>
    <dgm:pt modelId="{280D9E1C-9F6F-4846-9368-0A389BDAD3B2}" type="pres">
      <dgm:prSet presAssocID="{41075EC9-5CF4-4B98-9706-D08DF82DA1A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70107-23D1-4A0B-A4C8-65E73C59A4E4}" type="pres">
      <dgm:prSet presAssocID="{41075EC9-5CF4-4B98-9706-D08DF82DA1A9}" presName="divider" presStyleLbl="fgShp" presStyleIdx="0" presStyleCnt="1"/>
      <dgm:spPr/>
    </dgm:pt>
    <dgm:pt modelId="{84CF99F0-534D-488A-B42C-D1423B92A757}" type="pres">
      <dgm:prSet presAssocID="{E8561F09-F797-41A2-A65D-FF0E1325417B}" presName="downArrow" presStyleLbl="node1" presStyleIdx="0" presStyleCnt="2" custScaleX="57188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71A58EAA-07ED-49D1-A6B0-AB8A15F4948C}" type="pres">
      <dgm:prSet presAssocID="{E8561F09-F797-41A2-A65D-FF0E1325417B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EFDF6-47ED-4620-B3BD-F66C7397B19B}" type="pres">
      <dgm:prSet presAssocID="{D3FB32D2-0327-42AC-A7A2-8D59800B1534}" presName="upArrow" presStyleLbl="node1" presStyleIdx="1" presStyleCnt="2" custScaleX="57188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3758E270-7377-4B2F-A537-CC9518BC9F8A}" type="pres">
      <dgm:prSet presAssocID="{D3FB32D2-0327-42AC-A7A2-8D59800B1534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5805C-25EC-455D-B791-CD16637445E9}" type="presOf" srcId="{E8561F09-F797-41A2-A65D-FF0E1325417B}" destId="{71A58EAA-07ED-49D1-A6B0-AB8A15F4948C}" srcOrd="0" destOrd="0" presId="urn:microsoft.com/office/officeart/2005/8/layout/arrow3"/>
    <dgm:cxn modelId="{EB8AB0C0-E7B4-4428-8B94-F78AF3B5A77A}" srcId="{41075EC9-5CF4-4B98-9706-D08DF82DA1A9}" destId="{E8561F09-F797-41A2-A65D-FF0E1325417B}" srcOrd="0" destOrd="0" parTransId="{6D4064A9-99F4-47CD-974E-4BD71A7B5219}" sibTransId="{E25E91F6-3048-4D48-A4C4-5E6FC0BAF4A6}"/>
    <dgm:cxn modelId="{BD82FD99-82FF-4850-8597-FF3A2D3A8E90}" type="presOf" srcId="{D3FB32D2-0327-42AC-A7A2-8D59800B1534}" destId="{3758E270-7377-4B2F-A537-CC9518BC9F8A}" srcOrd="0" destOrd="0" presId="urn:microsoft.com/office/officeart/2005/8/layout/arrow3"/>
    <dgm:cxn modelId="{7FB6506D-1974-4A69-941E-FB8C28F76C1B}" type="presOf" srcId="{41075EC9-5CF4-4B98-9706-D08DF82DA1A9}" destId="{280D9E1C-9F6F-4846-9368-0A389BDAD3B2}" srcOrd="0" destOrd="0" presId="urn:microsoft.com/office/officeart/2005/8/layout/arrow3"/>
    <dgm:cxn modelId="{D662A596-3EE2-490D-BAAF-FDF54FDB77D3}" srcId="{41075EC9-5CF4-4B98-9706-D08DF82DA1A9}" destId="{D3FB32D2-0327-42AC-A7A2-8D59800B1534}" srcOrd="1" destOrd="0" parTransId="{5BBE76E7-FA47-4690-A913-1FC52F673292}" sibTransId="{DE2D7372-F54D-43EF-B5C6-6A095EFA6167}"/>
    <dgm:cxn modelId="{32F521C2-D291-4659-AC9A-D02E24A96463}" type="presParOf" srcId="{280D9E1C-9F6F-4846-9368-0A389BDAD3B2}" destId="{2EB70107-23D1-4A0B-A4C8-65E73C59A4E4}" srcOrd="0" destOrd="0" presId="urn:microsoft.com/office/officeart/2005/8/layout/arrow3"/>
    <dgm:cxn modelId="{5AEE42B1-2EED-413C-9EF3-B95E6CD2E989}" type="presParOf" srcId="{280D9E1C-9F6F-4846-9368-0A389BDAD3B2}" destId="{84CF99F0-534D-488A-B42C-D1423B92A757}" srcOrd="1" destOrd="0" presId="urn:microsoft.com/office/officeart/2005/8/layout/arrow3"/>
    <dgm:cxn modelId="{90499D73-B7FA-4BCE-BE86-93AC1DF5828E}" type="presParOf" srcId="{280D9E1C-9F6F-4846-9368-0A389BDAD3B2}" destId="{71A58EAA-07ED-49D1-A6B0-AB8A15F4948C}" srcOrd="2" destOrd="0" presId="urn:microsoft.com/office/officeart/2005/8/layout/arrow3"/>
    <dgm:cxn modelId="{4BA4096B-3FBF-484E-AEDA-4E34D3B6CC67}" type="presParOf" srcId="{280D9E1C-9F6F-4846-9368-0A389BDAD3B2}" destId="{5A1EFDF6-47ED-4620-B3BD-F66C7397B19B}" srcOrd="3" destOrd="0" presId="urn:microsoft.com/office/officeart/2005/8/layout/arrow3"/>
    <dgm:cxn modelId="{7EA21C02-0B00-4FE3-9EBB-3C99E882F637}" type="presParOf" srcId="{280D9E1C-9F6F-4846-9368-0A389BDAD3B2}" destId="{3758E270-7377-4B2F-A537-CC9518BC9F8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EB70107-23D1-4A0B-A4C8-65E73C59A4E4}">
      <dsp:nvSpPr>
        <dsp:cNvPr id="0" name=""/>
        <dsp:cNvSpPr/>
      </dsp:nvSpPr>
      <dsp:spPr>
        <a:xfrm rot="21300000">
          <a:off x="16368" y="1465670"/>
          <a:ext cx="5301262" cy="607074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84CF99F0-534D-488A-B42C-D1423B92A757}">
      <dsp:nvSpPr>
        <dsp:cNvPr id="0" name=""/>
        <dsp:cNvSpPr/>
      </dsp:nvSpPr>
      <dsp:spPr>
        <a:xfrm>
          <a:off x="982618" y="176920"/>
          <a:ext cx="915122" cy="1415366"/>
        </a:xfrm>
        <a:prstGeom prst="downArrow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A58EAA-07ED-49D1-A6B0-AB8A15F4948C}">
      <dsp:nvSpPr>
        <dsp:cNvPr id="0" name=""/>
        <dsp:cNvSpPr/>
      </dsp:nvSpPr>
      <dsp:spPr>
        <a:xfrm>
          <a:off x="2827020" y="0"/>
          <a:ext cx="1706880" cy="148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>
              <a:solidFill>
                <a:srgbClr val="9CC565"/>
              </a:solidFill>
            </a:rPr>
            <a:t>INVESTMENT OPPORTUNITY</a:t>
          </a:r>
        </a:p>
      </dsp:txBody>
      <dsp:txXfrm>
        <a:off x="2827020" y="0"/>
        <a:ext cx="1706880" cy="1486134"/>
      </dsp:txXfrm>
    </dsp:sp>
    <dsp:sp modelId="{5A1EFDF6-47ED-4620-B3BD-F66C7397B19B}">
      <dsp:nvSpPr>
        <dsp:cNvPr id="0" name=""/>
        <dsp:cNvSpPr/>
      </dsp:nvSpPr>
      <dsp:spPr>
        <a:xfrm>
          <a:off x="3436258" y="1946128"/>
          <a:ext cx="915122" cy="1415366"/>
        </a:xfrm>
        <a:prstGeom prst="upArrow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58E270-7377-4B2F-A537-CC9518BC9F8A}">
      <dsp:nvSpPr>
        <dsp:cNvPr id="0" name=""/>
        <dsp:cNvSpPr/>
      </dsp:nvSpPr>
      <dsp:spPr>
        <a:xfrm>
          <a:off x="800100" y="2052280"/>
          <a:ext cx="1706880" cy="1486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all" baseline="0" dirty="0">
              <a:solidFill>
                <a:srgbClr val="FF8B00"/>
              </a:solidFill>
              <a:latin typeface="Kalinga" panose="020B0502040204020203" pitchFamily="34" charset="0"/>
              <a:cs typeface="Kalinga" panose="020B0502040204020203" pitchFamily="34" charset="0"/>
            </a:rPr>
            <a:t>Rapid, and deeply profitable</a:t>
          </a:r>
          <a:endParaRPr lang="en-CA" sz="1800" b="1" kern="1200" cap="all" baseline="0" dirty="0">
            <a:solidFill>
              <a:srgbClr val="FF8B00"/>
            </a:solidFill>
          </a:endParaRPr>
        </a:p>
      </dsp:txBody>
      <dsp:txXfrm>
        <a:off x="800100" y="2052280"/>
        <a:ext cx="1706880" cy="148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D364-EBB8-4987-9A38-807B4ED74095}" type="datetimeFigureOut">
              <a:rPr lang="en-CA" smtClean="0"/>
              <a:pPr/>
              <a:t>26/09/2016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A3B3C-6AF4-4597-A6E1-74217FE766B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68266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CF18-AEDF-4FE2-9AD5-BE00174F41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4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17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078438"/>
            <a:ext cx="9144000" cy="177956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solidFill>
                <a:srgbClr val="68873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4374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47" y="4562801"/>
            <a:ext cx="7886700" cy="577410"/>
          </a:xfrm>
        </p:spPr>
        <p:txBody>
          <a:bodyPr/>
          <a:lstStyle>
            <a:lvl1pPr algn="ctr">
              <a:defRPr baseline="0">
                <a:solidFill>
                  <a:srgbClr val="9CC565"/>
                </a:solidFill>
              </a:defRPr>
            </a:lvl1pPr>
          </a:lstStyle>
          <a:p>
            <a:r>
              <a:rPr lang="en-US" dirty="0"/>
              <a:t>TIME FOR A QUICK BREAK </a:t>
            </a:r>
            <a:endParaRPr lang="en-CA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25545" y="2011151"/>
            <a:ext cx="1800000" cy="1800000"/>
            <a:chOff x="5100730" y="2125451"/>
            <a:chExt cx="1990539" cy="1990539"/>
          </a:xfrm>
          <a:solidFill>
            <a:srgbClr val="9CC565"/>
          </a:solidFill>
        </p:grpSpPr>
        <p:sp>
          <p:nvSpPr>
            <p:cNvPr id="10" name="Oval 9"/>
            <p:cNvSpPr/>
            <p:nvPr userDrawn="1"/>
          </p:nvSpPr>
          <p:spPr>
            <a:xfrm>
              <a:off x="5100730" y="2125451"/>
              <a:ext cx="1990539" cy="1990539"/>
            </a:xfrm>
            <a:prstGeom prst="ellipse">
              <a:avLst/>
            </a:prstGeom>
            <a:solidFill>
              <a:srgbClr val="418AB3"/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533498" y="2746667"/>
              <a:ext cx="1125000" cy="855000"/>
            </a:xfrm>
            <a:prstGeom prst="rect">
              <a:avLst/>
            </a:prstGeom>
            <a:solidFill>
              <a:srgbClr val="418AB3"/>
            </a:solidFill>
          </p:spPr>
        </p:pic>
      </p:grpSp>
    </p:spTree>
    <p:extLst>
      <p:ext uri="{BB962C8B-B14F-4D97-AF65-F5344CB8AC3E}">
        <p14:creationId xmlns="" xmlns:p14="http://schemas.microsoft.com/office/powerpoint/2010/main" val="577846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37219"/>
            <a:ext cx="9144000" cy="3045433"/>
          </a:xfrm>
          <a:prstGeom prst="rect">
            <a:avLst/>
          </a:prstGeom>
          <a:solidFill>
            <a:srgbClr val="418AB3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363091" y="1241373"/>
            <a:ext cx="4232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cap="all" spc="1000" baseline="0" dirty="0">
                <a:solidFill>
                  <a:srgbClr val="418AB3"/>
                </a:solidFill>
                <a:latin typeface="+mj-lt"/>
              </a:rPr>
              <a:t>Thank you 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5367807" y="4184834"/>
            <a:ext cx="24434" cy="23272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Freeform 161"/>
          <p:cNvSpPr>
            <a:spLocks noChangeArrowheads="1"/>
          </p:cNvSpPr>
          <p:nvPr userDrawn="1"/>
        </p:nvSpPr>
        <p:spPr bwMode="auto">
          <a:xfrm>
            <a:off x="5777232" y="4050068"/>
            <a:ext cx="317074" cy="439836"/>
          </a:xfrm>
          <a:custGeom>
            <a:avLst/>
            <a:gdLst>
              <a:gd name="T0" fmla="*/ 85229 w 472"/>
              <a:gd name="T1" fmla="*/ 0 h 619"/>
              <a:gd name="T2" fmla="*/ 85229 w 472"/>
              <a:gd name="T3" fmla="*/ 0 h 619"/>
              <a:gd name="T4" fmla="*/ 0 w 472"/>
              <a:gd name="T5" fmla="*/ 84260 h 619"/>
              <a:gd name="T6" fmla="*/ 85229 w 472"/>
              <a:gd name="T7" fmla="*/ 221586 h 619"/>
              <a:gd name="T8" fmla="*/ 170097 w 472"/>
              <a:gd name="T9" fmla="*/ 84260 h 619"/>
              <a:gd name="T10" fmla="*/ 85229 w 472"/>
              <a:gd name="T11" fmla="*/ 0 h 619"/>
              <a:gd name="T12" fmla="*/ 85229 w 472"/>
              <a:gd name="T13" fmla="*/ 200432 h 619"/>
              <a:gd name="T14" fmla="*/ 85229 w 472"/>
              <a:gd name="T15" fmla="*/ 200432 h 619"/>
              <a:gd name="T16" fmla="*/ 16251 w 472"/>
              <a:gd name="T17" fmla="*/ 84260 h 619"/>
              <a:gd name="T18" fmla="*/ 85229 w 472"/>
              <a:gd name="T19" fmla="*/ 10398 h 619"/>
              <a:gd name="T20" fmla="*/ 154207 w 472"/>
              <a:gd name="T21" fmla="*/ 84260 h 619"/>
              <a:gd name="T22" fmla="*/ 85229 w 472"/>
              <a:gd name="T23" fmla="*/ 200432 h 619"/>
              <a:gd name="T24" fmla="*/ 85229 w 472"/>
              <a:gd name="T25" fmla="*/ 47329 h 619"/>
              <a:gd name="T26" fmla="*/ 85229 w 472"/>
              <a:gd name="T27" fmla="*/ 47329 h 619"/>
              <a:gd name="T28" fmla="*/ 48032 w 472"/>
              <a:gd name="T29" fmla="*/ 84260 h 619"/>
              <a:gd name="T30" fmla="*/ 85229 w 472"/>
              <a:gd name="T31" fmla="*/ 115813 h 619"/>
              <a:gd name="T32" fmla="*/ 122426 w 472"/>
              <a:gd name="T33" fmla="*/ 84260 h 619"/>
              <a:gd name="T34" fmla="*/ 85229 w 472"/>
              <a:gd name="T35" fmla="*/ 47329 h 619"/>
              <a:gd name="T36" fmla="*/ 85229 w 472"/>
              <a:gd name="T37" fmla="*/ 105415 h 619"/>
              <a:gd name="T38" fmla="*/ 85229 w 472"/>
              <a:gd name="T39" fmla="*/ 105415 h 619"/>
              <a:gd name="T40" fmla="*/ 63922 w 472"/>
              <a:gd name="T41" fmla="*/ 84260 h 619"/>
              <a:gd name="T42" fmla="*/ 85229 w 472"/>
              <a:gd name="T43" fmla="*/ 63106 h 619"/>
              <a:gd name="T44" fmla="*/ 106536 w 472"/>
              <a:gd name="T45" fmla="*/ 84260 h 619"/>
              <a:gd name="T46" fmla="*/ 85229 w 472"/>
              <a:gd name="T47" fmla="*/ 105415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CA" sz="1800"/>
          </a:p>
        </p:txBody>
      </p:sp>
      <p:sp>
        <p:nvSpPr>
          <p:cNvPr id="9" name="Freeform 178"/>
          <p:cNvSpPr>
            <a:spLocks noChangeArrowheads="1"/>
          </p:cNvSpPr>
          <p:nvPr userDrawn="1"/>
        </p:nvSpPr>
        <p:spPr bwMode="auto">
          <a:xfrm>
            <a:off x="5660184" y="4876672"/>
            <a:ext cx="452858" cy="371477"/>
          </a:xfrm>
          <a:custGeom>
            <a:avLst/>
            <a:gdLst>
              <a:gd name="T0" fmla="*/ 217433 w 634"/>
              <a:gd name="T1" fmla="*/ 26535 h 619"/>
              <a:gd name="T2" fmla="*/ 217433 w 634"/>
              <a:gd name="T3" fmla="*/ 26535 h 619"/>
              <a:gd name="T4" fmla="*/ 196519 w 634"/>
              <a:gd name="T5" fmla="*/ 5379 h 619"/>
              <a:gd name="T6" fmla="*/ 175244 w 634"/>
              <a:gd name="T7" fmla="*/ 5379 h 619"/>
              <a:gd name="T8" fmla="*/ 148561 w 634"/>
              <a:gd name="T9" fmla="*/ 47691 h 619"/>
              <a:gd name="T10" fmla="*/ 148561 w 634"/>
              <a:gd name="T11" fmla="*/ 68489 h 619"/>
              <a:gd name="T12" fmla="*/ 159018 w 634"/>
              <a:gd name="T13" fmla="*/ 79247 h 619"/>
              <a:gd name="T14" fmla="*/ 127287 w 634"/>
              <a:gd name="T15" fmla="*/ 116180 h 619"/>
              <a:gd name="T16" fmla="*/ 84738 w 634"/>
              <a:gd name="T17" fmla="*/ 153114 h 619"/>
              <a:gd name="T18" fmla="*/ 68872 w 634"/>
              <a:gd name="T19" fmla="*/ 142357 h 619"/>
              <a:gd name="T20" fmla="*/ 47597 w 634"/>
              <a:gd name="T21" fmla="*/ 142357 h 619"/>
              <a:gd name="T22" fmla="*/ 10457 w 634"/>
              <a:gd name="T23" fmla="*/ 174271 h 619"/>
              <a:gd name="T24" fmla="*/ 10457 w 634"/>
              <a:gd name="T25" fmla="*/ 190048 h 619"/>
              <a:gd name="T26" fmla="*/ 31731 w 634"/>
              <a:gd name="T27" fmla="*/ 211205 h 619"/>
              <a:gd name="T28" fmla="*/ 68872 w 634"/>
              <a:gd name="T29" fmla="*/ 211205 h 619"/>
              <a:gd name="T30" fmla="*/ 153970 w 634"/>
              <a:gd name="T31" fmla="*/ 147736 h 619"/>
              <a:gd name="T32" fmla="*/ 217433 w 634"/>
              <a:gd name="T33" fmla="*/ 68489 h 619"/>
              <a:gd name="T34" fmla="*/ 217433 w 634"/>
              <a:gd name="T35" fmla="*/ 26535 h 619"/>
              <a:gd name="T36" fmla="*/ 206976 w 634"/>
              <a:gd name="T37" fmla="*/ 58090 h 619"/>
              <a:gd name="T38" fmla="*/ 206976 w 634"/>
              <a:gd name="T39" fmla="*/ 58090 h 619"/>
              <a:gd name="T40" fmla="*/ 148561 w 634"/>
              <a:gd name="T41" fmla="*/ 137337 h 619"/>
              <a:gd name="T42" fmla="*/ 58415 w 634"/>
              <a:gd name="T43" fmla="*/ 200447 h 619"/>
              <a:gd name="T44" fmla="*/ 37140 w 634"/>
              <a:gd name="T45" fmla="*/ 200447 h 619"/>
              <a:gd name="T46" fmla="*/ 26323 w 634"/>
              <a:gd name="T47" fmla="*/ 190048 h 619"/>
              <a:gd name="T48" fmla="*/ 26323 w 634"/>
              <a:gd name="T49" fmla="*/ 174271 h 619"/>
              <a:gd name="T50" fmla="*/ 53006 w 634"/>
              <a:gd name="T51" fmla="*/ 158493 h 619"/>
              <a:gd name="T52" fmla="*/ 63824 w 634"/>
              <a:gd name="T53" fmla="*/ 158493 h 619"/>
              <a:gd name="T54" fmla="*/ 79689 w 634"/>
              <a:gd name="T55" fmla="*/ 174271 h 619"/>
              <a:gd name="T56" fmla="*/ 180293 w 634"/>
              <a:gd name="T57" fmla="*/ 79247 h 619"/>
              <a:gd name="T58" fmla="*/ 159018 w 634"/>
              <a:gd name="T59" fmla="*/ 63110 h 619"/>
              <a:gd name="T60" fmla="*/ 159018 w 634"/>
              <a:gd name="T61" fmla="*/ 47691 h 619"/>
              <a:gd name="T62" fmla="*/ 180293 w 634"/>
              <a:gd name="T63" fmla="*/ 21156 h 619"/>
              <a:gd name="T64" fmla="*/ 196519 w 634"/>
              <a:gd name="T65" fmla="*/ 21156 h 619"/>
              <a:gd name="T66" fmla="*/ 206976 w 634"/>
              <a:gd name="T67" fmla="*/ 36934 h 619"/>
              <a:gd name="T68" fmla="*/ 206976 w 634"/>
              <a:gd name="T69" fmla="*/ 58090 h 61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en-CA" sz="1800"/>
          </a:p>
        </p:txBody>
      </p:sp>
      <p:sp>
        <p:nvSpPr>
          <p:cNvPr id="10" name="Freeform 183"/>
          <p:cNvSpPr>
            <a:spLocks noChangeArrowheads="1"/>
          </p:cNvSpPr>
          <p:nvPr userDrawn="1"/>
        </p:nvSpPr>
        <p:spPr bwMode="auto">
          <a:xfrm>
            <a:off x="5671549" y="6114786"/>
            <a:ext cx="452858" cy="373063"/>
          </a:xfrm>
          <a:custGeom>
            <a:avLst/>
            <a:gdLst>
              <a:gd name="T0" fmla="*/ 116829 w 634"/>
              <a:gd name="T1" fmla="*/ 0 h 619"/>
              <a:gd name="T2" fmla="*/ 116829 w 634"/>
              <a:gd name="T3" fmla="*/ 0 h 619"/>
              <a:gd name="T4" fmla="*/ 0 w 634"/>
              <a:gd name="T5" fmla="*/ 63740 h 619"/>
              <a:gd name="T6" fmla="*/ 0 w 634"/>
              <a:gd name="T7" fmla="*/ 196263 h 619"/>
              <a:gd name="T8" fmla="*/ 32092 w 634"/>
              <a:gd name="T9" fmla="*/ 222551 h 619"/>
              <a:gd name="T10" fmla="*/ 201927 w 634"/>
              <a:gd name="T11" fmla="*/ 222551 h 619"/>
              <a:gd name="T12" fmla="*/ 228249 w 634"/>
              <a:gd name="T13" fmla="*/ 196263 h 619"/>
              <a:gd name="T14" fmla="*/ 228249 w 634"/>
              <a:gd name="T15" fmla="*/ 63740 h 619"/>
              <a:gd name="T16" fmla="*/ 116829 w 634"/>
              <a:gd name="T17" fmla="*/ 0 h 619"/>
              <a:gd name="T18" fmla="*/ 16226 w 634"/>
              <a:gd name="T19" fmla="*/ 196263 h 619"/>
              <a:gd name="T20" fmla="*/ 16226 w 634"/>
              <a:gd name="T21" fmla="*/ 196263 h 619"/>
              <a:gd name="T22" fmla="*/ 16226 w 634"/>
              <a:gd name="T23" fmla="*/ 84987 h 619"/>
              <a:gd name="T24" fmla="*/ 79689 w 634"/>
              <a:gd name="T25" fmla="*/ 137924 h 619"/>
              <a:gd name="T26" fmla="*/ 16226 w 634"/>
              <a:gd name="T27" fmla="*/ 201664 h 619"/>
              <a:gd name="T28" fmla="*/ 16226 w 634"/>
              <a:gd name="T29" fmla="*/ 196263 h 619"/>
              <a:gd name="T30" fmla="*/ 26683 w 634"/>
              <a:gd name="T31" fmla="*/ 212108 h 619"/>
              <a:gd name="T32" fmla="*/ 26683 w 634"/>
              <a:gd name="T33" fmla="*/ 212108 h 619"/>
              <a:gd name="T34" fmla="*/ 90506 w 634"/>
              <a:gd name="T35" fmla="*/ 143326 h 619"/>
              <a:gd name="T36" fmla="*/ 116829 w 634"/>
              <a:gd name="T37" fmla="*/ 159171 h 619"/>
              <a:gd name="T38" fmla="*/ 138104 w 634"/>
              <a:gd name="T39" fmla="*/ 143326 h 619"/>
              <a:gd name="T40" fmla="*/ 201927 w 634"/>
              <a:gd name="T41" fmla="*/ 212108 h 619"/>
              <a:gd name="T42" fmla="*/ 26683 w 634"/>
              <a:gd name="T43" fmla="*/ 212108 h 619"/>
              <a:gd name="T44" fmla="*/ 212384 w 634"/>
              <a:gd name="T45" fmla="*/ 196263 h 619"/>
              <a:gd name="T46" fmla="*/ 212384 w 634"/>
              <a:gd name="T47" fmla="*/ 196263 h 619"/>
              <a:gd name="T48" fmla="*/ 212384 w 634"/>
              <a:gd name="T49" fmla="*/ 201664 h 619"/>
              <a:gd name="T50" fmla="*/ 148560 w 634"/>
              <a:gd name="T51" fmla="*/ 137924 h 619"/>
              <a:gd name="T52" fmla="*/ 212384 w 634"/>
              <a:gd name="T53" fmla="*/ 84987 h 619"/>
              <a:gd name="T54" fmla="*/ 212384 w 634"/>
              <a:gd name="T55" fmla="*/ 196263 h 619"/>
              <a:gd name="T56" fmla="*/ 116829 w 634"/>
              <a:gd name="T57" fmla="*/ 143326 h 619"/>
              <a:gd name="T58" fmla="*/ 116829 w 634"/>
              <a:gd name="T59" fmla="*/ 143326 h 619"/>
              <a:gd name="T60" fmla="*/ 16226 w 634"/>
              <a:gd name="T61" fmla="*/ 69142 h 619"/>
              <a:gd name="T62" fmla="*/ 116829 w 634"/>
              <a:gd name="T63" fmla="*/ 16205 h 619"/>
              <a:gd name="T64" fmla="*/ 212384 w 634"/>
              <a:gd name="T65" fmla="*/ 69142 h 619"/>
              <a:gd name="T66" fmla="*/ 116829 w 634"/>
              <a:gd name="T67" fmla="*/ 143326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324" y="0"/>
                </a:moveTo>
                <a:lnTo>
                  <a:pt x="324" y="0"/>
                </a:lnTo>
                <a:cubicBezTo>
                  <a:pt x="0" y="177"/>
                  <a:pt x="0" y="177"/>
                  <a:pt x="0" y="177"/>
                </a:cubicBezTo>
                <a:cubicBezTo>
                  <a:pt x="0" y="221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545"/>
                  <a:pt x="633" y="221"/>
                  <a:pt x="633" y="177"/>
                </a:cubicBezTo>
                <a:lnTo>
                  <a:pt x="324" y="0"/>
                </a:ln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236"/>
                  <a:pt x="45" y="236"/>
                  <a:pt x="45" y="236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45" y="560"/>
                  <a:pt x="45" y="560"/>
                  <a:pt x="45" y="560"/>
                </a:cubicBezTo>
                <a:lnTo>
                  <a:pt x="45" y="545"/>
                </a:lnTo>
                <a:close/>
                <a:moveTo>
                  <a:pt x="74" y="589"/>
                </a:moveTo>
                <a:lnTo>
                  <a:pt x="74" y="589"/>
                </a:lnTo>
                <a:cubicBezTo>
                  <a:pt x="251" y="398"/>
                  <a:pt x="251" y="398"/>
                  <a:pt x="251" y="398"/>
                </a:cubicBezTo>
                <a:cubicBezTo>
                  <a:pt x="324" y="442"/>
                  <a:pt x="324" y="442"/>
                  <a:pt x="324" y="442"/>
                </a:cubicBezTo>
                <a:cubicBezTo>
                  <a:pt x="383" y="398"/>
                  <a:pt x="383" y="398"/>
                  <a:pt x="383" y="398"/>
                </a:cubicBezTo>
                <a:cubicBezTo>
                  <a:pt x="560" y="589"/>
                  <a:pt x="560" y="589"/>
                  <a:pt x="560" y="589"/>
                </a:cubicBezTo>
                <a:lnTo>
                  <a:pt x="74" y="589"/>
                </a:lnTo>
                <a:close/>
                <a:moveTo>
                  <a:pt x="589" y="545"/>
                </a:moveTo>
                <a:lnTo>
                  <a:pt x="589" y="545"/>
                </a:lnTo>
                <a:lnTo>
                  <a:pt x="589" y="560"/>
                </a:lnTo>
                <a:cubicBezTo>
                  <a:pt x="412" y="383"/>
                  <a:pt x="412" y="383"/>
                  <a:pt x="412" y="383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5" y="192"/>
                  <a:pt x="45" y="192"/>
                  <a:pt x="45" y="192"/>
                </a:cubicBezTo>
                <a:cubicBezTo>
                  <a:pt x="324" y="45"/>
                  <a:pt x="324" y="45"/>
                  <a:pt x="324" y="45"/>
                </a:cubicBezTo>
                <a:cubicBezTo>
                  <a:pt x="589" y="192"/>
                  <a:pt x="589" y="192"/>
                  <a:pt x="589" y="192"/>
                </a:cubicBezTo>
                <a:lnTo>
                  <a:pt x="324" y="398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  <a:extLst/>
        </p:spPr>
        <p:txBody>
          <a:bodyPr wrap="none" lIns="91431" tIns="45716" rIns="91431" bIns="45716" anchor="ctr"/>
          <a:lstStyle/>
          <a:p>
            <a:pPr eaLnBrk="1" hangingPunct="1">
              <a:defRPr/>
            </a:pPr>
            <a:endParaRPr lang="en-CA" sz="1800"/>
          </a:p>
        </p:txBody>
      </p:sp>
      <p:sp>
        <p:nvSpPr>
          <p:cNvPr id="15" name="Freeform 131"/>
          <p:cNvSpPr>
            <a:spLocks/>
          </p:cNvSpPr>
          <p:nvPr userDrawn="1"/>
        </p:nvSpPr>
        <p:spPr bwMode="auto">
          <a:xfrm>
            <a:off x="5757571" y="5547674"/>
            <a:ext cx="310308" cy="315913"/>
          </a:xfrm>
          <a:custGeom>
            <a:avLst/>
            <a:gdLst>
              <a:gd name="T0" fmla="*/ 2147483646 w 61"/>
              <a:gd name="T1" fmla="*/ 2147483646 h 62"/>
              <a:gd name="T2" fmla="*/ 2147483646 w 61"/>
              <a:gd name="T3" fmla="*/ 2147483646 h 62"/>
              <a:gd name="T4" fmla="*/ 2147483646 w 61"/>
              <a:gd name="T5" fmla="*/ 2147483646 h 62"/>
              <a:gd name="T6" fmla="*/ 2147483646 w 61"/>
              <a:gd name="T7" fmla="*/ 2147483646 h 62"/>
              <a:gd name="T8" fmla="*/ 2147483646 w 61"/>
              <a:gd name="T9" fmla="*/ 2147483646 h 62"/>
              <a:gd name="T10" fmla="*/ 2147483646 w 61"/>
              <a:gd name="T11" fmla="*/ 2147483646 h 62"/>
              <a:gd name="T12" fmla="*/ 0 w 61"/>
              <a:gd name="T13" fmla="*/ 2147483646 h 62"/>
              <a:gd name="T14" fmla="*/ 2147483646 w 61"/>
              <a:gd name="T15" fmla="*/ 2147483646 h 62"/>
              <a:gd name="T16" fmla="*/ 2147483646 w 61"/>
              <a:gd name="T17" fmla="*/ 2147483646 h 62"/>
              <a:gd name="T18" fmla="*/ 2147483646 w 61"/>
              <a:gd name="T19" fmla="*/ 2147483646 h 62"/>
              <a:gd name="T20" fmla="*/ 2147483646 w 61"/>
              <a:gd name="T21" fmla="*/ 2147483646 h 62"/>
              <a:gd name="T22" fmla="*/ 2147483646 w 61"/>
              <a:gd name="T23" fmla="*/ 0 h 62"/>
              <a:gd name="T24" fmla="*/ 2147483646 w 61"/>
              <a:gd name="T25" fmla="*/ 2147483646 h 62"/>
              <a:gd name="T26" fmla="*/ 2147483646 w 61"/>
              <a:gd name="T27" fmla="*/ 2147483646 h 62"/>
              <a:gd name="T28" fmla="*/ 2147483646 w 61"/>
              <a:gd name="T29" fmla="*/ 2147483646 h 62"/>
              <a:gd name="T30" fmla="*/ 2147483646 w 61"/>
              <a:gd name="T31" fmla="*/ 2147483646 h 62"/>
              <a:gd name="T32" fmla="*/ 2147483646 w 61"/>
              <a:gd name="T33" fmla="*/ 2147483646 h 62"/>
              <a:gd name="T34" fmla="*/ 2147483646 w 61"/>
              <a:gd name="T35" fmla="*/ 2147483646 h 62"/>
              <a:gd name="T36" fmla="*/ 2147483646 w 61"/>
              <a:gd name="T37" fmla="*/ 2147483646 h 62"/>
              <a:gd name="T38" fmla="*/ 2147483646 w 61"/>
              <a:gd name="T39" fmla="*/ 2147483646 h 62"/>
              <a:gd name="T40" fmla="*/ 2147483646 w 61"/>
              <a:gd name="T41" fmla="*/ 2147483646 h 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/>
          <a:lstStyle/>
          <a:p>
            <a:endParaRPr lang="en-CA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6591" y="4050068"/>
            <a:ext cx="4426226" cy="9461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your final message or tagline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56591" y="5365802"/>
            <a:ext cx="4426226" cy="4381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enter presenter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6439672" y="4050068"/>
            <a:ext cx="2490425" cy="7381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enter address</a:t>
            </a:r>
            <a:endParaRPr lang="en-CA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6439672" y="4766043"/>
            <a:ext cx="2490425" cy="528186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country code, area code and number</a:t>
            </a:r>
            <a:endParaRPr lang="en-CA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439672" y="6082476"/>
            <a:ext cx="2490425" cy="4296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enter email address</a:t>
            </a:r>
            <a:endParaRPr lang="en-CA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439672" y="5519281"/>
            <a:ext cx="2490425" cy="42960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enter website </a:t>
            </a:r>
            <a:r>
              <a:rPr lang="en-US" dirty="0" err="1"/>
              <a:t>url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98815198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1275958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3374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418AB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27406"/>
            <a:ext cx="6858000" cy="74487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F4F4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01361720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3643"/>
            <a:ext cx="7886700" cy="5774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165" y="6356351"/>
            <a:ext cx="141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9CC565"/>
                </a:solidFill>
              </a:defRPr>
            </a:lvl1pPr>
          </a:lstStyle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2429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165" y="6356351"/>
            <a:ext cx="141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9CC565"/>
                </a:solidFill>
              </a:defRPr>
            </a:lvl1pPr>
          </a:lstStyle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29116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each pic icon to insert from gallery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165" y="6356351"/>
            <a:ext cx="141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9CC565"/>
                </a:solidFill>
              </a:defRPr>
            </a:lvl1pPr>
          </a:lstStyle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084834" y="1076611"/>
            <a:ext cx="4598357" cy="3704463"/>
            <a:chOff x="4300539" y="1984376"/>
            <a:chExt cx="3589338" cy="289083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300539" y="4154489"/>
              <a:ext cx="3589338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grpSp>
        <p:nvGrpSpPr>
          <p:cNvPr id="32" name="Group 31"/>
          <p:cNvGrpSpPr>
            <a:grpSpLocks noChangeAspect="1"/>
          </p:cNvGrpSpPr>
          <p:nvPr userDrawn="1"/>
        </p:nvGrpSpPr>
        <p:grpSpPr>
          <a:xfrm>
            <a:off x="733704" y="4656662"/>
            <a:ext cx="683466" cy="1418852"/>
            <a:chOff x="7242184" y="2673668"/>
            <a:chExt cx="652463" cy="1354138"/>
          </a:xfrm>
        </p:grpSpPr>
        <p:sp>
          <p:nvSpPr>
            <p:cNvPr id="33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4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5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7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9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0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1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2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3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4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5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6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7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8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1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sp>
        <p:nvSpPr>
          <p:cNvPr id="67" name="Picture Placeholder 66"/>
          <p:cNvSpPr>
            <a:spLocks noGrp="1"/>
          </p:cNvSpPr>
          <p:nvPr>
            <p:ph type="pic" sz="quarter" idx="10"/>
          </p:nvPr>
        </p:nvSpPr>
        <p:spPr>
          <a:xfrm>
            <a:off x="2273901" y="1285875"/>
            <a:ext cx="4209449" cy="23606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5032016" y="3464535"/>
            <a:ext cx="3595213" cy="2069578"/>
            <a:chOff x="8440747" y="4796156"/>
            <a:chExt cx="2786063" cy="1603375"/>
          </a:xfrm>
        </p:grpSpPr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3" name="Oval 55"/>
            <p:cNvSpPr>
              <a:spLocks noChangeArrowheads="1"/>
            </p:cNvSpPr>
            <p:nvPr/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4" name="Oval 56"/>
            <p:cNvSpPr>
              <a:spLocks noChangeArrowheads="1"/>
            </p:cNvSpPr>
            <p:nvPr/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5" name="Oval 57"/>
            <p:cNvSpPr>
              <a:spLocks noChangeArrowheads="1"/>
            </p:cNvSpPr>
            <p:nvPr/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66" name="Freeform 58"/>
            <p:cNvSpPr>
              <a:spLocks/>
            </p:cNvSpPr>
            <p:nvPr/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1272285" y="3316834"/>
            <a:ext cx="1560873" cy="2217279"/>
            <a:chOff x="8099434" y="2121218"/>
            <a:chExt cx="1322388" cy="1878013"/>
          </a:xfrm>
        </p:grpSpPr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0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sp>
        <p:nvSpPr>
          <p:cNvPr id="69" name="Picture Placeholder 68"/>
          <p:cNvSpPr>
            <a:spLocks noGrp="1"/>
          </p:cNvSpPr>
          <p:nvPr>
            <p:ph type="pic" sz="quarter" idx="11"/>
          </p:nvPr>
        </p:nvSpPr>
        <p:spPr>
          <a:xfrm>
            <a:off x="1368425" y="3502025"/>
            <a:ext cx="1365250" cy="18272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71" name="Picture Placeholder 70"/>
          <p:cNvSpPr>
            <a:spLocks noGrp="1"/>
          </p:cNvSpPr>
          <p:nvPr>
            <p:ph type="pic" sz="quarter" idx="12"/>
          </p:nvPr>
        </p:nvSpPr>
        <p:spPr>
          <a:xfrm>
            <a:off x="5503863" y="3605213"/>
            <a:ext cx="2681287" cy="1693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CA" dirty="0"/>
          </a:p>
        </p:txBody>
      </p:sp>
      <p:sp>
        <p:nvSpPr>
          <p:cNvPr id="73" name="Picture Placeholder 72"/>
          <p:cNvSpPr>
            <a:spLocks noGrp="1"/>
          </p:cNvSpPr>
          <p:nvPr>
            <p:ph type="pic" sz="quarter" idx="13"/>
          </p:nvPr>
        </p:nvSpPr>
        <p:spPr>
          <a:xfrm>
            <a:off x="784225" y="4865688"/>
            <a:ext cx="577850" cy="10207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802730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39483"/>
            <a:ext cx="3886200" cy="4888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39483"/>
            <a:ext cx="3886200" cy="4888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165" y="6356351"/>
            <a:ext cx="141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9CC565"/>
                </a:solidFill>
              </a:defRPr>
            </a:lvl1pPr>
          </a:lstStyle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76996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-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18AB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644775"/>
            <a:ext cx="7791450" cy="1631950"/>
          </a:xfrm>
          <a:prstGeom prst="roundRect">
            <a:avLst/>
          </a:prstGeom>
          <a:solidFill>
            <a:srgbClr val="418AB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“  Click to enter Call-out  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8650" y="1154113"/>
            <a:ext cx="7791450" cy="11811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414838"/>
            <a:ext cx="7791450" cy="11811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089442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taf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967946" y="1408586"/>
            <a:ext cx="1620000" cy="1620000"/>
          </a:xfrm>
          <a:prstGeom prst="flowChartConnector">
            <a:avLst/>
          </a:prstGeom>
          <a:ln>
            <a:solidFill>
              <a:srgbClr val="D1DD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CA" dirty="0"/>
          </a:p>
        </p:txBody>
      </p:sp>
      <p:sp>
        <p:nvSpPr>
          <p:cNvPr id="8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6556046" y="1420978"/>
            <a:ext cx="1620000" cy="1620000"/>
          </a:xfrm>
          <a:prstGeom prst="flowChartConnector">
            <a:avLst/>
          </a:prstGeom>
          <a:ln>
            <a:solidFill>
              <a:srgbClr val="D1DD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CA"/>
          </a:p>
        </p:txBody>
      </p:sp>
      <p:sp>
        <p:nvSpPr>
          <p:cNvPr id="9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762000" y="1408586"/>
            <a:ext cx="1620000" cy="1620000"/>
          </a:xfrm>
          <a:prstGeom prst="flowChartConnector">
            <a:avLst/>
          </a:prstGeom>
          <a:ln>
            <a:solidFill>
              <a:srgbClr val="D1DD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CA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7444" y="3147641"/>
            <a:ext cx="1977414" cy="277994"/>
          </a:xfrm>
          <a:prstGeom prst="roundRect">
            <a:avLst/>
          </a:prstGeom>
          <a:solidFill>
            <a:srgbClr val="418AB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NAME</a:t>
            </a:r>
            <a:endParaRPr lang="en-CA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797443" y="3425635"/>
            <a:ext cx="1961006" cy="2958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68873C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title</a:t>
            </a:r>
            <a:endParaRPr lang="en-CA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97443" y="3767278"/>
            <a:ext cx="1961006" cy="209518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A765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bio/details</a:t>
            </a:r>
            <a:endParaRPr lang="en-CA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85544" y="3167769"/>
            <a:ext cx="1961006" cy="295819"/>
          </a:xfrm>
          <a:prstGeom prst="roundRect">
            <a:avLst/>
          </a:prstGeom>
          <a:solidFill>
            <a:srgbClr val="418AB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NAME</a:t>
            </a:r>
            <a:endParaRPr lang="en-CA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43" y="3463588"/>
            <a:ext cx="1961006" cy="2958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68873C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title</a:t>
            </a:r>
            <a:endParaRPr lang="en-CA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85543" y="3805231"/>
            <a:ext cx="1961006" cy="209518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A765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bio/details</a:t>
            </a:r>
            <a:endParaRPr lang="en-CA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599698" y="3147641"/>
            <a:ext cx="1961006" cy="295819"/>
          </a:xfrm>
          <a:prstGeom prst="roundRect">
            <a:avLst/>
          </a:prstGeom>
          <a:solidFill>
            <a:srgbClr val="418AB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NAME</a:t>
            </a:r>
            <a:endParaRPr lang="en-CA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99697" y="3443460"/>
            <a:ext cx="1961006" cy="29581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68873C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title</a:t>
            </a:r>
            <a:endParaRPr lang="en-CA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599697" y="3785103"/>
            <a:ext cx="1961006" cy="2095186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A765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bio/details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95037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146517"/>
          </a:xfrm>
          <a:prstGeom prst="roundRect">
            <a:avLst/>
          </a:prstGeom>
        </p:spPr>
        <p:txBody>
          <a:bodyPr anchor="b"/>
          <a:lstStyle>
            <a:lvl1pPr>
              <a:defRPr sz="3200">
                <a:solidFill>
                  <a:srgbClr val="418AB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78966"/>
            <a:ext cx="2949178" cy="3590022"/>
          </a:xfrm>
          <a:ln>
            <a:solidFill>
              <a:srgbClr val="D1DDBA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120897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9575"/>
            <a:ext cx="7886700" cy="577410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9485"/>
            <a:ext cx="7886700" cy="487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165" y="6356351"/>
            <a:ext cx="1412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9CC565"/>
                </a:solidFill>
              </a:defRPr>
            </a:lvl1pPr>
          </a:lstStyle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‹#›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37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0" r:id="rId3"/>
    <p:sldLayoutId id="2147483654" r:id="rId4"/>
    <p:sldLayoutId id="2147483690" r:id="rId5"/>
    <p:sldLayoutId id="2147483652" r:id="rId6"/>
    <p:sldLayoutId id="2147483665" r:id="rId7"/>
    <p:sldLayoutId id="2147483667" r:id="rId8"/>
    <p:sldLayoutId id="2147483657" r:id="rId9"/>
    <p:sldLayoutId id="2147483686" r:id="rId10"/>
    <p:sldLayoutId id="2147483663" r:id="rId11"/>
    <p:sldLayoutId id="2147483688" r:id="rId12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baseline="0">
          <a:solidFill>
            <a:srgbClr val="418AB3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18AB3"/>
        </a:buClr>
        <a:buSzPct val="80000"/>
        <a:buFont typeface="Wingdings" panose="05000000000000000000" pitchFamily="2" charset="2"/>
        <a:buChar char="§"/>
        <a:defRPr sz="2000" kern="1200">
          <a:solidFill>
            <a:srgbClr val="4F4F4F"/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1pPr>
      <a:lvl2pPr marL="622300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418AB3"/>
        </a:buClr>
        <a:buSzPct val="80000"/>
        <a:buFont typeface="Wingdings" panose="05000000000000000000" pitchFamily="2" charset="2"/>
        <a:buChar char="§"/>
        <a:defRPr sz="1800" kern="1200">
          <a:solidFill>
            <a:srgbClr val="4F4F4F"/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2pPr>
      <a:lvl3pPr marL="1073150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418AB3"/>
        </a:buClr>
        <a:buSzPct val="80000"/>
        <a:buFont typeface="Wingdings" panose="05000000000000000000" pitchFamily="2" charset="2"/>
        <a:buChar char="§"/>
        <a:defRPr sz="1600" kern="1200">
          <a:solidFill>
            <a:srgbClr val="4F4F4F"/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3pPr>
      <a:lvl4pPr marL="1431925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418AB3"/>
        </a:buClr>
        <a:buSzPct val="80000"/>
        <a:buFont typeface="Wingdings" panose="05000000000000000000" pitchFamily="2" charset="2"/>
        <a:buChar char="§"/>
        <a:defRPr sz="1400" kern="1200">
          <a:solidFill>
            <a:srgbClr val="4F4F4F"/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4pPr>
      <a:lvl5pPr marL="1789113" indent="-265113" algn="l" defTabSz="914400" rtl="0" eaLnBrk="1" latinLnBrk="0" hangingPunct="1">
        <a:lnSpc>
          <a:spcPct val="90000"/>
        </a:lnSpc>
        <a:spcBef>
          <a:spcPts val="500"/>
        </a:spcBef>
        <a:buClr>
          <a:srgbClr val="418AB3"/>
        </a:buClr>
        <a:buSzPct val="80000"/>
        <a:buFont typeface="Wingdings" panose="05000000000000000000" pitchFamily="2" charset="2"/>
        <a:buChar char="§"/>
        <a:defRPr sz="1400" kern="1200">
          <a:solidFill>
            <a:srgbClr val="4F4F4F"/>
          </a:solidFill>
          <a:latin typeface="Kalinga" panose="020B0502040204020203" pitchFamily="34" charset="0"/>
          <a:ea typeface="+mn-ea"/>
          <a:cs typeface="Kalinga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0" y="3759197"/>
            <a:ext cx="9144000" cy="21771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001000" y="6400800"/>
            <a:ext cx="941203" cy="301752"/>
          </a:xfrm>
          <a:prstGeom prst="rect">
            <a:avLst/>
          </a:prstGeom>
        </p:spPr>
        <p:txBody>
          <a:bodyPr/>
          <a:lstStyle/>
          <a:p>
            <a:fld id="{DFC82C59-5575-4199-BDE7-2F7D80C575B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900362"/>
            <a:ext cx="42091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FFFF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pPr algn="ctr"/>
            <a:r>
              <a:rPr lang="en-US" sz="5400" b="1" dirty="0" err="1" smtClean="0">
                <a:solidFill>
                  <a:schemeClr val="bg2">
                    <a:lumMod val="10000"/>
                  </a:schemeClr>
                </a:solidFill>
                <a:latin typeface="Imprint MT Shadow" pitchFamily="82" charset="0"/>
                <a:cs typeface="Kalinga" panose="020B0502040204020203" pitchFamily="34" charset="0"/>
              </a:rPr>
              <a:t>Destiney</a:t>
            </a:r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  <a:latin typeface="Imprint MT Shadow" pitchFamily="82" charset="0"/>
                <a:cs typeface="Kalinga" panose="020B0502040204020203" pitchFamily="34" charset="0"/>
              </a:rPr>
              <a:t> 1</a:t>
            </a:r>
            <a:endParaRPr lang="en-US" sz="5400" b="1" dirty="0">
              <a:solidFill>
                <a:schemeClr val="bg2">
                  <a:lumMod val="10000"/>
                </a:schemeClr>
              </a:solidFill>
              <a:latin typeface="Imprint MT Shadow" pitchFamily="82" charset="0"/>
              <a:cs typeface="Kalinga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6608" y="2862049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solidFill>
                  <a:srgbClr val="418AB3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Pitch</a:t>
            </a:r>
          </a:p>
        </p:txBody>
      </p:sp>
      <p:sp>
        <p:nvSpPr>
          <p:cNvPr id="9" name="Right Bracket 8"/>
          <p:cNvSpPr/>
          <p:nvPr/>
        </p:nvSpPr>
        <p:spPr>
          <a:xfrm>
            <a:off x="3430655" y="817297"/>
            <a:ext cx="591671" cy="2165978"/>
          </a:xfrm>
          <a:prstGeom prst="rightBracket">
            <a:avLst/>
          </a:prstGeom>
          <a:noFill/>
          <a:ln w="76200">
            <a:solidFill>
              <a:srgbClr val="418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CC565"/>
              </a:solidFill>
            </a:endParaRPr>
          </a:p>
        </p:txBody>
      </p:sp>
      <p:sp>
        <p:nvSpPr>
          <p:cNvPr id="13" name="Right Bracket 12"/>
          <p:cNvSpPr/>
          <p:nvPr/>
        </p:nvSpPr>
        <p:spPr>
          <a:xfrm flipH="1">
            <a:off x="810699" y="798287"/>
            <a:ext cx="583621" cy="2184988"/>
          </a:xfrm>
          <a:prstGeom prst="rightBracket">
            <a:avLst/>
          </a:prstGeom>
          <a:noFill/>
          <a:ln w="76200">
            <a:solidFill>
              <a:srgbClr val="418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CC56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920641"/>
            <a:ext cx="9144000" cy="295408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4276608" y="3954014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cap="all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Deck</a:t>
            </a:r>
          </a:p>
        </p:txBody>
      </p:sp>
    </p:spTree>
    <p:extLst>
      <p:ext uri="{BB962C8B-B14F-4D97-AF65-F5344CB8AC3E}">
        <p14:creationId xmlns="" xmlns:p14="http://schemas.microsoft.com/office/powerpoint/2010/main" val="371364101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64" y="715001"/>
            <a:ext cx="3561936" cy="394515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The current problem: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market we enter is driven by the rapid increase in the use of smartphones, tablets and other mobile devices and not enough great apps.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Business that do not have a mobile app must develop one quickly to keep up to competitors.</a:t>
            </a:r>
          </a:p>
          <a:p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4611785" y="4566560"/>
            <a:ext cx="4131609" cy="605179"/>
          </a:xfrm>
          <a:prstGeom prst="round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solution solves this problem</a:t>
            </a:r>
          </a:p>
        </p:txBody>
      </p: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4678372" y="742188"/>
            <a:ext cx="3674764" cy="3884350"/>
            <a:chOff x="4200984" y="822898"/>
            <a:chExt cx="4206582" cy="4446499"/>
          </a:xfrm>
        </p:grpSpPr>
        <p:grpSp>
          <p:nvGrpSpPr>
            <p:cNvPr id="51" name="Group 50"/>
            <p:cNvGrpSpPr/>
            <p:nvPr/>
          </p:nvGrpSpPr>
          <p:grpSpPr>
            <a:xfrm>
              <a:off x="4200984" y="2934222"/>
              <a:ext cx="763460" cy="568382"/>
              <a:chOff x="7372186" y="7656288"/>
              <a:chExt cx="1644878" cy="1181038"/>
            </a:xfrm>
          </p:grpSpPr>
          <p:sp>
            <p:nvSpPr>
              <p:cNvPr id="92" name="Freeform 2"/>
              <p:cNvSpPr>
                <a:spLocks noChangeArrowheads="1"/>
              </p:cNvSpPr>
              <p:nvPr/>
            </p:nvSpPr>
            <p:spPr bwMode="auto">
              <a:xfrm>
                <a:off x="7372186" y="7656288"/>
                <a:ext cx="1644878" cy="1181038"/>
              </a:xfrm>
              <a:custGeom>
                <a:avLst/>
                <a:gdLst>
                  <a:gd name="T0" fmla="*/ 7613 w 8055"/>
                  <a:gd name="T1" fmla="*/ 0 h 5784"/>
                  <a:gd name="T2" fmla="*/ 7613 w 8055"/>
                  <a:gd name="T3" fmla="*/ 0 h 5784"/>
                  <a:gd name="T4" fmla="*/ 8054 w 8055"/>
                  <a:gd name="T5" fmla="*/ 437 h 5784"/>
                  <a:gd name="T6" fmla="*/ 8054 w 8055"/>
                  <a:gd name="T7" fmla="*/ 5343 h 5784"/>
                  <a:gd name="T8" fmla="*/ 7613 w 8055"/>
                  <a:gd name="T9" fmla="*/ 5783 h 5784"/>
                  <a:gd name="T10" fmla="*/ 437 w 8055"/>
                  <a:gd name="T11" fmla="*/ 5783 h 5784"/>
                  <a:gd name="T12" fmla="*/ 0 w 8055"/>
                  <a:gd name="T13" fmla="*/ 5343 h 5784"/>
                  <a:gd name="T14" fmla="*/ 0 w 8055"/>
                  <a:gd name="T15" fmla="*/ 437 h 5784"/>
                  <a:gd name="T16" fmla="*/ 437 w 8055"/>
                  <a:gd name="T17" fmla="*/ 0 h 5784"/>
                  <a:gd name="T18" fmla="*/ 7613 w 8055"/>
                  <a:gd name="T19" fmla="*/ 0 h 5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55" h="5784">
                    <a:moveTo>
                      <a:pt x="7613" y="0"/>
                    </a:moveTo>
                    <a:lnTo>
                      <a:pt x="7613" y="0"/>
                    </a:lnTo>
                    <a:cubicBezTo>
                      <a:pt x="7857" y="0"/>
                      <a:pt x="8054" y="194"/>
                      <a:pt x="8054" y="437"/>
                    </a:cubicBezTo>
                    <a:cubicBezTo>
                      <a:pt x="8054" y="5343"/>
                      <a:pt x="8054" y="5343"/>
                      <a:pt x="8054" y="5343"/>
                    </a:cubicBezTo>
                    <a:cubicBezTo>
                      <a:pt x="8054" y="5586"/>
                      <a:pt x="7857" y="5783"/>
                      <a:pt x="7613" y="5783"/>
                    </a:cubicBezTo>
                    <a:cubicBezTo>
                      <a:pt x="437" y="5783"/>
                      <a:pt x="437" y="5783"/>
                      <a:pt x="437" y="5783"/>
                    </a:cubicBezTo>
                    <a:cubicBezTo>
                      <a:pt x="197" y="5783"/>
                      <a:pt x="0" y="5586"/>
                      <a:pt x="0" y="5343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194"/>
                      <a:pt x="197" y="0"/>
                      <a:pt x="437" y="0"/>
                    </a:cubicBezTo>
                    <a:lnTo>
                      <a:pt x="7613" y="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"/>
              <p:cNvSpPr>
                <a:spLocks noChangeArrowheads="1"/>
              </p:cNvSpPr>
              <p:nvPr/>
            </p:nvSpPr>
            <p:spPr bwMode="auto">
              <a:xfrm>
                <a:off x="7445152" y="7741870"/>
                <a:ext cx="1427783" cy="1008072"/>
              </a:xfrm>
              <a:custGeom>
                <a:avLst/>
                <a:gdLst>
                  <a:gd name="T0" fmla="*/ 6994 w 6995"/>
                  <a:gd name="T1" fmla="*/ 4940 h 4941"/>
                  <a:gd name="T2" fmla="*/ 0 w 6995"/>
                  <a:gd name="T3" fmla="*/ 4940 h 4941"/>
                  <a:gd name="T4" fmla="*/ 0 w 6995"/>
                  <a:gd name="T5" fmla="*/ 0 h 4941"/>
                  <a:gd name="T6" fmla="*/ 6994 w 6995"/>
                  <a:gd name="T7" fmla="*/ 0 h 4941"/>
                  <a:gd name="T8" fmla="*/ 6994 w 6995"/>
                  <a:gd name="T9" fmla="*/ 4940 h 4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5" h="4941">
                    <a:moveTo>
                      <a:pt x="6994" y="4940"/>
                    </a:moveTo>
                    <a:lnTo>
                      <a:pt x="0" y="4940"/>
                    </a:lnTo>
                    <a:lnTo>
                      <a:pt x="0" y="0"/>
                    </a:lnTo>
                    <a:lnTo>
                      <a:pt x="6994" y="0"/>
                    </a:lnTo>
                    <a:lnTo>
                      <a:pt x="6994" y="4940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4"/>
              <p:cNvSpPr>
                <a:spLocks noChangeArrowheads="1"/>
              </p:cNvSpPr>
              <p:nvPr/>
            </p:nvSpPr>
            <p:spPr bwMode="auto">
              <a:xfrm>
                <a:off x="7445152" y="7741870"/>
                <a:ext cx="1427783" cy="1008072"/>
              </a:xfrm>
              <a:custGeom>
                <a:avLst/>
                <a:gdLst>
                  <a:gd name="T0" fmla="*/ 6994 w 6995"/>
                  <a:gd name="T1" fmla="*/ 0 h 4941"/>
                  <a:gd name="T2" fmla="*/ 0 w 6995"/>
                  <a:gd name="T3" fmla="*/ 0 h 4941"/>
                  <a:gd name="T4" fmla="*/ 0 w 6995"/>
                  <a:gd name="T5" fmla="*/ 4940 h 4941"/>
                  <a:gd name="T6" fmla="*/ 6994 w 6995"/>
                  <a:gd name="T7" fmla="*/ 0 h 4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95" h="4941">
                    <a:moveTo>
                      <a:pt x="6994" y="0"/>
                    </a:moveTo>
                    <a:lnTo>
                      <a:pt x="0" y="0"/>
                    </a:lnTo>
                    <a:lnTo>
                      <a:pt x="0" y="4940"/>
                    </a:lnTo>
                    <a:lnTo>
                      <a:pt x="699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"/>
              <p:cNvSpPr>
                <a:spLocks noChangeArrowheads="1"/>
              </p:cNvSpPr>
              <p:nvPr/>
            </p:nvSpPr>
            <p:spPr bwMode="auto">
              <a:xfrm>
                <a:off x="8907166" y="8207619"/>
                <a:ext cx="78371" cy="78376"/>
              </a:xfrm>
              <a:custGeom>
                <a:avLst/>
                <a:gdLst>
                  <a:gd name="T0" fmla="*/ 385 w 386"/>
                  <a:gd name="T1" fmla="*/ 191 h 386"/>
                  <a:gd name="T2" fmla="*/ 385 w 386"/>
                  <a:gd name="T3" fmla="*/ 191 h 386"/>
                  <a:gd name="T4" fmla="*/ 194 w 386"/>
                  <a:gd name="T5" fmla="*/ 0 h 386"/>
                  <a:gd name="T6" fmla="*/ 0 w 386"/>
                  <a:gd name="T7" fmla="*/ 191 h 386"/>
                  <a:gd name="T8" fmla="*/ 194 w 386"/>
                  <a:gd name="T9" fmla="*/ 385 h 386"/>
                  <a:gd name="T10" fmla="*/ 385 w 386"/>
                  <a:gd name="T11" fmla="*/ 19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6" h="386">
                    <a:moveTo>
                      <a:pt x="385" y="191"/>
                    </a:moveTo>
                    <a:lnTo>
                      <a:pt x="385" y="191"/>
                    </a:lnTo>
                    <a:cubicBezTo>
                      <a:pt x="385" y="84"/>
                      <a:pt x="301" y="0"/>
                      <a:pt x="194" y="0"/>
                    </a:cubicBezTo>
                    <a:cubicBezTo>
                      <a:pt x="87" y="0"/>
                      <a:pt x="0" y="84"/>
                      <a:pt x="0" y="191"/>
                    </a:cubicBezTo>
                    <a:cubicBezTo>
                      <a:pt x="0" y="298"/>
                      <a:pt x="87" y="385"/>
                      <a:pt x="194" y="385"/>
                    </a:cubicBezTo>
                    <a:cubicBezTo>
                      <a:pt x="301" y="385"/>
                      <a:pt x="385" y="298"/>
                      <a:pt x="385" y="191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6"/>
              <p:cNvSpPr>
                <a:spLocks noChangeArrowheads="1"/>
              </p:cNvSpPr>
              <p:nvPr/>
            </p:nvSpPr>
            <p:spPr bwMode="auto">
              <a:xfrm>
                <a:off x="7405516" y="8161675"/>
                <a:ext cx="12611" cy="169363"/>
              </a:xfrm>
              <a:custGeom>
                <a:avLst/>
                <a:gdLst>
                  <a:gd name="T0" fmla="*/ 67 w 68"/>
                  <a:gd name="T1" fmla="*/ 799 h 835"/>
                  <a:gd name="T2" fmla="*/ 67 w 68"/>
                  <a:gd name="T3" fmla="*/ 799 h 835"/>
                  <a:gd name="T4" fmla="*/ 32 w 68"/>
                  <a:gd name="T5" fmla="*/ 834 h 835"/>
                  <a:gd name="T6" fmla="*/ 32 w 68"/>
                  <a:gd name="T7" fmla="*/ 834 h 835"/>
                  <a:gd name="T8" fmla="*/ 0 w 68"/>
                  <a:gd name="T9" fmla="*/ 799 h 835"/>
                  <a:gd name="T10" fmla="*/ 0 w 68"/>
                  <a:gd name="T11" fmla="*/ 35 h 835"/>
                  <a:gd name="T12" fmla="*/ 32 w 68"/>
                  <a:gd name="T13" fmla="*/ 0 h 835"/>
                  <a:gd name="T14" fmla="*/ 32 w 68"/>
                  <a:gd name="T15" fmla="*/ 0 h 835"/>
                  <a:gd name="T16" fmla="*/ 67 w 68"/>
                  <a:gd name="T17" fmla="*/ 35 h 835"/>
                  <a:gd name="T18" fmla="*/ 67 w 68"/>
                  <a:gd name="T19" fmla="*/ 799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835">
                    <a:moveTo>
                      <a:pt x="67" y="799"/>
                    </a:moveTo>
                    <a:lnTo>
                      <a:pt x="67" y="799"/>
                    </a:lnTo>
                    <a:cubicBezTo>
                      <a:pt x="67" y="820"/>
                      <a:pt x="49" y="834"/>
                      <a:pt x="32" y="834"/>
                    </a:cubicBezTo>
                    <a:lnTo>
                      <a:pt x="32" y="834"/>
                    </a:lnTo>
                    <a:cubicBezTo>
                      <a:pt x="15" y="834"/>
                      <a:pt x="0" y="820"/>
                      <a:pt x="0" y="79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7"/>
                      <a:pt x="15" y="0"/>
                      <a:pt x="32" y="0"/>
                    </a:cubicBezTo>
                    <a:lnTo>
                      <a:pt x="32" y="0"/>
                    </a:lnTo>
                    <a:cubicBezTo>
                      <a:pt x="49" y="0"/>
                      <a:pt x="67" y="17"/>
                      <a:pt x="67" y="35"/>
                    </a:cubicBezTo>
                    <a:lnTo>
                      <a:pt x="67" y="799"/>
                    </a:ln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41948" y="3049830"/>
              <a:ext cx="698235" cy="388893"/>
              <a:chOff x="10086325" y="7821146"/>
              <a:chExt cx="1504351" cy="808079"/>
            </a:xfrm>
          </p:grpSpPr>
          <p:sp>
            <p:nvSpPr>
              <p:cNvPr id="86" name="Freeform 8"/>
              <p:cNvSpPr>
                <a:spLocks noChangeArrowheads="1"/>
              </p:cNvSpPr>
              <p:nvPr/>
            </p:nvSpPr>
            <p:spPr bwMode="auto">
              <a:xfrm>
                <a:off x="10086325" y="7821146"/>
                <a:ext cx="1504351" cy="808079"/>
              </a:xfrm>
              <a:custGeom>
                <a:avLst/>
                <a:gdLst>
                  <a:gd name="T0" fmla="*/ 316 w 7367"/>
                  <a:gd name="T1" fmla="*/ 3960 h 3961"/>
                  <a:gd name="T2" fmla="*/ 316 w 7367"/>
                  <a:gd name="T3" fmla="*/ 3960 h 3961"/>
                  <a:gd name="T4" fmla="*/ 0 w 7367"/>
                  <a:gd name="T5" fmla="*/ 3696 h 3961"/>
                  <a:gd name="T6" fmla="*/ 0 w 7367"/>
                  <a:gd name="T7" fmla="*/ 264 h 3961"/>
                  <a:gd name="T8" fmla="*/ 316 w 7367"/>
                  <a:gd name="T9" fmla="*/ 0 h 3961"/>
                  <a:gd name="T10" fmla="*/ 7049 w 7367"/>
                  <a:gd name="T11" fmla="*/ 0 h 3961"/>
                  <a:gd name="T12" fmla="*/ 7366 w 7367"/>
                  <a:gd name="T13" fmla="*/ 264 h 3961"/>
                  <a:gd name="T14" fmla="*/ 7366 w 7367"/>
                  <a:gd name="T15" fmla="*/ 3696 h 3961"/>
                  <a:gd name="T16" fmla="*/ 7049 w 7367"/>
                  <a:gd name="T17" fmla="*/ 3960 h 3961"/>
                  <a:gd name="T18" fmla="*/ 316 w 7367"/>
                  <a:gd name="T19" fmla="*/ 3960 h 3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67" h="3961">
                    <a:moveTo>
                      <a:pt x="316" y="3960"/>
                    </a:moveTo>
                    <a:lnTo>
                      <a:pt x="316" y="3960"/>
                    </a:lnTo>
                    <a:cubicBezTo>
                      <a:pt x="143" y="3960"/>
                      <a:pt x="0" y="3842"/>
                      <a:pt x="0" y="3696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118"/>
                      <a:pt x="143" y="0"/>
                      <a:pt x="316" y="0"/>
                    </a:cubicBezTo>
                    <a:cubicBezTo>
                      <a:pt x="7049" y="0"/>
                      <a:pt x="7049" y="0"/>
                      <a:pt x="7049" y="0"/>
                    </a:cubicBezTo>
                    <a:cubicBezTo>
                      <a:pt x="7223" y="0"/>
                      <a:pt x="7366" y="118"/>
                      <a:pt x="7366" y="264"/>
                    </a:cubicBezTo>
                    <a:cubicBezTo>
                      <a:pt x="7366" y="3696"/>
                      <a:pt x="7366" y="3696"/>
                      <a:pt x="7366" y="3696"/>
                    </a:cubicBezTo>
                    <a:cubicBezTo>
                      <a:pt x="7366" y="3842"/>
                      <a:pt x="7223" y="3960"/>
                      <a:pt x="7049" y="3960"/>
                    </a:cubicBezTo>
                    <a:lnTo>
                      <a:pt x="316" y="396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9"/>
              <p:cNvSpPr>
                <a:spLocks noChangeArrowheads="1"/>
              </p:cNvSpPr>
              <p:nvPr/>
            </p:nvSpPr>
            <p:spPr bwMode="auto">
              <a:xfrm>
                <a:off x="10297115" y="7858982"/>
                <a:ext cx="1181862" cy="734208"/>
              </a:xfrm>
              <a:custGeom>
                <a:avLst/>
                <a:gdLst>
                  <a:gd name="T0" fmla="*/ 0 w 5789"/>
                  <a:gd name="T1" fmla="*/ 3597 h 3598"/>
                  <a:gd name="T2" fmla="*/ 0 w 5789"/>
                  <a:gd name="T3" fmla="*/ 0 h 3598"/>
                  <a:gd name="T4" fmla="*/ 5788 w 5789"/>
                  <a:gd name="T5" fmla="*/ 0 h 3598"/>
                  <a:gd name="T6" fmla="*/ 5788 w 5789"/>
                  <a:gd name="T7" fmla="*/ 3597 h 3598"/>
                  <a:gd name="T8" fmla="*/ 0 w 5789"/>
                  <a:gd name="T9" fmla="*/ 3597 h 3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89" h="3598">
                    <a:moveTo>
                      <a:pt x="0" y="3597"/>
                    </a:moveTo>
                    <a:lnTo>
                      <a:pt x="0" y="0"/>
                    </a:lnTo>
                    <a:lnTo>
                      <a:pt x="5788" y="0"/>
                    </a:lnTo>
                    <a:lnTo>
                      <a:pt x="5788" y="3597"/>
                    </a:lnTo>
                    <a:lnTo>
                      <a:pt x="0" y="359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0"/>
              <p:cNvSpPr>
                <a:spLocks noChangeArrowheads="1"/>
              </p:cNvSpPr>
              <p:nvPr/>
            </p:nvSpPr>
            <p:spPr bwMode="auto">
              <a:xfrm>
                <a:off x="10297115" y="7858982"/>
                <a:ext cx="1181862" cy="734208"/>
              </a:xfrm>
              <a:custGeom>
                <a:avLst/>
                <a:gdLst>
                  <a:gd name="T0" fmla="*/ 5788 w 5789"/>
                  <a:gd name="T1" fmla="*/ 3597 h 3598"/>
                  <a:gd name="T2" fmla="*/ 5788 w 5789"/>
                  <a:gd name="T3" fmla="*/ 0 h 3598"/>
                  <a:gd name="T4" fmla="*/ 0 w 5789"/>
                  <a:gd name="T5" fmla="*/ 0 h 3598"/>
                  <a:gd name="T6" fmla="*/ 5788 w 5789"/>
                  <a:gd name="T7" fmla="*/ 3597 h 3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89" h="3598">
                    <a:moveTo>
                      <a:pt x="5788" y="3597"/>
                    </a:moveTo>
                    <a:lnTo>
                      <a:pt x="5788" y="0"/>
                    </a:lnTo>
                    <a:lnTo>
                      <a:pt x="0" y="0"/>
                    </a:lnTo>
                    <a:lnTo>
                      <a:pt x="5788" y="359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1"/>
              <p:cNvSpPr>
                <a:spLocks noChangeArrowheads="1"/>
              </p:cNvSpPr>
              <p:nvPr/>
            </p:nvSpPr>
            <p:spPr bwMode="auto">
              <a:xfrm>
                <a:off x="10129565" y="8154468"/>
                <a:ext cx="142328" cy="142337"/>
              </a:xfrm>
              <a:custGeom>
                <a:avLst/>
                <a:gdLst>
                  <a:gd name="T0" fmla="*/ 349 w 702"/>
                  <a:gd name="T1" fmla="*/ 701 h 702"/>
                  <a:gd name="T2" fmla="*/ 349 w 702"/>
                  <a:gd name="T3" fmla="*/ 701 h 702"/>
                  <a:gd name="T4" fmla="*/ 0 w 702"/>
                  <a:gd name="T5" fmla="*/ 349 h 702"/>
                  <a:gd name="T6" fmla="*/ 349 w 702"/>
                  <a:gd name="T7" fmla="*/ 0 h 702"/>
                  <a:gd name="T8" fmla="*/ 701 w 702"/>
                  <a:gd name="T9" fmla="*/ 349 h 702"/>
                  <a:gd name="T10" fmla="*/ 349 w 702"/>
                  <a:gd name="T11" fmla="*/ 701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2">
                    <a:moveTo>
                      <a:pt x="349" y="701"/>
                    </a:moveTo>
                    <a:lnTo>
                      <a:pt x="349" y="701"/>
                    </a:lnTo>
                    <a:cubicBezTo>
                      <a:pt x="156" y="701"/>
                      <a:pt x="0" y="545"/>
                      <a:pt x="0" y="349"/>
                    </a:cubicBezTo>
                    <a:cubicBezTo>
                      <a:pt x="0" y="157"/>
                      <a:pt x="156" y="0"/>
                      <a:pt x="349" y="0"/>
                    </a:cubicBezTo>
                    <a:cubicBezTo>
                      <a:pt x="545" y="0"/>
                      <a:pt x="701" y="157"/>
                      <a:pt x="701" y="349"/>
                    </a:cubicBezTo>
                    <a:cubicBezTo>
                      <a:pt x="701" y="545"/>
                      <a:pt x="545" y="701"/>
                      <a:pt x="349" y="701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2"/>
              <p:cNvSpPr>
                <a:spLocks noChangeArrowheads="1"/>
              </p:cNvSpPr>
              <p:nvPr/>
            </p:nvSpPr>
            <p:spPr bwMode="auto">
              <a:xfrm>
                <a:off x="11522215" y="8347253"/>
                <a:ext cx="12611" cy="127923"/>
              </a:xfrm>
              <a:custGeom>
                <a:avLst/>
                <a:gdLst>
                  <a:gd name="T0" fmla="*/ 33 w 67"/>
                  <a:gd name="T1" fmla="*/ 630 h 631"/>
                  <a:gd name="T2" fmla="*/ 33 w 67"/>
                  <a:gd name="T3" fmla="*/ 630 h 631"/>
                  <a:gd name="T4" fmla="*/ 0 w 67"/>
                  <a:gd name="T5" fmla="*/ 597 h 631"/>
                  <a:gd name="T6" fmla="*/ 0 w 67"/>
                  <a:gd name="T7" fmla="*/ 34 h 631"/>
                  <a:gd name="T8" fmla="*/ 33 w 67"/>
                  <a:gd name="T9" fmla="*/ 0 h 631"/>
                  <a:gd name="T10" fmla="*/ 33 w 67"/>
                  <a:gd name="T11" fmla="*/ 0 h 631"/>
                  <a:gd name="T12" fmla="*/ 66 w 67"/>
                  <a:gd name="T13" fmla="*/ 34 h 631"/>
                  <a:gd name="T14" fmla="*/ 66 w 67"/>
                  <a:gd name="T15" fmla="*/ 597 h 631"/>
                  <a:gd name="T16" fmla="*/ 33 w 67"/>
                  <a:gd name="T17" fmla="*/ 63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31">
                    <a:moveTo>
                      <a:pt x="33" y="630"/>
                    </a:moveTo>
                    <a:lnTo>
                      <a:pt x="33" y="630"/>
                    </a:lnTo>
                    <a:cubicBezTo>
                      <a:pt x="14" y="630"/>
                      <a:pt x="0" y="616"/>
                      <a:pt x="0" y="59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4"/>
                      <a:pt x="14" y="0"/>
                      <a:pt x="33" y="0"/>
                    </a:cubicBezTo>
                    <a:lnTo>
                      <a:pt x="33" y="0"/>
                    </a:lnTo>
                    <a:cubicBezTo>
                      <a:pt x="49" y="0"/>
                      <a:pt x="66" y="14"/>
                      <a:pt x="66" y="34"/>
                    </a:cubicBezTo>
                    <a:cubicBezTo>
                      <a:pt x="66" y="597"/>
                      <a:pt x="66" y="597"/>
                      <a:pt x="66" y="597"/>
                    </a:cubicBezTo>
                    <a:cubicBezTo>
                      <a:pt x="66" y="616"/>
                      <a:pt x="49" y="630"/>
                      <a:pt x="33" y="630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13"/>
              <p:cNvSpPr>
                <a:spLocks noChangeArrowheads="1"/>
              </p:cNvSpPr>
              <p:nvPr/>
            </p:nvSpPr>
            <p:spPr bwMode="auto">
              <a:xfrm>
                <a:off x="11516810" y="8481482"/>
                <a:ext cx="23421" cy="22522"/>
              </a:xfrm>
              <a:custGeom>
                <a:avLst/>
                <a:gdLst>
                  <a:gd name="T0" fmla="*/ 58 w 117"/>
                  <a:gd name="T1" fmla="*/ 115 h 116"/>
                  <a:gd name="T2" fmla="*/ 58 w 117"/>
                  <a:gd name="T3" fmla="*/ 115 h 116"/>
                  <a:gd name="T4" fmla="*/ 0 w 117"/>
                  <a:gd name="T5" fmla="*/ 58 h 116"/>
                  <a:gd name="T6" fmla="*/ 0 w 117"/>
                  <a:gd name="T7" fmla="*/ 58 h 116"/>
                  <a:gd name="T8" fmla="*/ 58 w 117"/>
                  <a:gd name="T9" fmla="*/ 0 h 116"/>
                  <a:gd name="T10" fmla="*/ 58 w 117"/>
                  <a:gd name="T11" fmla="*/ 0 h 116"/>
                  <a:gd name="T12" fmla="*/ 116 w 117"/>
                  <a:gd name="T13" fmla="*/ 58 h 116"/>
                  <a:gd name="T14" fmla="*/ 116 w 117"/>
                  <a:gd name="T15" fmla="*/ 58 h 116"/>
                  <a:gd name="T16" fmla="*/ 58 w 117"/>
                  <a:gd name="T17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16">
                    <a:moveTo>
                      <a:pt x="58" y="115"/>
                    </a:moveTo>
                    <a:lnTo>
                      <a:pt x="58" y="115"/>
                    </a:lnTo>
                    <a:cubicBezTo>
                      <a:pt x="25" y="115"/>
                      <a:pt x="0" y="90"/>
                      <a:pt x="0" y="58"/>
                    </a:cubicBezTo>
                    <a:lnTo>
                      <a:pt x="0" y="58"/>
                    </a:lnTo>
                    <a:cubicBezTo>
                      <a:pt x="0" y="25"/>
                      <a:pt x="25" y="0"/>
                      <a:pt x="58" y="0"/>
                    </a:cubicBezTo>
                    <a:lnTo>
                      <a:pt x="58" y="0"/>
                    </a:lnTo>
                    <a:cubicBezTo>
                      <a:pt x="88" y="0"/>
                      <a:pt x="116" y="25"/>
                      <a:pt x="116" y="58"/>
                    </a:cubicBezTo>
                    <a:lnTo>
                      <a:pt x="116" y="58"/>
                    </a:lnTo>
                    <a:cubicBezTo>
                      <a:pt x="116" y="90"/>
                      <a:pt x="88" y="115"/>
                      <a:pt x="58" y="115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902077" y="2578183"/>
              <a:ext cx="505489" cy="775617"/>
              <a:chOff x="15762776" y="6649117"/>
              <a:chExt cx="1089078" cy="1611652"/>
            </a:xfrm>
          </p:grpSpPr>
          <p:sp>
            <p:nvSpPr>
              <p:cNvPr id="81" name="Freeform 15"/>
              <p:cNvSpPr>
                <a:spLocks noChangeArrowheads="1"/>
              </p:cNvSpPr>
              <p:nvPr/>
            </p:nvSpPr>
            <p:spPr bwMode="auto">
              <a:xfrm>
                <a:off x="15762776" y="6743707"/>
                <a:ext cx="1089078" cy="1517062"/>
              </a:xfrm>
              <a:custGeom>
                <a:avLst/>
                <a:gdLst>
                  <a:gd name="T0" fmla="*/ 5334 w 5335"/>
                  <a:gd name="T1" fmla="*/ 7025 h 7432"/>
                  <a:gd name="T2" fmla="*/ 5334 w 5335"/>
                  <a:gd name="T3" fmla="*/ 7025 h 7432"/>
                  <a:gd name="T4" fmla="*/ 4928 w 5335"/>
                  <a:gd name="T5" fmla="*/ 7431 h 7432"/>
                  <a:gd name="T6" fmla="*/ 402 w 5335"/>
                  <a:gd name="T7" fmla="*/ 7431 h 7432"/>
                  <a:gd name="T8" fmla="*/ 0 w 5335"/>
                  <a:gd name="T9" fmla="*/ 7025 h 7432"/>
                  <a:gd name="T10" fmla="*/ 0 w 5335"/>
                  <a:gd name="T11" fmla="*/ 406 h 7432"/>
                  <a:gd name="T12" fmla="*/ 402 w 5335"/>
                  <a:gd name="T13" fmla="*/ 0 h 7432"/>
                  <a:gd name="T14" fmla="*/ 4928 w 5335"/>
                  <a:gd name="T15" fmla="*/ 0 h 7432"/>
                  <a:gd name="T16" fmla="*/ 5334 w 5335"/>
                  <a:gd name="T17" fmla="*/ 406 h 7432"/>
                  <a:gd name="T18" fmla="*/ 5334 w 5335"/>
                  <a:gd name="T19" fmla="*/ 7025 h 7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35" h="7432">
                    <a:moveTo>
                      <a:pt x="5334" y="7025"/>
                    </a:moveTo>
                    <a:lnTo>
                      <a:pt x="5334" y="7025"/>
                    </a:lnTo>
                    <a:cubicBezTo>
                      <a:pt x="5334" y="7248"/>
                      <a:pt x="5154" y="7431"/>
                      <a:pt x="4928" y="7431"/>
                    </a:cubicBezTo>
                    <a:cubicBezTo>
                      <a:pt x="402" y="7431"/>
                      <a:pt x="402" y="7431"/>
                      <a:pt x="402" y="7431"/>
                    </a:cubicBezTo>
                    <a:cubicBezTo>
                      <a:pt x="180" y="7431"/>
                      <a:pt x="0" y="7248"/>
                      <a:pt x="0" y="7025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79"/>
                      <a:pt x="180" y="0"/>
                      <a:pt x="402" y="0"/>
                    </a:cubicBezTo>
                    <a:cubicBezTo>
                      <a:pt x="4928" y="0"/>
                      <a:pt x="4928" y="0"/>
                      <a:pt x="4928" y="0"/>
                    </a:cubicBezTo>
                    <a:cubicBezTo>
                      <a:pt x="5154" y="0"/>
                      <a:pt x="5334" y="179"/>
                      <a:pt x="5334" y="406"/>
                    </a:cubicBezTo>
                    <a:lnTo>
                      <a:pt x="5334" y="7025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6"/>
              <p:cNvSpPr>
                <a:spLocks noChangeArrowheads="1"/>
              </p:cNvSpPr>
              <p:nvPr/>
            </p:nvSpPr>
            <p:spPr bwMode="auto">
              <a:xfrm>
                <a:off x="15849108" y="6768582"/>
                <a:ext cx="930537" cy="1317069"/>
              </a:xfrm>
              <a:custGeom>
                <a:avLst/>
                <a:gdLst>
                  <a:gd name="T0" fmla="*/ 0 w 4558"/>
                  <a:gd name="T1" fmla="*/ 6451 h 6452"/>
                  <a:gd name="T2" fmla="*/ 0 w 4558"/>
                  <a:gd name="T3" fmla="*/ 0 h 6452"/>
                  <a:gd name="T4" fmla="*/ 4557 w 4558"/>
                  <a:gd name="T5" fmla="*/ 0 h 6452"/>
                  <a:gd name="T6" fmla="*/ 4557 w 4558"/>
                  <a:gd name="T7" fmla="*/ 6451 h 6452"/>
                  <a:gd name="T8" fmla="*/ 0 w 4558"/>
                  <a:gd name="T9" fmla="*/ 6451 h 6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8" h="6452">
                    <a:moveTo>
                      <a:pt x="0" y="6451"/>
                    </a:moveTo>
                    <a:lnTo>
                      <a:pt x="0" y="0"/>
                    </a:lnTo>
                    <a:lnTo>
                      <a:pt x="4557" y="0"/>
                    </a:lnTo>
                    <a:lnTo>
                      <a:pt x="4557" y="6451"/>
                    </a:lnTo>
                    <a:lnTo>
                      <a:pt x="0" y="645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17"/>
              <p:cNvSpPr>
                <a:spLocks noChangeArrowheads="1"/>
              </p:cNvSpPr>
              <p:nvPr/>
            </p:nvSpPr>
            <p:spPr bwMode="auto">
              <a:xfrm>
                <a:off x="16271283" y="8034652"/>
                <a:ext cx="72065" cy="72070"/>
              </a:xfrm>
              <a:custGeom>
                <a:avLst/>
                <a:gdLst>
                  <a:gd name="T0" fmla="*/ 180 w 356"/>
                  <a:gd name="T1" fmla="*/ 356 h 357"/>
                  <a:gd name="T2" fmla="*/ 180 w 356"/>
                  <a:gd name="T3" fmla="*/ 356 h 357"/>
                  <a:gd name="T4" fmla="*/ 355 w 356"/>
                  <a:gd name="T5" fmla="*/ 180 h 357"/>
                  <a:gd name="T6" fmla="*/ 180 w 356"/>
                  <a:gd name="T7" fmla="*/ 0 h 357"/>
                  <a:gd name="T8" fmla="*/ 0 w 356"/>
                  <a:gd name="T9" fmla="*/ 180 h 357"/>
                  <a:gd name="T10" fmla="*/ 180 w 356"/>
                  <a:gd name="T11" fmla="*/ 35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6" h="357">
                    <a:moveTo>
                      <a:pt x="180" y="356"/>
                    </a:moveTo>
                    <a:lnTo>
                      <a:pt x="180" y="356"/>
                    </a:lnTo>
                    <a:cubicBezTo>
                      <a:pt x="277" y="356"/>
                      <a:pt x="355" y="278"/>
                      <a:pt x="355" y="180"/>
                    </a:cubicBezTo>
                    <a:cubicBezTo>
                      <a:pt x="355" y="78"/>
                      <a:pt x="277" y="0"/>
                      <a:pt x="180" y="0"/>
                    </a:cubicBezTo>
                    <a:cubicBezTo>
                      <a:pt x="82" y="0"/>
                      <a:pt x="0" y="78"/>
                      <a:pt x="0" y="180"/>
                    </a:cubicBezTo>
                    <a:cubicBezTo>
                      <a:pt x="0" y="278"/>
                      <a:pt x="82" y="356"/>
                      <a:pt x="180" y="356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18"/>
              <p:cNvSpPr>
                <a:spLocks noChangeArrowheads="1"/>
              </p:cNvSpPr>
              <p:nvPr/>
            </p:nvSpPr>
            <p:spPr bwMode="auto">
              <a:xfrm>
                <a:off x="16229846" y="6649117"/>
                <a:ext cx="155840" cy="12612"/>
              </a:xfrm>
              <a:custGeom>
                <a:avLst/>
                <a:gdLst>
                  <a:gd name="T0" fmla="*/ 28 w 766"/>
                  <a:gd name="T1" fmla="*/ 63 h 64"/>
                  <a:gd name="T2" fmla="*/ 28 w 766"/>
                  <a:gd name="T3" fmla="*/ 63 h 64"/>
                  <a:gd name="T4" fmla="*/ 0 w 766"/>
                  <a:gd name="T5" fmla="*/ 31 h 64"/>
                  <a:gd name="T6" fmla="*/ 0 w 766"/>
                  <a:gd name="T7" fmla="*/ 31 h 64"/>
                  <a:gd name="T8" fmla="*/ 28 w 766"/>
                  <a:gd name="T9" fmla="*/ 0 h 64"/>
                  <a:gd name="T10" fmla="*/ 734 w 766"/>
                  <a:gd name="T11" fmla="*/ 0 h 64"/>
                  <a:gd name="T12" fmla="*/ 765 w 766"/>
                  <a:gd name="T13" fmla="*/ 31 h 64"/>
                  <a:gd name="T14" fmla="*/ 765 w 766"/>
                  <a:gd name="T15" fmla="*/ 31 h 64"/>
                  <a:gd name="T16" fmla="*/ 734 w 766"/>
                  <a:gd name="T17" fmla="*/ 63 h 64"/>
                  <a:gd name="T18" fmla="*/ 28 w 766"/>
                  <a:gd name="T19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6" h="64">
                    <a:moveTo>
                      <a:pt x="28" y="63"/>
                    </a:moveTo>
                    <a:lnTo>
                      <a:pt x="28" y="63"/>
                    </a:lnTo>
                    <a:cubicBezTo>
                      <a:pt x="12" y="63"/>
                      <a:pt x="0" y="47"/>
                      <a:pt x="0" y="31"/>
                    </a:cubicBezTo>
                    <a:lnTo>
                      <a:pt x="0" y="31"/>
                    </a:lnTo>
                    <a:cubicBezTo>
                      <a:pt x="0" y="16"/>
                      <a:pt x="12" y="0"/>
                      <a:pt x="28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754" y="0"/>
                      <a:pt x="765" y="16"/>
                      <a:pt x="765" y="31"/>
                    </a:cubicBezTo>
                    <a:lnTo>
                      <a:pt x="765" y="31"/>
                    </a:lnTo>
                    <a:cubicBezTo>
                      <a:pt x="765" y="47"/>
                      <a:pt x="754" y="63"/>
                      <a:pt x="734" y="63"/>
                    </a:cubicBezTo>
                    <a:lnTo>
                      <a:pt x="28" y="63"/>
                    </a:ln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19"/>
              <p:cNvSpPr>
                <a:spLocks noChangeArrowheads="1"/>
              </p:cNvSpPr>
              <p:nvPr/>
            </p:nvSpPr>
            <p:spPr bwMode="auto">
              <a:xfrm>
                <a:off x="15878079" y="6768582"/>
                <a:ext cx="930537" cy="1317069"/>
              </a:xfrm>
              <a:custGeom>
                <a:avLst/>
                <a:gdLst>
                  <a:gd name="T0" fmla="*/ 4557 w 4558"/>
                  <a:gd name="T1" fmla="*/ 6451 h 6452"/>
                  <a:gd name="T2" fmla="*/ 4557 w 4558"/>
                  <a:gd name="T3" fmla="*/ 0 h 6452"/>
                  <a:gd name="T4" fmla="*/ 0 w 4558"/>
                  <a:gd name="T5" fmla="*/ 0 h 6452"/>
                  <a:gd name="T6" fmla="*/ 4557 w 4558"/>
                  <a:gd name="T7" fmla="*/ 6451 h 6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58" h="6452">
                    <a:moveTo>
                      <a:pt x="4557" y="6451"/>
                    </a:moveTo>
                    <a:lnTo>
                      <a:pt x="4557" y="0"/>
                    </a:lnTo>
                    <a:lnTo>
                      <a:pt x="0" y="0"/>
                    </a:lnTo>
                    <a:lnTo>
                      <a:pt x="4557" y="6451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89833" y="3801286"/>
              <a:ext cx="397200" cy="766513"/>
              <a:chOff x="9146781" y="9368837"/>
              <a:chExt cx="855769" cy="1592735"/>
            </a:xfrm>
          </p:grpSpPr>
          <p:sp>
            <p:nvSpPr>
              <p:cNvPr id="75" name="Freeform 21"/>
              <p:cNvSpPr>
                <a:spLocks noChangeArrowheads="1"/>
              </p:cNvSpPr>
              <p:nvPr/>
            </p:nvSpPr>
            <p:spPr bwMode="auto">
              <a:xfrm>
                <a:off x="9146781" y="9368837"/>
                <a:ext cx="855769" cy="1592735"/>
              </a:xfrm>
              <a:custGeom>
                <a:avLst/>
                <a:gdLst>
                  <a:gd name="T0" fmla="*/ 4194 w 4195"/>
                  <a:gd name="T1" fmla="*/ 7460 h 7800"/>
                  <a:gd name="T2" fmla="*/ 4194 w 4195"/>
                  <a:gd name="T3" fmla="*/ 7460 h 7800"/>
                  <a:gd name="T4" fmla="*/ 3915 w 4195"/>
                  <a:gd name="T5" fmla="*/ 7799 h 7800"/>
                  <a:gd name="T6" fmla="*/ 278 w 4195"/>
                  <a:gd name="T7" fmla="*/ 7799 h 7800"/>
                  <a:gd name="T8" fmla="*/ 0 w 4195"/>
                  <a:gd name="T9" fmla="*/ 7460 h 7800"/>
                  <a:gd name="T10" fmla="*/ 0 w 4195"/>
                  <a:gd name="T11" fmla="*/ 333 h 7800"/>
                  <a:gd name="T12" fmla="*/ 278 w 4195"/>
                  <a:gd name="T13" fmla="*/ 0 h 7800"/>
                  <a:gd name="T14" fmla="*/ 3915 w 4195"/>
                  <a:gd name="T15" fmla="*/ 0 h 7800"/>
                  <a:gd name="T16" fmla="*/ 4194 w 4195"/>
                  <a:gd name="T17" fmla="*/ 333 h 7800"/>
                  <a:gd name="T18" fmla="*/ 4194 w 4195"/>
                  <a:gd name="T19" fmla="*/ 7460 h 7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95" h="7800">
                    <a:moveTo>
                      <a:pt x="4194" y="7460"/>
                    </a:moveTo>
                    <a:lnTo>
                      <a:pt x="4194" y="7460"/>
                    </a:lnTo>
                    <a:cubicBezTo>
                      <a:pt x="4194" y="7648"/>
                      <a:pt x="4073" y="7799"/>
                      <a:pt x="3915" y="7799"/>
                    </a:cubicBezTo>
                    <a:cubicBezTo>
                      <a:pt x="278" y="7799"/>
                      <a:pt x="278" y="7799"/>
                      <a:pt x="278" y="7799"/>
                    </a:cubicBezTo>
                    <a:cubicBezTo>
                      <a:pt x="127" y="7799"/>
                      <a:pt x="0" y="7648"/>
                      <a:pt x="0" y="7460"/>
                    </a:cubicBezTo>
                    <a:cubicBezTo>
                      <a:pt x="0" y="333"/>
                      <a:pt x="0" y="333"/>
                      <a:pt x="0" y="333"/>
                    </a:cubicBezTo>
                    <a:cubicBezTo>
                      <a:pt x="0" y="151"/>
                      <a:pt x="127" y="0"/>
                      <a:pt x="278" y="0"/>
                    </a:cubicBezTo>
                    <a:cubicBezTo>
                      <a:pt x="3915" y="0"/>
                      <a:pt x="3915" y="0"/>
                      <a:pt x="3915" y="0"/>
                    </a:cubicBezTo>
                    <a:cubicBezTo>
                      <a:pt x="4073" y="0"/>
                      <a:pt x="4194" y="151"/>
                      <a:pt x="4194" y="333"/>
                    </a:cubicBezTo>
                    <a:lnTo>
                      <a:pt x="4194" y="746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22"/>
              <p:cNvSpPr>
                <a:spLocks noChangeArrowheads="1"/>
              </p:cNvSpPr>
              <p:nvPr/>
            </p:nvSpPr>
            <p:spPr bwMode="auto">
              <a:xfrm>
                <a:off x="9186416" y="9487752"/>
                <a:ext cx="778299" cy="1250405"/>
              </a:xfrm>
              <a:custGeom>
                <a:avLst/>
                <a:gdLst>
                  <a:gd name="T0" fmla="*/ 3812 w 3813"/>
                  <a:gd name="T1" fmla="*/ 6124 h 6125"/>
                  <a:gd name="T2" fmla="*/ 0 w 3813"/>
                  <a:gd name="T3" fmla="*/ 6124 h 6125"/>
                  <a:gd name="T4" fmla="*/ 0 w 3813"/>
                  <a:gd name="T5" fmla="*/ 0 h 6125"/>
                  <a:gd name="T6" fmla="*/ 3812 w 3813"/>
                  <a:gd name="T7" fmla="*/ 0 h 6125"/>
                  <a:gd name="T8" fmla="*/ 3812 w 3813"/>
                  <a:gd name="T9" fmla="*/ 6124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13" h="6125">
                    <a:moveTo>
                      <a:pt x="3812" y="6124"/>
                    </a:moveTo>
                    <a:lnTo>
                      <a:pt x="0" y="6124"/>
                    </a:lnTo>
                    <a:lnTo>
                      <a:pt x="0" y="0"/>
                    </a:lnTo>
                    <a:lnTo>
                      <a:pt x="3812" y="0"/>
                    </a:lnTo>
                    <a:lnTo>
                      <a:pt x="3812" y="6124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23"/>
              <p:cNvSpPr>
                <a:spLocks noChangeArrowheads="1"/>
              </p:cNvSpPr>
              <p:nvPr/>
            </p:nvSpPr>
            <p:spPr bwMode="auto">
              <a:xfrm>
                <a:off x="9186416" y="9487752"/>
                <a:ext cx="778299" cy="1250405"/>
              </a:xfrm>
              <a:custGeom>
                <a:avLst/>
                <a:gdLst>
                  <a:gd name="T0" fmla="*/ 3812 w 3813"/>
                  <a:gd name="T1" fmla="*/ 0 h 6125"/>
                  <a:gd name="T2" fmla="*/ 0 w 3813"/>
                  <a:gd name="T3" fmla="*/ 0 h 6125"/>
                  <a:gd name="T4" fmla="*/ 0 w 3813"/>
                  <a:gd name="T5" fmla="*/ 6124 h 6125"/>
                  <a:gd name="T6" fmla="*/ 3812 w 3813"/>
                  <a:gd name="T7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13" h="6125">
                    <a:moveTo>
                      <a:pt x="3812" y="0"/>
                    </a:moveTo>
                    <a:lnTo>
                      <a:pt x="0" y="0"/>
                    </a:lnTo>
                    <a:lnTo>
                      <a:pt x="0" y="6124"/>
                    </a:lnTo>
                    <a:lnTo>
                      <a:pt x="3812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4"/>
              <p:cNvSpPr>
                <a:spLocks noChangeArrowheads="1"/>
              </p:cNvSpPr>
              <p:nvPr/>
            </p:nvSpPr>
            <p:spPr bwMode="auto">
              <a:xfrm>
                <a:off x="9500799" y="10764282"/>
                <a:ext cx="150435" cy="151346"/>
              </a:xfrm>
              <a:custGeom>
                <a:avLst/>
                <a:gdLst>
                  <a:gd name="T0" fmla="*/ 738 w 739"/>
                  <a:gd name="T1" fmla="*/ 369 h 744"/>
                  <a:gd name="T2" fmla="*/ 738 w 739"/>
                  <a:gd name="T3" fmla="*/ 369 h 744"/>
                  <a:gd name="T4" fmla="*/ 369 w 739"/>
                  <a:gd name="T5" fmla="*/ 743 h 744"/>
                  <a:gd name="T6" fmla="*/ 0 w 739"/>
                  <a:gd name="T7" fmla="*/ 369 h 744"/>
                  <a:gd name="T8" fmla="*/ 369 w 739"/>
                  <a:gd name="T9" fmla="*/ 0 h 744"/>
                  <a:gd name="T10" fmla="*/ 738 w 739"/>
                  <a:gd name="T11" fmla="*/ 369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9" h="744">
                    <a:moveTo>
                      <a:pt x="738" y="369"/>
                    </a:moveTo>
                    <a:lnTo>
                      <a:pt x="738" y="369"/>
                    </a:lnTo>
                    <a:cubicBezTo>
                      <a:pt x="738" y="574"/>
                      <a:pt x="575" y="743"/>
                      <a:pt x="369" y="743"/>
                    </a:cubicBezTo>
                    <a:cubicBezTo>
                      <a:pt x="163" y="743"/>
                      <a:pt x="0" y="574"/>
                      <a:pt x="0" y="369"/>
                    </a:cubicBezTo>
                    <a:cubicBezTo>
                      <a:pt x="0" y="170"/>
                      <a:pt x="163" y="0"/>
                      <a:pt x="369" y="0"/>
                    </a:cubicBezTo>
                    <a:cubicBezTo>
                      <a:pt x="575" y="0"/>
                      <a:pt x="738" y="170"/>
                      <a:pt x="738" y="369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25"/>
              <p:cNvSpPr>
                <a:spLocks noChangeArrowheads="1"/>
              </p:cNvSpPr>
              <p:nvPr/>
            </p:nvSpPr>
            <p:spPr bwMode="auto">
              <a:xfrm>
                <a:off x="9704382" y="9428294"/>
                <a:ext cx="135122" cy="12612"/>
              </a:xfrm>
              <a:custGeom>
                <a:avLst/>
                <a:gdLst>
                  <a:gd name="T0" fmla="*/ 666 w 667"/>
                  <a:gd name="T1" fmla="*/ 31 h 68"/>
                  <a:gd name="T2" fmla="*/ 666 w 667"/>
                  <a:gd name="T3" fmla="*/ 31 h 68"/>
                  <a:gd name="T4" fmla="*/ 630 w 667"/>
                  <a:gd name="T5" fmla="*/ 67 h 68"/>
                  <a:gd name="T6" fmla="*/ 31 w 667"/>
                  <a:gd name="T7" fmla="*/ 67 h 68"/>
                  <a:gd name="T8" fmla="*/ 0 w 667"/>
                  <a:gd name="T9" fmla="*/ 31 h 68"/>
                  <a:gd name="T10" fmla="*/ 0 w 667"/>
                  <a:gd name="T11" fmla="*/ 31 h 68"/>
                  <a:gd name="T12" fmla="*/ 31 w 667"/>
                  <a:gd name="T13" fmla="*/ 0 h 68"/>
                  <a:gd name="T14" fmla="*/ 630 w 667"/>
                  <a:gd name="T15" fmla="*/ 0 h 68"/>
                  <a:gd name="T16" fmla="*/ 666 w 667"/>
                  <a:gd name="T17" fmla="*/ 3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7" h="68">
                    <a:moveTo>
                      <a:pt x="666" y="31"/>
                    </a:moveTo>
                    <a:lnTo>
                      <a:pt x="666" y="31"/>
                    </a:lnTo>
                    <a:cubicBezTo>
                      <a:pt x="666" y="55"/>
                      <a:pt x="654" y="67"/>
                      <a:pt x="630" y="6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12" y="67"/>
                      <a:pt x="0" y="55"/>
                      <a:pt x="0" y="31"/>
                    </a:cubicBezTo>
                    <a:lnTo>
                      <a:pt x="0" y="31"/>
                    </a:lnTo>
                    <a:cubicBezTo>
                      <a:pt x="0" y="12"/>
                      <a:pt x="12" y="0"/>
                      <a:pt x="31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654" y="0"/>
                      <a:pt x="666" y="12"/>
                      <a:pt x="666" y="31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26"/>
              <p:cNvSpPr>
                <a:spLocks noChangeArrowheads="1"/>
              </p:cNvSpPr>
              <p:nvPr/>
            </p:nvSpPr>
            <p:spPr bwMode="auto">
              <a:xfrm>
                <a:off x="9846710" y="9421988"/>
                <a:ext cx="24322" cy="25224"/>
              </a:xfrm>
              <a:custGeom>
                <a:avLst/>
                <a:gdLst>
                  <a:gd name="T0" fmla="*/ 121 w 122"/>
                  <a:gd name="T1" fmla="*/ 61 h 128"/>
                  <a:gd name="T2" fmla="*/ 121 w 122"/>
                  <a:gd name="T3" fmla="*/ 61 h 128"/>
                  <a:gd name="T4" fmla="*/ 61 w 122"/>
                  <a:gd name="T5" fmla="*/ 127 h 128"/>
                  <a:gd name="T6" fmla="*/ 61 w 122"/>
                  <a:gd name="T7" fmla="*/ 127 h 128"/>
                  <a:gd name="T8" fmla="*/ 0 w 122"/>
                  <a:gd name="T9" fmla="*/ 61 h 128"/>
                  <a:gd name="T10" fmla="*/ 0 w 122"/>
                  <a:gd name="T11" fmla="*/ 61 h 128"/>
                  <a:gd name="T12" fmla="*/ 61 w 122"/>
                  <a:gd name="T13" fmla="*/ 0 h 128"/>
                  <a:gd name="T14" fmla="*/ 61 w 122"/>
                  <a:gd name="T15" fmla="*/ 0 h 128"/>
                  <a:gd name="T16" fmla="*/ 121 w 122"/>
                  <a:gd name="T17" fmla="*/ 6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128">
                    <a:moveTo>
                      <a:pt x="121" y="61"/>
                    </a:moveTo>
                    <a:lnTo>
                      <a:pt x="121" y="61"/>
                    </a:lnTo>
                    <a:cubicBezTo>
                      <a:pt x="121" y="97"/>
                      <a:pt x="91" y="127"/>
                      <a:pt x="61" y="127"/>
                    </a:cubicBezTo>
                    <a:lnTo>
                      <a:pt x="61" y="127"/>
                    </a:lnTo>
                    <a:cubicBezTo>
                      <a:pt x="24" y="127"/>
                      <a:pt x="0" y="97"/>
                      <a:pt x="0" y="61"/>
                    </a:cubicBezTo>
                    <a:lnTo>
                      <a:pt x="0" y="61"/>
                    </a:lnTo>
                    <a:cubicBezTo>
                      <a:pt x="0" y="30"/>
                      <a:pt x="24" y="0"/>
                      <a:pt x="61" y="0"/>
                    </a:cubicBezTo>
                    <a:lnTo>
                      <a:pt x="61" y="0"/>
                    </a:lnTo>
                    <a:cubicBezTo>
                      <a:pt x="91" y="0"/>
                      <a:pt x="121" y="30"/>
                      <a:pt x="121" y="61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241624" y="3648010"/>
              <a:ext cx="1130138" cy="778219"/>
              <a:chOff x="14161587" y="9005787"/>
              <a:chExt cx="2434888" cy="1617058"/>
            </a:xfrm>
          </p:grpSpPr>
          <p:sp>
            <p:nvSpPr>
              <p:cNvPr id="69" name="Freeform 28"/>
              <p:cNvSpPr>
                <a:spLocks noChangeArrowheads="1"/>
              </p:cNvSpPr>
              <p:nvPr/>
            </p:nvSpPr>
            <p:spPr bwMode="auto">
              <a:xfrm>
                <a:off x="14453449" y="9087766"/>
                <a:ext cx="1861072" cy="1124283"/>
              </a:xfrm>
              <a:custGeom>
                <a:avLst/>
                <a:gdLst>
                  <a:gd name="T0" fmla="*/ 0 w 9114"/>
                  <a:gd name="T1" fmla="*/ 0 h 5507"/>
                  <a:gd name="T2" fmla="*/ 9113 w 9114"/>
                  <a:gd name="T3" fmla="*/ 0 h 5507"/>
                  <a:gd name="T4" fmla="*/ 9113 w 9114"/>
                  <a:gd name="T5" fmla="*/ 5506 h 5507"/>
                  <a:gd name="T6" fmla="*/ 0 w 9114"/>
                  <a:gd name="T7" fmla="*/ 5506 h 5507"/>
                  <a:gd name="T8" fmla="*/ 0 w 9114"/>
                  <a:gd name="T9" fmla="*/ 0 h 5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4" h="5507">
                    <a:moveTo>
                      <a:pt x="0" y="0"/>
                    </a:moveTo>
                    <a:lnTo>
                      <a:pt x="9113" y="0"/>
                    </a:lnTo>
                    <a:lnTo>
                      <a:pt x="9113" y="5506"/>
                    </a:lnTo>
                    <a:lnTo>
                      <a:pt x="0" y="550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9"/>
              <p:cNvSpPr>
                <a:spLocks noChangeArrowheads="1"/>
              </p:cNvSpPr>
              <p:nvPr/>
            </p:nvSpPr>
            <p:spPr bwMode="auto">
              <a:xfrm>
                <a:off x="14453449" y="9087766"/>
                <a:ext cx="1861072" cy="1124283"/>
              </a:xfrm>
              <a:custGeom>
                <a:avLst/>
                <a:gdLst>
                  <a:gd name="T0" fmla="*/ 9113 w 9114"/>
                  <a:gd name="T1" fmla="*/ 0 h 5507"/>
                  <a:gd name="T2" fmla="*/ 9113 w 9114"/>
                  <a:gd name="T3" fmla="*/ 5506 h 5507"/>
                  <a:gd name="T4" fmla="*/ 0 w 9114"/>
                  <a:gd name="T5" fmla="*/ 5506 h 5507"/>
                  <a:gd name="T6" fmla="*/ 9113 w 9114"/>
                  <a:gd name="T7" fmla="*/ 0 h 5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14" h="5507">
                    <a:moveTo>
                      <a:pt x="9113" y="0"/>
                    </a:moveTo>
                    <a:lnTo>
                      <a:pt x="9113" y="5506"/>
                    </a:lnTo>
                    <a:lnTo>
                      <a:pt x="0" y="5506"/>
                    </a:lnTo>
                    <a:lnTo>
                      <a:pt x="9113" y="0"/>
                    </a:lnTo>
                  </a:path>
                </a:pathLst>
              </a:custGeom>
              <a:solidFill>
                <a:srgbClr val="54C1A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0"/>
              <p:cNvSpPr>
                <a:spLocks noChangeArrowheads="1"/>
              </p:cNvSpPr>
              <p:nvPr/>
            </p:nvSpPr>
            <p:spPr bwMode="auto">
              <a:xfrm>
                <a:off x="14453449" y="9087766"/>
                <a:ext cx="1861072" cy="1124283"/>
              </a:xfrm>
              <a:custGeom>
                <a:avLst/>
                <a:gdLst>
                  <a:gd name="T0" fmla="*/ 9113 w 9114"/>
                  <a:gd name="T1" fmla="*/ 0 h 5507"/>
                  <a:gd name="T2" fmla="*/ 9113 w 9114"/>
                  <a:gd name="T3" fmla="*/ 5506 h 5507"/>
                  <a:gd name="T4" fmla="*/ 0 w 9114"/>
                  <a:gd name="T5" fmla="*/ 5506 h 5507"/>
                  <a:gd name="T6" fmla="*/ 9113 w 9114"/>
                  <a:gd name="T7" fmla="*/ 0 h 5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14" h="5507">
                    <a:moveTo>
                      <a:pt x="9113" y="0"/>
                    </a:moveTo>
                    <a:lnTo>
                      <a:pt x="9113" y="5506"/>
                    </a:lnTo>
                    <a:lnTo>
                      <a:pt x="0" y="5506"/>
                    </a:lnTo>
                    <a:lnTo>
                      <a:pt x="9113" y="0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31"/>
              <p:cNvSpPr>
                <a:spLocks noChangeArrowheads="1"/>
              </p:cNvSpPr>
              <p:nvPr/>
            </p:nvSpPr>
            <p:spPr bwMode="auto">
              <a:xfrm>
                <a:off x="14386789" y="9005787"/>
                <a:ext cx="1983582" cy="1280134"/>
              </a:xfrm>
              <a:custGeom>
                <a:avLst/>
                <a:gdLst>
                  <a:gd name="T0" fmla="*/ 9162 w 9713"/>
                  <a:gd name="T1" fmla="*/ 0 h 6270"/>
                  <a:gd name="T2" fmla="*/ 9162 w 9713"/>
                  <a:gd name="T3" fmla="*/ 0 h 6270"/>
                  <a:gd name="T4" fmla="*/ 551 w 9713"/>
                  <a:gd name="T5" fmla="*/ 0 h 6270"/>
                  <a:gd name="T6" fmla="*/ 0 w 9713"/>
                  <a:gd name="T7" fmla="*/ 509 h 6270"/>
                  <a:gd name="T8" fmla="*/ 0 w 9713"/>
                  <a:gd name="T9" fmla="*/ 5760 h 6270"/>
                  <a:gd name="T10" fmla="*/ 551 w 9713"/>
                  <a:gd name="T11" fmla="*/ 6269 h 6270"/>
                  <a:gd name="T12" fmla="*/ 9162 w 9713"/>
                  <a:gd name="T13" fmla="*/ 6269 h 6270"/>
                  <a:gd name="T14" fmla="*/ 9712 w 9713"/>
                  <a:gd name="T15" fmla="*/ 5760 h 6270"/>
                  <a:gd name="T16" fmla="*/ 9712 w 9713"/>
                  <a:gd name="T17" fmla="*/ 509 h 6270"/>
                  <a:gd name="T18" fmla="*/ 9162 w 9713"/>
                  <a:gd name="T19" fmla="*/ 0 h 6270"/>
                  <a:gd name="T20" fmla="*/ 9313 w 9713"/>
                  <a:gd name="T21" fmla="*/ 5773 h 6270"/>
                  <a:gd name="T22" fmla="*/ 9313 w 9713"/>
                  <a:gd name="T23" fmla="*/ 5773 h 6270"/>
                  <a:gd name="T24" fmla="*/ 400 w 9713"/>
                  <a:gd name="T25" fmla="*/ 5773 h 6270"/>
                  <a:gd name="T26" fmla="*/ 400 w 9713"/>
                  <a:gd name="T27" fmla="*/ 490 h 6270"/>
                  <a:gd name="T28" fmla="*/ 9313 w 9713"/>
                  <a:gd name="T29" fmla="*/ 490 h 6270"/>
                  <a:gd name="T30" fmla="*/ 9313 w 9713"/>
                  <a:gd name="T31" fmla="*/ 5773 h 6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3" h="6270">
                    <a:moveTo>
                      <a:pt x="9162" y="0"/>
                    </a:moveTo>
                    <a:lnTo>
                      <a:pt x="9162" y="0"/>
                    </a:lnTo>
                    <a:cubicBezTo>
                      <a:pt x="551" y="0"/>
                      <a:pt x="551" y="0"/>
                      <a:pt x="551" y="0"/>
                    </a:cubicBezTo>
                    <a:cubicBezTo>
                      <a:pt x="248" y="0"/>
                      <a:pt x="0" y="230"/>
                      <a:pt x="0" y="509"/>
                    </a:cubicBezTo>
                    <a:cubicBezTo>
                      <a:pt x="0" y="5760"/>
                      <a:pt x="0" y="5760"/>
                      <a:pt x="0" y="5760"/>
                    </a:cubicBezTo>
                    <a:cubicBezTo>
                      <a:pt x="0" y="6045"/>
                      <a:pt x="248" y="6269"/>
                      <a:pt x="551" y="6269"/>
                    </a:cubicBezTo>
                    <a:cubicBezTo>
                      <a:pt x="9162" y="6269"/>
                      <a:pt x="9162" y="6269"/>
                      <a:pt x="9162" y="6269"/>
                    </a:cubicBezTo>
                    <a:cubicBezTo>
                      <a:pt x="9464" y="6269"/>
                      <a:pt x="9712" y="6045"/>
                      <a:pt x="9712" y="5760"/>
                    </a:cubicBezTo>
                    <a:cubicBezTo>
                      <a:pt x="9712" y="509"/>
                      <a:pt x="9712" y="509"/>
                      <a:pt x="9712" y="509"/>
                    </a:cubicBezTo>
                    <a:cubicBezTo>
                      <a:pt x="9712" y="230"/>
                      <a:pt x="9464" y="0"/>
                      <a:pt x="9162" y="0"/>
                    </a:cubicBezTo>
                    <a:close/>
                    <a:moveTo>
                      <a:pt x="9313" y="5773"/>
                    </a:moveTo>
                    <a:lnTo>
                      <a:pt x="9313" y="5773"/>
                    </a:lnTo>
                    <a:cubicBezTo>
                      <a:pt x="400" y="5773"/>
                      <a:pt x="400" y="5773"/>
                      <a:pt x="400" y="5773"/>
                    </a:cubicBezTo>
                    <a:cubicBezTo>
                      <a:pt x="400" y="490"/>
                      <a:pt x="400" y="490"/>
                      <a:pt x="400" y="490"/>
                    </a:cubicBezTo>
                    <a:cubicBezTo>
                      <a:pt x="9313" y="490"/>
                      <a:pt x="9313" y="490"/>
                      <a:pt x="9313" y="490"/>
                    </a:cubicBezTo>
                    <a:lnTo>
                      <a:pt x="9313" y="577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32"/>
              <p:cNvSpPr>
                <a:spLocks noChangeArrowheads="1"/>
              </p:cNvSpPr>
              <p:nvPr/>
            </p:nvSpPr>
            <p:spPr bwMode="auto">
              <a:xfrm>
                <a:off x="14164289" y="10208446"/>
                <a:ext cx="2428582" cy="333322"/>
              </a:xfrm>
              <a:custGeom>
                <a:avLst/>
                <a:gdLst>
                  <a:gd name="T0" fmla="*/ 10608 w 11892"/>
                  <a:gd name="T1" fmla="*/ 0 h 1635"/>
                  <a:gd name="T2" fmla="*/ 6880 w 11892"/>
                  <a:gd name="T3" fmla="*/ 0 h 1635"/>
                  <a:gd name="T4" fmla="*/ 5016 w 11892"/>
                  <a:gd name="T5" fmla="*/ 0 h 1635"/>
                  <a:gd name="T6" fmla="*/ 1283 w 11892"/>
                  <a:gd name="T7" fmla="*/ 0 h 1635"/>
                  <a:gd name="T8" fmla="*/ 0 w 11892"/>
                  <a:gd name="T9" fmla="*/ 1634 h 1635"/>
                  <a:gd name="T10" fmla="*/ 5016 w 11892"/>
                  <a:gd name="T11" fmla="*/ 1634 h 1635"/>
                  <a:gd name="T12" fmla="*/ 6880 w 11892"/>
                  <a:gd name="T13" fmla="*/ 1634 h 1635"/>
                  <a:gd name="T14" fmla="*/ 11891 w 11892"/>
                  <a:gd name="T15" fmla="*/ 1634 h 1635"/>
                  <a:gd name="T16" fmla="*/ 10608 w 11892"/>
                  <a:gd name="T17" fmla="*/ 0 h 1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92" h="1635">
                    <a:moveTo>
                      <a:pt x="10608" y="0"/>
                    </a:moveTo>
                    <a:lnTo>
                      <a:pt x="6880" y="0"/>
                    </a:lnTo>
                    <a:lnTo>
                      <a:pt x="5016" y="0"/>
                    </a:lnTo>
                    <a:lnTo>
                      <a:pt x="1283" y="0"/>
                    </a:lnTo>
                    <a:lnTo>
                      <a:pt x="0" y="1634"/>
                    </a:lnTo>
                    <a:lnTo>
                      <a:pt x="5016" y="1634"/>
                    </a:lnTo>
                    <a:lnTo>
                      <a:pt x="6880" y="1634"/>
                    </a:lnTo>
                    <a:lnTo>
                      <a:pt x="11891" y="1634"/>
                    </a:lnTo>
                    <a:lnTo>
                      <a:pt x="1060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33"/>
              <p:cNvSpPr>
                <a:spLocks noChangeArrowheads="1"/>
              </p:cNvSpPr>
              <p:nvPr/>
            </p:nvSpPr>
            <p:spPr bwMode="auto">
              <a:xfrm>
                <a:off x="14161587" y="10541767"/>
                <a:ext cx="2434888" cy="81078"/>
              </a:xfrm>
              <a:custGeom>
                <a:avLst/>
                <a:gdLst>
                  <a:gd name="T0" fmla="*/ 11903 w 11922"/>
                  <a:gd name="T1" fmla="*/ 0 h 401"/>
                  <a:gd name="T2" fmla="*/ 11903 w 11922"/>
                  <a:gd name="T3" fmla="*/ 0 h 401"/>
                  <a:gd name="T4" fmla="*/ 6892 w 11922"/>
                  <a:gd name="T5" fmla="*/ 0 h 401"/>
                  <a:gd name="T6" fmla="*/ 5028 w 11922"/>
                  <a:gd name="T7" fmla="*/ 0 h 401"/>
                  <a:gd name="T8" fmla="*/ 12 w 11922"/>
                  <a:gd name="T9" fmla="*/ 0 h 401"/>
                  <a:gd name="T10" fmla="*/ 895 w 11922"/>
                  <a:gd name="T11" fmla="*/ 400 h 401"/>
                  <a:gd name="T12" fmla="*/ 4998 w 11922"/>
                  <a:gd name="T13" fmla="*/ 400 h 401"/>
                  <a:gd name="T14" fmla="*/ 6916 w 11922"/>
                  <a:gd name="T15" fmla="*/ 400 h 401"/>
                  <a:gd name="T16" fmla="*/ 11019 w 11922"/>
                  <a:gd name="T17" fmla="*/ 400 h 401"/>
                  <a:gd name="T18" fmla="*/ 11903 w 11922"/>
                  <a:gd name="T1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22" h="401">
                    <a:moveTo>
                      <a:pt x="11903" y="0"/>
                    </a:moveTo>
                    <a:lnTo>
                      <a:pt x="11903" y="0"/>
                    </a:lnTo>
                    <a:cubicBezTo>
                      <a:pt x="6892" y="0"/>
                      <a:pt x="6892" y="0"/>
                      <a:pt x="6892" y="0"/>
                    </a:cubicBezTo>
                    <a:cubicBezTo>
                      <a:pt x="5028" y="0"/>
                      <a:pt x="5028" y="0"/>
                      <a:pt x="50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0" y="400"/>
                      <a:pt x="895" y="400"/>
                    </a:cubicBezTo>
                    <a:cubicBezTo>
                      <a:pt x="1428" y="400"/>
                      <a:pt x="3442" y="400"/>
                      <a:pt x="4998" y="400"/>
                    </a:cubicBezTo>
                    <a:cubicBezTo>
                      <a:pt x="6069" y="400"/>
                      <a:pt x="6916" y="400"/>
                      <a:pt x="6916" y="400"/>
                    </a:cubicBezTo>
                    <a:cubicBezTo>
                      <a:pt x="8471" y="400"/>
                      <a:pt x="10487" y="400"/>
                      <a:pt x="11019" y="400"/>
                    </a:cubicBezTo>
                    <a:cubicBezTo>
                      <a:pt x="11921" y="400"/>
                      <a:pt x="11903" y="0"/>
                      <a:pt x="11903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710453" y="3913485"/>
              <a:ext cx="1469221" cy="1355912"/>
              <a:chOff x="10639871" y="9624255"/>
              <a:chExt cx="3165445" cy="2817444"/>
            </a:xfrm>
          </p:grpSpPr>
          <p:sp>
            <p:nvSpPr>
              <p:cNvPr id="64" name="Freeform 35"/>
              <p:cNvSpPr>
                <a:spLocks noChangeArrowheads="1"/>
              </p:cNvSpPr>
              <p:nvPr/>
            </p:nvSpPr>
            <p:spPr bwMode="auto">
              <a:xfrm>
                <a:off x="11663642" y="11943519"/>
                <a:ext cx="1120607" cy="498180"/>
              </a:xfrm>
              <a:custGeom>
                <a:avLst/>
                <a:gdLst>
                  <a:gd name="T0" fmla="*/ 5460 w 5488"/>
                  <a:gd name="T1" fmla="*/ 2192 h 2442"/>
                  <a:gd name="T2" fmla="*/ 5460 w 5488"/>
                  <a:gd name="T3" fmla="*/ 2192 h 2442"/>
                  <a:gd name="T4" fmla="*/ 4926 w 5488"/>
                  <a:gd name="T5" fmla="*/ 1640 h 2442"/>
                  <a:gd name="T6" fmla="*/ 4677 w 5488"/>
                  <a:gd name="T7" fmla="*/ 1141 h 2442"/>
                  <a:gd name="T8" fmla="*/ 4596 w 5488"/>
                  <a:gd name="T9" fmla="*/ 0 h 2442"/>
                  <a:gd name="T10" fmla="*/ 2788 w 5488"/>
                  <a:gd name="T11" fmla="*/ 0 h 2442"/>
                  <a:gd name="T12" fmla="*/ 2699 w 5488"/>
                  <a:gd name="T13" fmla="*/ 0 h 2442"/>
                  <a:gd name="T14" fmla="*/ 891 w 5488"/>
                  <a:gd name="T15" fmla="*/ 0 h 2442"/>
                  <a:gd name="T16" fmla="*/ 811 w 5488"/>
                  <a:gd name="T17" fmla="*/ 1141 h 2442"/>
                  <a:gd name="T18" fmla="*/ 561 w 5488"/>
                  <a:gd name="T19" fmla="*/ 1640 h 2442"/>
                  <a:gd name="T20" fmla="*/ 36 w 5488"/>
                  <a:gd name="T21" fmla="*/ 2192 h 2442"/>
                  <a:gd name="T22" fmla="*/ 0 w 5488"/>
                  <a:gd name="T23" fmla="*/ 2343 h 2442"/>
                  <a:gd name="T24" fmla="*/ 249 w 5488"/>
                  <a:gd name="T25" fmla="*/ 2441 h 2442"/>
                  <a:gd name="T26" fmla="*/ 2699 w 5488"/>
                  <a:gd name="T27" fmla="*/ 2441 h 2442"/>
                  <a:gd name="T28" fmla="*/ 2788 w 5488"/>
                  <a:gd name="T29" fmla="*/ 2441 h 2442"/>
                  <a:gd name="T30" fmla="*/ 5238 w 5488"/>
                  <a:gd name="T31" fmla="*/ 2441 h 2442"/>
                  <a:gd name="T32" fmla="*/ 5487 w 5488"/>
                  <a:gd name="T33" fmla="*/ 2343 h 2442"/>
                  <a:gd name="T34" fmla="*/ 5460 w 5488"/>
                  <a:gd name="T35" fmla="*/ 2192 h 2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88" h="2442">
                    <a:moveTo>
                      <a:pt x="5460" y="2192"/>
                    </a:moveTo>
                    <a:lnTo>
                      <a:pt x="5460" y="2192"/>
                    </a:lnTo>
                    <a:cubicBezTo>
                      <a:pt x="5460" y="2192"/>
                      <a:pt x="5220" y="1925"/>
                      <a:pt x="4926" y="1640"/>
                    </a:cubicBezTo>
                    <a:cubicBezTo>
                      <a:pt x="4632" y="1355"/>
                      <a:pt x="4677" y="1141"/>
                      <a:pt x="4677" y="1141"/>
                    </a:cubicBezTo>
                    <a:cubicBezTo>
                      <a:pt x="4596" y="0"/>
                      <a:pt x="4596" y="0"/>
                      <a:pt x="4596" y="0"/>
                    </a:cubicBezTo>
                    <a:cubicBezTo>
                      <a:pt x="2788" y="0"/>
                      <a:pt x="2788" y="0"/>
                      <a:pt x="2788" y="0"/>
                    </a:cubicBezTo>
                    <a:cubicBezTo>
                      <a:pt x="2699" y="0"/>
                      <a:pt x="2699" y="0"/>
                      <a:pt x="2699" y="0"/>
                    </a:cubicBezTo>
                    <a:cubicBezTo>
                      <a:pt x="891" y="0"/>
                      <a:pt x="891" y="0"/>
                      <a:pt x="891" y="0"/>
                    </a:cubicBezTo>
                    <a:cubicBezTo>
                      <a:pt x="811" y="1141"/>
                      <a:pt x="811" y="1141"/>
                      <a:pt x="811" y="1141"/>
                    </a:cubicBezTo>
                    <a:cubicBezTo>
                      <a:pt x="811" y="1141"/>
                      <a:pt x="855" y="1355"/>
                      <a:pt x="561" y="1640"/>
                    </a:cubicBezTo>
                    <a:cubicBezTo>
                      <a:pt x="268" y="1925"/>
                      <a:pt x="36" y="2192"/>
                      <a:pt x="36" y="2192"/>
                    </a:cubicBezTo>
                    <a:cubicBezTo>
                      <a:pt x="36" y="2192"/>
                      <a:pt x="0" y="2255"/>
                      <a:pt x="0" y="2343"/>
                    </a:cubicBezTo>
                    <a:cubicBezTo>
                      <a:pt x="0" y="2433"/>
                      <a:pt x="54" y="2441"/>
                      <a:pt x="249" y="2441"/>
                    </a:cubicBezTo>
                    <a:cubicBezTo>
                      <a:pt x="437" y="2441"/>
                      <a:pt x="2272" y="2441"/>
                      <a:pt x="2699" y="2441"/>
                    </a:cubicBezTo>
                    <a:cubicBezTo>
                      <a:pt x="2761" y="2441"/>
                      <a:pt x="2788" y="2441"/>
                      <a:pt x="2788" y="2441"/>
                    </a:cubicBezTo>
                    <a:cubicBezTo>
                      <a:pt x="3225" y="2441"/>
                      <a:pt x="5060" y="2441"/>
                      <a:pt x="5238" y="2441"/>
                    </a:cubicBezTo>
                    <a:cubicBezTo>
                      <a:pt x="5443" y="2441"/>
                      <a:pt x="5487" y="2433"/>
                      <a:pt x="5487" y="2343"/>
                    </a:cubicBezTo>
                    <a:cubicBezTo>
                      <a:pt x="5487" y="2255"/>
                      <a:pt x="5460" y="2192"/>
                      <a:pt x="5460" y="219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36"/>
              <p:cNvSpPr>
                <a:spLocks noChangeArrowheads="1"/>
              </p:cNvSpPr>
              <p:nvPr/>
            </p:nvSpPr>
            <p:spPr bwMode="auto">
              <a:xfrm>
                <a:off x="10639871" y="9624255"/>
                <a:ext cx="3165445" cy="2262980"/>
              </a:xfrm>
              <a:custGeom>
                <a:avLst/>
                <a:gdLst>
                  <a:gd name="T0" fmla="*/ 15500 w 15501"/>
                  <a:gd name="T1" fmla="*/ 10502 h 11081"/>
                  <a:gd name="T2" fmla="*/ 15500 w 15501"/>
                  <a:gd name="T3" fmla="*/ 10502 h 11081"/>
                  <a:gd name="T4" fmla="*/ 14831 w 15501"/>
                  <a:gd name="T5" fmla="*/ 11080 h 11081"/>
                  <a:gd name="T6" fmla="*/ 678 w 15501"/>
                  <a:gd name="T7" fmla="*/ 11080 h 11081"/>
                  <a:gd name="T8" fmla="*/ 0 w 15501"/>
                  <a:gd name="T9" fmla="*/ 10502 h 11081"/>
                  <a:gd name="T10" fmla="*/ 0 w 15501"/>
                  <a:gd name="T11" fmla="*/ 588 h 11081"/>
                  <a:gd name="T12" fmla="*/ 678 w 15501"/>
                  <a:gd name="T13" fmla="*/ 0 h 11081"/>
                  <a:gd name="T14" fmla="*/ 14831 w 15501"/>
                  <a:gd name="T15" fmla="*/ 0 h 11081"/>
                  <a:gd name="T16" fmla="*/ 15500 w 15501"/>
                  <a:gd name="T17" fmla="*/ 588 h 11081"/>
                  <a:gd name="T18" fmla="*/ 15500 w 15501"/>
                  <a:gd name="T19" fmla="*/ 10502 h 1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01" h="11081">
                    <a:moveTo>
                      <a:pt x="15500" y="10502"/>
                    </a:moveTo>
                    <a:lnTo>
                      <a:pt x="15500" y="10502"/>
                    </a:lnTo>
                    <a:cubicBezTo>
                      <a:pt x="15500" y="10823"/>
                      <a:pt x="15196" y="11080"/>
                      <a:pt x="14831" y="11080"/>
                    </a:cubicBezTo>
                    <a:cubicBezTo>
                      <a:pt x="678" y="11080"/>
                      <a:pt x="678" y="11080"/>
                      <a:pt x="678" y="11080"/>
                    </a:cubicBezTo>
                    <a:cubicBezTo>
                      <a:pt x="304" y="11080"/>
                      <a:pt x="0" y="10823"/>
                      <a:pt x="0" y="10502"/>
                    </a:cubicBezTo>
                    <a:cubicBezTo>
                      <a:pt x="0" y="588"/>
                      <a:pt x="0" y="588"/>
                      <a:pt x="0" y="588"/>
                    </a:cubicBezTo>
                    <a:cubicBezTo>
                      <a:pt x="0" y="258"/>
                      <a:pt x="304" y="0"/>
                      <a:pt x="678" y="0"/>
                    </a:cubicBezTo>
                    <a:cubicBezTo>
                      <a:pt x="14831" y="0"/>
                      <a:pt x="14831" y="0"/>
                      <a:pt x="14831" y="0"/>
                    </a:cubicBezTo>
                    <a:cubicBezTo>
                      <a:pt x="15196" y="0"/>
                      <a:pt x="15500" y="258"/>
                      <a:pt x="15500" y="588"/>
                    </a:cubicBezTo>
                    <a:lnTo>
                      <a:pt x="15500" y="10502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37"/>
              <p:cNvSpPr>
                <a:spLocks noChangeArrowheads="1"/>
              </p:cNvSpPr>
              <p:nvPr/>
            </p:nvSpPr>
            <p:spPr bwMode="auto">
              <a:xfrm>
                <a:off x="10748420" y="9782336"/>
                <a:ext cx="2951953" cy="1826060"/>
              </a:xfrm>
              <a:custGeom>
                <a:avLst/>
                <a:gdLst>
                  <a:gd name="T0" fmla="*/ 14456 w 14457"/>
                  <a:gd name="T1" fmla="*/ 8944 h 8945"/>
                  <a:gd name="T2" fmla="*/ 0 w 14457"/>
                  <a:gd name="T3" fmla="*/ 8944 h 8945"/>
                  <a:gd name="T4" fmla="*/ 0 w 14457"/>
                  <a:gd name="T5" fmla="*/ 0 h 8945"/>
                  <a:gd name="T6" fmla="*/ 14456 w 14457"/>
                  <a:gd name="T7" fmla="*/ 0 h 8945"/>
                  <a:gd name="T8" fmla="*/ 14456 w 14457"/>
                  <a:gd name="T9" fmla="*/ 8944 h 8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57" h="8945">
                    <a:moveTo>
                      <a:pt x="14456" y="8944"/>
                    </a:moveTo>
                    <a:lnTo>
                      <a:pt x="0" y="8944"/>
                    </a:lnTo>
                    <a:lnTo>
                      <a:pt x="0" y="0"/>
                    </a:lnTo>
                    <a:lnTo>
                      <a:pt x="14456" y="0"/>
                    </a:lnTo>
                    <a:lnTo>
                      <a:pt x="14456" y="8944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38"/>
              <p:cNvSpPr>
                <a:spLocks noChangeArrowheads="1"/>
              </p:cNvSpPr>
              <p:nvPr/>
            </p:nvSpPr>
            <p:spPr bwMode="auto">
              <a:xfrm>
                <a:off x="10748420" y="9782336"/>
                <a:ext cx="2951953" cy="1826060"/>
              </a:xfrm>
              <a:custGeom>
                <a:avLst/>
                <a:gdLst>
                  <a:gd name="T0" fmla="*/ 14456 w 14457"/>
                  <a:gd name="T1" fmla="*/ 0 h 8945"/>
                  <a:gd name="T2" fmla="*/ 0 w 14457"/>
                  <a:gd name="T3" fmla="*/ 0 h 8945"/>
                  <a:gd name="T4" fmla="*/ 0 w 14457"/>
                  <a:gd name="T5" fmla="*/ 8944 h 8945"/>
                  <a:gd name="T6" fmla="*/ 14456 w 14457"/>
                  <a:gd name="T7" fmla="*/ 0 h 8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57" h="8945">
                    <a:moveTo>
                      <a:pt x="14456" y="0"/>
                    </a:moveTo>
                    <a:lnTo>
                      <a:pt x="0" y="0"/>
                    </a:lnTo>
                    <a:lnTo>
                      <a:pt x="0" y="8944"/>
                    </a:lnTo>
                    <a:lnTo>
                      <a:pt x="14456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39"/>
              <p:cNvSpPr>
                <a:spLocks noChangeArrowheads="1"/>
              </p:cNvSpPr>
              <p:nvPr/>
            </p:nvSpPr>
            <p:spPr bwMode="auto">
              <a:xfrm>
                <a:off x="12149179" y="11684069"/>
                <a:ext cx="146832" cy="146841"/>
              </a:xfrm>
              <a:custGeom>
                <a:avLst/>
                <a:gdLst>
                  <a:gd name="T0" fmla="*/ 722 w 723"/>
                  <a:gd name="T1" fmla="*/ 356 h 722"/>
                  <a:gd name="T2" fmla="*/ 722 w 723"/>
                  <a:gd name="T3" fmla="*/ 356 h 722"/>
                  <a:gd name="T4" fmla="*/ 366 w 723"/>
                  <a:gd name="T5" fmla="*/ 0 h 722"/>
                  <a:gd name="T6" fmla="*/ 0 w 723"/>
                  <a:gd name="T7" fmla="*/ 356 h 722"/>
                  <a:gd name="T8" fmla="*/ 366 w 723"/>
                  <a:gd name="T9" fmla="*/ 721 h 722"/>
                  <a:gd name="T10" fmla="*/ 722 w 723"/>
                  <a:gd name="T11" fmla="*/ 356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2">
                    <a:moveTo>
                      <a:pt x="722" y="356"/>
                    </a:moveTo>
                    <a:lnTo>
                      <a:pt x="722" y="356"/>
                    </a:lnTo>
                    <a:cubicBezTo>
                      <a:pt x="722" y="160"/>
                      <a:pt x="562" y="0"/>
                      <a:pt x="366" y="0"/>
                    </a:cubicBezTo>
                    <a:cubicBezTo>
                      <a:pt x="161" y="0"/>
                      <a:pt x="0" y="160"/>
                      <a:pt x="0" y="356"/>
                    </a:cubicBezTo>
                    <a:cubicBezTo>
                      <a:pt x="0" y="561"/>
                      <a:pt x="161" y="721"/>
                      <a:pt x="366" y="721"/>
                    </a:cubicBezTo>
                    <a:cubicBezTo>
                      <a:pt x="562" y="721"/>
                      <a:pt x="722" y="561"/>
                      <a:pt x="722" y="356"/>
                    </a:cubicBezTo>
                  </a:path>
                </a:pathLst>
              </a:custGeom>
              <a:solidFill>
                <a:srgbClr val="6E6F7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Freeform 13"/>
            <p:cNvSpPr>
              <a:spLocks noChangeArrowheads="1"/>
            </p:cNvSpPr>
            <p:nvPr/>
          </p:nvSpPr>
          <p:spPr bwMode="auto">
            <a:xfrm>
              <a:off x="4612128" y="1680233"/>
              <a:ext cx="757098" cy="1292141"/>
            </a:xfrm>
            <a:custGeom>
              <a:avLst/>
              <a:gdLst>
                <a:gd name="T0" fmla="*/ 50 w 3821"/>
                <a:gd name="T1" fmla="*/ 4978 h 4979"/>
                <a:gd name="T2" fmla="*/ 50 w 3821"/>
                <a:gd name="T3" fmla="*/ 4978 h 4979"/>
                <a:gd name="T4" fmla="*/ 50 w 3821"/>
                <a:gd name="T5" fmla="*/ 4978 h 4979"/>
                <a:gd name="T6" fmla="*/ 0 w 3821"/>
                <a:gd name="T7" fmla="*/ 4928 h 4979"/>
                <a:gd name="T8" fmla="*/ 560 w 3821"/>
                <a:gd name="T9" fmla="*/ 2989 h 4979"/>
                <a:gd name="T10" fmla="*/ 3744 w 3821"/>
                <a:gd name="T11" fmla="*/ 7 h 4979"/>
                <a:gd name="T12" fmla="*/ 3813 w 3821"/>
                <a:gd name="T13" fmla="*/ 38 h 4979"/>
                <a:gd name="T14" fmla="*/ 3782 w 3821"/>
                <a:gd name="T15" fmla="*/ 107 h 4979"/>
                <a:gd name="T16" fmla="*/ 654 w 3821"/>
                <a:gd name="T17" fmla="*/ 3033 h 4979"/>
                <a:gd name="T18" fmla="*/ 107 w 3821"/>
                <a:gd name="T19" fmla="*/ 4934 h 4979"/>
                <a:gd name="T20" fmla="*/ 50 w 3821"/>
                <a:gd name="T21" fmla="*/ 4978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21" h="4979">
                  <a:moveTo>
                    <a:pt x="50" y="4978"/>
                  </a:moveTo>
                  <a:lnTo>
                    <a:pt x="50" y="4978"/>
                  </a:lnTo>
                  <a:lnTo>
                    <a:pt x="50" y="4978"/>
                  </a:lnTo>
                  <a:cubicBezTo>
                    <a:pt x="19" y="4978"/>
                    <a:pt x="0" y="4953"/>
                    <a:pt x="0" y="4928"/>
                  </a:cubicBezTo>
                  <a:cubicBezTo>
                    <a:pt x="0" y="4915"/>
                    <a:pt x="69" y="4034"/>
                    <a:pt x="560" y="2989"/>
                  </a:cubicBezTo>
                  <a:cubicBezTo>
                    <a:pt x="1013" y="2027"/>
                    <a:pt x="1938" y="730"/>
                    <a:pt x="3744" y="7"/>
                  </a:cubicBezTo>
                  <a:cubicBezTo>
                    <a:pt x="3769" y="0"/>
                    <a:pt x="3801" y="13"/>
                    <a:pt x="3813" y="38"/>
                  </a:cubicBezTo>
                  <a:cubicBezTo>
                    <a:pt x="3820" y="63"/>
                    <a:pt x="3807" y="95"/>
                    <a:pt x="3782" y="107"/>
                  </a:cubicBezTo>
                  <a:cubicBezTo>
                    <a:pt x="2007" y="818"/>
                    <a:pt x="1107" y="2090"/>
                    <a:pt x="654" y="3033"/>
                  </a:cubicBezTo>
                  <a:cubicBezTo>
                    <a:pt x="170" y="4053"/>
                    <a:pt x="107" y="4921"/>
                    <a:pt x="107" y="4934"/>
                  </a:cubicBezTo>
                  <a:cubicBezTo>
                    <a:pt x="101" y="4959"/>
                    <a:pt x="82" y="4978"/>
                    <a:pt x="50" y="4978"/>
                  </a:cubicBez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5226676" y="1919592"/>
              <a:ext cx="516931" cy="1985688"/>
            </a:xfrm>
            <a:custGeom>
              <a:avLst/>
              <a:gdLst>
                <a:gd name="T0" fmla="*/ 270 w 2732"/>
                <a:gd name="T1" fmla="*/ 8916 h 8917"/>
                <a:gd name="T2" fmla="*/ 270 w 2732"/>
                <a:gd name="T3" fmla="*/ 8916 h 8917"/>
                <a:gd name="T4" fmla="*/ 220 w 2732"/>
                <a:gd name="T5" fmla="*/ 8872 h 8917"/>
                <a:gd name="T6" fmla="*/ 195 w 2732"/>
                <a:gd name="T7" fmla="*/ 5795 h 8917"/>
                <a:gd name="T8" fmla="*/ 2637 w 2732"/>
                <a:gd name="T9" fmla="*/ 25 h 8917"/>
                <a:gd name="T10" fmla="*/ 2712 w 2732"/>
                <a:gd name="T11" fmla="*/ 19 h 8917"/>
                <a:gd name="T12" fmla="*/ 2712 w 2732"/>
                <a:gd name="T13" fmla="*/ 94 h 8917"/>
                <a:gd name="T14" fmla="*/ 302 w 2732"/>
                <a:gd name="T15" fmla="*/ 5802 h 8917"/>
                <a:gd name="T16" fmla="*/ 321 w 2732"/>
                <a:gd name="T17" fmla="*/ 8853 h 8917"/>
                <a:gd name="T18" fmla="*/ 277 w 2732"/>
                <a:gd name="T19" fmla="*/ 8916 h 8917"/>
                <a:gd name="T20" fmla="*/ 270 w 2732"/>
                <a:gd name="T21" fmla="*/ 8916 h 8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2" h="8917">
                  <a:moveTo>
                    <a:pt x="270" y="8916"/>
                  </a:moveTo>
                  <a:lnTo>
                    <a:pt x="270" y="8916"/>
                  </a:lnTo>
                  <a:cubicBezTo>
                    <a:pt x="245" y="8916"/>
                    <a:pt x="220" y="8897"/>
                    <a:pt x="220" y="8872"/>
                  </a:cubicBezTo>
                  <a:cubicBezTo>
                    <a:pt x="214" y="8859"/>
                    <a:pt x="0" y="7539"/>
                    <a:pt x="195" y="5795"/>
                  </a:cubicBezTo>
                  <a:cubicBezTo>
                    <a:pt x="371" y="4185"/>
                    <a:pt x="938" y="1875"/>
                    <a:pt x="2637" y="25"/>
                  </a:cubicBezTo>
                  <a:cubicBezTo>
                    <a:pt x="2655" y="0"/>
                    <a:pt x="2687" y="0"/>
                    <a:pt x="2712" y="19"/>
                  </a:cubicBezTo>
                  <a:cubicBezTo>
                    <a:pt x="2731" y="38"/>
                    <a:pt x="2731" y="75"/>
                    <a:pt x="2712" y="94"/>
                  </a:cubicBezTo>
                  <a:cubicBezTo>
                    <a:pt x="1038" y="1925"/>
                    <a:pt x="472" y="4210"/>
                    <a:pt x="302" y="5802"/>
                  </a:cubicBezTo>
                  <a:cubicBezTo>
                    <a:pt x="107" y="7532"/>
                    <a:pt x="321" y="8840"/>
                    <a:pt x="321" y="8853"/>
                  </a:cubicBezTo>
                  <a:cubicBezTo>
                    <a:pt x="327" y="8884"/>
                    <a:pt x="308" y="8909"/>
                    <a:pt x="277" y="8916"/>
                  </a:cubicBezTo>
                  <a:lnTo>
                    <a:pt x="270" y="8916"/>
                  </a:ln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5934892" y="2005693"/>
              <a:ext cx="258854" cy="1044136"/>
            </a:xfrm>
            <a:custGeom>
              <a:avLst/>
              <a:gdLst>
                <a:gd name="T0" fmla="*/ 57 w 1316"/>
                <a:gd name="T1" fmla="*/ 4235 h 4236"/>
                <a:gd name="T2" fmla="*/ 57 w 1316"/>
                <a:gd name="T3" fmla="*/ 4235 h 4236"/>
                <a:gd name="T4" fmla="*/ 57 w 1316"/>
                <a:gd name="T5" fmla="*/ 4235 h 4236"/>
                <a:gd name="T6" fmla="*/ 7 w 1316"/>
                <a:gd name="T7" fmla="*/ 4185 h 4236"/>
                <a:gd name="T8" fmla="*/ 1215 w 1316"/>
                <a:gd name="T9" fmla="*/ 31 h 4236"/>
                <a:gd name="T10" fmla="*/ 1284 w 1316"/>
                <a:gd name="T11" fmla="*/ 19 h 4236"/>
                <a:gd name="T12" fmla="*/ 1303 w 1316"/>
                <a:gd name="T13" fmla="*/ 88 h 4236"/>
                <a:gd name="T14" fmla="*/ 107 w 1316"/>
                <a:gd name="T15" fmla="*/ 4185 h 4236"/>
                <a:gd name="T16" fmla="*/ 57 w 1316"/>
                <a:gd name="T17" fmla="*/ 4235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6" h="4236">
                  <a:moveTo>
                    <a:pt x="57" y="4235"/>
                  </a:moveTo>
                  <a:lnTo>
                    <a:pt x="57" y="4235"/>
                  </a:lnTo>
                  <a:lnTo>
                    <a:pt x="57" y="4235"/>
                  </a:lnTo>
                  <a:cubicBezTo>
                    <a:pt x="25" y="4235"/>
                    <a:pt x="0" y="4210"/>
                    <a:pt x="7" y="4185"/>
                  </a:cubicBezTo>
                  <a:cubicBezTo>
                    <a:pt x="7" y="4159"/>
                    <a:pt x="139" y="1636"/>
                    <a:pt x="1215" y="31"/>
                  </a:cubicBezTo>
                  <a:cubicBezTo>
                    <a:pt x="1227" y="6"/>
                    <a:pt x="1265" y="0"/>
                    <a:pt x="1284" y="19"/>
                  </a:cubicBezTo>
                  <a:cubicBezTo>
                    <a:pt x="1309" y="31"/>
                    <a:pt x="1315" y="69"/>
                    <a:pt x="1303" y="88"/>
                  </a:cubicBezTo>
                  <a:cubicBezTo>
                    <a:pt x="246" y="1667"/>
                    <a:pt x="114" y="4159"/>
                    <a:pt x="107" y="4185"/>
                  </a:cubicBezTo>
                  <a:cubicBezTo>
                    <a:pt x="107" y="4216"/>
                    <a:pt x="82" y="4235"/>
                    <a:pt x="57" y="4235"/>
                  </a:cubicBez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395516" y="2022050"/>
              <a:ext cx="102813" cy="1864328"/>
            </a:xfrm>
            <a:custGeom>
              <a:avLst/>
              <a:gdLst>
                <a:gd name="T0" fmla="*/ 176 w 510"/>
                <a:gd name="T1" fmla="*/ 8677 h 8678"/>
                <a:gd name="T2" fmla="*/ 176 w 510"/>
                <a:gd name="T3" fmla="*/ 8677 h 8678"/>
                <a:gd name="T4" fmla="*/ 169 w 510"/>
                <a:gd name="T5" fmla="*/ 8677 h 8678"/>
                <a:gd name="T6" fmla="*/ 119 w 510"/>
                <a:gd name="T7" fmla="*/ 8620 h 8678"/>
                <a:gd name="T8" fmla="*/ 0 w 510"/>
                <a:gd name="T9" fmla="*/ 63 h 8678"/>
                <a:gd name="T10" fmla="*/ 51 w 510"/>
                <a:gd name="T11" fmla="*/ 6 h 8678"/>
                <a:gd name="T12" fmla="*/ 106 w 510"/>
                <a:gd name="T13" fmla="*/ 50 h 8678"/>
                <a:gd name="T14" fmla="*/ 226 w 510"/>
                <a:gd name="T15" fmla="*/ 8626 h 8678"/>
                <a:gd name="T16" fmla="*/ 176 w 510"/>
                <a:gd name="T17" fmla="*/ 8677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0" h="8678">
                  <a:moveTo>
                    <a:pt x="176" y="8677"/>
                  </a:moveTo>
                  <a:lnTo>
                    <a:pt x="176" y="8677"/>
                  </a:lnTo>
                  <a:lnTo>
                    <a:pt x="169" y="8677"/>
                  </a:lnTo>
                  <a:cubicBezTo>
                    <a:pt x="144" y="8677"/>
                    <a:pt x="119" y="8651"/>
                    <a:pt x="119" y="8620"/>
                  </a:cubicBezTo>
                  <a:cubicBezTo>
                    <a:pt x="402" y="3649"/>
                    <a:pt x="7" y="100"/>
                    <a:pt x="0" y="63"/>
                  </a:cubicBezTo>
                  <a:cubicBezTo>
                    <a:pt x="0" y="37"/>
                    <a:pt x="19" y="12"/>
                    <a:pt x="51" y="6"/>
                  </a:cubicBezTo>
                  <a:cubicBezTo>
                    <a:pt x="76" y="0"/>
                    <a:pt x="106" y="25"/>
                    <a:pt x="106" y="50"/>
                  </a:cubicBezTo>
                  <a:cubicBezTo>
                    <a:pt x="113" y="88"/>
                    <a:pt x="509" y="3649"/>
                    <a:pt x="226" y="8626"/>
                  </a:cubicBezTo>
                  <a:cubicBezTo>
                    <a:pt x="226" y="8658"/>
                    <a:pt x="201" y="8677"/>
                    <a:pt x="176" y="8677"/>
                  </a:cubicBez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7110433" y="1919592"/>
              <a:ext cx="728441" cy="1745288"/>
            </a:xfrm>
            <a:custGeom>
              <a:avLst/>
              <a:gdLst>
                <a:gd name="T0" fmla="*/ 3644 w 3701"/>
                <a:gd name="T1" fmla="*/ 7721 h 7722"/>
                <a:gd name="T2" fmla="*/ 3644 w 3701"/>
                <a:gd name="T3" fmla="*/ 7721 h 7722"/>
                <a:gd name="T4" fmla="*/ 3594 w 3701"/>
                <a:gd name="T5" fmla="*/ 7677 h 7722"/>
                <a:gd name="T6" fmla="*/ 139 w 3701"/>
                <a:gd name="T7" fmla="*/ 189 h 7722"/>
                <a:gd name="T8" fmla="*/ 13 w 3701"/>
                <a:gd name="T9" fmla="*/ 82 h 7722"/>
                <a:gd name="T10" fmla="*/ 38 w 3701"/>
                <a:gd name="T11" fmla="*/ 13 h 7722"/>
                <a:gd name="T12" fmla="*/ 107 w 3701"/>
                <a:gd name="T13" fmla="*/ 32 h 7722"/>
                <a:gd name="T14" fmla="*/ 202 w 3701"/>
                <a:gd name="T15" fmla="*/ 107 h 7722"/>
                <a:gd name="T16" fmla="*/ 1800 w 3701"/>
                <a:gd name="T17" fmla="*/ 1907 h 7722"/>
                <a:gd name="T18" fmla="*/ 3700 w 3701"/>
                <a:gd name="T19" fmla="*/ 7658 h 7722"/>
                <a:gd name="T20" fmla="*/ 3656 w 3701"/>
                <a:gd name="T21" fmla="*/ 7714 h 7722"/>
                <a:gd name="T22" fmla="*/ 3644 w 3701"/>
                <a:gd name="T23" fmla="*/ 7721 h 7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01" h="7722">
                  <a:moveTo>
                    <a:pt x="3644" y="7721"/>
                  </a:moveTo>
                  <a:lnTo>
                    <a:pt x="3644" y="7721"/>
                  </a:lnTo>
                  <a:cubicBezTo>
                    <a:pt x="3619" y="7721"/>
                    <a:pt x="3600" y="7702"/>
                    <a:pt x="3594" y="7677"/>
                  </a:cubicBezTo>
                  <a:cubicBezTo>
                    <a:pt x="3178" y="5117"/>
                    <a:pt x="2241" y="1737"/>
                    <a:pt x="139" y="189"/>
                  </a:cubicBezTo>
                  <a:cubicBezTo>
                    <a:pt x="57" y="133"/>
                    <a:pt x="25" y="107"/>
                    <a:pt x="13" y="82"/>
                  </a:cubicBezTo>
                  <a:cubicBezTo>
                    <a:pt x="0" y="57"/>
                    <a:pt x="13" y="26"/>
                    <a:pt x="38" y="13"/>
                  </a:cubicBezTo>
                  <a:cubicBezTo>
                    <a:pt x="63" y="0"/>
                    <a:pt x="95" y="7"/>
                    <a:pt x="107" y="32"/>
                  </a:cubicBezTo>
                  <a:cubicBezTo>
                    <a:pt x="113" y="44"/>
                    <a:pt x="158" y="76"/>
                    <a:pt x="202" y="107"/>
                  </a:cubicBezTo>
                  <a:cubicBezTo>
                    <a:pt x="447" y="284"/>
                    <a:pt x="1102" y="768"/>
                    <a:pt x="1800" y="1907"/>
                  </a:cubicBezTo>
                  <a:cubicBezTo>
                    <a:pt x="2668" y="3329"/>
                    <a:pt x="3310" y="5261"/>
                    <a:pt x="3700" y="7658"/>
                  </a:cubicBezTo>
                  <a:cubicBezTo>
                    <a:pt x="3700" y="7683"/>
                    <a:pt x="3682" y="7714"/>
                    <a:pt x="3656" y="7714"/>
                  </a:cubicBezTo>
                  <a:cubicBezTo>
                    <a:pt x="3650" y="7721"/>
                    <a:pt x="3650" y="7721"/>
                    <a:pt x="3644" y="7721"/>
                  </a:cubicBez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367007" y="1618240"/>
              <a:ext cx="804539" cy="952967"/>
            </a:xfrm>
            <a:custGeom>
              <a:avLst/>
              <a:gdLst>
                <a:gd name="T0" fmla="*/ 4027 w 4091"/>
                <a:gd name="T1" fmla="*/ 3542 h 3543"/>
                <a:gd name="T2" fmla="*/ 4027 w 4091"/>
                <a:gd name="T3" fmla="*/ 3542 h 3543"/>
                <a:gd name="T4" fmla="*/ 3983 w 4091"/>
                <a:gd name="T5" fmla="*/ 3517 h 3543"/>
                <a:gd name="T6" fmla="*/ 3058 w 4091"/>
                <a:gd name="T7" fmla="*/ 2177 h 3543"/>
                <a:gd name="T8" fmla="*/ 37 w 4091"/>
                <a:gd name="T9" fmla="*/ 107 h 3543"/>
                <a:gd name="T10" fmla="*/ 6 w 4091"/>
                <a:gd name="T11" fmla="*/ 37 h 3543"/>
                <a:gd name="T12" fmla="*/ 75 w 4091"/>
                <a:gd name="T13" fmla="*/ 6 h 3543"/>
                <a:gd name="T14" fmla="*/ 3140 w 4091"/>
                <a:gd name="T15" fmla="*/ 2108 h 3543"/>
                <a:gd name="T16" fmla="*/ 4077 w 4091"/>
                <a:gd name="T17" fmla="*/ 3467 h 3543"/>
                <a:gd name="T18" fmla="*/ 4052 w 4091"/>
                <a:gd name="T19" fmla="*/ 3542 h 3543"/>
                <a:gd name="T20" fmla="*/ 4027 w 4091"/>
                <a:gd name="T21" fmla="*/ 3542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91" h="3543">
                  <a:moveTo>
                    <a:pt x="4027" y="3542"/>
                  </a:moveTo>
                  <a:lnTo>
                    <a:pt x="4027" y="3542"/>
                  </a:lnTo>
                  <a:cubicBezTo>
                    <a:pt x="4008" y="3542"/>
                    <a:pt x="3989" y="3536"/>
                    <a:pt x="3983" y="3517"/>
                  </a:cubicBezTo>
                  <a:cubicBezTo>
                    <a:pt x="3977" y="3511"/>
                    <a:pt x="3687" y="2894"/>
                    <a:pt x="3058" y="2177"/>
                  </a:cubicBezTo>
                  <a:cubicBezTo>
                    <a:pt x="2479" y="1510"/>
                    <a:pt x="1485" y="610"/>
                    <a:pt x="37" y="107"/>
                  </a:cubicBezTo>
                  <a:cubicBezTo>
                    <a:pt x="12" y="100"/>
                    <a:pt x="0" y="69"/>
                    <a:pt x="6" y="37"/>
                  </a:cubicBezTo>
                  <a:cubicBezTo>
                    <a:pt x="18" y="12"/>
                    <a:pt x="44" y="0"/>
                    <a:pt x="75" y="6"/>
                  </a:cubicBezTo>
                  <a:cubicBezTo>
                    <a:pt x="1541" y="516"/>
                    <a:pt x="2554" y="1434"/>
                    <a:pt x="3140" y="2108"/>
                  </a:cubicBezTo>
                  <a:cubicBezTo>
                    <a:pt x="3782" y="2844"/>
                    <a:pt x="4071" y="3467"/>
                    <a:pt x="4077" y="3467"/>
                  </a:cubicBezTo>
                  <a:cubicBezTo>
                    <a:pt x="4090" y="3498"/>
                    <a:pt x="4077" y="3530"/>
                    <a:pt x="4052" y="3542"/>
                  </a:cubicBezTo>
                  <a:cubicBezTo>
                    <a:pt x="4046" y="3542"/>
                    <a:pt x="4033" y="3542"/>
                    <a:pt x="4027" y="3542"/>
                  </a:cubicBezTo>
                </a:path>
              </a:pathLst>
            </a:custGeom>
            <a:solidFill>
              <a:srgbClr val="BFB9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359480" y="822898"/>
              <a:ext cx="2069316" cy="1208976"/>
            </a:xfrm>
            <a:custGeom>
              <a:avLst/>
              <a:gdLst>
                <a:gd name="T0" fmla="*/ 954 w 1034"/>
                <a:gd name="T1" fmla="*/ 252 h 583"/>
                <a:gd name="T2" fmla="*/ 954 w 1034"/>
                <a:gd name="T3" fmla="*/ 249 h 583"/>
                <a:gd name="T4" fmla="*/ 815 w 1034"/>
                <a:gd name="T5" fmla="*/ 110 h 583"/>
                <a:gd name="T6" fmla="*/ 767 w 1034"/>
                <a:gd name="T7" fmla="*/ 119 h 583"/>
                <a:gd name="T8" fmla="*/ 578 w 1034"/>
                <a:gd name="T9" fmla="*/ 0 h 583"/>
                <a:gd name="T10" fmla="*/ 377 w 1034"/>
                <a:gd name="T11" fmla="*/ 152 h 583"/>
                <a:gd name="T12" fmla="*/ 301 w 1034"/>
                <a:gd name="T13" fmla="*/ 131 h 583"/>
                <a:gd name="T14" fmla="*/ 150 w 1034"/>
                <a:gd name="T15" fmla="*/ 282 h 583"/>
                <a:gd name="T16" fmla="*/ 0 w 1034"/>
                <a:gd name="T17" fmla="*/ 432 h 583"/>
                <a:gd name="T18" fmla="*/ 150 w 1034"/>
                <a:gd name="T19" fmla="*/ 583 h 583"/>
                <a:gd name="T20" fmla="*/ 853 w 1034"/>
                <a:gd name="T21" fmla="*/ 583 h 583"/>
                <a:gd name="T22" fmla="*/ 1034 w 1034"/>
                <a:gd name="T23" fmla="*/ 402 h 583"/>
                <a:gd name="T24" fmla="*/ 954 w 1034"/>
                <a:gd name="T25" fmla="*/ 25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4" h="583">
                  <a:moveTo>
                    <a:pt x="954" y="252"/>
                  </a:moveTo>
                  <a:cubicBezTo>
                    <a:pt x="954" y="251"/>
                    <a:pt x="954" y="250"/>
                    <a:pt x="954" y="249"/>
                  </a:cubicBezTo>
                  <a:cubicBezTo>
                    <a:pt x="954" y="172"/>
                    <a:pt x="892" y="110"/>
                    <a:pt x="815" y="110"/>
                  </a:cubicBezTo>
                  <a:cubicBezTo>
                    <a:pt x="798" y="110"/>
                    <a:pt x="782" y="113"/>
                    <a:pt x="767" y="119"/>
                  </a:cubicBezTo>
                  <a:cubicBezTo>
                    <a:pt x="733" y="49"/>
                    <a:pt x="661" y="0"/>
                    <a:pt x="578" y="0"/>
                  </a:cubicBezTo>
                  <a:cubicBezTo>
                    <a:pt x="482" y="0"/>
                    <a:pt x="402" y="64"/>
                    <a:pt x="377" y="152"/>
                  </a:cubicBezTo>
                  <a:cubicBezTo>
                    <a:pt x="355" y="139"/>
                    <a:pt x="329" y="131"/>
                    <a:pt x="301" y="131"/>
                  </a:cubicBezTo>
                  <a:cubicBezTo>
                    <a:pt x="218" y="131"/>
                    <a:pt x="150" y="199"/>
                    <a:pt x="150" y="282"/>
                  </a:cubicBezTo>
                  <a:cubicBezTo>
                    <a:pt x="67" y="282"/>
                    <a:pt x="0" y="349"/>
                    <a:pt x="0" y="432"/>
                  </a:cubicBezTo>
                  <a:cubicBezTo>
                    <a:pt x="0" y="515"/>
                    <a:pt x="67" y="583"/>
                    <a:pt x="150" y="583"/>
                  </a:cubicBezTo>
                  <a:cubicBezTo>
                    <a:pt x="853" y="583"/>
                    <a:pt x="853" y="583"/>
                    <a:pt x="853" y="583"/>
                  </a:cubicBezTo>
                  <a:cubicBezTo>
                    <a:pt x="953" y="583"/>
                    <a:pt x="1034" y="502"/>
                    <a:pt x="1034" y="402"/>
                  </a:cubicBezTo>
                  <a:cubicBezTo>
                    <a:pt x="1034" y="339"/>
                    <a:pt x="1002" y="284"/>
                    <a:pt x="954" y="25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6400" dirty="0">
                <a:solidFill>
                  <a:schemeClr val="tx2"/>
                </a:solidFill>
                <a:latin typeface="Lato Light"/>
              </a:endParaRPr>
            </a:p>
          </p:txBody>
        </p:sp>
      </p:grpSp>
      <p:sp>
        <p:nvSpPr>
          <p:cNvPr id="104" name="Text Placeholder 3"/>
          <p:cNvSpPr txBox="1">
            <a:spLocks/>
          </p:cNvSpPr>
          <p:nvPr/>
        </p:nvSpPr>
        <p:spPr>
          <a:xfrm>
            <a:off x="774523" y="5493107"/>
            <a:ext cx="7819084" cy="86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6B727"/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rgbClr val="4F4F4F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6B727"/>
              </a:buClr>
              <a:buSzPct val="80000"/>
              <a:buFont typeface="Wingdings" panose="05000000000000000000" pitchFamily="2" charset="2"/>
              <a:buNone/>
              <a:defRPr sz="1400" kern="1200">
                <a:solidFill>
                  <a:srgbClr val="4F4F4F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6B727"/>
              </a:buClr>
              <a:buSzPct val="80000"/>
              <a:buFont typeface="Wingdings" panose="05000000000000000000" pitchFamily="2" charset="2"/>
              <a:buNone/>
              <a:defRPr sz="1200" kern="1200">
                <a:solidFill>
                  <a:srgbClr val="4F4F4F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6B72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4F4F4F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6B727"/>
              </a:buClr>
              <a:buSzPct val="80000"/>
              <a:buFont typeface="Wingdings" panose="05000000000000000000" pitchFamily="2" charset="2"/>
              <a:buNone/>
              <a:defRPr sz="1000" kern="1200">
                <a:solidFill>
                  <a:srgbClr val="4F4F4F"/>
                </a:solidFill>
                <a:latin typeface="Kalinga" panose="020B0502040204020203" pitchFamily="34" charset="0"/>
                <a:ea typeface="+mn-ea"/>
                <a:cs typeface="Kalinga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18AB3"/>
              </a:buClr>
            </a:pPr>
            <a:endParaRPr lang="en-US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="" xmlns:p14="http://schemas.microsoft.com/office/powerpoint/2010/main" val="218576235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40"/>
          <p:cNvSpPr>
            <a:spLocks noChangeArrowheads="1"/>
          </p:cNvSpPr>
          <p:nvPr/>
        </p:nvSpPr>
        <p:spPr bwMode="auto">
          <a:xfrm>
            <a:off x="5447840" y="2300500"/>
            <a:ext cx="1380290" cy="407444"/>
          </a:xfrm>
          <a:custGeom>
            <a:avLst/>
            <a:gdLst>
              <a:gd name="T0" fmla="*/ 0 w 4124"/>
              <a:gd name="T1" fmla="*/ 395 h 1217"/>
              <a:gd name="T2" fmla="*/ 2820 w 4124"/>
              <a:gd name="T3" fmla="*/ 1216 h 1217"/>
              <a:gd name="T4" fmla="*/ 4123 w 4124"/>
              <a:gd name="T5" fmla="*/ 1216 h 1217"/>
              <a:gd name="T6" fmla="*/ 1282 w 4124"/>
              <a:gd name="T7" fmla="*/ 0 h 1217"/>
              <a:gd name="T8" fmla="*/ 0 w 4124"/>
              <a:gd name="T9" fmla="*/ 395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4" h="1217">
                <a:moveTo>
                  <a:pt x="0" y="395"/>
                </a:moveTo>
                <a:lnTo>
                  <a:pt x="2820" y="1216"/>
                </a:lnTo>
                <a:lnTo>
                  <a:pt x="4123" y="1216"/>
                </a:lnTo>
                <a:lnTo>
                  <a:pt x="1282" y="0"/>
                </a:lnTo>
                <a:lnTo>
                  <a:pt x="0" y="39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900957" y="1880181"/>
            <a:ext cx="4556718" cy="555068"/>
          </a:xfrm>
          <a:custGeom>
            <a:avLst/>
            <a:gdLst>
              <a:gd name="T0" fmla="*/ 0 w 7121"/>
              <a:gd name="T1" fmla="*/ 1656 h 1657"/>
              <a:gd name="T2" fmla="*/ 7120 w 7121"/>
              <a:gd name="T3" fmla="*/ 1656 h 1657"/>
              <a:gd name="T4" fmla="*/ 7120 w 7121"/>
              <a:gd name="T5" fmla="*/ 0 h 1657"/>
              <a:gd name="T6" fmla="*/ 0 w 7121"/>
              <a:gd name="T7" fmla="*/ 0 h 1657"/>
              <a:gd name="T8" fmla="*/ 0 w 7121"/>
              <a:gd name="T9" fmla="*/ 1656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1" h="1657">
                <a:moveTo>
                  <a:pt x="0" y="1656"/>
                </a:moveTo>
                <a:lnTo>
                  <a:pt x="7120" y="1656"/>
                </a:lnTo>
                <a:lnTo>
                  <a:pt x="7120" y="0"/>
                </a:lnTo>
                <a:lnTo>
                  <a:pt x="0" y="0"/>
                </a:lnTo>
                <a:lnTo>
                  <a:pt x="0" y="16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900957" y="2459870"/>
            <a:ext cx="4556718" cy="398586"/>
          </a:xfrm>
          <a:custGeom>
            <a:avLst/>
            <a:gdLst>
              <a:gd name="T0" fmla="*/ 0 w 7121"/>
              <a:gd name="T1" fmla="*/ 1190 h 1191"/>
              <a:gd name="T2" fmla="*/ 7120 w 7121"/>
              <a:gd name="T3" fmla="*/ 1190 h 1191"/>
              <a:gd name="T4" fmla="*/ 7120 w 7121"/>
              <a:gd name="T5" fmla="*/ 0 h 1191"/>
              <a:gd name="T6" fmla="*/ 0 w 7121"/>
              <a:gd name="T7" fmla="*/ 0 h 1191"/>
              <a:gd name="T8" fmla="*/ 0 w 7121"/>
              <a:gd name="T9" fmla="*/ 119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1" h="1191">
                <a:moveTo>
                  <a:pt x="0" y="1190"/>
                </a:moveTo>
                <a:lnTo>
                  <a:pt x="7120" y="1190"/>
                </a:lnTo>
                <a:lnTo>
                  <a:pt x="7120" y="0"/>
                </a:lnTo>
                <a:lnTo>
                  <a:pt x="0" y="0"/>
                </a:lnTo>
                <a:lnTo>
                  <a:pt x="0" y="11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6" name="Freeform 13"/>
          <p:cNvSpPr>
            <a:spLocks noChangeArrowheads="1"/>
          </p:cNvSpPr>
          <p:nvPr/>
        </p:nvSpPr>
        <p:spPr bwMode="auto">
          <a:xfrm>
            <a:off x="900957" y="2890934"/>
            <a:ext cx="4556718" cy="516686"/>
          </a:xfrm>
          <a:custGeom>
            <a:avLst/>
            <a:gdLst>
              <a:gd name="T0" fmla="*/ 0 w 7121"/>
              <a:gd name="T1" fmla="*/ 1544 h 1545"/>
              <a:gd name="T2" fmla="*/ 7120 w 7121"/>
              <a:gd name="T3" fmla="*/ 1544 h 1545"/>
              <a:gd name="T4" fmla="*/ 7120 w 7121"/>
              <a:gd name="T5" fmla="*/ 0 h 1545"/>
              <a:gd name="T6" fmla="*/ 0 w 7121"/>
              <a:gd name="T7" fmla="*/ 0 h 1545"/>
              <a:gd name="T8" fmla="*/ 0 w 7121"/>
              <a:gd name="T9" fmla="*/ 1544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1" h="1545">
                <a:moveTo>
                  <a:pt x="0" y="1544"/>
                </a:moveTo>
                <a:lnTo>
                  <a:pt x="7120" y="1544"/>
                </a:lnTo>
                <a:lnTo>
                  <a:pt x="7120" y="0"/>
                </a:lnTo>
                <a:lnTo>
                  <a:pt x="0" y="0"/>
                </a:lnTo>
                <a:lnTo>
                  <a:pt x="0" y="15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7" name="Freeform 19"/>
          <p:cNvSpPr>
            <a:spLocks noChangeArrowheads="1"/>
          </p:cNvSpPr>
          <p:nvPr/>
        </p:nvSpPr>
        <p:spPr bwMode="auto">
          <a:xfrm>
            <a:off x="900957" y="3454860"/>
            <a:ext cx="4556718" cy="469446"/>
          </a:xfrm>
          <a:custGeom>
            <a:avLst/>
            <a:gdLst>
              <a:gd name="T0" fmla="*/ 0 w 7121"/>
              <a:gd name="T1" fmla="*/ 1400 h 1401"/>
              <a:gd name="T2" fmla="*/ 7120 w 7121"/>
              <a:gd name="T3" fmla="*/ 1400 h 1401"/>
              <a:gd name="T4" fmla="*/ 7120 w 7121"/>
              <a:gd name="T5" fmla="*/ 0 h 1401"/>
              <a:gd name="T6" fmla="*/ 0 w 7121"/>
              <a:gd name="T7" fmla="*/ 0 h 1401"/>
              <a:gd name="T8" fmla="*/ 0 w 7121"/>
              <a:gd name="T9" fmla="*/ 14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1" h="1401">
                <a:moveTo>
                  <a:pt x="0" y="1400"/>
                </a:moveTo>
                <a:lnTo>
                  <a:pt x="7120" y="1400"/>
                </a:lnTo>
                <a:lnTo>
                  <a:pt x="7120" y="0"/>
                </a:lnTo>
                <a:lnTo>
                  <a:pt x="0" y="0"/>
                </a:lnTo>
                <a:lnTo>
                  <a:pt x="0" y="14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8" name="Freeform 25"/>
          <p:cNvSpPr>
            <a:spLocks noChangeArrowheads="1"/>
          </p:cNvSpPr>
          <p:nvPr/>
        </p:nvSpPr>
        <p:spPr bwMode="auto">
          <a:xfrm>
            <a:off x="900957" y="3970070"/>
            <a:ext cx="4556718" cy="513733"/>
          </a:xfrm>
          <a:custGeom>
            <a:avLst/>
            <a:gdLst>
              <a:gd name="T0" fmla="*/ 0 w 7121"/>
              <a:gd name="T1" fmla="*/ 1533 h 1534"/>
              <a:gd name="T2" fmla="*/ 7120 w 7121"/>
              <a:gd name="T3" fmla="*/ 1533 h 1534"/>
              <a:gd name="T4" fmla="*/ 7120 w 7121"/>
              <a:gd name="T5" fmla="*/ 0 h 1534"/>
              <a:gd name="T6" fmla="*/ 0 w 7121"/>
              <a:gd name="T7" fmla="*/ 0 h 1534"/>
              <a:gd name="T8" fmla="*/ 0 w 7121"/>
              <a:gd name="T9" fmla="*/ 1533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1" h="1534">
                <a:moveTo>
                  <a:pt x="0" y="1533"/>
                </a:moveTo>
                <a:lnTo>
                  <a:pt x="7120" y="1533"/>
                </a:lnTo>
                <a:lnTo>
                  <a:pt x="7120" y="0"/>
                </a:lnTo>
                <a:lnTo>
                  <a:pt x="0" y="0"/>
                </a:lnTo>
                <a:lnTo>
                  <a:pt x="0" y="15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39" name="Freeform 31"/>
          <p:cNvSpPr>
            <a:spLocks noChangeArrowheads="1"/>
          </p:cNvSpPr>
          <p:nvPr/>
        </p:nvSpPr>
        <p:spPr bwMode="auto">
          <a:xfrm>
            <a:off x="5439959" y="3965684"/>
            <a:ext cx="431063" cy="640691"/>
          </a:xfrm>
          <a:custGeom>
            <a:avLst/>
            <a:gdLst>
              <a:gd name="T0" fmla="*/ 1287 w 1288"/>
              <a:gd name="T1" fmla="*/ 1913 h 1914"/>
              <a:gd name="T2" fmla="*/ 1287 w 1288"/>
              <a:gd name="T3" fmla="*/ 210 h 1914"/>
              <a:gd name="T4" fmla="*/ 0 w 1288"/>
              <a:gd name="T5" fmla="*/ 0 h 1914"/>
              <a:gd name="T6" fmla="*/ 0 w 1288"/>
              <a:gd name="T7" fmla="*/ 1544 h 1914"/>
              <a:gd name="T8" fmla="*/ 1287 w 1288"/>
              <a:gd name="T9" fmla="*/ 1913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8" h="1914">
                <a:moveTo>
                  <a:pt x="1287" y="1913"/>
                </a:moveTo>
                <a:lnTo>
                  <a:pt x="1287" y="210"/>
                </a:lnTo>
                <a:lnTo>
                  <a:pt x="0" y="0"/>
                </a:lnTo>
                <a:lnTo>
                  <a:pt x="0" y="1544"/>
                </a:lnTo>
                <a:lnTo>
                  <a:pt x="1287" y="1913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1" name="Freeform 32"/>
          <p:cNvSpPr>
            <a:spLocks noChangeArrowheads="1"/>
          </p:cNvSpPr>
          <p:nvPr/>
        </p:nvSpPr>
        <p:spPr bwMode="auto">
          <a:xfrm>
            <a:off x="5871023" y="3837207"/>
            <a:ext cx="952178" cy="773553"/>
          </a:xfrm>
          <a:custGeom>
            <a:avLst/>
            <a:gdLst>
              <a:gd name="T0" fmla="*/ 2842 w 2843"/>
              <a:gd name="T1" fmla="*/ 1154 h 2309"/>
              <a:gd name="T2" fmla="*/ 0 w 2843"/>
              <a:gd name="T3" fmla="*/ 2308 h 2309"/>
              <a:gd name="T4" fmla="*/ 0 w 2843"/>
              <a:gd name="T5" fmla="*/ 606 h 2309"/>
              <a:gd name="T6" fmla="*/ 2842 w 2843"/>
              <a:gd name="T7" fmla="*/ 0 h 2309"/>
              <a:gd name="T8" fmla="*/ 2842 w 2843"/>
              <a:gd name="T9" fmla="*/ 1154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3" h="2309">
                <a:moveTo>
                  <a:pt x="2842" y="1154"/>
                </a:moveTo>
                <a:lnTo>
                  <a:pt x="0" y="2308"/>
                </a:lnTo>
                <a:lnTo>
                  <a:pt x="0" y="606"/>
                </a:lnTo>
                <a:lnTo>
                  <a:pt x="2842" y="0"/>
                </a:lnTo>
                <a:lnTo>
                  <a:pt x="2842" y="11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2" name="Freeform 33"/>
          <p:cNvSpPr>
            <a:spLocks noChangeArrowheads="1"/>
          </p:cNvSpPr>
          <p:nvPr/>
        </p:nvSpPr>
        <p:spPr bwMode="auto">
          <a:xfrm>
            <a:off x="5439959" y="3808421"/>
            <a:ext cx="1381766" cy="231770"/>
          </a:xfrm>
          <a:custGeom>
            <a:avLst/>
            <a:gdLst>
              <a:gd name="T0" fmla="*/ 0 w 4129"/>
              <a:gd name="T1" fmla="*/ 482 h 694"/>
              <a:gd name="T2" fmla="*/ 2708 w 4129"/>
              <a:gd name="T3" fmla="*/ 0 h 694"/>
              <a:gd name="T4" fmla="*/ 4128 w 4129"/>
              <a:gd name="T5" fmla="*/ 92 h 694"/>
              <a:gd name="T6" fmla="*/ 1287 w 4129"/>
              <a:gd name="T7" fmla="*/ 693 h 694"/>
              <a:gd name="T8" fmla="*/ 0 w 4129"/>
              <a:gd name="T9" fmla="*/ 482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9" h="694">
                <a:moveTo>
                  <a:pt x="0" y="482"/>
                </a:moveTo>
                <a:lnTo>
                  <a:pt x="2708" y="0"/>
                </a:lnTo>
                <a:lnTo>
                  <a:pt x="4128" y="92"/>
                </a:lnTo>
                <a:lnTo>
                  <a:pt x="1287" y="693"/>
                </a:lnTo>
                <a:lnTo>
                  <a:pt x="0" y="482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4" name="Freeform 36"/>
          <p:cNvSpPr>
            <a:spLocks noChangeArrowheads="1"/>
          </p:cNvSpPr>
          <p:nvPr/>
        </p:nvSpPr>
        <p:spPr bwMode="auto">
          <a:xfrm>
            <a:off x="5441436" y="3454859"/>
            <a:ext cx="429587" cy="522591"/>
          </a:xfrm>
          <a:custGeom>
            <a:avLst/>
            <a:gdLst>
              <a:gd name="T0" fmla="*/ 0 w 1283"/>
              <a:gd name="T1" fmla="*/ 1390 h 1560"/>
              <a:gd name="T2" fmla="*/ 1282 w 1283"/>
              <a:gd name="T3" fmla="*/ 1559 h 1560"/>
              <a:gd name="T4" fmla="*/ 1282 w 1283"/>
              <a:gd name="T5" fmla="*/ 0 h 1560"/>
              <a:gd name="T6" fmla="*/ 0 w 1283"/>
              <a:gd name="T7" fmla="*/ 0 h 1560"/>
              <a:gd name="T8" fmla="*/ 0 w 1283"/>
              <a:gd name="T9" fmla="*/ 139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3" h="1560">
                <a:moveTo>
                  <a:pt x="0" y="1390"/>
                </a:moveTo>
                <a:lnTo>
                  <a:pt x="1282" y="1559"/>
                </a:lnTo>
                <a:lnTo>
                  <a:pt x="1282" y="0"/>
                </a:lnTo>
                <a:lnTo>
                  <a:pt x="0" y="0"/>
                </a:lnTo>
                <a:lnTo>
                  <a:pt x="0" y="139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5" name="Freeform 37"/>
          <p:cNvSpPr>
            <a:spLocks noChangeArrowheads="1"/>
          </p:cNvSpPr>
          <p:nvPr/>
        </p:nvSpPr>
        <p:spPr bwMode="auto">
          <a:xfrm>
            <a:off x="5869546" y="3454859"/>
            <a:ext cx="952179" cy="522591"/>
          </a:xfrm>
          <a:custGeom>
            <a:avLst/>
            <a:gdLst>
              <a:gd name="T0" fmla="*/ 2842 w 2843"/>
              <a:gd name="T1" fmla="*/ 1051 h 1560"/>
              <a:gd name="T2" fmla="*/ 0 w 2843"/>
              <a:gd name="T3" fmla="*/ 1559 h 1560"/>
              <a:gd name="T4" fmla="*/ 0 w 2843"/>
              <a:gd name="T5" fmla="*/ 0 h 1560"/>
              <a:gd name="T6" fmla="*/ 2842 w 2843"/>
              <a:gd name="T7" fmla="*/ 0 h 1560"/>
              <a:gd name="T8" fmla="*/ 2842 w 2843"/>
              <a:gd name="T9" fmla="*/ 1051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3" h="1560">
                <a:moveTo>
                  <a:pt x="2842" y="1051"/>
                </a:moveTo>
                <a:lnTo>
                  <a:pt x="0" y="1559"/>
                </a:lnTo>
                <a:lnTo>
                  <a:pt x="0" y="0"/>
                </a:lnTo>
                <a:lnTo>
                  <a:pt x="2842" y="0"/>
                </a:lnTo>
                <a:lnTo>
                  <a:pt x="2842" y="10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6" name="Freeform 38"/>
          <p:cNvSpPr>
            <a:spLocks noChangeArrowheads="1"/>
          </p:cNvSpPr>
          <p:nvPr/>
        </p:nvSpPr>
        <p:spPr bwMode="auto">
          <a:xfrm>
            <a:off x="5439959" y="1704550"/>
            <a:ext cx="431063" cy="732218"/>
          </a:xfrm>
          <a:custGeom>
            <a:avLst/>
            <a:gdLst>
              <a:gd name="T0" fmla="*/ 0 w 1288"/>
              <a:gd name="T1" fmla="*/ 2185 h 2186"/>
              <a:gd name="T2" fmla="*/ 1287 w 1288"/>
              <a:gd name="T3" fmla="*/ 1790 h 2186"/>
              <a:gd name="T4" fmla="*/ 1287 w 1288"/>
              <a:gd name="T5" fmla="*/ 0 h 2186"/>
              <a:gd name="T6" fmla="*/ 0 w 1288"/>
              <a:gd name="T7" fmla="*/ 528 h 2186"/>
              <a:gd name="T8" fmla="*/ 0 w 1288"/>
              <a:gd name="T9" fmla="*/ 2185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8" h="2186">
                <a:moveTo>
                  <a:pt x="0" y="2185"/>
                </a:moveTo>
                <a:lnTo>
                  <a:pt x="1287" y="1790"/>
                </a:lnTo>
                <a:lnTo>
                  <a:pt x="1287" y="0"/>
                </a:lnTo>
                <a:lnTo>
                  <a:pt x="0" y="528"/>
                </a:lnTo>
                <a:lnTo>
                  <a:pt x="0" y="218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7" name="Freeform 39"/>
          <p:cNvSpPr>
            <a:spLocks noChangeArrowheads="1"/>
          </p:cNvSpPr>
          <p:nvPr/>
        </p:nvSpPr>
        <p:spPr bwMode="auto">
          <a:xfrm>
            <a:off x="5869546" y="1701145"/>
            <a:ext cx="950702" cy="1006799"/>
          </a:xfrm>
          <a:custGeom>
            <a:avLst/>
            <a:gdLst>
              <a:gd name="T0" fmla="*/ 0 w 2842"/>
              <a:gd name="T1" fmla="*/ 0 h 3007"/>
              <a:gd name="T2" fmla="*/ 2841 w 2842"/>
              <a:gd name="T3" fmla="*/ 1836 h 3007"/>
              <a:gd name="T4" fmla="*/ 2841 w 2842"/>
              <a:gd name="T5" fmla="*/ 3006 h 3007"/>
              <a:gd name="T6" fmla="*/ 0 w 2842"/>
              <a:gd name="T7" fmla="*/ 1790 h 3007"/>
              <a:gd name="T8" fmla="*/ 0 w 2842"/>
              <a:gd name="T9" fmla="*/ 0 h 3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2" h="3007">
                <a:moveTo>
                  <a:pt x="0" y="0"/>
                </a:moveTo>
                <a:lnTo>
                  <a:pt x="2841" y="1836"/>
                </a:lnTo>
                <a:lnTo>
                  <a:pt x="2841" y="3006"/>
                </a:lnTo>
                <a:lnTo>
                  <a:pt x="0" y="179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8" name="Freeform 41"/>
          <p:cNvSpPr>
            <a:spLocks noChangeArrowheads="1"/>
          </p:cNvSpPr>
          <p:nvPr/>
        </p:nvSpPr>
        <p:spPr bwMode="auto">
          <a:xfrm>
            <a:off x="5453243" y="2766929"/>
            <a:ext cx="1383243" cy="248009"/>
          </a:xfrm>
          <a:custGeom>
            <a:avLst/>
            <a:gdLst>
              <a:gd name="T0" fmla="*/ 0 w 4130"/>
              <a:gd name="T1" fmla="*/ 272 h 739"/>
              <a:gd name="T2" fmla="*/ 2862 w 4130"/>
              <a:gd name="T3" fmla="*/ 738 h 739"/>
              <a:gd name="T4" fmla="*/ 4129 w 4130"/>
              <a:gd name="T5" fmla="*/ 723 h 739"/>
              <a:gd name="T6" fmla="*/ 1287 w 4130"/>
              <a:gd name="T7" fmla="*/ 0 h 739"/>
              <a:gd name="T8" fmla="*/ 0 w 4130"/>
              <a:gd name="T9" fmla="*/ 272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0" h="739">
                <a:moveTo>
                  <a:pt x="0" y="272"/>
                </a:moveTo>
                <a:lnTo>
                  <a:pt x="2862" y="738"/>
                </a:lnTo>
                <a:lnTo>
                  <a:pt x="4129" y="723"/>
                </a:lnTo>
                <a:lnTo>
                  <a:pt x="1287" y="0"/>
                </a:lnTo>
                <a:lnTo>
                  <a:pt x="0" y="272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49" name="Freeform 42"/>
          <p:cNvSpPr>
            <a:spLocks noChangeArrowheads="1"/>
          </p:cNvSpPr>
          <p:nvPr/>
        </p:nvSpPr>
        <p:spPr bwMode="auto">
          <a:xfrm>
            <a:off x="5456197" y="2343247"/>
            <a:ext cx="429587" cy="515209"/>
          </a:xfrm>
          <a:custGeom>
            <a:avLst/>
            <a:gdLst>
              <a:gd name="T0" fmla="*/ 0 w 1283"/>
              <a:gd name="T1" fmla="*/ 1539 h 1540"/>
              <a:gd name="T2" fmla="*/ 1282 w 1283"/>
              <a:gd name="T3" fmla="*/ 1267 h 1540"/>
              <a:gd name="T4" fmla="*/ 1282 w 1283"/>
              <a:gd name="T5" fmla="*/ 0 h 1540"/>
              <a:gd name="T6" fmla="*/ 0 w 1283"/>
              <a:gd name="T7" fmla="*/ 349 h 1540"/>
              <a:gd name="T8" fmla="*/ 0 w 1283"/>
              <a:gd name="T9" fmla="*/ 1539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3" h="1540">
                <a:moveTo>
                  <a:pt x="0" y="1539"/>
                </a:moveTo>
                <a:lnTo>
                  <a:pt x="1282" y="1267"/>
                </a:lnTo>
                <a:lnTo>
                  <a:pt x="1282" y="0"/>
                </a:lnTo>
                <a:lnTo>
                  <a:pt x="0" y="349"/>
                </a:lnTo>
                <a:lnTo>
                  <a:pt x="0" y="153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50" name="Freeform 43"/>
          <p:cNvSpPr>
            <a:spLocks noChangeArrowheads="1"/>
          </p:cNvSpPr>
          <p:nvPr/>
        </p:nvSpPr>
        <p:spPr bwMode="auto">
          <a:xfrm>
            <a:off x="5885784" y="2343247"/>
            <a:ext cx="950702" cy="667263"/>
          </a:xfrm>
          <a:custGeom>
            <a:avLst/>
            <a:gdLst>
              <a:gd name="T0" fmla="*/ 0 w 2842"/>
              <a:gd name="T1" fmla="*/ 1267 h 1991"/>
              <a:gd name="T2" fmla="*/ 2841 w 2842"/>
              <a:gd name="T3" fmla="*/ 1990 h 1991"/>
              <a:gd name="T4" fmla="*/ 2841 w 2842"/>
              <a:gd name="T5" fmla="*/ 1159 h 1991"/>
              <a:gd name="T6" fmla="*/ 0 w 2842"/>
              <a:gd name="T7" fmla="*/ 0 h 1991"/>
              <a:gd name="T8" fmla="*/ 0 w 2842"/>
              <a:gd name="T9" fmla="*/ 1267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2" h="1991">
                <a:moveTo>
                  <a:pt x="0" y="1267"/>
                </a:moveTo>
                <a:lnTo>
                  <a:pt x="2841" y="1990"/>
                </a:lnTo>
                <a:lnTo>
                  <a:pt x="2841" y="1159"/>
                </a:lnTo>
                <a:lnTo>
                  <a:pt x="0" y="0"/>
                </a:lnTo>
                <a:lnTo>
                  <a:pt x="0" y="12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51" name="Freeform 44"/>
          <p:cNvSpPr>
            <a:spLocks noChangeArrowheads="1"/>
          </p:cNvSpPr>
          <p:nvPr/>
        </p:nvSpPr>
        <p:spPr bwMode="auto">
          <a:xfrm>
            <a:off x="5457674" y="2828618"/>
            <a:ext cx="431063" cy="580164"/>
          </a:xfrm>
          <a:custGeom>
            <a:avLst/>
            <a:gdLst>
              <a:gd name="T0" fmla="*/ 0 w 1288"/>
              <a:gd name="T1" fmla="*/ 1734 h 1735"/>
              <a:gd name="T2" fmla="*/ 1287 w 1288"/>
              <a:gd name="T3" fmla="*/ 1708 h 1735"/>
              <a:gd name="T4" fmla="*/ 1287 w 1288"/>
              <a:gd name="T5" fmla="*/ 0 h 1735"/>
              <a:gd name="T6" fmla="*/ 0 w 1288"/>
              <a:gd name="T7" fmla="*/ 190 h 1735"/>
              <a:gd name="T8" fmla="*/ 0 w 1288"/>
              <a:gd name="T9" fmla="*/ 1734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8" h="1735">
                <a:moveTo>
                  <a:pt x="0" y="1734"/>
                </a:moveTo>
                <a:lnTo>
                  <a:pt x="1287" y="1708"/>
                </a:lnTo>
                <a:lnTo>
                  <a:pt x="1287" y="0"/>
                </a:lnTo>
                <a:lnTo>
                  <a:pt x="0" y="190"/>
                </a:lnTo>
                <a:lnTo>
                  <a:pt x="0" y="173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$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Freeform 45"/>
          <p:cNvSpPr>
            <a:spLocks noChangeArrowheads="1"/>
          </p:cNvSpPr>
          <p:nvPr/>
        </p:nvSpPr>
        <p:spPr bwMode="auto">
          <a:xfrm>
            <a:off x="5888737" y="2827456"/>
            <a:ext cx="952179" cy="609689"/>
          </a:xfrm>
          <a:custGeom>
            <a:avLst/>
            <a:gdLst>
              <a:gd name="T0" fmla="*/ 2842 w 2843"/>
              <a:gd name="T1" fmla="*/ 1821 h 1822"/>
              <a:gd name="T2" fmla="*/ 0 w 2843"/>
              <a:gd name="T3" fmla="*/ 1708 h 1822"/>
              <a:gd name="T4" fmla="*/ 0 w 2843"/>
              <a:gd name="T5" fmla="*/ 0 h 1822"/>
              <a:gd name="T6" fmla="*/ 2842 w 2843"/>
              <a:gd name="T7" fmla="*/ 636 h 1822"/>
              <a:gd name="T8" fmla="*/ 2842 w 2843"/>
              <a:gd name="T9" fmla="*/ 1821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3" h="1822">
                <a:moveTo>
                  <a:pt x="2842" y="1821"/>
                </a:moveTo>
                <a:lnTo>
                  <a:pt x="0" y="1708"/>
                </a:lnTo>
                <a:lnTo>
                  <a:pt x="0" y="0"/>
                </a:lnTo>
                <a:lnTo>
                  <a:pt x="2842" y="636"/>
                </a:lnTo>
                <a:lnTo>
                  <a:pt x="2842" y="18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53" name="Freeform 46"/>
          <p:cNvSpPr>
            <a:spLocks noChangeArrowheads="1"/>
          </p:cNvSpPr>
          <p:nvPr/>
        </p:nvSpPr>
        <p:spPr bwMode="auto">
          <a:xfrm>
            <a:off x="5438483" y="3389905"/>
            <a:ext cx="1383242" cy="48716"/>
          </a:xfrm>
          <a:custGeom>
            <a:avLst/>
            <a:gdLst>
              <a:gd name="T0" fmla="*/ 0 w 4130"/>
              <a:gd name="T1" fmla="*/ 56 h 144"/>
              <a:gd name="T2" fmla="*/ 3303 w 4130"/>
              <a:gd name="T3" fmla="*/ 143 h 144"/>
              <a:gd name="T4" fmla="*/ 4129 w 4130"/>
              <a:gd name="T5" fmla="*/ 143 h 144"/>
              <a:gd name="T6" fmla="*/ 1282 w 4130"/>
              <a:gd name="T7" fmla="*/ 0 h 144"/>
              <a:gd name="T8" fmla="*/ 0 w 4130"/>
              <a:gd name="T9" fmla="*/ 5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0" h="144">
                <a:moveTo>
                  <a:pt x="0" y="56"/>
                </a:moveTo>
                <a:lnTo>
                  <a:pt x="3303" y="143"/>
                </a:lnTo>
                <a:lnTo>
                  <a:pt x="4129" y="143"/>
                </a:lnTo>
                <a:lnTo>
                  <a:pt x="1282" y="0"/>
                </a:lnTo>
                <a:lnTo>
                  <a:pt x="0" y="56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/>
          </a:p>
        </p:txBody>
      </p:sp>
      <p:sp>
        <p:nvSpPr>
          <p:cNvPr id="71" name="TextBox 70"/>
          <p:cNvSpPr txBox="1"/>
          <p:nvPr/>
        </p:nvSpPr>
        <p:spPr>
          <a:xfrm>
            <a:off x="1025157" y="2439812"/>
            <a:ext cx="459108" cy="41563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id-ID" sz="2251" b="1" dirty="0">
                <a:solidFill>
                  <a:schemeClr val="bg1"/>
                </a:solidFill>
                <a:latin typeface="Lato Regular"/>
                <a:cs typeface="Lato Regular"/>
              </a:rPr>
              <a:t>02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25157" y="2929183"/>
            <a:ext cx="459108" cy="41563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id-ID" sz="2251" b="1" dirty="0">
                <a:solidFill>
                  <a:schemeClr val="bg1"/>
                </a:solidFill>
                <a:latin typeface="Lato Regular"/>
                <a:cs typeface="Lato Regular"/>
              </a:rPr>
              <a:t>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5157" y="3460307"/>
            <a:ext cx="459108" cy="41563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id-ID" sz="2251" b="1" dirty="0">
                <a:solidFill>
                  <a:schemeClr val="bg1"/>
                </a:solidFill>
                <a:latin typeface="Lato Regular"/>
                <a:cs typeface="Lato Regular"/>
              </a:rPr>
              <a:t>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25157" y="3998215"/>
            <a:ext cx="459108" cy="41563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id-ID" sz="2251" b="1" dirty="0">
                <a:solidFill>
                  <a:schemeClr val="bg1"/>
                </a:solidFill>
                <a:latin typeface="Lato Regular"/>
                <a:cs typeface="Lato Regular"/>
              </a:rPr>
              <a:t>05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25157" y="1932740"/>
            <a:ext cx="459108" cy="415631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id-ID" sz="2251" b="1" dirty="0">
                <a:solidFill>
                  <a:schemeClr val="bg1"/>
                </a:solidFill>
                <a:latin typeface="Lato Regular"/>
                <a:cs typeface="Lato Regular"/>
              </a:rPr>
              <a:t>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70312" y="2433930"/>
            <a:ext cx="3768171" cy="470906"/>
          </a:xfrm>
          <a:prstGeom prst="rect">
            <a:avLst/>
          </a:prstGeom>
          <a:noFill/>
        </p:spPr>
        <p:txBody>
          <a:bodyPr wrap="square" lIns="82304" tIns="41152" rIns="82304" bIns="41152" rtlCol="0">
            <a:sp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prstClr val="white"/>
                </a:solidFill>
              </a:rPr>
              <a:t>Add Mobile Presence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70312" y="2923301"/>
            <a:ext cx="3768171" cy="470906"/>
          </a:xfrm>
          <a:prstGeom prst="rect">
            <a:avLst/>
          </a:prstGeom>
          <a:noFill/>
        </p:spPr>
        <p:txBody>
          <a:bodyPr wrap="square" lIns="82304" tIns="41152" rIns="82304" bIns="41152" rtlCol="0">
            <a:sp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prstClr val="white"/>
                </a:solidFill>
              </a:rPr>
              <a:t>Affordable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70312" y="3463246"/>
            <a:ext cx="3768171" cy="470906"/>
          </a:xfrm>
          <a:prstGeom prst="rect">
            <a:avLst/>
          </a:prstGeom>
          <a:noFill/>
        </p:spPr>
        <p:txBody>
          <a:bodyPr wrap="square" lIns="82304" tIns="41152" rIns="82304" bIns="41152" rtlCol="0">
            <a:sp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prstClr val="white"/>
                </a:solidFill>
              </a:rPr>
              <a:t>Rapid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70312" y="4000691"/>
            <a:ext cx="3768171" cy="557084"/>
          </a:xfrm>
          <a:prstGeom prst="rect">
            <a:avLst/>
          </a:prstGeom>
          <a:noFill/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prstClr val="white"/>
                </a:solidFill>
              </a:rPr>
              <a:t>Attract Customers</a:t>
            </a:r>
            <a:endParaRPr lang="en-US" sz="105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70312" y="1935649"/>
            <a:ext cx="3768171" cy="470906"/>
          </a:xfrm>
          <a:prstGeom prst="rect">
            <a:avLst/>
          </a:prstGeom>
          <a:noFill/>
        </p:spPr>
        <p:txBody>
          <a:bodyPr wrap="square" lIns="82304" tIns="41152" rIns="82304" bIns="41152" rtlCol="0">
            <a:spAutoFit/>
          </a:bodyPr>
          <a:lstStyle/>
          <a:p>
            <a:pPr lvl="0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prstClr val="white"/>
                </a:solidFill>
              </a:rPr>
              <a:t>World Class Design</a:t>
            </a:r>
          </a:p>
        </p:txBody>
      </p:sp>
      <p:sp>
        <p:nvSpPr>
          <p:cNvPr id="82" name="Line 525"/>
          <p:cNvSpPr>
            <a:spLocks noChangeShapeType="1"/>
          </p:cNvSpPr>
          <p:nvPr/>
        </p:nvSpPr>
        <p:spPr bwMode="auto">
          <a:xfrm>
            <a:off x="1577459" y="2417365"/>
            <a:ext cx="1789" cy="400623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314"/>
          </a:p>
        </p:txBody>
      </p:sp>
      <p:sp>
        <p:nvSpPr>
          <p:cNvPr id="83" name="Line 525"/>
          <p:cNvSpPr>
            <a:spLocks noChangeShapeType="1"/>
          </p:cNvSpPr>
          <p:nvPr/>
        </p:nvSpPr>
        <p:spPr bwMode="auto">
          <a:xfrm>
            <a:off x="1562112" y="2939918"/>
            <a:ext cx="1789" cy="400623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314"/>
          </a:p>
        </p:txBody>
      </p:sp>
      <p:sp>
        <p:nvSpPr>
          <p:cNvPr id="84" name="Line 525"/>
          <p:cNvSpPr>
            <a:spLocks noChangeShapeType="1"/>
          </p:cNvSpPr>
          <p:nvPr/>
        </p:nvSpPr>
        <p:spPr bwMode="auto">
          <a:xfrm>
            <a:off x="1563031" y="3467810"/>
            <a:ext cx="1789" cy="400623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314"/>
          </a:p>
        </p:txBody>
      </p:sp>
      <p:sp>
        <p:nvSpPr>
          <p:cNvPr id="85" name="Line 525"/>
          <p:cNvSpPr>
            <a:spLocks noChangeShapeType="1"/>
          </p:cNvSpPr>
          <p:nvPr/>
        </p:nvSpPr>
        <p:spPr bwMode="auto">
          <a:xfrm>
            <a:off x="1555140" y="3998216"/>
            <a:ext cx="0" cy="422082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314"/>
          </a:p>
        </p:txBody>
      </p:sp>
      <p:sp>
        <p:nvSpPr>
          <p:cNvPr id="86" name="Line 525"/>
          <p:cNvSpPr>
            <a:spLocks noChangeShapeType="1"/>
          </p:cNvSpPr>
          <p:nvPr/>
        </p:nvSpPr>
        <p:spPr bwMode="auto">
          <a:xfrm>
            <a:off x="1577224" y="1928926"/>
            <a:ext cx="1789" cy="400623"/>
          </a:xfrm>
          <a:prstGeom prst="line">
            <a:avLst/>
          </a:prstGeom>
          <a:noFill/>
          <a:ln w="1800" cap="flat">
            <a:solidFill>
              <a:srgbClr val="F1F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314"/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628650" y="269575"/>
            <a:ext cx="7886700" cy="577410"/>
          </a:xfrm>
          <a:prstGeom prst="round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rgbClr val="9CC565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418AB3"/>
                </a:solidFill>
              </a:rPr>
              <a:t>Our Solution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20105" y="2478509"/>
            <a:ext cx="197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418AB3"/>
                </a:solidFill>
              </a:rPr>
              <a:t>Easy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418AB3"/>
                </a:solidFill>
              </a:rPr>
              <a:t>Fast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418AB3"/>
                </a:solidFill>
              </a:rPr>
              <a:t>Affordable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418AB3"/>
                </a:solidFill>
              </a:rPr>
              <a:t>Professional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5157" y="5388091"/>
            <a:ext cx="6518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418AB3"/>
                </a:solidFill>
              </a:rPr>
              <a:t>Provide innovative and effective technology solutions to help people engage with our app and have a positive experience</a:t>
            </a:r>
          </a:p>
        </p:txBody>
      </p:sp>
      <p:sp>
        <p:nvSpPr>
          <p:cNvPr id="98" name="Freeform 152"/>
          <p:cNvSpPr>
            <a:spLocks noEditPoints="1"/>
          </p:cNvSpPr>
          <p:nvPr/>
        </p:nvSpPr>
        <p:spPr bwMode="auto">
          <a:xfrm>
            <a:off x="5490973" y="1980127"/>
            <a:ext cx="313843" cy="270548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2252"/>
          <p:cNvSpPr>
            <a:spLocks noChangeArrowheads="1"/>
          </p:cNvSpPr>
          <p:nvPr/>
        </p:nvSpPr>
        <p:spPr bwMode="auto">
          <a:xfrm>
            <a:off x="5537731" y="2453005"/>
            <a:ext cx="267085" cy="345957"/>
          </a:xfrm>
          <a:custGeom>
            <a:avLst/>
            <a:gdLst>
              <a:gd name="T0" fmla="*/ 473 w 480"/>
              <a:gd name="T1" fmla="*/ 175 h 703"/>
              <a:gd name="T2" fmla="*/ 479 w 480"/>
              <a:gd name="T3" fmla="*/ 218 h 703"/>
              <a:gd name="T4" fmla="*/ 479 w 480"/>
              <a:gd name="T5" fmla="*/ 248 h 703"/>
              <a:gd name="T6" fmla="*/ 363 w 480"/>
              <a:gd name="T7" fmla="*/ 490 h 703"/>
              <a:gd name="T8" fmla="*/ 345 w 480"/>
              <a:gd name="T9" fmla="*/ 521 h 703"/>
              <a:gd name="T10" fmla="*/ 321 w 480"/>
              <a:gd name="T11" fmla="*/ 557 h 703"/>
              <a:gd name="T12" fmla="*/ 242 w 480"/>
              <a:gd name="T13" fmla="*/ 702 h 703"/>
              <a:gd name="T14" fmla="*/ 103 w 480"/>
              <a:gd name="T15" fmla="*/ 478 h 703"/>
              <a:gd name="T16" fmla="*/ 0 w 480"/>
              <a:gd name="T17" fmla="*/ 266 h 703"/>
              <a:gd name="T18" fmla="*/ 0 w 480"/>
              <a:gd name="T19" fmla="*/ 248 h 703"/>
              <a:gd name="T20" fmla="*/ 0 w 480"/>
              <a:gd name="T21" fmla="*/ 218 h 703"/>
              <a:gd name="T22" fmla="*/ 236 w 480"/>
              <a:gd name="T23" fmla="*/ 0 h 703"/>
              <a:gd name="T24" fmla="*/ 460 w 480"/>
              <a:gd name="T25" fmla="*/ 145 h 703"/>
              <a:gd name="T26" fmla="*/ 473 w 480"/>
              <a:gd name="T27" fmla="*/ 175 h 703"/>
              <a:gd name="T28" fmla="*/ 473 w 480"/>
              <a:gd name="T29" fmla="*/ 175 h 703"/>
              <a:gd name="T30" fmla="*/ 236 w 480"/>
              <a:gd name="T31" fmla="*/ 327 h 703"/>
              <a:gd name="T32" fmla="*/ 327 w 480"/>
              <a:gd name="T33" fmla="*/ 236 h 703"/>
              <a:gd name="T34" fmla="*/ 242 w 480"/>
              <a:gd name="T35" fmla="*/ 145 h 703"/>
              <a:gd name="T36" fmla="*/ 151 w 480"/>
              <a:gd name="T37" fmla="*/ 224 h 703"/>
              <a:gd name="T38" fmla="*/ 151 w 480"/>
              <a:gd name="T39" fmla="*/ 242 h 703"/>
              <a:gd name="T40" fmla="*/ 157 w 480"/>
              <a:gd name="T41" fmla="*/ 266 h 703"/>
              <a:gd name="T42" fmla="*/ 236 w 480"/>
              <a:gd name="T43" fmla="*/ 327 h 703"/>
              <a:gd name="T44" fmla="*/ 236 w 480"/>
              <a:gd name="T45" fmla="*/ 327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0" h="703">
                <a:moveTo>
                  <a:pt x="473" y="175"/>
                </a:moveTo>
                <a:cubicBezTo>
                  <a:pt x="473" y="175"/>
                  <a:pt x="479" y="205"/>
                  <a:pt x="479" y="218"/>
                </a:cubicBezTo>
                <a:cubicBezTo>
                  <a:pt x="479" y="218"/>
                  <a:pt x="479" y="218"/>
                  <a:pt x="479" y="248"/>
                </a:cubicBezTo>
                <a:cubicBezTo>
                  <a:pt x="479" y="327"/>
                  <a:pt x="412" y="412"/>
                  <a:pt x="363" y="490"/>
                </a:cubicBezTo>
                <a:cubicBezTo>
                  <a:pt x="363" y="502"/>
                  <a:pt x="351" y="508"/>
                  <a:pt x="345" y="521"/>
                </a:cubicBezTo>
                <a:cubicBezTo>
                  <a:pt x="339" y="533"/>
                  <a:pt x="333" y="545"/>
                  <a:pt x="321" y="557"/>
                </a:cubicBezTo>
                <a:cubicBezTo>
                  <a:pt x="297" y="605"/>
                  <a:pt x="266" y="654"/>
                  <a:pt x="242" y="702"/>
                </a:cubicBezTo>
                <a:cubicBezTo>
                  <a:pt x="194" y="630"/>
                  <a:pt x="145" y="557"/>
                  <a:pt x="103" y="478"/>
                </a:cubicBezTo>
                <a:cubicBezTo>
                  <a:pt x="60" y="412"/>
                  <a:pt x="6" y="333"/>
                  <a:pt x="0" y="266"/>
                </a:cubicBezTo>
                <a:cubicBezTo>
                  <a:pt x="0" y="260"/>
                  <a:pt x="0" y="248"/>
                  <a:pt x="0" y="248"/>
                </a:cubicBezTo>
                <a:cubicBezTo>
                  <a:pt x="0" y="248"/>
                  <a:pt x="0" y="248"/>
                  <a:pt x="0" y="218"/>
                </a:cubicBezTo>
                <a:cubicBezTo>
                  <a:pt x="12" y="72"/>
                  <a:pt x="127" y="0"/>
                  <a:pt x="236" y="0"/>
                </a:cubicBezTo>
                <a:cubicBezTo>
                  <a:pt x="315" y="0"/>
                  <a:pt x="412" y="36"/>
                  <a:pt x="460" y="145"/>
                </a:cubicBezTo>
                <a:cubicBezTo>
                  <a:pt x="460" y="157"/>
                  <a:pt x="467" y="163"/>
                  <a:pt x="473" y="175"/>
                </a:cubicBezTo>
                <a:lnTo>
                  <a:pt x="473" y="175"/>
                </a:lnTo>
                <a:close/>
                <a:moveTo>
                  <a:pt x="236" y="327"/>
                </a:moveTo>
                <a:cubicBezTo>
                  <a:pt x="291" y="327"/>
                  <a:pt x="327" y="284"/>
                  <a:pt x="327" y="236"/>
                </a:cubicBezTo>
                <a:cubicBezTo>
                  <a:pt x="327" y="187"/>
                  <a:pt x="291" y="145"/>
                  <a:pt x="242" y="145"/>
                </a:cubicBezTo>
                <a:cubicBezTo>
                  <a:pt x="200" y="145"/>
                  <a:pt x="151" y="169"/>
                  <a:pt x="151" y="224"/>
                </a:cubicBezTo>
                <a:cubicBezTo>
                  <a:pt x="151" y="224"/>
                  <a:pt x="151" y="224"/>
                  <a:pt x="151" y="242"/>
                </a:cubicBezTo>
                <a:cubicBezTo>
                  <a:pt x="151" y="248"/>
                  <a:pt x="151" y="260"/>
                  <a:pt x="157" y="266"/>
                </a:cubicBezTo>
                <a:cubicBezTo>
                  <a:pt x="176" y="309"/>
                  <a:pt x="206" y="327"/>
                  <a:pt x="236" y="327"/>
                </a:cubicBezTo>
                <a:lnTo>
                  <a:pt x="236" y="327"/>
                </a:lnTo>
                <a:close/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800"/>
          </a:p>
        </p:txBody>
      </p:sp>
      <p:sp>
        <p:nvSpPr>
          <p:cNvPr id="100" name="Freeform 2132"/>
          <p:cNvSpPr>
            <a:spLocks noChangeArrowheads="1"/>
          </p:cNvSpPr>
          <p:nvPr/>
        </p:nvSpPr>
        <p:spPr bwMode="auto">
          <a:xfrm>
            <a:off x="5467920" y="4118585"/>
            <a:ext cx="348619" cy="279267"/>
          </a:xfrm>
          <a:custGeom>
            <a:avLst/>
            <a:gdLst>
              <a:gd name="T0" fmla="*/ 388 w 649"/>
              <a:gd name="T1" fmla="*/ 91 h 546"/>
              <a:gd name="T2" fmla="*/ 485 w 649"/>
              <a:gd name="T3" fmla="*/ 0 h 546"/>
              <a:gd name="T4" fmla="*/ 581 w 649"/>
              <a:gd name="T5" fmla="*/ 97 h 546"/>
              <a:gd name="T6" fmla="*/ 485 w 649"/>
              <a:gd name="T7" fmla="*/ 187 h 546"/>
              <a:gd name="T8" fmla="*/ 442 w 649"/>
              <a:gd name="T9" fmla="*/ 181 h 546"/>
              <a:gd name="T10" fmla="*/ 388 w 649"/>
              <a:gd name="T11" fmla="*/ 91 h 546"/>
              <a:gd name="T12" fmla="*/ 388 w 649"/>
              <a:gd name="T13" fmla="*/ 91 h 546"/>
              <a:gd name="T14" fmla="*/ 327 w 649"/>
              <a:gd name="T15" fmla="*/ 284 h 546"/>
              <a:gd name="T16" fmla="*/ 236 w 649"/>
              <a:gd name="T17" fmla="*/ 193 h 546"/>
              <a:gd name="T18" fmla="*/ 327 w 649"/>
              <a:gd name="T19" fmla="*/ 97 h 546"/>
              <a:gd name="T20" fmla="*/ 424 w 649"/>
              <a:gd name="T21" fmla="*/ 193 h 546"/>
              <a:gd name="T22" fmla="*/ 327 w 649"/>
              <a:gd name="T23" fmla="*/ 284 h 546"/>
              <a:gd name="T24" fmla="*/ 327 w 649"/>
              <a:gd name="T25" fmla="*/ 284 h 546"/>
              <a:gd name="T26" fmla="*/ 369 w 649"/>
              <a:gd name="T27" fmla="*/ 290 h 546"/>
              <a:gd name="T28" fmla="*/ 491 w 649"/>
              <a:gd name="T29" fmla="*/ 412 h 546"/>
              <a:gd name="T30" fmla="*/ 491 w 649"/>
              <a:gd name="T31" fmla="*/ 515 h 546"/>
              <a:gd name="T32" fmla="*/ 491 w 649"/>
              <a:gd name="T33" fmla="*/ 515 h 546"/>
              <a:gd name="T34" fmla="*/ 485 w 649"/>
              <a:gd name="T35" fmla="*/ 515 h 546"/>
              <a:gd name="T36" fmla="*/ 339 w 649"/>
              <a:gd name="T37" fmla="*/ 545 h 546"/>
              <a:gd name="T38" fmla="*/ 175 w 649"/>
              <a:gd name="T39" fmla="*/ 515 h 546"/>
              <a:gd name="T40" fmla="*/ 169 w 649"/>
              <a:gd name="T41" fmla="*/ 515 h 546"/>
              <a:gd name="T42" fmla="*/ 169 w 649"/>
              <a:gd name="T43" fmla="*/ 515 h 546"/>
              <a:gd name="T44" fmla="*/ 169 w 649"/>
              <a:gd name="T45" fmla="*/ 412 h 546"/>
              <a:gd name="T46" fmla="*/ 291 w 649"/>
              <a:gd name="T47" fmla="*/ 290 h 546"/>
              <a:gd name="T48" fmla="*/ 369 w 649"/>
              <a:gd name="T49" fmla="*/ 290 h 546"/>
              <a:gd name="T50" fmla="*/ 369 w 649"/>
              <a:gd name="T51" fmla="*/ 290 h 546"/>
              <a:gd name="T52" fmla="*/ 527 w 649"/>
              <a:gd name="T53" fmla="*/ 193 h 546"/>
              <a:gd name="T54" fmla="*/ 648 w 649"/>
              <a:gd name="T55" fmla="*/ 315 h 546"/>
              <a:gd name="T56" fmla="*/ 648 w 649"/>
              <a:gd name="T57" fmla="*/ 412 h 546"/>
              <a:gd name="T58" fmla="*/ 648 w 649"/>
              <a:gd name="T59" fmla="*/ 412 h 546"/>
              <a:gd name="T60" fmla="*/ 636 w 649"/>
              <a:gd name="T61" fmla="*/ 418 h 546"/>
              <a:gd name="T62" fmla="*/ 515 w 649"/>
              <a:gd name="T63" fmla="*/ 442 h 546"/>
              <a:gd name="T64" fmla="*/ 515 w 649"/>
              <a:gd name="T65" fmla="*/ 412 h 546"/>
              <a:gd name="T66" fmla="*/ 412 w 649"/>
              <a:gd name="T67" fmla="*/ 278 h 546"/>
              <a:gd name="T68" fmla="*/ 442 w 649"/>
              <a:gd name="T69" fmla="*/ 193 h 546"/>
              <a:gd name="T70" fmla="*/ 527 w 649"/>
              <a:gd name="T71" fmla="*/ 193 h 546"/>
              <a:gd name="T72" fmla="*/ 527 w 649"/>
              <a:gd name="T73" fmla="*/ 193 h 546"/>
              <a:gd name="T74" fmla="*/ 163 w 649"/>
              <a:gd name="T75" fmla="*/ 187 h 546"/>
              <a:gd name="T76" fmla="*/ 66 w 649"/>
              <a:gd name="T77" fmla="*/ 97 h 546"/>
              <a:gd name="T78" fmla="*/ 163 w 649"/>
              <a:gd name="T79" fmla="*/ 0 h 546"/>
              <a:gd name="T80" fmla="*/ 254 w 649"/>
              <a:gd name="T81" fmla="*/ 97 h 546"/>
              <a:gd name="T82" fmla="*/ 254 w 649"/>
              <a:gd name="T83" fmla="*/ 97 h 546"/>
              <a:gd name="T84" fmla="*/ 212 w 649"/>
              <a:gd name="T85" fmla="*/ 175 h 546"/>
              <a:gd name="T86" fmla="*/ 163 w 649"/>
              <a:gd name="T87" fmla="*/ 187 h 546"/>
              <a:gd name="T88" fmla="*/ 163 w 649"/>
              <a:gd name="T89" fmla="*/ 187 h 546"/>
              <a:gd name="T90" fmla="*/ 248 w 649"/>
              <a:gd name="T91" fmla="*/ 278 h 546"/>
              <a:gd name="T92" fmla="*/ 145 w 649"/>
              <a:gd name="T93" fmla="*/ 412 h 546"/>
              <a:gd name="T94" fmla="*/ 145 w 649"/>
              <a:gd name="T95" fmla="*/ 442 h 546"/>
              <a:gd name="T96" fmla="*/ 6 w 649"/>
              <a:gd name="T97" fmla="*/ 418 h 546"/>
              <a:gd name="T98" fmla="*/ 0 w 649"/>
              <a:gd name="T99" fmla="*/ 418 h 546"/>
              <a:gd name="T100" fmla="*/ 0 w 649"/>
              <a:gd name="T101" fmla="*/ 412 h 546"/>
              <a:gd name="T102" fmla="*/ 0 w 649"/>
              <a:gd name="T103" fmla="*/ 315 h 546"/>
              <a:gd name="T104" fmla="*/ 121 w 649"/>
              <a:gd name="T105" fmla="*/ 193 h 546"/>
              <a:gd name="T106" fmla="*/ 200 w 649"/>
              <a:gd name="T107" fmla="*/ 193 h 546"/>
              <a:gd name="T108" fmla="*/ 212 w 649"/>
              <a:gd name="T109" fmla="*/ 193 h 546"/>
              <a:gd name="T110" fmla="*/ 248 w 649"/>
              <a:gd name="T111" fmla="*/ 278 h 546"/>
              <a:gd name="T112" fmla="*/ 248 w 649"/>
              <a:gd name="T113" fmla="*/ 27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9" h="546">
                <a:moveTo>
                  <a:pt x="388" y="91"/>
                </a:moveTo>
                <a:cubicBezTo>
                  <a:pt x="394" y="42"/>
                  <a:pt x="430" y="0"/>
                  <a:pt x="485" y="0"/>
                </a:cubicBezTo>
                <a:cubicBezTo>
                  <a:pt x="539" y="0"/>
                  <a:pt x="581" y="42"/>
                  <a:pt x="581" y="97"/>
                </a:cubicBezTo>
                <a:cubicBezTo>
                  <a:pt x="581" y="145"/>
                  <a:pt x="539" y="187"/>
                  <a:pt x="485" y="187"/>
                </a:cubicBezTo>
                <a:cubicBezTo>
                  <a:pt x="472" y="187"/>
                  <a:pt x="454" y="187"/>
                  <a:pt x="442" y="181"/>
                </a:cubicBezTo>
                <a:cubicBezTo>
                  <a:pt x="442" y="145"/>
                  <a:pt x="418" y="109"/>
                  <a:pt x="388" y="91"/>
                </a:cubicBezTo>
                <a:lnTo>
                  <a:pt x="388" y="91"/>
                </a:lnTo>
                <a:close/>
                <a:moveTo>
                  <a:pt x="327" y="284"/>
                </a:moveTo>
                <a:cubicBezTo>
                  <a:pt x="278" y="284"/>
                  <a:pt x="236" y="242"/>
                  <a:pt x="236" y="193"/>
                </a:cubicBezTo>
                <a:cubicBezTo>
                  <a:pt x="236" y="139"/>
                  <a:pt x="278" y="97"/>
                  <a:pt x="327" y="97"/>
                </a:cubicBezTo>
                <a:cubicBezTo>
                  <a:pt x="381" y="97"/>
                  <a:pt x="424" y="139"/>
                  <a:pt x="424" y="193"/>
                </a:cubicBezTo>
                <a:cubicBezTo>
                  <a:pt x="424" y="242"/>
                  <a:pt x="381" y="284"/>
                  <a:pt x="327" y="284"/>
                </a:cubicBezTo>
                <a:lnTo>
                  <a:pt x="327" y="284"/>
                </a:lnTo>
                <a:close/>
                <a:moveTo>
                  <a:pt x="369" y="290"/>
                </a:moveTo>
                <a:cubicBezTo>
                  <a:pt x="436" y="290"/>
                  <a:pt x="491" y="345"/>
                  <a:pt x="491" y="412"/>
                </a:cubicBezTo>
                <a:cubicBezTo>
                  <a:pt x="491" y="412"/>
                  <a:pt x="491" y="412"/>
                  <a:pt x="491" y="515"/>
                </a:cubicBezTo>
                <a:lnTo>
                  <a:pt x="491" y="515"/>
                </a:lnTo>
                <a:cubicBezTo>
                  <a:pt x="491" y="515"/>
                  <a:pt x="491" y="515"/>
                  <a:pt x="485" y="515"/>
                </a:cubicBezTo>
                <a:cubicBezTo>
                  <a:pt x="478" y="515"/>
                  <a:pt x="430" y="545"/>
                  <a:pt x="339" y="545"/>
                </a:cubicBezTo>
                <a:cubicBezTo>
                  <a:pt x="291" y="545"/>
                  <a:pt x="236" y="533"/>
                  <a:pt x="175" y="515"/>
                </a:cubicBezTo>
                <a:cubicBezTo>
                  <a:pt x="175" y="515"/>
                  <a:pt x="175" y="515"/>
                  <a:pt x="169" y="515"/>
                </a:cubicBezTo>
                <a:lnTo>
                  <a:pt x="169" y="515"/>
                </a:lnTo>
                <a:cubicBezTo>
                  <a:pt x="169" y="515"/>
                  <a:pt x="169" y="515"/>
                  <a:pt x="169" y="412"/>
                </a:cubicBezTo>
                <a:cubicBezTo>
                  <a:pt x="169" y="345"/>
                  <a:pt x="224" y="290"/>
                  <a:pt x="291" y="290"/>
                </a:cubicBezTo>
                <a:cubicBezTo>
                  <a:pt x="291" y="290"/>
                  <a:pt x="291" y="290"/>
                  <a:pt x="369" y="290"/>
                </a:cubicBezTo>
                <a:lnTo>
                  <a:pt x="369" y="290"/>
                </a:lnTo>
                <a:close/>
                <a:moveTo>
                  <a:pt x="527" y="193"/>
                </a:moveTo>
                <a:cubicBezTo>
                  <a:pt x="593" y="193"/>
                  <a:pt x="648" y="248"/>
                  <a:pt x="648" y="315"/>
                </a:cubicBezTo>
                <a:cubicBezTo>
                  <a:pt x="648" y="315"/>
                  <a:pt x="648" y="315"/>
                  <a:pt x="648" y="412"/>
                </a:cubicBezTo>
                <a:lnTo>
                  <a:pt x="648" y="412"/>
                </a:lnTo>
                <a:cubicBezTo>
                  <a:pt x="648" y="412"/>
                  <a:pt x="648" y="412"/>
                  <a:pt x="636" y="418"/>
                </a:cubicBezTo>
                <a:cubicBezTo>
                  <a:pt x="636" y="418"/>
                  <a:pt x="593" y="442"/>
                  <a:pt x="515" y="442"/>
                </a:cubicBezTo>
                <a:cubicBezTo>
                  <a:pt x="515" y="442"/>
                  <a:pt x="515" y="442"/>
                  <a:pt x="515" y="412"/>
                </a:cubicBezTo>
                <a:cubicBezTo>
                  <a:pt x="515" y="351"/>
                  <a:pt x="466" y="296"/>
                  <a:pt x="412" y="278"/>
                </a:cubicBezTo>
                <a:cubicBezTo>
                  <a:pt x="430" y="254"/>
                  <a:pt x="442" y="224"/>
                  <a:pt x="442" y="193"/>
                </a:cubicBezTo>
                <a:cubicBezTo>
                  <a:pt x="442" y="193"/>
                  <a:pt x="442" y="193"/>
                  <a:pt x="527" y="193"/>
                </a:cubicBezTo>
                <a:lnTo>
                  <a:pt x="527" y="193"/>
                </a:lnTo>
                <a:close/>
                <a:moveTo>
                  <a:pt x="163" y="187"/>
                </a:moveTo>
                <a:cubicBezTo>
                  <a:pt x="109" y="187"/>
                  <a:pt x="66" y="145"/>
                  <a:pt x="66" y="97"/>
                </a:cubicBezTo>
                <a:cubicBezTo>
                  <a:pt x="66" y="42"/>
                  <a:pt x="109" y="0"/>
                  <a:pt x="163" y="0"/>
                </a:cubicBezTo>
                <a:cubicBezTo>
                  <a:pt x="212" y="0"/>
                  <a:pt x="254" y="42"/>
                  <a:pt x="254" y="97"/>
                </a:cubicBezTo>
                <a:lnTo>
                  <a:pt x="254" y="97"/>
                </a:lnTo>
                <a:cubicBezTo>
                  <a:pt x="236" y="115"/>
                  <a:pt x="218" y="145"/>
                  <a:pt x="212" y="175"/>
                </a:cubicBezTo>
                <a:cubicBezTo>
                  <a:pt x="200" y="181"/>
                  <a:pt x="181" y="187"/>
                  <a:pt x="163" y="187"/>
                </a:cubicBezTo>
                <a:lnTo>
                  <a:pt x="163" y="187"/>
                </a:lnTo>
                <a:close/>
                <a:moveTo>
                  <a:pt x="248" y="278"/>
                </a:moveTo>
                <a:cubicBezTo>
                  <a:pt x="187" y="296"/>
                  <a:pt x="145" y="351"/>
                  <a:pt x="145" y="412"/>
                </a:cubicBezTo>
                <a:cubicBezTo>
                  <a:pt x="145" y="412"/>
                  <a:pt x="145" y="412"/>
                  <a:pt x="145" y="442"/>
                </a:cubicBezTo>
                <a:cubicBezTo>
                  <a:pt x="103" y="442"/>
                  <a:pt x="60" y="436"/>
                  <a:pt x="6" y="418"/>
                </a:cubicBezTo>
                <a:cubicBezTo>
                  <a:pt x="6" y="418"/>
                  <a:pt x="6" y="418"/>
                  <a:pt x="0" y="418"/>
                </a:cubicBezTo>
                <a:cubicBezTo>
                  <a:pt x="0" y="418"/>
                  <a:pt x="0" y="418"/>
                  <a:pt x="0" y="412"/>
                </a:cubicBezTo>
                <a:cubicBezTo>
                  <a:pt x="0" y="412"/>
                  <a:pt x="0" y="412"/>
                  <a:pt x="0" y="315"/>
                </a:cubicBezTo>
                <a:cubicBezTo>
                  <a:pt x="0" y="248"/>
                  <a:pt x="54" y="193"/>
                  <a:pt x="121" y="193"/>
                </a:cubicBezTo>
                <a:cubicBezTo>
                  <a:pt x="121" y="193"/>
                  <a:pt x="121" y="193"/>
                  <a:pt x="200" y="193"/>
                </a:cubicBezTo>
                <a:cubicBezTo>
                  <a:pt x="206" y="193"/>
                  <a:pt x="206" y="193"/>
                  <a:pt x="212" y="193"/>
                </a:cubicBezTo>
                <a:cubicBezTo>
                  <a:pt x="212" y="230"/>
                  <a:pt x="224" y="254"/>
                  <a:pt x="248" y="278"/>
                </a:cubicBezTo>
                <a:lnTo>
                  <a:pt x="248" y="278"/>
                </a:lnTo>
                <a:close/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800"/>
          </a:p>
        </p:txBody>
      </p:sp>
      <p:sp>
        <p:nvSpPr>
          <p:cNvPr id="101" name="Freeform 9"/>
          <p:cNvSpPr>
            <a:spLocks/>
          </p:cNvSpPr>
          <p:nvPr/>
        </p:nvSpPr>
        <p:spPr bwMode="auto">
          <a:xfrm>
            <a:off x="5533429" y="3553783"/>
            <a:ext cx="258282" cy="270210"/>
          </a:xfrm>
          <a:custGeom>
            <a:avLst/>
            <a:gdLst>
              <a:gd name="T0" fmla="*/ 2147483646 w 256"/>
              <a:gd name="T1" fmla="*/ 2147483646 h 244"/>
              <a:gd name="T2" fmla="*/ 2147483646 w 256"/>
              <a:gd name="T3" fmla="*/ 2147483646 h 244"/>
              <a:gd name="T4" fmla="*/ 2147483646 w 256"/>
              <a:gd name="T5" fmla="*/ 2147483646 h 244"/>
              <a:gd name="T6" fmla="*/ 2147483646 w 256"/>
              <a:gd name="T7" fmla="*/ 2147483646 h 244"/>
              <a:gd name="T8" fmla="*/ 2147483646 w 256"/>
              <a:gd name="T9" fmla="*/ 2147483646 h 244"/>
              <a:gd name="T10" fmla="*/ 2147483646 w 256"/>
              <a:gd name="T11" fmla="*/ 2147483646 h 244"/>
              <a:gd name="T12" fmla="*/ 2147483646 w 256"/>
              <a:gd name="T13" fmla="*/ 2147483646 h 244"/>
              <a:gd name="T14" fmla="*/ 2147483646 w 256"/>
              <a:gd name="T15" fmla="*/ 2147483646 h 244"/>
              <a:gd name="T16" fmla="*/ 2147483646 w 256"/>
              <a:gd name="T17" fmla="*/ 2147483646 h 244"/>
              <a:gd name="T18" fmla="*/ 2147483646 w 256"/>
              <a:gd name="T19" fmla="*/ 2147483646 h 244"/>
              <a:gd name="T20" fmla="*/ 2147483646 w 256"/>
              <a:gd name="T21" fmla="*/ 2147483646 h 244"/>
              <a:gd name="T22" fmla="*/ 2147483646 w 256"/>
              <a:gd name="T23" fmla="*/ 2147483646 h 244"/>
              <a:gd name="T24" fmla="*/ 2147483646 w 256"/>
              <a:gd name="T25" fmla="*/ 2147483646 h 244"/>
              <a:gd name="T26" fmla="*/ 2147483646 w 256"/>
              <a:gd name="T27" fmla="*/ 2147483646 h 244"/>
              <a:gd name="T28" fmla="*/ 2147483646 w 256"/>
              <a:gd name="T29" fmla="*/ 2147483646 h 244"/>
              <a:gd name="T30" fmla="*/ 2147483646 w 256"/>
              <a:gd name="T31" fmla="*/ 2147483646 h 244"/>
              <a:gd name="T32" fmla="*/ 2147483646 w 256"/>
              <a:gd name="T33" fmla="*/ 2147483646 h 244"/>
              <a:gd name="T34" fmla="*/ 0 w 256"/>
              <a:gd name="T35" fmla="*/ 2147483646 h 244"/>
              <a:gd name="T36" fmla="*/ 2147483646 w 256"/>
              <a:gd name="T37" fmla="*/ 2147483646 h 244"/>
              <a:gd name="T38" fmla="*/ 2147483646 w 256"/>
              <a:gd name="T39" fmla="*/ 2147483646 h 244"/>
              <a:gd name="T40" fmla="*/ 2147483646 w 256"/>
              <a:gd name="T41" fmla="*/ 2147483646 h 244"/>
              <a:gd name="T42" fmla="*/ 2147483646 w 256"/>
              <a:gd name="T43" fmla="*/ 0 h 244"/>
              <a:gd name="T44" fmla="*/ 2147483646 w 256"/>
              <a:gd name="T45" fmla="*/ 2147483646 h 244"/>
              <a:gd name="T46" fmla="*/ 2147483646 w 256"/>
              <a:gd name="T47" fmla="*/ 2147483646 h 244"/>
              <a:gd name="T48" fmla="*/ 2147483646 w 256"/>
              <a:gd name="T49" fmla="*/ 2147483646 h 244"/>
              <a:gd name="T50" fmla="*/ 2147483646 w 256"/>
              <a:gd name="T51" fmla="*/ 2147483646 h 244"/>
              <a:gd name="T52" fmla="*/ 2147483646 w 256"/>
              <a:gd name="T53" fmla="*/ 2147483646 h 2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6" h="244">
                <a:moveTo>
                  <a:pt x="251" y="106"/>
                </a:moveTo>
                <a:cubicBezTo>
                  <a:pt x="251" y="106"/>
                  <a:pt x="251" y="106"/>
                  <a:pt x="251" y="106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12" y="229"/>
                  <a:pt x="212" y="231"/>
                  <a:pt x="212" y="232"/>
                </a:cubicBezTo>
                <a:cubicBezTo>
                  <a:pt x="212" y="239"/>
                  <a:pt x="207" y="244"/>
                  <a:pt x="200" y="244"/>
                </a:cubicBezTo>
                <a:cubicBezTo>
                  <a:pt x="197" y="244"/>
                  <a:pt x="195" y="243"/>
                  <a:pt x="193" y="242"/>
                </a:cubicBezTo>
                <a:cubicBezTo>
                  <a:pt x="193" y="242"/>
                  <a:pt x="193" y="242"/>
                  <a:pt x="193" y="242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1" y="243"/>
                  <a:pt x="59" y="244"/>
                  <a:pt x="56" y="244"/>
                </a:cubicBezTo>
                <a:cubicBezTo>
                  <a:pt x="49" y="244"/>
                  <a:pt x="44" y="239"/>
                  <a:pt x="44" y="232"/>
                </a:cubicBezTo>
                <a:cubicBezTo>
                  <a:pt x="44" y="231"/>
                  <a:pt x="44" y="229"/>
                  <a:pt x="45" y="228"/>
                </a:cubicBezTo>
                <a:cubicBezTo>
                  <a:pt x="69" y="152"/>
                  <a:pt x="69" y="152"/>
                  <a:pt x="69" y="152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2" y="104"/>
                  <a:pt x="0" y="100"/>
                  <a:pt x="0" y="96"/>
                </a:cubicBezTo>
                <a:cubicBezTo>
                  <a:pt x="0" y="89"/>
                  <a:pt x="5" y="84"/>
                  <a:pt x="1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117" y="8"/>
                  <a:pt x="117" y="8"/>
                  <a:pt x="117" y="8"/>
                </a:cubicBezTo>
                <a:cubicBezTo>
                  <a:pt x="118" y="4"/>
                  <a:pt x="123" y="0"/>
                  <a:pt x="128" y="0"/>
                </a:cubicBezTo>
                <a:cubicBezTo>
                  <a:pt x="133" y="0"/>
                  <a:pt x="138" y="4"/>
                  <a:pt x="139" y="8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244" y="84"/>
                  <a:pt x="244" y="84"/>
                  <a:pt x="244" y="84"/>
                </a:cubicBezTo>
                <a:cubicBezTo>
                  <a:pt x="251" y="84"/>
                  <a:pt x="256" y="89"/>
                  <a:pt x="256" y="96"/>
                </a:cubicBezTo>
                <a:cubicBezTo>
                  <a:pt x="256" y="100"/>
                  <a:pt x="254" y="104"/>
                  <a:pt x="251" y="10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0022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81" y="277802"/>
            <a:ext cx="7886700" cy="577410"/>
          </a:xfrm>
        </p:spPr>
        <p:txBody>
          <a:bodyPr/>
          <a:lstStyle/>
          <a:p>
            <a:r>
              <a:rPr lang="en-CA" dirty="0"/>
              <a:t>Our Management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12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88648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lded Corner 89"/>
          <p:cNvSpPr/>
          <p:nvPr/>
        </p:nvSpPr>
        <p:spPr>
          <a:xfrm>
            <a:off x="3519198" y="6132247"/>
            <a:ext cx="1989645" cy="470647"/>
          </a:xfrm>
          <a:prstGeom prst="foldedCorner">
            <a:avLst>
              <a:gd name="adj" fmla="val 50000"/>
            </a:avLst>
          </a:prstGeom>
          <a:ln>
            <a:solidFill>
              <a:srgbClr val="FF8B0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Marketing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13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54753" y="1771151"/>
            <a:ext cx="7436223" cy="1223632"/>
          </a:xfrm>
          <a:prstGeom prst="downArrow">
            <a:avLst>
              <a:gd name="adj1" fmla="val 100000"/>
              <a:gd name="adj2" fmla="val 5329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374083" tIns="374083" rIns="374083" bIns="374083" numCol="1" spcCol="1270" anchor="t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kern="1200" dirty="0">
                <a:solidFill>
                  <a:srgbClr val="418AB3"/>
                </a:solidFill>
              </a:rPr>
              <a:t>Campaign Targets</a:t>
            </a:r>
          </a:p>
        </p:txBody>
      </p:sp>
      <p:sp>
        <p:nvSpPr>
          <p:cNvPr id="9" name="Up Arrow 8"/>
          <p:cNvSpPr/>
          <p:nvPr/>
        </p:nvSpPr>
        <p:spPr>
          <a:xfrm>
            <a:off x="3782535" y="3723031"/>
            <a:ext cx="1371844" cy="2031141"/>
          </a:xfrm>
          <a:prstGeom prst="upArrow">
            <a:avLst>
              <a:gd name="adj1" fmla="val 98321"/>
              <a:gd name="adj2" fmla="val 50000"/>
            </a:avLst>
          </a:prstGeom>
          <a:solidFill>
            <a:srgbClr val="FF8D00"/>
          </a:solidFill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191486" tIns="191486" rIns="191486" bIns="1914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Social Media</a:t>
            </a:r>
          </a:p>
        </p:txBody>
      </p:sp>
      <p:sp>
        <p:nvSpPr>
          <p:cNvPr id="10" name="Up Arrow 9"/>
          <p:cNvSpPr/>
          <p:nvPr/>
        </p:nvSpPr>
        <p:spPr>
          <a:xfrm>
            <a:off x="6898098" y="3724199"/>
            <a:ext cx="1371844" cy="2031141"/>
          </a:xfrm>
          <a:prstGeom prst="upArrow">
            <a:avLst>
              <a:gd name="adj1" fmla="val 98321"/>
              <a:gd name="adj2" fmla="val 50000"/>
            </a:avLst>
          </a:prstGeom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91486" tIns="191486" rIns="191486" bIns="1914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Pay Per Click</a:t>
            </a:r>
          </a:p>
        </p:txBody>
      </p:sp>
      <p:sp>
        <p:nvSpPr>
          <p:cNvPr id="11" name="Up Arrow 10"/>
          <p:cNvSpPr/>
          <p:nvPr/>
        </p:nvSpPr>
        <p:spPr>
          <a:xfrm>
            <a:off x="5340316" y="3723031"/>
            <a:ext cx="1371844" cy="2031141"/>
          </a:xfrm>
          <a:prstGeom prst="upArrow">
            <a:avLst>
              <a:gd name="adj1" fmla="val 98321"/>
              <a:gd name="adj2" fmla="val 50000"/>
            </a:avLst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191486" tIns="191486" rIns="191486" bIns="1914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PR</a:t>
            </a:r>
          </a:p>
        </p:txBody>
      </p:sp>
      <p:sp>
        <p:nvSpPr>
          <p:cNvPr id="12" name="Up Arrow 11"/>
          <p:cNvSpPr/>
          <p:nvPr/>
        </p:nvSpPr>
        <p:spPr>
          <a:xfrm>
            <a:off x="628651" y="3723031"/>
            <a:ext cx="1371844" cy="2031141"/>
          </a:xfrm>
          <a:prstGeom prst="upArrow">
            <a:avLst>
              <a:gd name="adj1" fmla="val 100000"/>
              <a:gd name="adj2" fmla="val 50000"/>
            </a:avLst>
          </a:prstGeom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91486" tIns="191486" rIns="191486" bIns="1914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Offline Sales Team</a:t>
            </a:r>
          </a:p>
        </p:txBody>
      </p:sp>
      <p:sp>
        <p:nvSpPr>
          <p:cNvPr id="13" name="Up Arrow 12"/>
          <p:cNvSpPr/>
          <p:nvPr/>
        </p:nvSpPr>
        <p:spPr>
          <a:xfrm>
            <a:off x="2205593" y="3723031"/>
            <a:ext cx="1371844" cy="2031141"/>
          </a:xfrm>
          <a:prstGeom prst="upArrow">
            <a:avLst>
              <a:gd name="adj1" fmla="val 98321"/>
              <a:gd name="adj2" fmla="val 50000"/>
            </a:avLst>
          </a:prstGeom>
          <a:scene3d>
            <a:camera prst="orthographicFront">
              <a:rot lat="0" lon="0" rev="0"/>
            </a:camera>
            <a:lightRig rig="twoPt" dir="tl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91486" tIns="191486" rIns="191486" bIns="191486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Email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34467" y="514335"/>
            <a:ext cx="2356509" cy="1589466"/>
            <a:chOff x="14046503" y="3929362"/>
            <a:chExt cx="6681943" cy="5350662"/>
          </a:xfrm>
        </p:grpSpPr>
        <p:sp>
          <p:nvSpPr>
            <p:cNvPr id="19" name="Freeform 171"/>
            <p:cNvSpPr>
              <a:spLocks noChangeArrowheads="1"/>
            </p:cNvSpPr>
            <p:nvPr/>
          </p:nvSpPr>
          <p:spPr bwMode="auto">
            <a:xfrm>
              <a:off x="18153814" y="8957371"/>
              <a:ext cx="2527576" cy="322653"/>
            </a:xfrm>
            <a:custGeom>
              <a:avLst/>
              <a:gdLst>
                <a:gd name="T0" fmla="*/ 1663 w 1664"/>
                <a:gd name="T1" fmla="*/ 109 h 217"/>
                <a:gd name="T2" fmla="*/ 1663 w 1664"/>
                <a:gd name="T3" fmla="*/ 109 h 217"/>
                <a:gd name="T4" fmla="*/ 832 w 1664"/>
                <a:gd name="T5" fmla="*/ 216 h 217"/>
                <a:gd name="T6" fmla="*/ 0 w 1664"/>
                <a:gd name="T7" fmla="*/ 109 h 217"/>
                <a:gd name="T8" fmla="*/ 832 w 1664"/>
                <a:gd name="T9" fmla="*/ 0 h 217"/>
                <a:gd name="T10" fmla="*/ 1663 w 1664"/>
                <a:gd name="T11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17">
                  <a:moveTo>
                    <a:pt x="1663" y="109"/>
                  </a:moveTo>
                  <a:lnTo>
                    <a:pt x="1663" y="109"/>
                  </a:lnTo>
                  <a:cubicBezTo>
                    <a:pt x="1663" y="169"/>
                    <a:pt x="1292" y="216"/>
                    <a:pt x="832" y="216"/>
                  </a:cubicBezTo>
                  <a:cubicBezTo>
                    <a:pt x="371" y="216"/>
                    <a:pt x="0" y="169"/>
                    <a:pt x="0" y="109"/>
                  </a:cubicBezTo>
                  <a:cubicBezTo>
                    <a:pt x="0" y="49"/>
                    <a:pt x="371" y="0"/>
                    <a:pt x="832" y="0"/>
                  </a:cubicBezTo>
                  <a:cubicBezTo>
                    <a:pt x="1292" y="0"/>
                    <a:pt x="1663" y="49"/>
                    <a:pt x="1663" y="109"/>
                  </a:cubicBezTo>
                </a:path>
              </a:pathLst>
            </a:custGeom>
            <a:solidFill>
              <a:srgbClr val="92B7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72"/>
            <p:cNvSpPr>
              <a:spLocks noChangeArrowheads="1"/>
            </p:cNvSpPr>
            <p:nvPr/>
          </p:nvSpPr>
          <p:spPr bwMode="auto">
            <a:xfrm>
              <a:off x="14194393" y="3969693"/>
              <a:ext cx="3589696" cy="228546"/>
            </a:xfrm>
            <a:custGeom>
              <a:avLst/>
              <a:gdLst>
                <a:gd name="T0" fmla="*/ 2357 w 2358"/>
                <a:gd name="T1" fmla="*/ 152 h 153"/>
                <a:gd name="T2" fmla="*/ 0 w 2358"/>
                <a:gd name="T3" fmla="*/ 152 h 153"/>
                <a:gd name="T4" fmla="*/ 0 w 2358"/>
                <a:gd name="T5" fmla="*/ 0 h 153"/>
                <a:gd name="T6" fmla="*/ 2357 w 2358"/>
                <a:gd name="T7" fmla="*/ 0 h 153"/>
                <a:gd name="T8" fmla="*/ 2357 w 2358"/>
                <a:gd name="T9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8" h="153">
                  <a:moveTo>
                    <a:pt x="2357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357" y="0"/>
                  </a:lnTo>
                  <a:lnTo>
                    <a:pt x="2357" y="152"/>
                  </a:lnTo>
                </a:path>
              </a:pathLst>
            </a:custGeom>
            <a:solidFill>
              <a:srgbClr val="9CC5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73"/>
            <p:cNvSpPr>
              <a:spLocks noChangeArrowheads="1"/>
            </p:cNvSpPr>
            <p:nvPr/>
          </p:nvSpPr>
          <p:spPr bwMode="auto">
            <a:xfrm>
              <a:off x="14046503" y="3929362"/>
              <a:ext cx="141168" cy="315931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7 w 99"/>
                <a:gd name="T5" fmla="*/ 212 h 213"/>
                <a:gd name="T6" fmla="*/ 32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2 w 99"/>
                <a:gd name="T13" fmla="*/ 0 h 213"/>
                <a:gd name="T14" fmla="*/ 67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4" y="212"/>
                    <a:pt x="67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15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5" y="0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4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174"/>
            <p:cNvSpPr>
              <a:spLocks noChangeArrowheads="1"/>
            </p:cNvSpPr>
            <p:nvPr/>
          </p:nvSpPr>
          <p:spPr bwMode="auto">
            <a:xfrm>
              <a:off x="17777367" y="3929362"/>
              <a:ext cx="141168" cy="315931"/>
            </a:xfrm>
            <a:custGeom>
              <a:avLst/>
              <a:gdLst>
                <a:gd name="T0" fmla="*/ 98 w 99"/>
                <a:gd name="T1" fmla="*/ 187 h 213"/>
                <a:gd name="T2" fmla="*/ 98 w 99"/>
                <a:gd name="T3" fmla="*/ 187 h 213"/>
                <a:gd name="T4" fmla="*/ 66 w 99"/>
                <a:gd name="T5" fmla="*/ 212 h 213"/>
                <a:gd name="T6" fmla="*/ 31 w 99"/>
                <a:gd name="T7" fmla="*/ 212 h 213"/>
                <a:gd name="T8" fmla="*/ 0 w 99"/>
                <a:gd name="T9" fmla="*/ 187 h 213"/>
                <a:gd name="T10" fmla="*/ 0 w 99"/>
                <a:gd name="T11" fmla="*/ 26 h 213"/>
                <a:gd name="T12" fmla="*/ 31 w 99"/>
                <a:gd name="T13" fmla="*/ 0 h 213"/>
                <a:gd name="T14" fmla="*/ 66 w 99"/>
                <a:gd name="T15" fmla="*/ 0 h 213"/>
                <a:gd name="T16" fmla="*/ 98 w 99"/>
                <a:gd name="T17" fmla="*/ 26 h 213"/>
                <a:gd name="T18" fmla="*/ 98 w 99"/>
                <a:gd name="T19" fmla="*/ 18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213">
                  <a:moveTo>
                    <a:pt x="98" y="187"/>
                  </a:moveTo>
                  <a:lnTo>
                    <a:pt x="98" y="187"/>
                  </a:lnTo>
                  <a:cubicBezTo>
                    <a:pt x="98" y="201"/>
                    <a:pt x="86" y="212"/>
                    <a:pt x="66" y="212"/>
                  </a:cubicBezTo>
                  <a:cubicBezTo>
                    <a:pt x="31" y="212"/>
                    <a:pt x="31" y="212"/>
                    <a:pt x="31" y="212"/>
                  </a:cubicBezTo>
                  <a:cubicBezTo>
                    <a:pt x="14" y="212"/>
                    <a:pt x="0" y="201"/>
                    <a:pt x="0" y="1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4" y="0"/>
                    <a:pt x="3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6" y="0"/>
                    <a:pt x="98" y="11"/>
                    <a:pt x="98" y="26"/>
                  </a:cubicBezTo>
                  <a:lnTo>
                    <a:pt x="98" y="187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175"/>
            <p:cNvSpPr>
              <a:spLocks noChangeArrowheads="1"/>
            </p:cNvSpPr>
            <p:nvPr/>
          </p:nvSpPr>
          <p:spPr bwMode="auto">
            <a:xfrm>
              <a:off x="14228005" y="4191517"/>
              <a:ext cx="3488862" cy="3320637"/>
            </a:xfrm>
            <a:custGeom>
              <a:avLst/>
              <a:gdLst>
                <a:gd name="T0" fmla="*/ 2293 w 2294"/>
                <a:gd name="T1" fmla="*/ 2184 h 2185"/>
                <a:gd name="T2" fmla="*/ 0 w 2294"/>
                <a:gd name="T3" fmla="*/ 2184 h 2185"/>
                <a:gd name="T4" fmla="*/ 0 w 2294"/>
                <a:gd name="T5" fmla="*/ 0 h 2185"/>
                <a:gd name="T6" fmla="*/ 2293 w 2294"/>
                <a:gd name="T7" fmla="*/ 0 h 2185"/>
                <a:gd name="T8" fmla="*/ 2293 w 2294"/>
                <a:gd name="T9" fmla="*/ 2184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185">
                  <a:moveTo>
                    <a:pt x="2293" y="2184"/>
                  </a:moveTo>
                  <a:lnTo>
                    <a:pt x="0" y="2184"/>
                  </a:lnTo>
                  <a:lnTo>
                    <a:pt x="0" y="0"/>
                  </a:lnTo>
                  <a:lnTo>
                    <a:pt x="2293" y="0"/>
                  </a:lnTo>
                  <a:lnTo>
                    <a:pt x="2293" y="2184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176"/>
            <p:cNvSpPr>
              <a:spLocks noChangeArrowheads="1"/>
            </p:cNvSpPr>
            <p:nvPr/>
          </p:nvSpPr>
          <p:spPr bwMode="auto">
            <a:xfrm>
              <a:off x="14308672" y="4238571"/>
              <a:ext cx="3340971" cy="3226530"/>
            </a:xfrm>
            <a:custGeom>
              <a:avLst/>
              <a:gdLst>
                <a:gd name="T0" fmla="*/ 2195 w 2196"/>
                <a:gd name="T1" fmla="*/ 2094 h 2121"/>
                <a:gd name="T2" fmla="*/ 2195 w 2196"/>
                <a:gd name="T3" fmla="*/ 2094 h 2121"/>
                <a:gd name="T4" fmla="*/ 2164 w 2196"/>
                <a:gd name="T5" fmla="*/ 2120 h 2121"/>
                <a:gd name="T6" fmla="*/ 32 w 2196"/>
                <a:gd name="T7" fmla="*/ 2120 h 2121"/>
                <a:gd name="T8" fmla="*/ 0 w 2196"/>
                <a:gd name="T9" fmla="*/ 2094 h 2121"/>
                <a:gd name="T10" fmla="*/ 0 w 2196"/>
                <a:gd name="T11" fmla="*/ 26 h 2121"/>
                <a:gd name="T12" fmla="*/ 32 w 2196"/>
                <a:gd name="T13" fmla="*/ 0 h 2121"/>
                <a:gd name="T14" fmla="*/ 2164 w 2196"/>
                <a:gd name="T15" fmla="*/ 0 h 2121"/>
                <a:gd name="T16" fmla="*/ 2195 w 2196"/>
                <a:gd name="T17" fmla="*/ 26 h 2121"/>
                <a:gd name="T18" fmla="*/ 2195 w 2196"/>
                <a:gd name="T19" fmla="*/ 2094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6" h="2121">
                  <a:moveTo>
                    <a:pt x="2195" y="2094"/>
                  </a:moveTo>
                  <a:lnTo>
                    <a:pt x="2195" y="2094"/>
                  </a:lnTo>
                  <a:cubicBezTo>
                    <a:pt x="2195" y="2109"/>
                    <a:pt x="2181" y="2120"/>
                    <a:pt x="2164" y="2120"/>
                  </a:cubicBezTo>
                  <a:cubicBezTo>
                    <a:pt x="32" y="2120"/>
                    <a:pt x="32" y="2120"/>
                    <a:pt x="32" y="2120"/>
                  </a:cubicBezTo>
                  <a:cubicBezTo>
                    <a:pt x="15" y="2120"/>
                    <a:pt x="0" y="2109"/>
                    <a:pt x="0" y="209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5" y="0"/>
                    <a:pt x="32" y="0"/>
                  </a:cubicBezTo>
                  <a:cubicBezTo>
                    <a:pt x="2164" y="0"/>
                    <a:pt x="2164" y="0"/>
                    <a:pt x="2164" y="0"/>
                  </a:cubicBezTo>
                  <a:cubicBezTo>
                    <a:pt x="2181" y="0"/>
                    <a:pt x="2195" y="12"/>
                    <a:pt x="2195" y="26"/>
                  </a:cubicBezTo>
                  <a:lnTo>
                    <a:pt x="2195" y="2094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177"/>
            <p:cNvSpPr>
              <a:spLocks noChangeArrowheads="1"/>
            </p:cNvSpPr>
            <p:nvPr/>
          </p:nvSpPr>
          <p:spPr bwMode="auto">
            <a:xfrm>
              <a:off x="15686739" y="7491989"/>
              <a:ext cx="578116" cy="134439"/>
            </a:xfrm>
            <a:custGeom>
              <a:avLst/>
              <a:gdLst>
                <a:gd name="T0" fmla="*/ 311 w 384"/>
                <a:gd name="T1" fmla="*/ 92 h 93"/>
                <a:gd name="T2" fmla="*/ 75 w 384"/>
                <a:gd name="T3" fmla="*/ 92 h 93"/>
                <a:gd name="T4" fmla="*/ 0 w 384"/>
                <a:gd name="T5" fmla="*/ 28 h 93"/>
                <a:gd name="T6" fmla="*/ 23 w 384"/>
                <a:gd name="T7" fmla="*/ 0 h 93"/>
                <a:gd name="T8" fmla="*/ 86 w 384"/>
                <a:gd name="T9" fmla="*/ 51 h 93"/>
                <a:gd name="T10" fmla="*/ 297 w 384"/>
                <a:gd name="T11" fmla="*/ 51 h 93"/>
                <a:gd name="T12" fmla="*/ 363 w 384"/>
                <a:gd name="T13" fmla="*/ 2 h 93"/>
                <a:gd name="T14" fmla="*/ 383 w 384"/>
                <a:gd name="T15" fmla="*/ 34 h 93"/>
                <a:gd name="T16" fmla="*/ 311 w 384"/>
                <a:gd name="T1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93">
                  <a:moveTo>
                    <a:pt x="311" y="92"/>
                  </a:moveTo>
                  <a:lnTo>
                    <a:pt x="75" y="92"/>
                  </a:lnTo>
                  <a:lnTo>
                    <a:pt x="0" y="28"/>
                  </a:lnTo>
                  <a:lnTo>
                    <a:pt x="23" y="0"/>
                  </a:lnTo>
                  <a:lnTo>
                    <a:pt x="86" y="51"/>
                  </a:lnTo>
                  <a:lnTo>
                    <a:pt x="297" y="51"/>
                  </a:lnTo>
                  <a:lnTo>
                    <a:pt x="363" y="2"/>
                  </a:lnTo>
                  <a:lnTo>
                    <a:pt x="383" y="34"/>
                  </a:lnTo>
                  <a:lnTo>
                    <a:pt x="311" y="92"/>
                  </a:lnTo>
                </a:path>
              </a:pathLst>
            </a:custGeom>
            <a:solidFill>
              <a:srgbClr val="3130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178"/>
            <p:cNvSpPr>
              <a:spLocks noChangeArrowheads="1"/>
            </p:cNvSpPr>
            <p:nvPr/>
          </p:nvSpPr>
          <p:spPr bwMode="auto">
            <a:xfrm>
              <a:off x="16439634" y="603332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A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179"/>
            <p:cNvSpPr>
              <a:spLocks noChangeArrowheads="1"/>
            </p:cNvSpPr>
            <p:nvPr/>
          </p:nvSpPr>
          <p:spPr bwMode="auto">
            <a:xfrm>
              <a:off x="16439634" y="603332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A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180"/>
            <p:cNvSpPr>
              <a:spLocks noChangeArrowheads="1"/>
            </p:cNvSpPr>
            <p:nvPr/>
          </p:nvSpPr>
          <p:spPr bwMode="auto">
            <a:xfrm>
              <a:off x="15290124" y="5999719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A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181"/>
            <p:cNvSpPr>
              <a:spLocks noChangeArrowheads="1"/>
            </p:cNvSpPr>
            <p:nvPr/>
          </p:nvSpPr>
          <p:spPr bwMode="auto">
            <a:xfrm>
              <a:off x="15290124" y="5999719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A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182"/>
            <p:cNvSpPr>
              <a:spLocks noChangeArrowheads="1"/>
            </p:cNvSpPr>
            <p:nvPr/>
          </p:nvSpPr>
          <p:spPr bwMode="auto">
            <a:xfrm>
              <a:off x="14947288" y="4823380"/>
              <a:ext cx="1015064" cy="2036747"/>
            </a:xfrm>
            <a:custGeom>
              <a:avLst/>
              <a:gdLst>
                <a:gd name="T0" fmla="*/ 670 w 671"/>
                <a:gd name="T1" fmla="*/ 1160 h 1339"/>
                <a:gd name="T2" fmla="*/ 670 w 671"/>
                <a:gd name="T3" fmla="*/ 1160 h 1339"/>
                <a:gd name="T4" fmla="*/ 665 w 671"/>
                <a:gd name="T5" fmla="*/ 1160 h 1339"/>
                <a:gd name="T6" fmla="*/ 173 w 671"/>
                <a:gd name="T7" fmla="*/ 668 h 1339"/>
                <a:gd name="T8" fmla="*/ 665 w 671"/>
                <a:gd name="T9" fmla="*/ 176 h 1339"/>
                <a:gd name="T10" fmla="*/ 670 w 671"/>
                <a:gd name="T11" fmla="*/ 176 h 1339"/>
                <a:gd name="T12" fmla="*/ 670 w 671"/>
                <a:gd name="T13" fmla="*/ 0 h 1339"/>
                <a:gd name="T14" fmla="*/ 670 w 671"/>
                <a:gd name="T15" fmla="*/ 0 h 1339"/>
                <a:gd name="T16" fmla="*/ 0 w 671"/>
                <a:gd name="T17" fmla="*/ 671 h 1339"/>
                <a:gd name="T18" fmla="*/ 670 w 671"/>
                <a:gd name="T19" fmla="*/ 1338 h 1339"/>
                <a:gd name="T20" fmla="*/ 670 w 671"/>
                <a:gd name="T21" fmla="*/ 1338 h 1339"/>
                <a:gd name="T22" fmla="*/ 670 w 671"/>
                <a:gd name="T23" fmla="*/ 116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1339">
                  <a:moveTo>
                    <a:pt x="670" y="1160"/>
                  </a:moveTo>
                  <a:lnTo>
                    <a:pt x="670" y="1160"/>
                  </a:lnTo>
                  <a:cubicBezTo>
                    <a:pt x="670" y="1160"/>
                    <a:pt x="667" y="1160"/>
                    <a:pt x="665" y="1160"/>
                  </a:cubicBezTo>
                  <a:cubicBezTo>
                    <a:pt x="394" y="1160"/>
                    <a:pt x="173" y="941"/>
                    <a:pt x="173" y="668"/>
                  </a:cubicBezTo>
                  <a:cubicBezTo>
                    <a:pt x="173" y="398"/>
                    <a:pt x="394" y="176"/>
                    <a:pt x="665" y="176"/>
                  </a:cubicBezTo>
                  <a:cubicBezTo>
                    <a:pt x="667" y="176"/>
                    <a:pt x="670" y="176"/>
                    <a:pt x="670" y="176"/>
                  </a:cubicBezTo>
                  <a:cubicBezTo>
                    <a:pt x="670" y="0"/>
                    <a:pt x="670" y="0"/>
                    <a:pt x="670" y="0"/>
                  </a:cubicBezTo>
                  <a:lnTo>
                    <a:pt x="670" y="0"/>
                  </a:lnTo>
                  <a:cubicBezTo>
                    <a:pt x="300" y="0"/>
                    <a:pt x="0" y="300"/>
                    <a:pt x="0" y="671"/>
                  </a:cubicBezTo>
                  <a:cubicBezTo>
                    <a:pt x="0" y="1039"/>
                    <a:pt x="300" y="1338"/>
                    <a:pt x="670" y="1338"/>
                  </a:cubicBezTo>
                  <a:lnTo>
                    <a:pt x="670" y="1338"/>
                  </a:lnTo>
                  <a:lnTo>
                    <a:pt x="670" y="1160"/>
                  </a:lnTo>
                </a:path>
              </a:pathLst>
            </a:custGeom>
            <a:solidFill>
              <a:srgbClr val="FFC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183"/>
            <p:cNvSpPr>
              <a:spLocks noChangeArrowheads="1"/>
            </p:cNvSpPr>
            <p:nvPr/>
          </p:nvSpPr>
          <p:spPr bwMode="auto">
            <a:xfrm>
              <a:off x="15948907" y="6860126"/>
              <a:ext cx="0" cy="0"/>
            </a:xfrm>
            <a:custGeom>
              <a:avLst/>
              <a:gdLst>
                <a:gd name="T0" fmla="*/ 3 w 4"/>
                <a:gd name="T1" fmla="*/ 0 h 1"/>
                <a:gd name="T2" fmla="*/ 3 w 4"/>
                <a:gd name="T3" fmla="*/ 0 h 1"/>
                <a:gd name="T4" fmla="*/ 3 w 4"/>
                <a:gd name="T5" fmla="*/ 0 h 1"/>
                <a:gd name="T6" fmla="*/ 0 w 4"/>
                <a:gd name="T7" fmla="*/ 0 h 1"/>
                <a:gd name="T8" fmla="*/ 3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cubicBezTo>
                    <a:pt x="3" y="0"/>
                    <a:pt x="3" y="0"/>
                    <a:pt x="0" y="0"/>
                  </a:cubicBezTo>
                  <a:lnTo>
                    <a:pt x="3" y="0"/>
                  </a:ln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184"/>
            <p:cNvSpPr>
              <a:spLocks noChangeArrowheads="1"/>
            </p:cNvSpPr>
            <p:nvPr/>
          </p:nvSpPr>
          <p:spPr bwMode="auto">
            <a:xfrm>
              <a:off x="15948907" y="5865280"/>
              <a:ext cx="1015064" cy="988125"/>
            </a:xfrm>
            <a:custGeom>
              <a:avLst/>
              <a:gdLst>
                <a:gd name="T0" fmla="*/ 670 w 671"/>
                <a:gd name="T1" fmla="*/ 0 h 653"/>
                <a:gd name="T2" fmla="*/ 670 w 671"/>
                <a:gd name="T3" fmla="*/ 0 h 653"/>
                <a:gd name="T4" fmla="*/ 498 w 671"/>
                <a:gd name="T5" fmla="*/ 0 h 653"/>
                <a:gd name="T6" fmla="*/ 6 w 671"/>
                <a:gd name="T7" fmla="*/ 474 h 653"/>
                <a:gd name="T8" fmla="*/ 0 w 671"/>
                <a:gd name="T9" fmla="*/ 474 h 653"/>
                <a:gd name="T10" fmla="*/ 0 w 671"/>
                <a:gd name="T11" fmla="*/ 652 h 653"/>
                <a:gd name="T12" fmla="*/ 670 w 671"/>
                <a:gd name="T1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1" h="653">
                  <a:moveTo>
                    <a:pt x="670" y="0"/>
                  </a:moveTo>
                  <a:lnTo>
                    <a:pt x="670" y="0"/>
                  </a:lnTo>
                  <a:cubicBezTo>
                    <a:pt x="498" y="0"/>
                    <a:pt x="498" y="0"/>
                    <a:pt x="498" y="0"/>
                  </a:cubicBezTo>
                  <a:cubicBezTo>
                    <a:pt x="489" y="261"/>
                    <a:pt x="271" y="474"/>
                    <a:pt x="6" y="474"/>
                  </a:cubicBezTo>
                  <a:cubicBezTo>
                    <a:pt x="3" y="474"/>
                    <a:pt x="0" y="474"/>
                    <a:pt x="0" y="474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365" y="652"/>
                    <a:pt x="662" y="359"/>
                    <a:pt x="670" y="0"/>
                  </a:cubicBez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185"/>
            <p:cNvSpPr>
              <a:spLocks noChangeArrowheads="1"/>
            </p:cNvSpPr>
            <p:nvPr/>
          </p:nvSpPr>
          <p:spPr bwMode="auto">
            <a:xfrm>
              <a:off x="15948907" y="4816658"/>
              <a:ext cx="0" cy="0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3 w 4"/>
                <a:gd name="T5" fmla="*/ 0 h 1"/>
                <a:gd name="T6" fmla="*/ 3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186"/>
            <p:cNvSpPr>
              <a:spLocks noChangeArrowheads="1"/>
            </p:cNvSpPr>
            <p:nvPr/>
          </p:nvSpPr>
          <p:spPr bwMode="auto">
            <a:xfrm>
              <a:off x="15948907" y="4816658"/>
              <a:ext cx="1015064" cy="1041900"/>
            </a:xfrm>
            <a:custGeom>
              <a:avLst/>
              <a:gdLst>
                <a:gd name="T0" fmla="*/ 0 w 671"/>
                <a:gd name="T1" fmla="*/ 0 h 689"/>
                <a:gd name="T2" fmla="*/ 0 w 671"/>
                <a:gd name="T3" fmla="*/ 0 h 689"/>
                <a:gd name="T4" fmla="*/ 0 w 671"/>
                <a:gd name="T5" fmla="*/ 178 h 689"/>
                <a:gd name="T6" fmla="*/ 6 w 671"/>
                <a:gd name="T7" fmla="*/ 178 h 689"/>
                <a:gd name="T8" fmla="*/ 498 w 671"/>
                <a:gd name="T9" fmla="*/ 670 h 689"/>
                <a:gd name="T10" fmla="*/ 498 w 671"/>
                <a:gd name="T11" fmla="*/ 688 h 689"/>
                <a:gd name="T12" fmla="*/ 670 w 671"/>
                <a:gd name="T13" fmla="*/ 688 h 689"/>
                <a:gd name="T14" fmla="*/ 668 w 671"/>
                <a:gd name="T15" fmla="*/ 670 h 689"/>
                <a:gd name="T16" fmla="*/ 0 w 671"/>
                <a:gd name="T1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1" h="689">
                  <a:moveTo>
                    <a:pt x="0" y="0"/>
                  </a:moveTo>
                  <a:lnTo>
                    <a:pt x="0" y="0"/>
                  </a:ln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3" y="178"/>
                    <a:pt x="6" y="178"/>
                  </a:cubicBezTo>
                  <a:cubicBezTo>
                    <a:pt x="276" y="178"/>
                    <a:pt x="498" y="400"/>
                    <a:pt x="498" y="670"/>
                  </a:cubicBezTo>
                  <a:cubicBezTo>
                    <a:pt x="498" y="676"/>
                    <a:pt x="498" y="688"/>
                    <a:pt x="498" y="688"/>
                  </a:cubicBezTo>
                  <a:cubicBezTo>
                    <a:pt x="670" y="688"/>
                    <a:pt x="670" y="688"/>
                    <a:pt x="670" y="688"/>
                  </a:cubicBezTo>
                  <a:cubicBezTo>
                    <a:pt x="670" y="688"/>
                    <a:pt x="668" y="676"/>
                    <a:pt x="668" y="670"/>
                  </a:cubicBezTo>
                  <a:cubicBezTo>
                    <a:pt x="668" y="302"/>
                    <a:pt x="374" y="2"/>
                    <a:pt x="0" y="0"/>
                  </a:cubicBez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187"/>
            <p:cNvSpPr>
              <a:spLocks noChangeArrowheads="1"/>
            </p:cNvSpPr>
            <p:nvPr/>
          </p:nvSpPr>
          <p:spPr bwMode="auto">
            <a:xfrm>
              <a:off x="14496896" y="6839961"/>
              <a:ext cx="403337" cy="120995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FFCD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188"/>
            <p:cNvSpPr>
              <a:spLocks noChangeArrowheads="1"/>
            </p:cNvSpPr>
            <p:nvPr/>
          </p:nvSpPr>
          <p:spPr bwMode="auto">
            <a:xfrm>
              <a:off x="14496896" y="7014731"/>
              <a:ext cx="403337" cy="127717"/>
            </a:xfrm>
            <a:custGeom>
              <a:avLst/>
              <a:gdLst>
                <a:gd name="T0" fmla="*/ 267 w 268"/>
                <a:gd name="T1" fmla="*/ 89 h 90"/>
                <a:gd name="T2" fmla="*/ 0 w 268"/>
                <a:gd name="T3" fmla="*/ 89 h 90"/>
                <a:gd name="T4" fmla="*/ 0 w 268"/>
                <a:gd name="T5" fmla="*/ 0 h 90"/>
                <a:gd name="T6" fmla="*/ 267 w 268"/>
                <a:gd name="T7" fmla="*/ 0 h 90"/>
                <a:gd name="T8" fmla="*/ 267 w 268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90">
                  <a:moveTo>
                    <a:pt x="267" y="89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9"/>
                  </a:lnTo>
                </a:path>
              </a:pathLst>
            </a:custGeom>
            <a:solidFill>
              <a:srgbClr val="9B8C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189"/>
            <p:cNvSpPr>
              <a:spLocks noChangeArrowheads="1"/>
            </p:cNvSpPr>
            <p:nvPr/>
          </p:nvSpPr>
          <p:spPr bwMode="auto">
            <a:xfrm>
              <a:off x="14496896" y="7189501"/>
              <a:ext cx="403337" cy="120995"/>
            </a:xfrm>
            <a:custGeom>
              <a:avLst/>
              <a:gdLst>
                <a:gd name="T0" fmla="*/ 267 w 268"/>
                <a:gd name="T1" fmla="*/ 81 h 82"/>
                <a:gd name="T2" fmla="*/ 0 w 268"/>
                <a:gd name="T3" fmla="*/ 81 h 82"/>
                <a:gd name="T4" fmla="*/ 0 w 268"/>
                <a:gd name="T5" fmla="*/ 0 h 82"/>
                <a:gd name="T6" fmla="*/ 267 w 268"/>
                <a:gd name="T7" fmla="*/ 0 h 82"/>
                <a:gd name="T8" fmla="*/ 267 w 268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2">
                  <a:moveTo>
                    <a:pt x="267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81"/>
                  </a:lnTo>
                </a:path>
              </a:pathLst>
            </a:custGeom>
            <a:solidFill>
              <a:srgbClr val="F588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190"/>
            <p:cNvSpPr>
              <a:spLocks noChangeArrowheads="1"/>
            </p:cNvSpPr>
            <p:nvPr/>
          </p:nvSpPr>
          <p:spPr bwMode="auto">
            <a:xfrm>
              <a:off x="14543952" y="4910765"/>
              <a:ext cx="430226" cy="120995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91"/>
            <p:cNvSpPr>
              <a:spLocks noChangeArrowheads="1"/>
            </p:cNvSpPr>
            <p:nvPr/>
          </p:nvSpPr>
          <p:spPr bwMode="auto">
            <a:xfrm>
              <a:off x="16930360" y="4910765"/>
              <a:ext cx="430226" cy="120995"/>
            </a:xfrm>
            <a:custGeom>
              <a:avLst/>
              <a:gdLst>
                <a:gd name="T0" fmla="*/ 285 w 286"/>
                <a:gd name="T1" fmla="*/ 81 h 82"/>
                <a:gd name="T2" fmla="*/ 0 w 286"/>
                <a:gd name="T3" fmla="*/ 81 h 82"/>
                <a:gd name="T4" fmla="*/ 0 w 286"/>
                <a:gd name="T5" fmla="*/ 0 h 82"/>
                <a:gd name="T6" fmla="*/ 285 w 286"/>
                <a:gd name="T7" fmla="*/ 0 h 82"/>
                <a:gd name="T8" fmla="*/ 285 w 28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2">
                  <a:moveTo>
                    <a:pt x="28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1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192"/>
            <p:cNvSpPr>
              <a:spLocks noChangeArrowheads="1"/>
            </p:cNvSpPr>
            <p:nvPr/>
          </p:nvSpPr>
          <p:spPr bwMode="auto">
            <a:xfrm>
              <a:off x="16842970" y="6604693"/>
              <a:ext cx="430226" cy="114273"/>
            </a:xfrm>
            <a:custGeom>
              <a:avLst/>
              <a:gdLst>
                <a:gd name="T0" fmla="*/ 285 w 286"/>
                <a:gd name="T1" fmla="*/ 80 h 81"/>
                <a:gd name="T2" fmla="*/ 0 w 286"/>
                <a:gd name="T3" fmla="*/ 80 h 81"/>
                <a:gd name="T4" fmla="*/ 0 w 286"/>
                <a:gd name="T5" fmla="*/ 0 h 81"/>
                <a:gd name="T6" fmla="*/ 285 w 286"/>
                <a:gd name="T7" fmla="*/ 0 h 81"/>
                <a:gd name="T8" fmla="*/ 285 w 286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81">
                  <a:moveTo>
                    <a:pt x="285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285" y="0"/>
                  </a:lnTo>
                  <a:lnTo>
                    <a:pt x="285" y="80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193"/>
            <p:cNvSpPr>
              <a:spLocks noChangeArrowheads="1"/>
            </p:cNvSpPr>
            <p:nvPr/>
          </p:nvSpPr>
          <p:spPr bwMode="auto">
            <a:xfrm>
              <a:off x="14974177" y="4984706"/>
              <a:ext cx="410059" cy="188214"/>
            </a:xfrm>
            <a:custGeom>
              <a:avLst/>
              <a:gdLst>
                <a:gd name="T0" fmla="*/ 268 w 272"/>
                <a:gd name="T1" fmla="*/ 127 h 128"/>
                <a:gd name="T2" fmla="*/ 141 w 272"/>
                <a:gd name="T3" fmla="*/ 0 h 128"/>
                <a:gd name="T4" fmla="*/ 0 w 272"/>
                <a:gd name="T5" fmla="*/ 0 h 128"/>
                <a:gd name="T6" fmla="*/ 0 w 272"/>
                <a:gd name="T7" fmla="*/ 0 h 128"/>
                <a:gd name="T8" fmla="*/ 141 w 272"/>
                <a:gd name="T9" fmla="*/ 0 h 128"/>
                <a:gd name="T10" fmla="*/ 144 w 272"/>
                <a:gd name="T11" fmla="*/ 0 h 128"/>
                <a:gd name="T12" fmla="*/ 271 w 272"/>
                <a:gd name="T13" fmla="*/ 124 h 128"/>
                <a:gd name="T14" fmla="*/ 268 w 272"/>
                <a:gd name="T15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128">
                  <a:moveTo>
                    <a:pt x="268" y="127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271" y="124"/>
                  </a:lnTo>
                  <a:lnTo>
                    <a:pt x="268" y="127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194"/>
            <p:cNvSpPr>
              <a:spLocks noChangeArrowheads="1"/>
            </p:cNvSpPr>
            <p:nvPr/>
          </p:nvSpPr>
          <p:spPr bwMode="auto">
            <a:xfrm>
              <a:off x="16506856" y="4984706"/>
              <a:ext cx="423503" cy="201658"/>
            </a:xfrm>
            <a:custGeom>
              <a:avLst/>
              <a:gdLst>
                <a:gd name="T0" fmla="*/ 2 w 282"/>
                <a:gd name="T1" fmla="*/ 135 h 136"/>
                <a:gd name="T2" fmla="*/ 0 w 282"/>
                <a:gd name="T3" fmla="*/ 135 h 136"/>
                <a:gd name="T4" fmla="*/ 135 w 282"/>
                <a:gd name="T5" fmla="*/ 0 h 136"/>
                <a:gd name="T6" fmla="*/ 281 w 282"/>
                <a:gd name="T7" fmla="*/ 0 h 136"/>
                <a:gd name="T8" fmla="*/ 281 w 282"/>
                <a:gd name="T9" fmla="*/ 0 h 136"/>
                <a:gd name="T10" fmla="*/ 138 w 282"/>
                <a:gd name="T11" fmla="*/ 0 h 136"/>
                <a:gd name="T12" fmla="*/ 2 w 282"/>
                <a:gd name="T13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136">
                  <a:moveTo>
                    <a:pt x="2" y="135"/>
                  </a:moveTo>
                  <a:lnTo>
                    <a:pt x="0" y="135"/>
                  </a:lnTo>
                  <a:lnTo>
                    <a:pt x="13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38" y="0"/>
                  </a:lnTo>
                  <a:lnTo>
                    <a:pt x="2" y="135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95"/>
            <p:cNvSpPr>
              <a:spLocks noChangeArrowheads="1"/>
            </p:cNvSpPr>
            <p:nvPr/>
          </p:nvSpPr>
          <p:spPr bwMode="auto">
            <a:xfrm>
              <a:off x="16540468" y="6550917"/>
              <a:ext cx="295780" cy="120995"/>
            </a:xfrm>
            <a:custGeom>
              <a:avLst/>
              <a:gdLst>
                <a:gd name="T0" fmla="*/ 198 w 199"/>
                <a:gd name="T1" fmla="*/ 84 h 85"/>
                <a:gd name="T2" fmla="*/ 77 w 199"/>
                <a:gd name="T3" fmla="*/ 84 h 85"/>
                <a:gd name="T4" fmla="*/ 0 w 199"/>
                <a:gd name="T5" fmla="*/ 6 h 85"/>
                <a:gd name="T6" fmla="*/ 2 w 199"/>
                <a:gd name="T7" fmla="*/ 0 h 85"/>
                <a:gd name="T8" fmla="*/ 77 w 199"/>
                <a:gd name="T9" fmla="*/ 75 h 85"/>
                <a:gd name="T10" fmla="*/ 198 w 199"/>
                <a:gd name="T11" fmla="*/ 75 h 85"/>
                <a:gd name="T12" fmla="*/ 198 w 199"/>
                <a:gd name="T13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85">
                  <a:moveTo>
                    <a:pt x="198" y="84"/>
                  </a:moveTo>
                  <a:lnTo>
                    <a:pt x="77" y="84"/>
                  </a:lnTo>
                  <a:lnTo>
                    <a:pt x="0" y="6"/>
                  </a:lnTo>
                  <a:lnTo>
                    <a:pt x="2" y="0"/>
                  </a:lnTo>
                  <a:lnTo>
                    <a:pt x="77" y="75"/>
                  </a:lnTo>
                  <a:lnTo>
                    <a:pt x="198" y="75"/>
                  </a:lnTo>
                  <a:lnTo>
                    <a:pt x="198" y="84"/>
                  </a:lnTo>
                </a:path>
              </a:pathLst>
            </a:custGeom>
            <a:solidFill>
              <a:srgbClr val="8383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96"/>
            <p:cNvSpPr>
              <a:spLocks noChangeArrowheads="1"/>
            </p:cNvSpPr>
            <p:nvPr/>
          </p:nvSpPr>
          <p:spPr bwMode="auto">
            <a:xfrm>
              <a:off x="15377514" y="5804782"/>
              <a:ext cx="127723" cy="168048"/>
            </a:xfrm>
            <a:custGeom>
              <a:avLst/>
              <a:gdLst>
                <a:gd name="T0" fmla="*/ 83 w 87"/>
                <a:gd name="T1" fmla="*/ 104 h 116"/>
                <a:gd name="T2" fmla="*/ 83 w 87"/>
                <a:gd name="T3" fmla="*/ 89 h 116"/>
                <a:gd name="T4" fmla="*/ 83 w 87"/>
                <a:gd name="T5" fmla="*/ 75 h 116"/>
                <a:gd name="T6" fmla="*/ 81 w 87"/>
                <a:gd name="T7" fmla="*/ 29 h 116"/>
                <a:gd name="T8" fmla="*/ 75 w 87"/>
                <a:gd name="T9" fmla="*/ 11 h 116"/>
                <a:gd name="T10" fmla="*/ 61 w 87"/>
                <a:gd name="T11" fmla="*/ 0 h 116"/>
                <a:gd name="T12" fmla="*/ 57 w 87"/>
                <a:gd name="T13" fmla="*/ 3 h 116"/>
                <a:gd name="T14" fmla="*/ 49 w 87"/>
                <a:gd name="T15" fmla="*/ 11 h 116"/>
                <a:gd name="T16" fmla="*/ 40 w 87"/>
                <a:gd name="T17" fmla="*/ 23 h 116"/>
                <a:gd name="T18" fmla="*/ 34 w 87"/>
                <a:gd name="T19" fmla="*/ 11 h 116"/>
                <a:gd name="T20" fmla="*/ 14 w 87"/>
                <a:gd name="T21" fmla="*/ 6 h 116"/>
                <a:gd name="T22" fmla="*/ 3 w 87"/>
                <a:gd name="T23" fmla="*/ 14 h 116"/>
                <a:gd name="T24" fmla="*/ 0 w 87"/>
                <a:gd name="T25" fmla="*/ 26 h 116"/>
                <a:gd name="T26" fmla="*/ 3 w 87"/>
                <a:gd name="T27" fmla="*/ 32 h 116"/>
                <a:gd name="T28" fmla="*/ 0 w 87"/>
                <a:gd name="T29" fmla="*/ 49 h 116"/>
                <a:gd name="T30" fmla="*/ 0 w 87"/>
                <a:gd name="T31" fmla="*/ 75 h 116"/>
                <a:gd name="T32" fmla="*/ 3 w 87"/>
                <a:gd name="T33" fmla="*/ 92 h 116"/>
                <a:gd name="T34" fmla="*/ 3 w 87"/>
                <a:gd name="T35" fmla="*/ 109 h 116"/>
                <a:gd name="T36" fmla="*/ 6 w 87"/>
                <a:gd name="T37" fmla="*/ 115 h 116"/>
                <a:gd name="T38" fmla="*/ 8 w 87"/>
                <a:gd name="T39" fmla="*/ 115 h 116"/>
                <a:gd name="T40" fmla="*/ 12 w 87"/>
                <a:gd name="T41" fmla="*/ 115 h 116"/>
                <a:gd name="T42" fmla="*/ 14 w 87"/>
                <a:gd name="T43" fmla="*/ 109 h 116"/>
                <a:gd name="T44" fmla="*/ 14 w 87"/>
                <a:gd name="T45" fmla="*/ 101 h 116"/>
                <a:gd name="T46" fmla="*/ 12 w 87"/>
                <a:gd name="T47" fmla="*/ 72 h 116"/>
                <a:gd name="T48" fmla="*/ 12 w 87"/>
                <a:gd name="T49" fmla="*/ 37 h 116"/>
                <a:gd name="T50" fmla="*/ 12 w 87"/>
                <a:gd name="T51" fmla="*/ 29 h 116"/>
                <a:gd name="T52" fmla="*/ 14 w 87"/>
                <a:gd name="T53" fmla="*/ 20 h 116"/>
                <a:gd name="T54" fmla="*/ 20 w 87"/>
                <a:gd name="T55" fmla="*/ 17 h 116"/>
                <a:gd name="T56" fmla="*/ 26 w 87"/>
                <a:gd name="T57" fmla="*/ 17 h 116"/>
                <a:gd name="T58" fmla="*/ 29 w 87"/>
                <a:gd name="T59" fmla="*/ 23 h 116"/>
                <a:gd name="T60" fmla="*/ 34 w 87"/>
                <a:gd name="T61" fmla="*/ 32 h 116"/>
                <a:gd name="T62" fmla="*/ 40 w 87"/>
                <a:gd name="T63" fmla="*/ 41 h 116"/>
                <a:gd name="T64" fmla="*/ 43 w 87"/>
                <a:gd name="T65" fmla="*/ 41 h 116"/>
                <a:gd name="T66" fmla="*/ 49 w 87"/>
                <a:gd name="T67" fmla="*/ 35 h 116"/>
                <a:gd name="T68" fmla="*/ 49 w 87"/>
                <a:gd name="T69" fmla="*/ 32 h 116"/>
                <a:gd name="T70" fmla="*/ 57 w 87"/>
                <a:gd name="T71" fmla="*/ 20 h 116"/>
                <a:gd name="T72" fmla="*/ 63 w 87"/>
                <a:gd name="T73" fmla="*/ 17 h 116"/>
                <a:gd name="T74" fmla="*/ 69 w 87"/>
                <a:gd name="T75" fmla="*/ 20 h 116"/>
                <a:gd name="T76" fmla="*/ 66 w 87"/>
                <a:gd name="T77" fmla="*/ 26 h 116"/>
                <a:gd name="T78" fmla="*/ 63 w 87"/>
                <a:gd name="T79" fmla="*/ 32 h 116"/>
                <a:gd name="T80" fmla="*/ 63 w 87"/>
                <a:gd name="T81" fmla="*/ 43 h 116"/>
                <a:gd name="T82" fmla="*/ 66 w 87"/>
                <a:gd name="T83" fmla="*/ 52 h 116"/>
                <a:gd name="T84" fmla="*/ 72 w 87"/>
                <a:gd name="T85" fmla="*/ 63 h 116"/>
                <a:gd name="T86" fmla="*/ 72 w 87"/>
                <a:gd name="T87" fmla="*/ 86 h 116"/>
                <a:gd name="T88" fmla="*/ 72 w 87"/>
                <a:gd name="T89" fmla="*/ 106 h 116"/>
                <a:gd name="T90" fmla="*/ 78 w 87"/>
                <a:gd name="T91" fmla="*/ 115 h 116"/>
                <a:gd name="T92" fmla="*/ 81 w 87"/>
                <a:gd name="T93" fmla="*/ 115 h 116"/>
                <a:gd name="T94" fmla="*/ 86 w 87"/>
                <a:gd name="T95" fmla="*/ 112 h 116"/>
                <a:gd name="T96" fmla="*/ 83 w 87"/>
                <a:gd name="T97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116">
                  <a:moveTo>
                    <a:pt x="83" y="104"/>
                  </a:moveTo>
                  <a:lnTo>
                    <a:pt x="83" y="104"/>
                  </a:lnTo>
                  <a:cubicBezTo>
                    <a:pt x="83" y="101"/>
                    <a:pt x="83" y="98"/>
                    <a:pt x="83" y="95"/>
                  </a:cubicBezTo>
                  <a:cubicBezTo>
                    <a:pt x="83" y="95"/>
                    <a:pt x="83" y="92"/>
                    <a:pt x="83" y="89"/>
                  </a:cubicBezTo>
                  <a:cubicBezTo>
                    <a:pt x="83" y="86"/>
                    <a:pt x="83" y="86"/>
                    <a:pt x="83" y="84"/>
                  </a:cubicBezTo>
                  <a:cubicBezTo>
                    <a:pt x="83" y="84"/>
                    <a:pt x="83" y="80"/>
                    <a:pt x="83" y="75"/>
                  </a:cubicBezTo>
                  <a:cubicBezTo>
                    <a:pt x="81" y="72"/>
                    <a:pt x="81" y="66"/>
                    <a:pt x="81" y="58"/>
                  </a:cubicBezTo>
                  <a:cubicBezTo>
                    <a:pt x="81" y="52"/>
                    <a:pt x="81" y="41"/>
                    <a:pt x="81" y="29"/>
                  </a:cubicBezTo>
                  <a:cubicBezTo>
                    <a:pt x="81" y="26"/>
                    <a:pt x="81" y="23"/>
                    <a:pt x="81" y="20"/>
                  </a:cubicBezTo>
                  <a:cubicBezTo>
                    <a:pt x="78" y="17"/>
                    <a:pt x="78" y="14"/>
                    <a:pt x="75" y="11"/>
                  </a:cubicBezTo>
                  <a:cubicBezTo>
                    <a:pt x="75" y="11"/>
                    <a:pt x="72" y="6"/>
                    <a:pt x="69" y="6"/>
                  </a:cubicBezTo>
                  <a:cubicBezTo>
                    <a:pt x="66" y="3"/>
                    <a:pt x="63" y="0"/>
                    <a:pt x="6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3"/>
                    <a:pt x="57" y="3"/>
                    <a:pt x="57" y="3"/>
                  </a:cubicBezTo>
                  <a:lnTo>
                    <a:pt x="55" y="6"/>
                  </a:lnTo>
                  <a:cubicBezTo>
                    <a:pt x="52" y="9"/>
                    <a:pt x="52" y="9"/>
                    <a:pt x="49" y="11"/>
                  </a:cubicBezTo>
                  <a:cubicBezTo>
                    <a:pt x="46" y="11"/>
                    <a:pt x="46" y="14"/>
                    <a:pt x="43" y="17"/>
                  </a:cubicBezTo>
                  <a:cubicBezTo>
                    <a:pt x="43" y="20"/>
                    <a:pt x="40" y="20"/>
                    <a:pt x="40" y="23"/>
                  </a:cubicBezTo>
                  <a:cubicBezTo>
                    <a:pt x="40" y="20"/>
                    <a:pt x="40" y="20"/>
                    <a:pt x="40" y="17"/>
                  </a:cubicBezTo>
                  <a:cubicBezTo>
                    <a:pt x="37" y="17"/>
                    <a:pt x="37" y="14"/>
                    <a:pt x="34" y="11"/>
                  </a:cubicBezTo>
                  <a:cubicBezTo>
                    <a:pt x="32" y="11"/>
                    <a:pt x="29" y="9"/>
                    <a:pt x="26" y="9"/>
                  </a:cubicBezTo>
                  <a:cubicBezTo>
                    <a:pt x="23" y="9"/>
                    <a:pt x="20" y="6"/>
                    <a:pt x="14" y="6"/>
                  </a:cubicBezTo>
                  <a:cubicBezTo>
                    <a:pt x="12" y="6"/>
                    <a:pt x="8" y="9"/>
                    <a:pt x="8" y="11"/>
                  </a:cubicBezTo>
                  <a:cubicBezTo>
                    <a:pt x="6" y="11"/>
                    <a:pt x="6" y="14"/>
                    <a:pt x="3" y="14"/>
                  </a:cubicBezTo>
                  <a:cubicBezTo>
                    <a:pt x="3" y="17"/>
                    <a:pt x="3" y="20"/>
                    <a:pt x="3" y="20"/>
                  </a:cubicBezTo>
                  <a:cubicBezTo>
                    <a:pt x="0" y="23"/>
                    <a:pt x="0" y="23"/>
                    <a:pt x="0" y="26"/>
                  </a:cubicBezTo>
                  <a:lnTo>
                    <a:pt x="0" y="29"/>
                  </a:lnTo>
                  <a:cubicBezTo>
                    <a:pt x="3" y="32"/>
                    <a:pt x="3" y="32"/>
                    <a:pt x="3" y="3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41"/>
                    <a:pt x="0" y="43"/>
                    <a:pt x="0" y="49"/>
                  </a:cubicBezTo>
                  <a:cubicBezTo>
                    <a:pt x="0" y="55"/>
                    <a:pt x="0" y="60"/>
                    <a:pt x="0" y="66"/>
                  </a:cubicBezTo>
                  <a:cubicBezTo>
                    <a:pt x="0" y="69"/>
                    <a:pt x="0" y="72"/>
                    <a:pt x="0" y="75"/>
                  </a:cubicBezTo>
                  <a:cubicBezTo>
                    <a:pt x="0" y="78"/>
                    <a:pt x="0" y="80"/>
                    <a:pt x="0" y="84"/>
                  </a:cubicBezTo>
                  <a:cubicBezTo>
                    <a:pt x="0" y="86"/>
                    <a:pt x="0" y="89"/>
                    <a:pt x="3" y="92"/>
                  </a:cubicBezTo>
                  <a:cubicBezTo>
                    <a:pt x="3" y="98"/>
                    <a:pt x="3" y="101"/>
                    <a:pt x="3" y="106"/>
                  </a:cubicBezTo>
                  <a:lnTo>
                    <a:pt x="3" y="109"/>
                  </a:lnTo>
                  <a:lnTo>
                    <a:pt x="3" y="112"/>
                  </a:lnTo>
                  <a:cubicBezTo>
                    <a:pt x="3" y="112"/>
                    <a:pt x="3" y="112"/>
                    <a:pt x="6" y="115"/>
                  </a:cubicBezTo>
                  <a:lnTo>
                    <a:pt x="8" y="115"/>
                  </a:lnTo>
                  <a:lnTo>
                    <a:pt x="8" y="115"/>
                  </a:lnTo>
                  <a:cubicBezTo>
                    <a:pt x="12" y="115"/>
                    <a:pt x="12" y="115"/>
                    <a:pt x="12" y="115"/>
                  </a:cubicBezTo>
                  <a:lnTo>
                    <a:pt x="12" y="115"/>
                  </a:lnTo>
                  <a:cubicBezTo>
                    <a:pt x="14" y="115"/>
                    <a:pt x="14" y="115"/>
                    <a:pt x="14" y="112"/>
                  </a:cubicBezTo>
                  <a:lnTo>
                    <a:pt x="14" y="109"/>
                  </a:lnTo>
                  <a:cubicBezTo>
                    <a:pt x="14" y="106"/>
                    <a:pt x="14" y="106"/>
                    <a:pt x="14" y="106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5"/>
                    <a:pt x="14" y="89"/>
                    <a:pt x="12" y="86"/>
                  </a:cubicBezTo>
                  <a:cubicBezTo>
                    <a:pt x="12" y="80"/>
                    <a:pt x="12" y="78"/>
                    <a:pt x="12" y="72"/>
                  </a:cubicBezTo>
                  <a:cubicBezTo>
                    <a:pt x="12" y="66"/>
                    <a:pt x="12" y="60"/>
                    <a:pt x="12" y="55"/>
                  </a:cubicBezTo>
                  <a:cubicBezTo>
                    <a:pt x="12" y="49"/>
                    <a:pt x="12" y="43"/>
                    <a:pt x="12" y="37"/>
                  </a:cubicBezTo>
                  <a:cubicBezTo>
                    <a:pt x="12" y="35"/>
                    <a:pt x="12" y="35"/>
                    <a:pt x="12" y="32"/>
                  </a:cubicBezTo>
                  <a:lnTo>
                    <a:pt x="12" y="29"/>
                  </a:lnTo>
                  <a:cubicBezTo>
                    <a:pt x="12" y="26"/>
                    <a:pt x="12" y="26"/>
                    <a:pt x="12" y="23"/>
                  </a:cubicBezTo>
                  <a:cubicBezTo>
                    <a:pt x="12" y="23"/>
                    <a:pt x="14" y="23"/>
                    <a:pt x="14" y="20"/>
                  </a:cubicBezTo>
                  <a:cubicBezTo>
                    <a:pt x="14" y="20"/>
                    <a:pt x="14" y="20"/>
                    <a:pt x="18" y="17"/>
                  </a:cubicBezTo>
                  <a:cubicBezTo>
                    <a:pt x="18" y="17"/>
                    <a:pt x="18" y="17"/>
                    <a:pt x="20" y="17"/>
                  </a:cubicBezTo>
                  <a:lnTo>
                    <a:pt x="20" y="17"/>
                  </a:lnTo>
                  <a:cubicBezTo>
                    <a:pt x="23" y="17"/>
                    <a:pt x="23" y="17"/>
                    <a:pt x="26" y="17"/>
                  </a:cubicBezTo>
                  <a:lnTo>
                    <a:pt x="26" y="20"/>
                  </a:lnTo>
                  <a:cubicBezTo>
                    <a:pt x="29" y="23"/>
                    <a:pt x="29" y="23"/>
                    <a:pt x="29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9"/>
                    <a:pt x="32" y="32"/>
                    <a:pt x="34" y="32"/>
                  </a:cubicBezTo>
                  <a:cubicBezTo>
                    <a:pt x="34" y="35"/>
                    <a:pt x="34" y="35"/>
                    <a:pt x="37" y="37"/>
                  </a:cubicBezTo>
                  <a:lnTo>
                    <a:pt x="40" y="41"/>
                  </a:lnTo>
                  <a:cubicBezTo>
                    <a:pt x="43" y="43"/>
                    <a:pt x="43" y="43"/>
                    <a:pt x="43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6" y="41"/>
                    <a:pt x="49" y="37"/>
                    <a:pt x="49" y="35"/>
                  </a:cubicBezTo>
                  <a:lnTo>
                    <a:pt x="49" y="35"/>
                  </a:lnTo>
                  <a:lnTo>
                    <a:pt x="49" y="32"/>
                  </a:lnTo>
                  <a:lnTo>
                    <a:pt x="49" y="32"/>
                  </a:lnTo>
                  <a:cubicBezTo>
                    <a:pt x="49" y="29"/>
                    <a:pt x="49" y="29"/>
                    <a:pt x="52" y="26"/>
                  </a:cubicBezTo>
                  <a:cubicBezTo>
                    <a:pt x="55" y="23"/>
                    <a:pt x="55" y="20"/>
                    <a:pt x="57" y="20"/>
                  </a:cubicBezTo>
                  <a:lnTo>
                    <a:pt x="61" y="17"/>
                  </a:lnTo>
                  <a:lnTo>
                    <a:pt x="63" y="17"/>
                  </a:lnTo>
                  <a:lnTo>
                    <a:pt x="66" y="17"/>
                  </a:lnTo>
                  <a:cubicBezTo>
                    <a:pt x="69" y="20"/>
                    <a:pt x="69" y="20"/>
                    <a:pt x="69" y="20"/>
                  </a:cubicBezTo>
                  <a:lnTo>
                    <a:pt x="69" y="23"/>
                  </a:lnTo>
                  <a:cubicBezTo>
                    <a:pt x="69" y="26"/>
                    <a:pt x="66" y="26"/>
                    <a:pt x="66" y="26"/>
                  </a:cubicBezTo>
                  <a:cubicBezTo>
                    <a:pt x="66" y="29"/>
                    <a:pt x="63" y="29"/>
                    <a:pt x="63" y="32"/>
                  </a:cubicBezTo>
                  <a:lnTo>
                    <a:pt x="63" y="32"/>
                  </a:lnTo>
                  <a:cubicBezTo>
                    <a:pt x="63" y="35"/>
                    <a:pt x="63" y="37"/>
                    <a:pt x="63" y="37"/>
                  </a:cubicBezTo>
                  <a:cubicBezTo>
                    <a:pt x="63" y="41"/>
                    <a:pt x="63" y="41"/>
                    <a:pt x="63" y="43"/>
                  </a:cubicBezTo>
                  <a:lnTo>
                    <a:pt x="63" y="43"/>
                  </a:lnTo>
                  <a:cubicBezTo>
                    <a:pt x="63" y="46"/>
                    <a:pt x="66" y="49"/>
                    <a:pt x="66" y="52"/>
                  </a:cubicBezTo>
                  <a:cubicBezTo>
                    <a:pt x="66" y="55"/>
                    <a:pt x="69" y="55"/>
                    <a:pt x="69" y="58"/>
                  </a:cubicBezTo>
                  <a:cubicBezTo>
                    <a:pt x="69" y="60"/>
                    <a:pt x="72" y="60"/>
                    <a:pt x="72" y="63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2" y="75"/>
                    <a:pt x="72" y="80"/>
                    <a:pt x="72" y="86"/>
                  </a:cubicBezTo>
                  <a:cubicBezTo>
                    <a:pt x="72" y="89"/>
                    <a:pt x="72" y="95"/>
                    <a:pt x="72" y="101"/>
                  </a:cubicBezTo>
                  <a:cubicBezTo>
                    <a:pt x="72" y="104"/>
                    <a:pt x="72" y="106"/>
                    <a:pt x="72" y="106"/>
                  </a:cubicBezTo>
                  <a:cubicBezTo>
                    <a:pt x="72" y="109"/>
                    <a:pt x="72" y="109"/>
                    <a:pt x="72" y="112"/>
                  </a:cubicBezTo>
                  <a:cubicBezTo>
                    <a:pt x="72" y="115"/>
                    <a:pt x="75" y="115"/>
                    <a:pt x="78" y="115"/>
                  </a:cubicBezTo>
                  <a:lnTo>
                    <a:pt x="78" y="115"/>
                  </a:lnTo>
                  <a:cubicBezTo>
                    <a:pt x="81" y="115"/>
                    <a:pt x="81" y="115"/>
                    <a:pt x="81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83" y="115"/>
                    <a:pt x="83" y="115"/>
                    <a:pt x="86" y="112"/>
                  </a:cubicBezTo>
                  <a:cubicBezTo>
                    <a:pt x="86" y="112"/>
                    <a:pt x="86" y="112"/>
                    <a:pt x="86" y="109"/>
                  </a:cubicBezTo>
                  <a:cubicBezTo>
                    <a:pt x="86" y="109"/>
                    <a:pt x="86" y="106"/>
                    <a:pt x="83" y="106"/>
                  </a:cubicBezTo>
                  <a:cubicBezTo>
                    <a:pt x="83" y="106"/>
                    <a:pt x="83" y="106"/>
                    <a:pt x="83" y="104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97"/>
            <p:cNvSpPr>
              <a:spLocks noChangeArrowheads="1"/>
            </p:cNvSpPr>
            <p:nvPr/>
          </p:nvSpPr>
          <p:spPr bwMode="auto">
            <a:xfrm>
              <a:off x="15532126" y="5804782"/>
              <a:ext cx="94112" cy="174770"/>
            </a:xfrm>
            <a:custGeom>
              <a:avLst/>
              <a:gdLst>
                <a:gd name="T0" fmla="*/ 64 w 65"/>
                <a:gd name="T1" fmla="*/ 101 h 119"/>
                <a:gd name="T2" fmla="*/ 61 w 65"/>
                <a:gd name="T3" fmla="*/ 84 h 119"/>
                <a:gd name="T4" fmla="*/ 61 w 65"/>
                <a:gd name="T5" fmla="*/ 69 h 119"/>
                <a:gd name="T6" fmla="*/ 61 w 65"/>
                <a:gd name="T7" fmla="*/ 55 h 119"/>
                <a:gd name="T8" fmla="*/ 61 w 65"/>
                <a:gd name="T9" fmla="*/ 41 h 119"/>
                <a:gd name="T10" fmla="*/ 61 w 65"/>
                <a:gd name="T11" fmla="*/ 35 h 119"/>
                <a:gd name="T12" fmla="*/ 61 w 65"/>
                <a:gd name="T13" fmla="*/ 23 h 119"/>
                <a:gd name="T14" fmla="*/ 49 w 65"/>
                <a:gd name="T15" fmla="*/ 6 h 119"/>
                <a:gd name="T16" fmla="*/ 35 w 65"/>
                <a:gd name="T17" fmla="*/ 0 h 119"/>
                <a:gd name="T18" fmla="*/ 21 w 65"/>
                <a:gd name="T19" fmla="*/ 9 h 119"/>
                <a:gd name="T20" fmla="*/ 4 w 65"/>
                <a:gd name="T21" fmla="*/ 26 h 119"/>
                <a:gd name="T22" fmla="*/ 4 w 65"/>
                <a:gd name="T23" fmla="*/ 49 h 119"/>
                <a:gd name="T24" fmla="*/ 4 w 65"/>
                <a:gd name="T25" fmla="*/ 63 h 119"/>
                <a:gd name="T26" fmla="*/ 0 w 65"/>
                <a:gd name="T27" fmla="*/ 72 h 119"/>
                <a:gd name="T28" fmla="*/ 0 w 65"/>
                <a:gd name="T29" fmla="*/ 86 h 119"/>
                <a:gd name="T30" fmla="*/ 4 w 65"/>
                <a:gd name="T31" fmla="*/ 101 h 119"/>
                <a:gd name="T32" fmla="*/ 4 w 65"/>
                <a:gd name="T33" fmla="*/ 112 h 119"/>
                <a:gd name="T34" fmla="*/ 6 w 65"/>
                <a:gd name="T35" fmla="*/ 115 h 119"/>
                <a:gd name="T36" fmla="*/ 12 w 65"/>
                <a:gd name="T37" fmla="*/ 115 h 119"/>
                <a:gd name="T38" fmla="*/ 12 w 65"/>
                <a:gd name="T39" fmla="*/ 115 h 119"/>
                <a:gd name="T40" fmla="*/ 12 w 65"/>
                <a:gd name="T41" fmla="*/ 109 h 119"/>
                <a:gd name="T42" fmla="*/ 12 w 65"/>
                <a:gd name="T43" fmla="*/ 80 h 119"/>
                <a:gd name="T44" fmla="*/ 12 w 65"/>
                <a:gd name="T45" fmla="*/ 69 h 119"/>
                <a:gd name="T46" fmla="*/ 44 w 65"/>
                <a:gd name="T47" fmla="*/ 75 h 119"/>
                <a:gd name="T48" fmla="*/ 49 w 65"/>
                <a:gd name="T49" fmla="*/ 72 h 119"/>
                <a:gd name="T50" fmla="*/ 49 w 65"/>
                <a:gd name="T51" fmla="*/ 86 h 119"/>
                <a:gd name="T52" fmla="*/ 53 w 65"/>
                <a:gd name="T53" fmla="*/ 109 h 119"/>
                <a:gd name="T54" fmla="*/ 58 w 65"/>
                <a:gd name="T55" fmla="*/ 118 h 119"/>
                <a:gd name="T56" fmla="*/ 64 w 65"/>
                <a:gd name="T57" fmla="*/ 115 h 119"/>
                <a:gd name="T58" fmla="*/ 64 w 65"/>
                <a:gd name="T59" fmla="*/ 106 h 119"/>
                <a:gd name="T60" fmla="*/ 53 w 65"/>
                <a:gd name="T61" fmla="*/ 58 h 119"/>
                <a:gd name="T62" fmla="*/ 47 w 65"/>
                <a:gd name="T63" fmla="*/ 58 h 119"/>
                <a:gd name="T64" fmla="*/ 18 w 65"/>
                <a:gd name="T65" fmla="*/ 60 h 119"/>
                <a:gd name="T66" fmla="*/ 12 w 65"/>
                <a:gd name="T67" fmla="*/ 49 h 119"/>
                <a:gd name="T68" fmla="*/ 15 w 65"/>
                <a:gd name="T69" fmla="*/ 29 h 119"/>
                <a:gd name="T70" fmla="*/ 38 w 65"/>
                <a:gd name="T71" fmla="*/ 14 h 119"/>
                <a:gd name="T72" fmla="*/ 49 w 65"/>
                <a:gd name="T73" fmla="*/ 23 h 119"/>
                <a:gd name="T74" fmla="*/ 53 w 65"/>
                <a:gd name="T75" fmla="*/ 43 h 119"/>
                <a:gd name="T76" fmla="*/ 53 w 65"/>
                <a:gd name="T77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119">
                  <a:moveTo>
                    <a:pt x="64" y="101"/>
                  </a:moveTo>
                  <a:lnTo>
                    <a:pt x="64" y="101"/>
                  </a:lnTo>
                  <a:cubicBezTo>
                    <a:pt x="64" y="98"/>
                    <a:pt x="64" y="95"/>
                    <a:pt x="64" y="92"/>
                  </a:cubicBezTo>
                  <a:cubicBezTo>
                    <a:pt x="61" y="89"/>
                    <a:pt x="61" y="86"/>
                    <a:pt x="61" y="84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8"/>
                    <a:pt x="61" y="75"/>
                    <a:pt x="61" y="69"/>
                  </a:cubicBezTo>
                  <a:cubicBezTo>
                    <a:pt x="61" y="66"/>
                    <a:pt x="61" y="63"/>
                    <a:pt x="61" y="60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2"/>
                    <a:pt x="61" y="49"/>
                    <a:pt x="61" y="46"/>
                  </a:cubicBezTo>
                  <a:cubicBezTo>
                    <a:pt x="61" y="46"/>
                    <a:pt x="61" y="43"/>
                    <a:pt x="61" y="41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61" y="35"/>
                  </a:lnTo>
                  <a:cubicBezTo>
                    <a:pt x="61" y="32"/>
                    <a:pt x="64" y="32"/>
                    <a:pt x="64" y="29"/>
                  </a:cubicBezTo>
                  <a:cubicBezTo>
                    <a:pt x="64" y="26"/>
                    <a:pt x="64" y="23"/>
                    <a:pt x="61" y="23"/>
                  </a:cubicBezTo>
                  <a:cubicBezTo>
                    <a:pt x="61" y="20"/>
                    <a:pt x="61" y="17"/>
                    <a:pt x="58" y="14"/>
                  </a:cubicBezTo>
                  <a:cubicBezTo>
                    <a:pt x="55" y="11"/>
                    <a:pt x="53" y="9"/>
                    <a:pt x="49" y="6"/>
                  </a:cubicBezTo>
                  <a:cubicBezTo>
                    <a:pt x="47" y="6"/>
                    <a:pt x="44" y="0"/>
                    <a:pt x="3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3"/>
                    <a:pt x="26" y="6"/>
                  </a:cubicBezTo>
                  <a:cubicBezTo>
                    <a:pt x="24" y="6"/>
                    <a:pt x="21" y="9"/>
                    <a:pt x="21" y="9"/>
                  </a:cubicBezTo>
                  <a:cubicBezTo>
                    <a:pt x="15" y="9"/>
                    <a:pt x="12" y="14"/>
                    <a:pt x="9" y="17"/>
                  </a:cubicBezTo>
                  <a:cubicBezTo>
                    <a:pt x="6" y="20"/>
                    <a:pt x="4" y="23"/>
                    <a:pt x="4" y="26"/>
                  </a:cubicBezTo>
                  <a:cubicBezTo>
                    <a:pt x="4" y="29"/>
                    <a:pt x="4" y="35"/>
                    <a:pt x="4" y="37"/>
                  </a:cubicBezTo>
                  <a:cubicBezTo>
                    <a:pt x="4" y="41"/>
                    <a:pt x="4" y="43"/>
                    <a:pt x="4" y="49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5"/>
                    <a:pt x="4" y="58"/>
                    <a:pt x="4" y="63"/>
                  </a:cubicBezTo>
                  <a:cubicBezTo>
                    <a:pt x="4" y="66"/>
                    <a:pt x="4" y="69"/>
                    <a:pt x="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0" y="84"/>
                    <a:pt x="0" y="86"/>
                  </a:cubicBezTo>
                  <a:cubicBezTo>
                    <a:pt x="0" y="89"/>
                    <a:pt x="0" y="92"/>
                    <a:pt x="0" y="95"/>
                  </a:cubicBezTo>
                  <a:cubicBezTo>
                    <a:pt x="0" y="95"/>
                    <a:pt x="4" y="98"/>
                    <a:pt x="4" y="101"/>
                  </a:cubicBezTo>
                  <a:cubicBezTo>
                    <a:pt x="4" y="101"/>
                    <a:pt x="4" y="104"/>
                    <a:pt x="4" y="106"/>
                  </a:cubicBezTo>
                  <a:cubicBezTo>
                    <a:pt x="4" y="106"/>
                    <a:pt x="4" y="109"/>
                    <a:pt x="4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6" y="115"/>
                    <a:pt x="9" y="115"/>
                  </a:cubicBezTo>
                  <a:lnTo>
                    <a:pt x="12" y="115"/>
                  </a:lnTo>
                  <a:lnTo>
                    <a:pt x="12" y="115"/>
                  </a:lnTo>
                  <a:lnTo>
                    <a:pt x="12" y="115"/>
                  </a:lnTo>
                  <a:cubicBezTo>
                    <a:pt x="12" y="115"/>
                    <a:pt x="12" y="115"/>
                    <a:pt x="12" y="112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4"/>
                    <a:pt x="15" y="101"/>
                    <a:pt x="12" y="95"/>
                  </a:cubicBezTo>
                  <a:cubicBezTo>
                    <a:pt x="12" y="89"/>
                    <a:pt x="12" y="86"/>
                    <a:pt x="12" y="80"/>
                  </a:cubicBezTo>
                  <a:cubicBezTo>
                    <a:pt x="12" y="78"/>
                    <a:pt x="12" y="78"/>
                    <a:pt x="12" y="75"/>
                  </a:cubicBezTo>
                  <a:cubicBezTo>
                    <a:pt x="12" y="75"/>
                    <a:pt x="12" y="72"/>
                    <a:pt x="12" y="69"/>
                  </a:cubicBezTo>
                  <a:cubicBezTo>
                    <a:pt x="18" y="69"/>
                    <a:pt x="24" y="72"/>
                    <a:pt x="30" y="72"/>
                  </a:cubicBezTo>
                  <a:cubicBezTo>
                    <a:pt x="32" y="72"/>
                    <a:pt x="38" y="75"/>
                    <a:pt x="44" y="75"/>
                  </a:cubicBezTo>
                  <a:cubicBezTo>
                    <a:pt x="49" y="75"/>
                    <a:pt x="49" y="75"/>
                    <a:pt x="49" y="75"/>
                  </a:cubicBezTo>
                  <a:lnTo>
                    <a:pt x="49" y="72"/>
                  </a:lnTo>
                  <a:cubicBezTo>
                    <a:pt x="49" y="75"/>
                    <a:pt x="49" y="75"/>
                    <a:pt x="49" y="78"/>
                  </a:cubicBezTo>
                  <a:cubicBezTo>
                    <a:pt x="49" y="80"/>
                    <a:pt x="49" y="84"/>
                    <a:pt x="49" y="86"/>
                  </a:cubicBezTo>
                  <a:cubicBezTo>
                    <a:pt x="49" y="92"/>
                    <a:pt x="49" y="101"/>
                    <a:pt x="53" y="106"/>
                  </a:cubicBezTo>
                  <a:lnTo>
                    <a:pt x="53" y="109"/>
                  </a:lnTo>
                  <a:cubicBezTo>
                    <a:pt x="53" y="112"/>
                    <a:pt x="53" y="115"/>
                    <a:pt x="53" y="115"/>
                  </a:cubicBezTo>
                  <a:cubicBezTo>
                    <a:pt x="53" y="115"/>
                    <a:pt x="55" y="118"/>
                    <a:pt x="58" y="118"/>
                  </a:cubicBezTo>
                  <a:cubicBezTo>
                    <a:pt x="58" y="118"/>
                    <a:pt x="61" y="118"/>
                    <a:pt x="64" y="118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4" y="109"/>
                    <a:pt x="64" y="109"/>
                    <a:pt x="64" y="106"/>
                  </a:cubicBezTo>
                  <a:cubicBezTo>
                    <a:pt x="64" y="106"/>
                    <a:pt x="64" y="104"/>
                    <a:pt x="64" y="101"/>
                  </a:cubicBezTo>
                  <a:close/>
                  <a:moveTo>
                    <a:pt x="53" y="58"/>
                  </a:moveTo>
                  <a:lnTo>
                    <a:pt x="53" y="58"/>
                  </a:lnTo>
                  <a:cubicBezTo>
                    <a:pt x="49" y="58"/>
                    <a:pt x="49" y="58"/>
                    <a:pt x="47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4" y="58"/>
                    <a:pt x="21" y="58"/>
                    <a:pt x="18" y="60"/>
                  </a:cubicBezTo>
                  <a:cubicBezTo>
                    <a:pt x="15" y="60"/>
                    <a:pt x="12" y="60"/>
                    <a:pt x="12" y="6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6"/>
                    <a:pt x="12" y="43"/>
                    <a:pt x="12" y="37"/>
                  </a:cubicBezTo>
                  <a:cubicBezTo>
                    <a:pt x="12" y="35"/>
                    <a:pt x="15" y="32"/>
                    <a:pt x="15" y="29"/>
                  </a:cubicBezTo>
                  <a:cubicBezTo>
                    <a:pt x="18" y="23"/>
                    <a:pt x="18" y="20"/>
                    <a:pt x="24" y="20"/>
                  </a:cubicBezTo>
                  <a:cubicBezTo>
                    <a:pt x="26" y="17"/>
                    <a:pt x="32" y="14"/>
                    <a:pt x="38" y="14"/>
                  </a:cubicBezTo>
                  <a:cubicBezTo>
                    <a:pt x="44" y="14"/>
                    <a:pt x="47" y="17"/>
                    <a:pt x="49" y="17"/>
                  </a:cubicBezTo>
                  <a:cubicBezTo>
                    <a:pt x="49" y="20"/>
                    <a:pt x="49" y="23"/>
                    <a:pt x="49" y="23"/>
                  </a:cubicBezTo>
                  <a:cubicBezTo>
                    <a:pt x="53" y="26"/>
                    <a:pt x="53" y="29"/>
                    <a:pt x="53" y="32"/>
                  </a:cubicBezTo>
                  <a:cubicBezTo>
                    <a:pt x="53" y="35"/>
                    <a:pt x="53" y="41"/>
                    <a:pt x="53" y="43"/>
                  </a:cubicBezTo>
                  <a:cubicBezTo>
                    <a:pt x="53" y="46"/>
                    <a:pt x="53" y="52"/>
                    <a:pt x="53" y="55"/>
                  </a:cubicBezTo>
                  <a:cubicBezTo>
                    <a:pt x="53" y="58"/>
                    <a:pt x="53" y="58"/>
                    <a:pt x="53" y="58"/>
                  </a:cubicBez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98"/>
            <p:cNvSpPr>
              <a:spLocks noChangeArrowheads="1"/>
            </p:cNvSpPr>
            <p:nvPr/>
          </p:nvSpPr>
          <p:spPr bwMode="auto">
            <a:xfrm>
              <a:off x="15653127" y="5818226"/>
              <a:ext cx="127723" cy="161326"/>
            </a:xfrm>
            <a:custGeom>
              <a:avLst/>
              <a:gdLst>
                <a:gd name="T0" fmla="*/ 84 w 87"/>
                <a:gd name="T1" fmla="*/ 100 h 110"/>
                <a:gd name="T2" fmla="*/ 69 w 87"/>
                <a:gd name="T3" fmla="*/ 83 h 110"/>
                <a:gd name="T4" fmla="*/ 49 w 87"/>
                <a:gd name="T5" fmla="*/ 63 h 110"/>
                <a:gd name="T6" fmla="*/ 35 w 87"/>
                <a:gd name="T7" fmla="*/ 51 h 110"/>
                <a:gd name="T8" fmla="*/ 32 w 87"/>
                <a:gd name="T9" fmla="*/ 51 h 110"/>
                <a:gd name="T10" fmla="*/ 58 w 87"/>
                <a:gd name="T11" fmla="*/ 46 h 110"/>
                <a:gd name="T12" fmla="*/ 75 w 87"/>
                <a:gd name="T13" fmla="*/ 20 h 110"/>
                <a:gd name="T14" fmla="*/ 63 w 87"/>
                <a:gd name="T15" fmla="*/ 5 h 110"/>
                <a:gd name="T16" fmla="*/ 46 w 87"/>
                <a:gd name="T17" fmla="*/ 0 h 110"/>
                <a:gd name="T18" fmla="*/ 23 w 87"/>
                <a:gd name="T19" fmla="*/ 0 h 110"/>
                <a:gd name="T20" fmla="*/ 18 w 87"/>
                <a:gd name="T21" fmla="*/ 0 h 110"/>
                <a:gd name="T22" fmla="*/ 3 w 87"/>
                <a:gd name="T23" fmla="*/ 0 h 110"/>
                <a:gd name="T24" fmla="*/ 0 w 87"/>
                <a:gd name="T25" fmla="*/ 0 h 110"/>
                <a:gd name="T26" fmla="*/ 3 w 87"/>
                <a:gd name="T27" fmla="*/ 5 h 110"/>
                <a:gd name="T28" fmla="*/ 3 w 87"/>
                <a:gd name="T29" fmla="*/ 8 h 110"/>
                <a:gd name="T30" fmla="*/ 3 w 87"/>
                <a:gd name="T31" fmla="*/ 14 h 110"/>
                <a:gd name="T32" fmla="*/ 3 w 87"/>
                <a:gd name="T33" fmla="*/ 40 h 110"/>
                <a:gd name="T34" fmla="*/ 3 w 87"/>
                <a:gd name="T35" fmla="*/ 60 h 110"/>
                <a:gd name="T36" fmla="*/ 3 w 87"/>
                <a:gd name="T37" fmla="*/ 80 h 110"/>
                <a:gd name="T38" fmla="*/ 3 w 87"/>
                <a:gd name="T39" fmla="*/ 89 h 110"/>
                <a:gd name="T40" fmla="*/ 3 w 87"/>
                <a:gd name="T41" fmla="*/ 100 h 110"/>
                <a:gd name="T42" fmla="*/ 9 w 87"/>
                <a:gd name="T43" fmla="*/ 109 h 110"/>
                <a:gd name="T44" fmla="*/ 9 w 87"/>
                <a:gd name="T45" fmla="*/ 109 h 110"/>
                <a:gd name="T46" fmla="*/ 15 w 87"/>
                <a:gd name="T47" fmla="*/ 100 h 110"/>
                <a:gd name="T48" fmla="*/ 12 w 87"/>
                <a:gd name="T49" fmla="*/ 97 h 110"/>
                <a:gd name="T50" fmla="*/ 18 w 87"/>
                <a:gd name="T51" fmla="*/ 86 h 110"/>
                <a:gd name="T52" fmla="*/ 20 w 87"/>
                <a:gd name="T53" fmla="*/ 66 h 110"/>
                <a:gd name="T54" fmla="*/ 18 w 87"/>
                <a:gd name="T55" fmla="*/ 54 h 110"/>
                <a:gd name="T56" fmla="*/ 55 w 87"/>
                <a:gd name="T57" fmla="*/ 80 h 110"/>
                <a:gd name="T58" fmla="*/ 63 w 87"/>
                <a:gd name="T59" fmla="*/ 92 h 110"/>
                <a:gd name="T60" fmla="*/ 67 w 87"/>
                <a:gd name="T61" fmla="*/ 97 h 110"/>
                <a:gd name="T62" fmla="*/ 72 w 87"/>
                <a:gd name="T63" fmla="*/ 103 h 110"/>
                <a:gd name="T64" fmla="*/ 72 w 87"/>
                <a:gd name="T65" fmla="*/ 106 h 110"/>
                <a:gd name="T66" fmla="*/ 81 w 87"/>
                <a:gd name="T67" fmla="*/ 109 h 110"/>
                <a:gd name="T68" fmla="*/ 84 w 87"/>
                <a:gd name="T69" fmla="*/ 100 h 110"/>
                <a:gd name="T70" fmla="*/ 63 w 87"/>
                <a:gd name="T71" fmla="*/ 28 h 110"/>
                <a:gd name="T72" fmla="*/ 43 w 87"/>
                <a:gd name="T73" fmla="*/ 40 h 110"/>
                <a:gd name="T74" fmla="*/ 15 w 87"/>
                <a:gd name="T75" fmla="*/ 40 h 110"/>
                <a:gd name="T76" fmla="*/ 15 w 87"/>
                <a:gd name="T77" fmla="*/ 17 h 110"/>
                <a:gd name="T78" fmla="*/ 15 w 87"/>
                <a:gd name="T79" fmla="*/ 8 h 110"/>
                <a:gd name="T80" fmla="*/ 37 w 87"/>
                <a:gd name="T81" fmla="*/ 11 h 110"/>
                <a:gd name="T82" fmla="*/ 58 w 87"/>
                <a:gd name="T83" fmla="*/ 14 h 110"/>
                <a:gd name="T84" fmla="*/ 63 w 87"/>
                <a:gd name="T85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10">
                  <a:moveTo>
                    <a:pt x="84" y="100"/>
                  </a:moveTo>
                  <a:lnTo>
                    <a:pt x="84" y="100"/>
                  </a:lnTo>
                  <a:cubicBezTo>
                    <a:pt x="81" y="97"/>
                    <a:pt x="78" y="95"/>
                    <a:pt x="78" y="92"/>
                  </a:cubicBezTo>
                  <a:cubicBezTo>
                    <a:pt x="75" y="89"/>
                    <a:pt x="72" y="86"/>
                    <a:pt x="69" y="83"/>
                  </a:cubicBezTo>
                  <a:cubicBezTo>
                    <a:pt x="67" y="77"/>
                    <a:pt x="63" y="75"/>
                    <a:pt x="61" y="71"/>
                  </a:cubicBezTo>
                  <a:cubicBezTo>
                    <a:pt x="58" y="66"/>
                    <a:pt x="52" y="63"/>
                    <a:pt x="49" y="63"/>
                  </a:cubicBezTo>
                  <a:cubicBezTo>
                    <a:pt x="46" y="60"/>
                    <a:pt x="43" y="57"/>
                    <a:pt x="43" y="57"/>
                  </a:cubicBezTo>
                  <a:cubicBezTo>
                    <a:pt x="41" y="54"/>
                    <a:pt x="37" y="54"/>
                    <a:pt x="35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51"/>
                  </a:lnTo>
                  <a:cubicBezTo>
                    <a:pt x="35" y="51"/>
                    <a:pt x="37" y="49"/>
                    <a:pt x="43" y="49"/>
                  </a:cubicBezTo>
                  <a:cubicBezTo>
                    <a:pt x="49" y="49"/>
                    <a:pt x="55" y="49"/>
                    <a:pt x="58" y="46"/>
                  </a:cubicBezTo>
                  <a:cubicBezTo>
                    <a:pt x="63" y="43"/>
                    <a:pt x="67" y="40"/>
                    <a:pt x="69" y="37"/>
                  </a:cubicBezTo>
                  <a:cubicBezTo>
                    <a:pt x="72" y="32"/>
                    <a:pt x="75" y="28"/>
                    <a:pt x="75" y="20"/>
                  </a:cubicBezTo>
                  <a:cubicBezTo>
                    <a:pt x="75" y="17"/>
                    <a:pt x="75" y="17"/>
                    <a:pt x="72" y="14"/>
                  </a:cubicBezTo>
                  <a:cubicBezTo>
                    <a:pt x="69" y="8"/>
                    <a:pt x="67" y="8"/>
                    <a:pt x="63" y="5"/>
                  </a:cubicBezTo>
                  <a:cubicBezTo>
                    <a:pt x="58" y="2"/>
                    <a:pt x="52" y="2"/>
                    <a:pt x="46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3" y="0"/>
                    <a:pt x="37" y="0"/>
                    <a:pt x="35" y="0"/>
                  </a:cubicBezTo>
                  <a:cubicBezTo>
                    <a:pt x="32" y="0"/>
                    <a:pt x="26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8" y="0"/>
                  </a:lnTo>
                  <a:cubicBezTo>
                    <a:pt x="15" y="0"/>
                    <a:pt x="12" y="0"/>
                    <a:pt x="9" y="0"/>
                  </a:cubicBezTo>
                  <a:cubicBezTo>
                    <a:pt x="6" y="0"/>
                    <a:pt x="6" y="0"/>
                    <a:pt x="3" y="0"/>
                  </a:cubicBezTo>
                  <a:lnTo>
                    <a:pt x="3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3" y="2"/>
                  </a:lnTo>
                  <a:lnTo>
                    <a:pt x="3" y="5"/>
                  </a:ln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3" y="11"/>
                    <a:pt x="3" y="11"/>
                    <a:pt x="3" y="11"/>
                  </a:cubicBezTo>
                  <a:lnTo>
                    <a:pt x="3" y="14"/>
                  </a:lnTo>
                  <a:cubicBezTo>
                    <a:pt x="3" y="17"/>
                    <a:pt x="3" y="20"/>
                    <a:pt x="3" y="23"/>
                  </a:cubicBezTo>
                  <a:cubicBezTo>
                    <a:pt x="3" y="28"/>
                    <a:pt x="3" y="34"/>
                    <a:pt x="3" y="40"/>
                  </a:cubicBezTo>
                  <a:cubicBezTo>
                    <a:pt x="3" y="46"/>
                    <a:pt x="3" y="51"/>
                    <a:pt x="3" y="5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3"/>
                    <a:pt x="3" y="66"/>
                    <a:pt x="3" y="69"/>
                  </a:cubicBezTo>
                  <a:cubicBezTo>
                    <a:pt x="3" y="75"/>
                    <a:pt x="3" y="77"/>
                    <a:pt x="3" y="80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3"/>
                    <a:pt x="3" y="86"/>
                    <a:pt x="3" y="89"/>
                  </a:cubicBezTo>
                  <a:cubicBezTo>
                    <a:pt x="3" y="97"/>
                    <a:pt x="3" y="97"/>
                    <a:pt x="3" y="97"/>
                  </a:cubicBezTo>
                  <a:lnTo>
                    <a:pt x="3" y="100"/>
                  </a:lnTo>
                  <a:cubicBezTo>
                    <a:pt x="3" y="103"/>
                    <a:pt x="3" y="103"/>
                    <a:pt x="6" y="103"/>
                  </a:cubicBezTo>
                  <a:cubicBezTo>
                    <a:pt x="6" y="106"/>
                    <a:pt x="6" y="109"/>
                    <a:pt x="9" y="109"/>
                  </a:cubicBezTo>
                  <a:lnTo>
                    <a:pt x="9" y="109"/>
                  </a:lnTo>
                  <a:lnTo>
                    <a:pt x="9" y="109"/>
                  </a:lnTo>
                  <a:cubicBezTo>
                    <a:pt x="15" y="109"/>
                    <a:pt x="18" y="106"/>
                    <a:pt x="18" y="103"/>
                  </a:cubicBezTo>
                  <a:cubicBezTo>
                    <a:pt x="18" y="103"/>
                    <a:pt x="18" y="103"/>
                    <a:pt x="15" y="100"/>
                  </a:cubicBezTo>
                  <a:lnTo>
                    <a:pt x="15" y="100"/>
                  </a:lnTo>
                  <a:lnTo>
                    <a:pt x="12" y="97"/>
                  </a:lnTo>
                  <a:cubicBezTo>
                    <a:pt x="12" y="92"/>
                    <a:pt x="12" y="92"/>
                    <a:pt x="12" y="92"/>
                  </a:cubicBezTo>
                  <a:cubicBezTo>
                    <a:pt x="12" y="89"/>
                    <a:pt x="18" y="86"/>
                    <a:pt x="18" y="86"/>
                  </a:cubicBezTo>
                  <a:cubicBezTo>
                    <a:pt x="18" y="83"/>
                    <a:pt x="20" y="80"/>
                    <a:pt x="20" y="7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3"/>
                    <a:pt x="18" y="63"/>
                    <a:pt x="18" y="60"/>
                  </a:cubicBezTo>
                  <a:cubicBezTo>
                    <a:pt x="18" y="57"/>
                    <a:pt x="18" y="57"/>
                    <a:pt x="18" y="54"/>
                  </a:cubicBezTo>
                  <a:cubicBezTo>
                    <a:pt x="23" y="57"/>
                    <a:pt x="29" y="63"/>
                    <a:pt x="37" y="66"/>
                  </a:cubicBezTo>
                  <a:cubicBezTo>
                    <a:pt x="43" y="69"/>
                    <a:pt x="49" y="75"/>
                    <a:pt x="55" y="80"/>
                  </a:cubicBezTo>
                  <a:cubicBezTo>
                    <a:pt x="55" y="83"/>
                    <a:pt x="58" y="86"/>
                    <a:pt x="61" y="86"/>
                  </a:cubicBezTo>
                  <a:cubicBezTo>
                    <a:pt x="61" y="89"/>
                    <a:pt x="63" y="89"/>
                    <a:pt x="63" y="92"/>
                  </a:cubicBezTo>
                  <a:cubicBezTo>
                    <a:pt x="63" y="92"/>
                    <a:pt x="63" y="92"/>
                    <a:pt x="67" y="95"/>
                  </a:cubicBezTo>
                  <a:lnTo>
                    <a:pt x="67" y="97"/>
                  </a:lnTo>
                  <a:cubicBezTo>
                    <a:pt x="69" y="100"/>
                    <a:pt x="69" y="100"/>
                    <a:pt x="69" y="100"/>
                  </a:cubicBezTo>
                  <a:cubicBezTo>
                    <a:pt x="72" y="103"/>
                    <a:pt x="72" y="103"/>
                    <a:pt x="72" y="103"/>
                  </a:cubicBezTo>
                  <a:cubicBezTo>
                    <a:pt x="72" y="103"/>
                    <a:pt x="72" y="103"/>
                    <a:pt x="72" y="106"/>
                  </a:cubicBezTo>
                  <a:lnTo>
                    <a:pt x="72" y="106"/>
                  </a:lnTo>
                  <a:cubicBezTo>
                    <a:pt x="75" y="106"/>
                    <a:pt x="75" y="106"/>
                    <a:pt x="75" y="106"/>
                  </a:cubicBezTo>
                  <a:cubicBezTo>
                    <a:pt x="78" y="109"/>
                    <a:pt x="78" y="109"/>
                    <a:pt x="81" y="109"/>
                  </a:cubicBezTo>
                  <a:cubicBezTo>
                    <a:pt x="84" y="109"/>
                    <a:pt x="86" y="106"/>
                    <a:pt x="86" y="103"/>
                  </a:cubicBezTo>
                  <a:cubicBezTo>
                    <a:pt x="86" y="103"/>
                    <a:pt x="84" y="103"/>
                    <a:pt x="84" y="100"/>
                  </a:cubicBezTo>
                  <a:close/>
                  <a:moveTo>
                    <a:pt x="63" y="28"/>
                  </a:moveTo>
                  <a:lnTo>
                    <a:pt x="63" y="28"/>
                  </a:lnTo>
                  <a:cubicBezTo>
                    <a:pt x="61" y="28"/>
                    <a:pt x="61" y="32"/>
                    <a:pt x="58" y="32"/>
                  </a:cubicBezTo>
                  <a:cubicBezTo>
                    <a:pt x="55" y="34"/>
                    <a:pt x="49" y="37"/>
                    <a:pt x="43" y="40"/>
                  </a:cubicBezTo>
                  <a:cubicBezTo>
                    <a:pt x="35" y="40"/>
                    <a:pt x="26" y="40"/>
                    <a:pt x="18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34"/>
                    <a:pt x="15" y="28"/>
                  </a:cubicBezTo>
                  <a:cubicBezTo>
                    <a:pt x="15" y="26"/>
                    <a:pt x="15" y="23"/>
                    <a:pt x="15" y="17"/>
                  </a:cubicBezTo>
                  <a:cubicBezTo>
                    <a:pt x="15" y="17"/>
                    <a:pt x="15" y="14"/>
                    <a:pt x="15" y="11"/>
                  </a:cubicBezTo>
                  <a:cubicBezTo>
                    <a:pt x="15" y="11"/>
                    <a:pt x="15" y="11"/>
                    <a:pt x="15" y="8"/>
                  </a:cubicBezTo>
                  <a:cubicBezTo>
                    <a:pt x="20" y="8"/>
                    <a:pt x="23" y="8"/>
                    <a:pt x="29" y="8"/>
                  </a:cubicBezTo>
                  <a:cubicBezTo>
                    <a:pt x="32" y="8"/>
                    <a:pt x="35" y="8"/>
                    <a:pt x="37" y="11"/>
                  </a:cubicBezTo>
                  <a:cubicBezTo>
                    <a:pt x="41" y="11"/>
                    <a:pt x="46" y="11"/>
                    <a:pt x="49" y="11"/>
                  </a:cubicBezTo>
                  <a:cubicBezTo>
                    <a:pt x="52" y="14"/>
                    <a:pt x="55" y="14"/>
                    <a:pt x="58" y="14"/>
                  </a:cubicBezTo>
                  <a:cubicBezTo>
                    <a:pt x="61" y="17"/>
                    <a:pt x="63" y="20"/>
                    <a:pt x="63" y="23"/>
                  </a:cubicBezTo>
                  <a:cubicBezTo>
                    <a:pt x="63" y="23"/>
                    <a:pt x="63" y="26"/>
                    <a:pt x="63" y="28"/>
                  </a:cubicBezTo>
                  <a:close/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99"/>
            <p:cNvSpPr>
              <a:spLocks noChangeArrowheads="1"/>
            </p:cNvSpPr>
            <p:nvPr/>
          </p:nvSpPr>
          <p:spPr bwMode="auto">
            <a:xfrm>
              <a:off x="15807740" y="5804782"/>
              <a:ext cx="100834" cy="174770"/>
            </a:xfrm>
            <a:custGeom>
              <a:avLst/>
              <a:gdLst>
                <a:gd name="T0" fmla="*/ 58 w 70"/>
                <a:gd name="T1" fmla="*/ 98 h 119"/>
                <a:gd name="T2" fmla="*/ 40 w 70"/>
                <a:gd name="T3" fmla="*/ 75 h 119"/>
                <a:gd name="T4" fmla="*/ 37 w 70"/>
                <a:gd name="T5" fmla="*/ 55 h 119"/>
                <a:gd name="T6" fmla="*/ 49 w 70"/>
                <a:gd name="T7" fmla="*/ 41 h 119"/>
                <a:gd name="T8" fmla="*/ 58 w 70"/>
                <a:gd name="T9" fmla="*/ 26 h 119"/>
                <a:gd name="T10" fmla="*/ 63 w 70"/>
                <a:gd name="T11" fmla="*/ 17 h 119"/>
                <a:gd name="T12" fmla="*/ 58 w 70"/>
                <a:gd name="T13" fmla="*/ 9 h 119"/>
                <a:gd name="T14" fmla="*/ 54 w 70"/>
                <a:gd name="T15" fmla="*/ 9 h 119"/>
                <a:gd name="T16" fmla="*/ 37 w 70"/>
                <a:gd name="T17" fmla="*/ 35 h 119"/>
                <a:gd name="T18" fmla="*/ 17 w 70"/>
                <a:gd name="T19" fmla="*/ 58 h 119"/>
                <a:gd name="T20" fmla="*/ 15 w 70"/>
                <a:gd name="T21" fmla="*/ 46 h 119"/>
                <a:gd name="T22" fmla="*/ 15 w 70"/>
                <a:gd name="T23" fmla="*/ 11 h 119"/>
                <a:gd name="T24" fmla="*/ 5 w 70"/>
                <a:gd name="T25" fmla="*/ 0 h 119"/>
                <a:gd name="T26" fmla="*/ 0 w 70"/>
                <a:gd name="T27" fmla="*/ 9 h 119"/>
                <a:gd name="T28" fmla="*/ 3 w 70"/>
                <a:gd name="T29" fmla="*/ 14 h 119"/>
                <a:gd name="T30" fmla="*/ 3 w 70"/>
                <a:gd name="T31" fmla="*/ 20 h 119"/>
                <a:gd name="T32" fmla="*/ 3 w 70"/>
                <a:gd name="T33" fmla="*/ 32 h 119"/>
                <a:gd name="T34" fmla="*/ 3 w 70"/>
                <a:gd name="T35" fmla="*/ 52 h 119"/>
                <a:gd name="T36" fmla="*/ 0 w 70"/>
                <a:gd name="T37" fmla="*/ 66 h 119"/>
                <a:gd name="T38" fmla="*/ 0 w 70"/>
                <a:gd name="T39" fmla="*/ 78 h 119"/>
                <a:gd name="T40" fmla="*/ 0 w 70"/>
                <a:gd name="T41" fmla="*/ 101 h 119"/>
                <a:gd name="T42" fmla="*/ 0 w 70"/>
                <a:gd name="T43" fmla="*/ 112 h 119"/>
                <a:gd name="T44" fmla="*/ 11 w 70"/>
                <a:gd name="T45" fmla="*/ 115 h 119"/>
                <a:gd name="T46" fmla="*/ 15 w 70"/>
                <a:gd name="T47" fmla="*/ 112 h 119"/>
                <a:gd name="T48" fmla="*/ 15 w 70"/>
                <a:gd name="T49" fmla="*/ 104 h 119"/>
                <a:gd name="T50" fmla="*/ 17 w 70"/>
                <a:gd name="T51" fmla="*/ 92 h 119"/>
                <a:gd name="T52" fmla="*/ 15 w 70"/>
                <a:gd name="T53" fmla="*/ 69 h 119"/>
                <a:gd name="T54" fmla="*/ 20 w 70"/>
                <a:gd name="T55" fmla="*/ 66 h 119"/>
                <a:gd name="T56" fmla="*/ 46 w 70"/>
                <a:gd name="T57" fmla="*/ 104 h 119"/>
                <a:gd name="T58" fmla="*/ 54 w 70"/>
                <a:gd name="T59" fmla="*/ 109 h 119"/>
                <a:gd name="T60" fmla="*/ 66 w 70"/>
                <a:gd name="T61" fmla="*/ 118 h 119"/>
                <a:gd name="T62" fmla="*/ 66 w 70"/>
                <a:gd name="T63" fmla="*/ 112 h 119"/>
                <a:gd name="T64" fmla="*/ 69 w 70"/>
                <a:gd name="T65" fmla="*/ 10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" h="119">
                  <a:moveTo>
                    <a:pt x="58" y="98"/>
                  </a:moveTo>
                  <a:lnTo>
                    <a:pt x="58" y="98"/>
                  </a:lnTo>
                  <a:cubicBezTo>
                    <a:pt x="54" y="95"/>
                    <a:pt x="52" y="92"/>
                    <a:pt x="49" y="86"/>
                  </a:cubicBezTo>
                  <a:cubicBezTo>
                    <a:pt x="46" y="84"/>
                    <a:pt x="43" y="78"/>
                    <a:pt x="40" y="75"/>
                  </a:cubicBezTo>
                  <a:cubicBezTo>
                    <a:pt x="37" y="69"/>
                    <a:pt x="34" y="66"/>
                    <a:pt x="32" y="63"/>
                  </a:cubicBezTo>
                  <a:cubicBezTo>
                    <a:pt x="34" y="60"/>
                    <a:pt x="37" y="58"/>
                    <a:pt x="37" y="55"/>
                  </a:cubicBezTo>
                  <a:cubicBezTo>
                    <a:pt x="40" y="52"/>
                    <a:pt x="43" y="49"/>
                    <a:pt x="46" y="46"/>
                  </a:cubicBezTo>
                  <a:cubicBezTo>
                    <a:pt x="49" y="43"/>
                    <a:pt x="49" y="43"/>
                    <a:pt x="49" y="41"/>
                  </a:cubicBezTo>
                  <a:cubicBezTo>
                    <a:pt x="52" y="37"/>
                    <a:pt x="52" y="37"/>
                    <a:pt x="52" y="35"/>
                  </a:cubicBezTo>
                  <a:cubicBezTo>
                    <a:pt x="54" y="32"/>
                    <a:pt x="58" y="29"/>
                    <a:pt x="58" y="26"/>
                  </a:cubicBezTo>
                  <a:cubicBezTo>
                    <a:pt x="63" y="17"/>
                    <a:pt x="63" y="17"/>
                    <a:pt x="63" y="17"/>
                  </a:cubicBezTo>
                  <a:lnTo>
                    <a:pt x="63" y="17"/>
                  </a:lnTo>
                  <a:cubicBezTo>
                    <a:pt x="63" y="14"/>
                    <a:pt x="66" y="14"/>
                    <a:pt x="66" y="14"/>
                  </a:cubicBezTo>
                  <a:cubicBezTo>
                    <a:pt x="66" y="11"/>
                    <a:pt x="63" y="9"/>
                    <a:pt x="58" y="9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11"/>
                    <a:pt x="49" y="17"/>
                    <a:pt x="46" y="23"/>
                  </a:cubicBezTo>
                  <a:cubicBezTo>
                    <a:pt x="43" y="26"/>
                    <a:pt x="40" y="32"/>
                    <a:pt x="37" y="35"/>
                  </a:cubicBezTo>
                  <a:cubicBezTo>
                    <a:pt x="34" y="41"/>
                    <a:pt x="32" y="43"/>
                    <a:pt x="29" y="46"/>
                  </a:cubicBezTo>
                  <a:cubicBezTo>
                    <a:pt x="26" y="52"/>
                    <a:pt x="23" y="55"/>
                    <a:pt x="17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5"/>
                    <a:pt x="15" y="52"/>
                    <a:pt x="15" y="46"/>
                  </a:cubicBezTo>
                  <a:cubicBezTo>
                    <a:pt x="15" y="41"/>
                    <a:pt x="15" y="35"/>
                    <a:pt x="15" y="29"/>
                  </a:cubicBezTo>
                  <a:cubicBezTo>
                    <a:pt x="15" y="23"/>
                    <a:pt x="15" y="14"/>
                    <a:pt x="15" y="11"/>
                  </a:cubicBezTo>
                  <a:cubicBezTo>
                    <a:pt x="11" y="6"/>
                    <a:pt x="9" y="0"/>
                    <a:pt x="5" y="0"/>
                  </a:cubicBezTo>
                  <a:lnTo>
                    <a:pt x="5" y="0"/>
                  </a:lnTo>
                  <a:cubicBezTo>
                    <a:pt x="3" y="0"/>
                    <a:pt x="3" y="3"/>
                    <a:pt x="3" y="3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9"/>
                  </a:lnTo>
                  <a:cubicBezTo>
                    <a:pt x="0" y="11"/>
                    <a:pt x="0" y="11"/>
                    <a:pt x="3" y="14"/>
                  </a:cubicBezTo>
                  <a:lnTo>
                    <a:pt x="3" y="14"/>
                  </a:lnTo>
                  <a:cubicBezTo>
                    <a:pt x="3" y="17"/>
                    <a:pt x="3" y="17"/>
                    <a:pt x="3" y="20"/>
                  </a:cubicBezTo>
                  <a:cubicBezTo>
                    <a:pt x="3" y="20"/>
                    <a:pt x="3" y="20"/>
                    <a:pt x="3" y="23"/>
                  </a:cubicBezTo>
                  <a:cubicBezTo>
                    <a:pt x="3" y="26"/>
                    <a:pt x="3" y="29"/>
                    <a:pt x="3" y="32"/>
                  </a:cubicBezTo>
                  <a:cubicBezTo>
                    <a:pt x="3" y="35"/>
                    <a:pt x="3" y="41"/>
                    <a:pt x="3" y="43"/>
                  </a:cubicBezTo>
                  <a:cubicBezTo>
                    <a:pt x="3" y="46"/>
                    <a:pt x="3" y="49"/>
                    <a:pt x="3" y="52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60"/>
                    <a:pt x="0" y="63"/>
                    <a:pt x="0" y="6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2"/>
                    <a:pt x="0" y="75"/>
                    <a:pt x="0" y="78"/>
                  </a:cubicBezTo>
                  <a:cubicBezTo>
                    <a:pt x="0" y="80"/>
                    <a:pt x="0" y="84"/>
                    <a:pt x="0" y="89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0" y="104"/>
                  </a:lnTo>
                  <a:cubicBezTo>
                    <a:pt x="0" y="106"/>
                    <a:pt x="0" y="109"/>
                    <a:pt x="0" y="112"/>
                  </a:cubicBezTo>
                  <a:cubicBezTo>
                    <a:pt x="0" y="115"/>
                    <a:pt x="3" y="115"/>
                    <a:pt x="3" y="115"/>
                  </a:cubicBezTo>
                  <a:cubicBezTo>
                    <a:pt x="3" y="115"/>
                    <a:pt x="5" y="115"/>
                    <a:pt x="11" y="115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09"/>
                    <a:pt x="15" y="109"/>
                    <a:pt x="15" y="10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1"/>
                    <a:pt x="17" y="101"/>
                    <a:pt x="17" y="98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89"/>
                    <a:pt x="15" y="84"/>
                    <a:pt x="15" y="80"/>
                  </a:cubicBezTo>
                  <a:cubicBezTo>
                    <a:pt x="17" y="75"/>
                    <a:pt x="15" y="72"/>
                    <a:pt x="15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20" y="66"/>
                  </a:cubicBezTo>
                  <a:cubicBezTo>
                    <a:pt x="26" y="72"/>
                    <a:pt x="29" y="78"/>
                    <a:pt x="34" y="84"/>
                  </a:cubicBezTo>
                  <a:cubicBezTo>
                    <a:pt x="37" y="92"/>
                    <a:pt x="43" y="98"/>
                    <a:pt x="46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6"/>
                    <a:pt x="52" y="106"/>
                    <a:pt x="54" y="109"/>
                  </a:cubicBezTo>
                  <a:cubicBezTo>
                    <a:pt x="54" y="112"/>
                    <a:pt x="58" y="112"/>
                    <a:pt x="60" y="115"/>
                  </a:cubicBezTo>
                  <a:cubicBezTo>
                    <a:pt x="60" y="118"/>
                    <a:pt x="63" y="118"/>
                    <a:pt x="66" y="118"/>
                  </a:cubicBezTo>
                  <a:cubicBezTo>
                    <a:pt x="66" y="118"/>
                    <a:pt x="66" y="118"/>
                    <a:pt x="66" y="115"/>
                  </a:cubicBezTo>
                  <a:cubicBezTo>
                    <a:pt x="69" y="115"/>
                    <a:pt x="66" y="112"/>
                    <a:pt x="66" y="112"/>
                  </a:cubicBezTo>
                  <a:lnTo>
                    <a:pt x="66" y="112"/>
                  </a:lnTo>
                  <a:cubicBezTo>
                    <a:pt x="69" y="109"/>
                    <a:pt x="69" y="109"/>
                    <a:pt x="69" y="109"/>
                  </a:cubicBezTo>
                  <a:cubicBezTo>
                    <a:pt x="63" y="106"/>
                    <a:pt x="63" y="104"/>
                    <a:pt x="58" y="98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00"/>
            <p:cNvSpPr>
              <a:spLocks noChangeArrowheads="1"/>
            </p:cNvSpPr>
            <p:nvPr/>
          </p:nvSpPr>
          <p:spPr bwMode="auto">
            <a:xfrm>
              <a:off x="15948907" y="5818226"/>
              <a:ext cx="80667" cy="168048"/>
            </a:xfrm>
            <a:custGeom>
              <a:avLst/>
              <a:gdLst>
                <a:gd name="T0" fmla="*/ 52 w 59"/>
                <a:gd name="T1" fmla="*/ 3 h 113"/>
                <a:gd name="T2" fmla="*/ 52 w 59"/>
                <a:gd name="T3" fmla="*/ 0 h 113"/>
                <a:gd name="T4" fmla="*/ 23 w 59"/>
                <a:gd name="T5" fmla="*/ 0 h 113"/>
                <a:gd name="T6" fmla="*/ 3 w 59"/>
                <a:gd name="T7" fmla="*/ 3 h 113"/>
                <a:gd name="T8" fmla="*/ 0 w 59"/>
                <a:gd name="T9" fmla="*/ 8 h 113"/>
                <a:gd name="T10" fmla="*/ 3 w 59"/>
                <a:gd name="T11" fmla="*/ 14 h 113"/>
                <a:gd name="T12" fmla="*/ 0 w 59"/>
                <a:gd name="T13" fmla="*/ 37 h 113"/>
                <a:gd name="T14" fmla="*/ 0 w 59"/>
                <a:gd name="T15" fmla="*/ 63 h 113"/>
                <a:gd name="T16" fmla="*/ 3 w 59"/>
                <a:gd name="T17" fmla="*/ 83 h 113"/>
                <a:gd name="T18" fmla="*/ 0 w 59"/>
                <a:gd name="T19" fmla="*/ 98 h 113"/>
                <a:gd name="T20" fmla="*/ 0 w 59"/>
                <a:gd name="T21" fmla="*/ 109 h 113"/>
                <a:gd name="T22" fmla="*/ 3 w 59"/>
                <a:gd name="T23" fmla="*/ 109 h 113"/>
                <a:gd name="T24" fmla="*/ 9 w 59"/>
                <a:gd name="T25" fmla="*/ 112 h 113"/>
                <a:gd name="T26" fmla="*/ 52 w 59"/>
                <a:gd name="T27" fmla="*/ 109 h 113"/>
                <a:gd name="T28" fmla="*/ 55 w 59"/>
                <a:gd name="T29" fmla="*/ 109 h 113"/>
                <a:gd name="T30" fmla="*/ 52 w 59"/>
                <a:gd name="T31" fmla="*/ 100 h 113"/>
                <a:gd name="T32" fmla="*/ 46 w 59"/>
                <a:gd name="T33" fmla="*/ 100 h 113"/>
                <a:gd name="T34" fmla="*/ 26 w 59"/>
                <a:gd name="T35" fmla="*/ 100 h 113"/>
                <a:gd name="T36" fmla="*/ 12 w 59"/>
                <a:gd name="T37" fmla="*/ 100 h 113"/>
                <a:gd name="T38" fmla="*/ 9 w 59"/>
                <a:gd name="T39" fmla="*/ 83 h 113"/>
                <a:gd name="T40" fmla="*/ 9 w 59"/>
                <a:gd name="T41" fmla="*/ 69 h 113"/>
                <a:gd name="T42" fmla="*/ 9 w 59"/>
                <a:gd name="T43" fmla="*/ 54 h 113"/>
                <a:gd name="T44" fmla="*/ 23 w 59"/>
                <a:gd name="T45" fmla="*/ 52 h 113"/>
                <a:gd name="T46" fmla="*/ 40 w 59"/>
                <a:gd name="T47" fmla="*/ 52 h 113"/>
                <a:gd name="T48" fmla="*/ 55 w 59"/>
                <a:gd name="T49" fmla="*/ 49 h 113"/>
                <a:gd name="T50" fmla="*/ 49 w 59"/>
                <a:gd name="T51" fmla="*/ 40 h 113"/>
                <a:gd name="T52" fmla="*/ 46 w 59"/>
                <a:gd name="T53" fmla="*/ 40 h 113"/>
                <a:gd name="T54" fmla="*/ 20 w 59"/>
                <a:gd name="T55" fmla="*/ 40 h 113"/>
                <a:gd name="T56" fmla="*/ 12 w 59"/>
                <a:gd name="T57" fmla="*/ 43 h 113"/>
                <a:gd name="T58" fmla="*/ 9 w 59"/>
                <a:gd name="T59" fmla="*/ 17 h 113"/>
                <a:gd name="T60" fmla="*/ 26 w 59"/>
                <a:gd name="T61" fmla="*/ 11 h 113"/>
                <a:gd name="T62" fmla="*/ 43 w 59"/>
                <a:gd name="T63" fmla="*/ 8 h 113"/>
                <a:gd name="T64" fmla="*/ 49 w 59"/>
                <a:gd name="T65" fmla="*/ 11 h 113"/>
                <a:gd name="T66" fmla="*/ 58 w 59"/>
                <a:gd name="T67" fmla="*/ 8 h 113"/>
                <a:gd name="T68" fmla="*/ 55 w 59"/>
                <a:gd name="T69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13">
                  <a:moveTo>
                    <a:pt x="52" y="3"/>
                  </a:moveTo>
                  <a:lnTo>
                    <a:pt x="52" y="3"/>
                  </a:lnTo>
                  <a:cubicBezTo>
                    <a:pt x="52" y="0"/>
                    <a:pt x="52" y="0"/>
                    <a:pt x="52" y="0"/>
                  </a:cubicBezTo>
                  <a:lnTo>
                    <a:pt x="52" y="0"/>
                  </a:lnTo>
                  <a:cubicBezTo>
                    <a:pt x="49" y="0"/>
                    <a:pt x="43" y="0"/>
                    <a:pt x="40" y="0"/>
                  </a:cubicBezTo>
                  <a:cubicBezTo>
                    <a:pt x="35" y="0"/>
                    <a:pt x="29" y="0"/>
                    <a:pt x="23" y="0"/>
                  </a:cubicBezTo>
                  <a:cubicBezTo>
                    <a:pt x="17" y="0"/>
                    <a:pt x="12" y="3"/>
                    <a:pt x="6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3"/>
                  </a:lnTo>
                  <a:cubicBezTo>
                    <a:pt x="3" y="3"/>
                    <a:pt x="0" y="5"/>
                    <a:pt x="0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3" y="14"/>
                    <a:pt x="3" y="14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0" y="35"/>
                    <a:pt x="0" y="37"/>
                  </a:cubicBezTo>
                  <a:cubicBezTo>
                    <a:pt x="0" y="40"/>
                    <a:pt x="0" y="46"/>
                    <a:pt x="0" y="49"/>
                  </a:cubicBezTo>
                  <a:cubicBezTo>
                    <a:pt x="0" y="54"/>
                    <a:pt x="0" y="57"/>
                    <a:pt x="0" y="63"/>
                  </a:cubicBezTo>
                  <a:cubicBezTo>
                    <a:pt x="0" y="66"/>
                    <a:pt x="0" y="69"/>
                    <a:pt x="0" y="72"/>
                  </a:cubicBezTo>
                  <a:cubicBezTo>
                    <a:pt x="0" y="78"/>
                    <a:pt x="3" y="80"/>
                    <a:pt x="3" y="83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9"/>
                    <a:pt x="0" y="92"/>
                    <a:pt x="0" y="98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109"/>
                    <a:pt x="3" y="109"/>
                    <a:pt x="3" y="109"/>
                  </a:cubicBezTo>
                  <a:lnTo>
                    <a:pt x="3" y="109"/>
                  </a:lnTo>
                  <a:cubicBezTo>
                    <a:pt x="3" y="112"/>
                    <a:pt x="6" y="112"/>
                    <a:pt x="6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12"/>
                    <a:pt x="23" y="112"/>
                    <a:pt x="29" y="112"/>
                  </a:cubicBezTo>
                  <a:cubicBezTo>
                    <a:pt x="38" y="109"/>
                    <a:pt x="46" y="112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lnTo>
                    <a:pt x="55" y="109"/>
                  </a:lnTo>
                  <a:cubicBezTo>
                    <a:pt x="55" y="106"/>
                    <a:pt x="55" y="106"/>
                    <a:pt x="55" y="106"/>
                  </a:cubicBezTo>
                  <a:cubicBezTo>
                    <a:pt x="55" y="103"/>
                    <a:pt x="55" y="100"/>
                    <a:pt x="52" y="100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6" y="98"/>
                    <a:pt x="46" y="100"/>
                    <a:pt x="46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38" y="100"/>
                    <a:pt x="32" y="100"/>
                    <a:pt x="26" y="100"/>
                  </a:cubicBezTo>
                  <a:cubicBezTo>
                    <a:pt x="12" y="100"/>
                    <a:pt x="12" y="100"/>
                    <a:pt x="12" y="100"/>
                  </a:cubicBezTo>
                  <a:lnTo>
                    <a:pt x="12" y="100"/>
                  </a:lnTo>
                  <a:lnTo>
                    <a:pt x="12" y="95"/>
                  </a:lnTo>
                  <a:cubicBezTo>
                    <a:pt x="9" y="89"/>
                    <a:pt x="9" y="86"/>
                    <a:pt x="9" y="83"/>
                  </a:cubicBezTo>
                  <a:cubicBezTo>
                    <a:pt x="9" y="80"/>
                    <a:pt x="9" y="80"/>
                    <a:pt x="9" y="78"/>
                  </a:cubicBezTo>
                  <a:cubicBezTo>
                    <a:pt x="12" y="74"/>
                    <a:pt x="9" y="72"/>
                    <a:pt x="9" y="69"/>
                  </a:cubicBezTo>
                  <a:cubicBezTo>
                    <a:pt x="12" y="66"/>
                    <a:pt x="9" y="63"/>
                    <a:pt x="9" y="63"/>
                  </a:cubicBezTo>
                  <a:cubicBezTo>
                    <a:pt x="9" y="54"/>
                    <a:pt x="9" y="54"/>
                    <a:pt x="9" y="54"/>
                  </a:cubicBezTo>
                  <a:lnTo>
                    <a:pt x="12" y="52"/>
                  </a:lnTo>
                  <a:cubicBezTo>
                    <a:pt x="14" y="52"/>
                    <a:pt x="17" y="52"/>
                    <a:pt x="23" y="52"/>
                  </a:cubicBezTo>
                  <a:cubicBezTo>
                    <a:pt x="29" y="52"/>
                    <a:pt x="32" y="52"/>
                    <a:pt x="38" y="52"/>
                  </a:cubicBezTo>
                  <a:lnTo>
                    <a:pt x="40" y="52"/>
                  </a:lnTo>
                  <a:cubicBezTo>
                    <a:pt x="46" y="52"/>
                    <a:pt x="49" y="52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3"/>
                    <a:pt x="49" y="43"/>
                    <a:pt x="49" y="40"/>
                  </a:cubicBezTo>
                  <a:lnTo>
                    <a:pt x="49" y="40"/>
                  </a:lnTo>
                  <a:cubicBezTo>
                    <a:pt x="46" y="40"/>
                    <a:pt x="46" y="40"/>
                    <a:pt x="46" y="40"/>
                  </a:cubicBezTo>
                  <a:cubicBezTo>
                    <a:pt x="40" y="40"/>
                    <a:pt x="35" y="40"/>
                    <a:pt x="29" y="40"/>
                  </a:cubicBezTo>
                  <a:cubicBezTo>
                    <a:pt x="26" y="40"/>
                    <a:pt x="23" y="40"/>
                    <a:pt x="20" y="40"/>
                  </a:cubicBezTo>
                  <a:cubicBezTo>
                    <a:pt x="17" y="40"/>
                    <a:pt x="17" y="40"/>
                    <a:pt x="14" y="40"/>
                  </a:cubicBezTo>
                  <a:cubicBezTo>
                    <a:pt x="14" y="43"/>
                    <a:pt x="12" y="43"/>
                    <a:pt x="12" y="43"/>
                  </a:cubicBezTo>
                  <a:cubicBezTo>
                    <a:pt x="12" y="43"/>
                    <a:pt x="9" y="43"/>
                    <a:pt x="9" y="4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12" y="14"/>
                    <a:pt x="12" y="11"/>
                  </a:cubicBezTo>
                  <a:cubicBezTo>
                    <a:pt x="14" y="11"/>
                    <a:pt x="20" y="11"/>
                    <a:pt x="26" y="11"/>
                  </a:cubicBezTo>
                  <a:cubicBezTo>
                    <a:pt x="29" y="11"/>
                    <a:pt x="35" y="8"/>
                    <a:pt x="40" y="8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46" y="11"/>
                  </a:lnTo>
                  <a:lnTo>
                    <a:pt x="49" y="11"/>
                  </a:lnTo>
                  <a:cubicBezTo>
                    <a:pt x="55" y="11"/>
                    <a:pt x="58" y="8"/>
                    <a:pt x="58" y="8"/>
                  </a:cubicBezTo>
                  <a:lnTo>
                    <a:pt x="58" y="8"/>
                  </a:ln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3"/>
                    <a:pt x="55" y="3"/>
                  </a:cubicBezTo>
                  <a:lnTo>
                    <a:pt x="52" y="3"/>
                  </a:ln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201"/>
            <p:cNvSpPr>
              <a:spLocks noChangeArrowheads="1"/>
            </p:cNvSpPr>
            <p:nvPr/>
          </p:nvSpPr>
          <p:spPr bwMode="auto">
            <a:xfrm>
              <a:off x="16043019" y="5818226"/>
              <a:ext cx="141168" cy="168048"/>
            </a:xfrm>
            <a:custGeom>
              <a:avLst/>
              <a:gdLst>
                <a:gd name="T0" fmla="*/ 84 w 96"/>
                <a:gd name="T1" fmla="*/ 0 h 113"/>
                <a:gd name="T2" fmla="*/ 84 w 96"/>
                <a:gd name="T3" fmla="*/ 0 h 113"/>
                <a:gd name="T4" fmla="*/ 78 w 96"/>
                <a:gd name="T5" fmla="*/ 3 h 113"/>
                <a:gd name="T6" fmla="*/ 49 w 96"/>
                <a:gd name="T7" fmla="*/ 3 h 113"/>
                <a:gd name="T8" fmla="*/ 46 w 96"/>
                <a:gd name="T9" fmla="*/ 0 h 113"/>
                <a:gd name="T10" fmla="*/ 41 w 96"/>
                <a:gd name="T11" fmla="*/ 3 h 113"/>
                <a:gd name="T12" fmla="*/ 38 w 96"/>
                <a:gd name="T13" fmla="*/ 3 h 113"/>
                <a:gd name="T14" fmla="*/ 32 w 96"/>
                <a:gd name="T15" fmla="*/ 3 h 113"/>
                <a:gd name="T16" fmla="*/ 20 w 96"/>
                <a:gd name="T17" fmla="*/ 3 h 113"/>
                <a:gd name="T18" fmla="*/ 12 w 96"/>
                <a:gd name="T19" fmla="*/ 3 h 113"/>
                <a:gd name="T20" fmla="*/ 9 w 96"/>
                <a:gd name="T21" fmla="*/ 0 h 113"/>
                <a:gd name="T22" fmla="*/ 3 w 96"/>
                <a:gd name="T23" fmla="*/ 3 h 113"/>
                <a:gd name="T24" fmla="*/ 0 w 96"/>
                <a:gd name="T25" fmla="*/ 5 h 113"/>
                <a:gd name="T26" fmla="*/ 3 w 96"/>
                <a:gd name="T27" fmla="*/ 8 h 113"/>
                <a:gd name="T28" fmla="*/ 3 w 96"/>
                <a:gd name="T29" fmla="*/ 8 h 113"/>
                <a:gd name="T30" fmla="*/ 3 w 96"/>
                <a:gd name="T31" fmla="*/ 11 h 113"/>
                <a:gd name="T32" fmla="*/ 6 w 96"/>
                <a:gd name="T33" fmla="*/ 11 h 113"/>
                <a:gd name="T34" fmla="*/ 12 w 96"/>
                <a:gd name="T35" fmla="*/ 11 h 113"/>
                <a:gd name="T36" fmla="*/ 26 w 96"/>
                <a:gd name="T37" fmla="*/ 11 h 113"/>
                <a:gd name="T38" fmla="*/ 38 w 96"/>
                <a:gd name="T39" fmla="*/ 11 h 113"/>
                <a:gd name="T40" fmla="*/ 38 w 96"/>
                <a:gd name="T41" fmla="*/ 11 h 113"/>
                <a:gd name="T42" fmla="*/ 38 w 96"/>
                <a:gd name="T43" fmla="*/ 11 h 113"/>
                <a:gd name="T44" fmla="*/ 38 w 96"/>
                <a:gd name="T45" fmla="*/ 26 h 113"/>
                <a:gd name="T46" fmla="*/ 38 w 96"/>
                <a:gd name="T47" fmla="*/ 29 h 113"/>
                <a:gd name="T48" fmla="*/ 41 w 96"/>
                <a:gd name="T49" fmla="*/ 43 h 113"/>
                <a:gd name="T50" fmla="*/ 41 w 96"/>
                <a:gd name="T51" fmla="*/ 57 h 113"/>
                <a:gd name="T52" fmla="*/ 41 w 96"/>
                <a:gd name="T53" fmla="*/ 72 h 113"/>
                <a:gd name="T54" fmla="*/ 41 w 96"/>
                <a:gd name="T55" fmla="*/ 86 h 113"/>
                <a:gd name="T56" fmla="*/ 41 w 96"/>
                <a:gd name="T57" fmla="*/ 95 h 113"/>
                <a:gd name="T58" fmla="*/ 41 w 96"/>
                <a:gd name="T59" fmla="*/ 103 h 113"/>
                <a:gd name="T60" fmla="*/ 41 w 96"/>
                <a:gd name="T61" fmla="*/ 109 h 113"/>
                <a:gd name="T62" fmla="*/ 49 w 96"/>
                <a:gd name="T63" fmla="*/ 112 h 113"/>
                <a:gd name="T64" fmla="*/ 52 w 96"/>
                <a:gd name="T65" fmla="*/ 112 h 113"/>
                <a:gd name="T66" fmla="*/ 52 w 96"/>
                <a:gd name="T67" fmla="*/ 109 h 113"/>
                <a:gd name="T68" fmla="*/ 52 w 96"/>
                <a:gd name="T69" fmla="*/ 106 h 113"/>
                <a:gd name="T70" fmla="*/ 52 w 96"/>
                <a:gd name="T71" fmla="*/ 103 h 113"/>
                <a:gd name="T72" fmla="*/ 52 w 96"/>
                <a:gd name="T73" fmla="*/ 100 h 113"/>
                <a:gd name="T74" fmla="*/ 52 w 96"/>
                <a:gd name="T75" fmla="*/ 95 h 113"/>
                <a:gd name="T76" fmla="*/ 52 w 96"/>
                <a:gd name="T77" fmla="*/ 86 h 113"/>
                <a:gd name="T78" fmla="*/ 52 w 96"/>
                <a:gd name="T79" fmla="*/ 54 h 113"/>
                <a:gd name="T80" fmla="*/ 52 w 96"/>
                <a:gd name="T81" fmla="*/ 37 h 113"/>
                <a:gd name="T82" fmla="*/ 49 w 96"/>
                <a:gd name="T83" fmla="*/ 26 h 113"/>
                <a:gd name="T84" fmla="*/ 52 w 96"/>
                <a:gd name="T85" fmla="*/ 20 h 113"/>
                <a:gd name="T86" fmla="*/ 52 w 96"/>
                <a:gd name="T87" fmla="*/ 17 h 113"/>
                <a:gd name="T88" fmla="*/ 52 w 96"/>
                <a:gd name="T89" fmla="*/ 11 h 113"/>
                <a:gd name="T90" fmla="*/ 49 w 96"/>
                <a:gd name="T91" fmla="*/ 11 h 113"/>
                <a:gd name="T92" fmla="*/ 52 w 96"/>
                <a:gd name="T93" fmla="*/ 11 h 113"/>
                <a:gd name="T94" fmla="*/ 64 w 96"/>
                <a:gd name="T95" fmla="*/ 11 h 113"/>
                <a:gd name="T96" fmla="*/ 84 w 96"/>
                <a:gd name="T97" fmla="*/ 11 h 113"/>
                <a:gd name="T98" fmla="*/ 93 w 96"/>
                <a:gd name="T99" fmla="*/ 11 h 113"/>
                <a:gd name="T100" fmla="*/ 93 w 96"/>
                <a:gd name="T101" fmla="*/ 11 h 113"/>
                <a:gd name="T102" fmla="*/ 93 w 96"/>
                <a:gd name="T103" fmla="*/ 11 h 113"/>
                <a:gd name="T104" fmla="*/ 93 w 96"/>
                <a:gd name="T105" fmla="*/ 5 h 113"/>
                <a:gd name="T106" fmla="*/ 93 w 96"/>
                <a:gd name="T107" fmla="*/ 3 h 113"/>
                <a:gd name="T108" fmla="*/ 93 w 96"/>
                <a:gd name="T109" fmla="*/ 3 h 113"/>
                <a:gd name="T110" fmla="*/ 84 w 96"/>
                <a:gd name="T1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6" h="113">
                  <a:moveTo>
                    <a:pt x="84" y="0"/>
                  </a:moveTo>
                  <a:lnTo>
                    <a:pt x="84" y="0"/>
                  </a:lnTo>
                  <a:cubicBezTo>
                    <a:pt x="78" y="3"/>
                    <a:pt x="78" y="3"/>
                    <a:pt x="78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0"/>
                    <a:pt x="46" y="0"/>
                    <a:pt x="46" y="0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38" y="3"/>
                  </a:lnTo>
                  <a:cubicBezTo>
                    <a:pt x="32" y="3"/>
                    <a:pt x="32" y="3"/>
                    <a:pt x="32" y="3"/>
                  </a:cubicBezTo>
                  <a:cubicBezTo>
                    <a:pt x="29" y="3"/>
                    <a:pt x="24" y="3"/>
                    <a:pt x="20" y="3"/>
                  </a:cubicBezTo>
                  <a:cubicBezTo>
                    <a:pt x="18" y="3"/>
                    <a:pt x="15" y="3"/>
                    <a:pt x="12" y="3"/>
                  </a:cubicBezTo>
                  <a:cubicBezTo>
                    <a:pt x="12" y="3"/>
                    <a:pt x="12" y="3"/>
                    <a:pt x="9" y="0"/>
                  </a:cubicBezTo>
                  <a:cubicBezTo>
                    <a:pt x="9" y="0"/>
                    <a:pt x="6" y="0"/>
                    <a:pt x="3" y="3"/>
                  </a:cubicBezTo>
                  <a:cubicBezTo>
                    <a:pt x="3" y="3"/>
                    <a:pt x="0" y="3"/>
                    <a:pt x="0" y="5"/>
                  </a:cubicBezTo>
                  <a:cubicBezTo>
                    <a:pt x="0" y="5"/>
                    <a:pt x="0" y="8"/>
                    <a:pt x="3" y="8"/>
                  </a:cubicBezTo>
                  <a:lnTo>
                    <a:pt x="3" y="8"/>
                  </a:lnTo>
                  <a:cubicBezTo>
                    <a:pt x="3" y="11"/>
                    <a:pt x="3" y="11"/>
                    <a:pt x="3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11"/>
                    <a:pt x="12" y="11"/>
                  </a:cubicBezTo>
                  <a:cubicBezTo>
                    <a:pt x="15" y="11"/>
                    <a:pt x="20" y="11"/>
                    <a:pt x="26" y="11"/>
                  </a:cubicBezTo>
                  <a:cubicBezTo>
                    <a:pt x="29" y="11"/>
                    <a:pt x="32" y="11"/>
                    <a:pt x="38" y="11"/>
                  </a:cubicBezTo>
                  <a:lnTo>
                    <a:pt x="38" y="11"/>
                  </a:lnTo>
                  <a:lnTo>
                    <a:pt x="38" y="11"/>
                  </a:lnTo>
                  <a:cubicBezTo>
                    <a:pt x="38" y="26"/>
                    <a:pt x="38" y="26"/>
                    <a:pt x="38" y="26"/>
                  </a:cubicBezTo>
                  <a:lnTo>
                    <a:pt x="38" y="29"/>
                  </a:lnTo>
                  <a:cubicBezTo>
                    <a:pt x="38" y="35"/>
                    <a:pt x="38" y="40"/>
                    <a:pt x="41" y="43"/>
                  </a:cubicBezTo>
                  <a:cubicBezTo>
                    <a:pt x="41" y="49"/>
                    <a:pt x="41" y="54"/>
                    <a:pt x="41" y="57"/>
                  </a:cubicBezTo>
                  <a:cubicBezTo>
                    <a:pt x="41" y="63"/>
                    <a:pt x="41" y="69"/>
                    <a:pt x="41" y="72"/>
                  </a:cubicBezTo>
                  <a:cubicBezTo>
                    <a:pt x="41" y="78"/>
                    <a:pt x="41" y="80"/>
                    <a:pt x="41" y="86"/>
                  </a:cubicBezTo>
                  <a:cubicBezTo>
                    <a:pt x="41" y="89"/>
                    <a:pt x="41" y="92"/>
                    <a:pt x="41" y="95"/>
                  </a:cubicBezTo>
                  <a:cubicBezTo>
                    <a:pt x="41" y="98"/>
                    <a:pt x="41" y="100"/>
                    <a:pt x="41" y="103"/>
                  </a:cubicBezTo>
                  <a:cubicBezTo>
                    <a:pt x="41" y="103"/>
                    <a:pt x="41" y="106"/>
                    <a:pt x="41" y="109"/>
                  </a:cubicBezTo>
                  <a:cubicBezTo>
                    <a:pt x="44" y="112"/>
                    <a:pt x="46" y="112"/>
                    <a:pt x="49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9"/>
                    <a:pt x="52" y="109"/>
                    <a:pt x="52" y="106"/>
                  </a:cubicBezTo>
                  <a:cubicBezTo>
                    <a:pt x="52" y="106"/>
                    <a:pt x="52" y="106"/>
                    <a:pt x="52" y="103"/>
                  </a:cubicBezTo>
                  <a:lnTo>
                    <a:pt x="52" y="100"/>
                  </a:lnTo>
                  <a:cubicBezTo>
                    <a:pt x="52" y="98"/>
                    <a:pt x="52" y="98"/>
                    <a:pt x="52" y="95"/>
                  </a:cubicBezTo>
                  <a:cubicBezTo>
                    <a:pt x="52" y="95"/>
                    <a:pt x="52" y="92"/>
                    <a:pt x="52" y="86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49"/>
                    <a:pt x="52" y="43"/>
                    <a:pt x="52" y="37"/>
                  </a:cubicBezTo>
                  <a:cubicBezTo>
                    <a:pt x="52" y="29"/>
                    <a:pt x="52" y="26"/>
                    <a:pt x="49" y="26"/>
                  </a:cubicBezTo>
                  <a:cubicBezTo>
                    <a:pt x="49" y="23"/>
                    <a:pt x="52" y="23"/>
                    <a:pt x="52" y="20"/>
                  </a:cubicBezTo>
                  <a:lnTo>
                    <a:pt x="52" y="17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49" y="11"/>
                  </a:lnTo>
                  <a:cubicBezTo>
                    <a:pt x="52" y="11"/>
                    <a:pt x="52" y="11"/>
                    <a:pt x="52" y="11"/>
                  </a:cubicBezTo>
                  <a:cubicBezTo>
                    <a:pt x="55" y="11"/>
                    <a:pt x="58" y="11"/>
                    <a:pt x="64" y="11"/>
                  </a:cubicBezTo>
                  <a:cubicBezTo>
                    <a:pt x="69" y="11"/>
                    <a:pt x="78" y="11"/>
                    <a:pt x="84" y="11"/>
                  </a:cubicBezTo>
                  <a:cubicBezTo>
                    <a:pt x="87" y="11"/>
                    <a:pt x="89" y="11"/>
                    <a:pt x="93" y="11"/>
                  </a:cubicBezTo>
                  <a:lnTo>
                    <a:pt x="93" y="11"/>
                  </a:lnTo>
                  <a:lnTo>
                    <a:pt x="93" y="11"/>
                  </a:lnTo>
                  <a:cubicBezTo>
                    <a:pt x="95" y="8"/>
                    <a:pt x="93" y="8"/>
                    <a:pt x="93" y="5"/>
                  </a:cubicBezTo>
                  <a:cubicBezTo>
                    <a:pt x="93" y="3"/>
                    <a:pt x="93" y="3"/>
                    <a:pt x="93" y="3"/>
                  </a:cubicBezTo>
                  <a:lnTo>
                    <a:pt x="93" y="3"/>
                  </a:lnTo>
                  <a:cubicBezTo>
                    <a:pt x="89" y="0"/>
                    <a:pt x="87" y="0"/>
                    <a:pt x="84" y="0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02"/>
            <p:cNvSpPr>
              <a:spLocks noChangeArrowheads="1"/>
            </p:cNvSpPr>
            <p:nvPr/>
          </p:nvSpPr>
          <p:spPr bwMode="auto">
            <a:xfrm>
              <a:off x="16197632" y="5804782"/>
              <a:ext cx="73945" cy="168048"/>
            </a:xfrm>
            <a:custGeom>
              <a:avLst/>
              <a:gdLst>
                <a:gd name="T0" fmla="*/ 49 w 53"/>
                <a:gd name="T1" fmla="*/ 106 h 116"/>
                <a:gd name="T2" fmla="*/ 49 w 53"/>
                <a:gd name="T3" fmla="*/ 106 h 116"/>
                <a:gd name="T4" fmla="*/ 46 w 53"/>
                <a:gd name="T5" fmla="*/ 106 h 116"/>
                <a:gd name="T6" fmla="*/ 43 w 53"/>
                <a:gd name="T7" fmla="*/ 106 h 116"/>
                <a:gd name="T8" fmla="*/ 34 w 53"/>
                <a:gd name="T9" fmla="*/ 106 h 116"/>
                <a:gd name="T10" fmla="*/ 29 w 53"/>
                <a:gd name="T11" fmla="*/ 106 h 116"/>
                <a:gd name="T12" fmla="*/ 29 w 53"/>
                <a:gd name="T13" fmla="*/ 106 h 116"/>
                <a:gd name="T14" fmla="*/ 26 w 53"/>
                <a:gd name="T15" fmla="*/ 92 h 116"/>
                <a:gd name="T16" fmla="*/ 26 w 53"/>
                <a:gd name="T17" fmla="*/ 84 h 116"/>
                <a:gd name="T18" fmla="*/ 23 w 53"/>
                <a:gd name="T19" fmla="*/ 72 h 116"/>
                <a:gd name="T20" fmla="*/ 23 w 53"/>
                <a:gd name="T21" fmla="*/ 60 h 116"/>
                <a:gd name="T22" fmla="*/ 23 w 53"/>
                <a:gd name="T23" fmla="*/ 49 h 116"/>
                <a:gd name="T24" fmla="*/ 23 w 53"/>
                <a:gd name="T25" fmla="*/ 35 h 116"/>
                <a:gd name="T26" fmla="*/ 23 w 53"/>
                <a:gd name="T27" fmla="*/ 17 h 116"/>
                <a:gd name="T28" fmla="*/ 29 w 53"/>
                <a:gd name="T29" fmla="*/ 17 h 116"/>
                <a:gd name="T30" fmla="*/ 34 w 53"/>
                <a:gd name="T31" fmla="*/ 17 h 116"/>
                <a:gd name="T32" fmla="*/ 38 w 53"/>
                <a:gd name="T33" fmla="*/ 17 h 116"/>
                <a:gd name="T34" fmla="*/ 40 w 53"/>
                <a:gd name="T35" fmla="*/ 17 h 116"/>
                <a:gd name="T36" fmla="*/ 43 w 53"/>
                <a:gd name="T37" fmla="*/ 17 h 116"/>
                <a:gd name="T38" fmla="*/ 46 w 53"/>
                <a:gd name="T39" fmla="*/ 17 h 116"/>
                <a:gd name="T40" fmla="*/ 49 w 53"/>
                <a:gd name="T41" fmla="*/ 14 h 116"/>
                <a:gd name="T42" fmla="*/ 49 w 53"/>
                <a:gd name="T43" fmla="*/ 14 h 116"/>
                <a:gd name="T44" fmla="*/ 49 w 53"/>
                <a:gd name="T45" fmla="*/ 11 h 116"/>
                <a:gd name="T46" fmla="*/ 46 w 53"/>
                <a:gd name="T47" fmla="*/ 3 h 116"/>
                <a:gd name="T48" fmla="*/ 40 w 53"/>
                <a:gd name="T49" fmla="*/ 0 h 116"/>
                <a:gd name="T50" fmla="*/ 34 w 53"/>
                <a:gd name="T51" fmla="*/ 0 h 116"/>
                <a:gd name="T52" fmla="*/ 17 w 53"/>
                <a:gd name="T53" fmla="*/ 6 h 116"/>
                <a:gd name="T54" fmla="*/ 3 w 53"/>
                <a:gd name="T55" fmla="*/ 9 h 116"/>
                <a:gd name="T56" fmla="*/ 0 w 53"/>
                <a:gd name="T57" fmla="*/ 9 h 116"/>
                <a:gd name="T58" fmla="*/ 0 w 53"/>
                <a:gd name="T59" fmla="*/ 11 h 116"/>
                <a:gd name="T60" fmla="*/ 0 w 53"/>
                <a:gd name="T61" fmla="*/ 14 h 116"/>
                <a:gd name="T62" fmla="*/ 0 w 53"/>
                <a:gd name="T63" fmla="*/ 17 h 116"/>
                <a:gd name="T64" fmla="*/ 0 w 53"/>
                <a:gd name="T65" fmla="*/ 20 h 116"/>
                <a:gd name="T66" fmla="*/ 3 w 53"/>
                <a:gd name="T67" fmla="*/ 20 h 116"/>
                <a:gd name="T68" fmla="*/ 12 w 53"/>
                <a:gd name="T69" fmla="*/ 17 h 116"/>
                <a:gd name="T70" fmla="*/ 14 w 53"/>
                <a:gd name="T71" fmla="*/ 17 h 116"/>
                <a:gd name="T72" fmla="*/ 14 w 53"/>
                <a:gd name="T73" fmla="*/ 20 h 116"/>
                <a:gd name="T74" fmla="*/ 14 w 53"/>
                <a:gd name="T75" fmla="*/ 23 h 116"/>
                <a:gd name="T76" fmla="*/ 14 w 53"/>
                <a:gd name="T77" fmla="*/ 26 h 116"/>
                <a:gd name="T78" fmla="*/ 14 w 53"/>
                <a:gd name="T79" fmla="*/ 32 h 116"/>
                <a:gd name="T80" fmla="*/ 14 w 53"/>
                <a:gd name="T81" fmla="*/ 41 h 116"/>
                <a:gd name="T82" fmla="*/ 12 w 53"/>
                <a:gd name="T83" fmla="*/ 58 h 116"/>
                <a:gd name="T84" fmla="*/ 12 w 53"/>
                <a:gd name="T85" fmla="*/ 75 h 116"/>
                <a:gd name="T86" fmla="*/ 14 w 53"/>
                <a:gd name="T87" fmla="*/ 86 h 116"/>
                <a:gd name="T88" fmla="*/ 14 w 53"/>
                <a:gd name="T89" fmla="*/ 95 h 116"/>
                <a:gd name="T90" fmla="*/ 17 w 53"/>
                <a:gd name="T91" fmla="*/ 106 h 116"/>
                <a:gd name="T92" fmla="*/ 12 w 53"/>
                <a:gd name="T93" fmla="*/ 106 h 116"/>
                <a:gd name="T94" fmla="*/ 9 w 53"/>
                <a:gd name="T95" fmla="*/ 106 h 116"/>
                <a:gd name="T96" fmla="*/ 6 w 53"/>
                <a:gd name="T97" fmla="*/ 106 h 116"/>
                <a:gd name="T98" fmla="*/ 3 w 53"/>
                <a:gd name="T99" fmla="*/ 109 h 116"/>
                <a:gd name="T100" fmla="*/ 3 w 53"/>
                <a:gd name="T101" fmla="*/ 109 h 116"/>
                <a:gd name="T102" fmla="*/ 3 w 53"/>
                <a:gd name="T103" fmla="*/ 109 h 116"/>
                <a:gd name="T104" fmla="*/ 0 w 53"/>
                <a:gd name="T105" fmla="*/ 112 h 116"/>
                <a:gd name="T106" fmla="*/ 6 w 53"/>
                <a:gd name="T107" fmla="*/ 115 h 116"/>
                <a:gd name="T108" fmla="*/ 9 w 53"/>
                <a:gd name="T109" fmla="*/ 115 h 116"/>
                <a:gd name="T110" fmla="*/ 14 w 53"/>
                <a:gd name="T111" fmla="*/ 115 h 116"/>
                <a:gd name="T112" fmla="*/ 14 w 53"/>
                <a:gd name="T113" fmla="*/ 115 h 116"/>
                <a:gd name="T114" fmla="*/ 32 w 53"/>
                <a:gd name="T115" fmla="*/ 115 h 116"/>
                <a:gd name="T116" fmla="*/ 46 w 53"/>
                <a:gd name="T117" fmla="*/ 115 h 116"/>
                <a:gd name="T118" fmla="*/ 49 w 53"/>
                <a:gd name="T119" fmla="*/ 115 h 116"/>
                <a:gd name="T120" fmla="*/ 49 w 53"/>
                <a:gd name="T121" fmla="*/ 112 h 116"/>
                <a:gd name="T122" fmla="*/ 52 w 53"/>
                <a:gd name="T123" fmla="*/ 109 h 116"/>
                <a:gd name="T124" fmla="*/ 49 w 53"/>
                <a:gd name="T125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116">
                  <a:moveTo>
                    <a:pt x="49" y="106"/>
                  </a:moveTo>
                  <a:lnTo>
                    <a:pt x="49" y="106"/>
                  </a:lnTo>
                  <a:cubicBezTo>
                    <a:pt x="46" y="106"/>
                    <a:pt x="46" y="106"/>
                    <a:pt x="46" y="106"/>
                  </a:cubicBezTo>
                  <a:lnTo>
                    <a:pt x="43" y="106"/>
                  </a:lnTo>
                  <a:cubicBezTo>
                    <a:pt x="40" y="106"/>
                    <a:pt x="38" y="106"/>
                    <a:pt x="34" y="106"/>
                  </a:cubicBezTo>
                  <a:cubicBezTo>
                    <a:pt x="34" y="106"/>
                    <a:pt x="32" y="106"/>
                    <a:pt x="29" y="106"/>
                  </a:cubicBezTo>
                  <a:lnTo>
                    <a:pt x="29" y="106"/>
                  </a:lnTo>
                  <a:cubicBezTo>
                    <a:pt x="29" y="101"/>
                    <a:pt x="29" y="95"/>
                    <a:pt x="26" y="92"/>
                  </a:cubicBezTo>
                  <a:cubicBezTo>
                    <a:pt x="26" y="89"/>
                    <a:pt x="26" y="86"/>
                    <a:pt x="26" y="84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69"/>
                    <a:pt x="23" y="66"/>
                    <a:pt x="23" y="60"/>
                  </a:cubicBezTo>
                  <a:cubicBezTo>
                    <a:pt x="23" y="58"/>
                    <a:pt x="23" y="52"/>
                    <a:pt x="23" y="49"/>
                  </a:cubicBezTo>
                  <a:cubicBezTo>
                    <a:pt x="23" y="43"/>
                    <a:pt x="23" y="41"/>
                    <a:pt x="23" y="35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6" y="17"/>
                    <a:pt x="29" y="17"/>
                  </a:cubicBezTo>
                  <a:cubicBezTo>
                    <a:pt x="32" y="17"/>
                    <a:pt x="34" y="17"/>
                    <a:pt x="34" y="17"/>
                  </a:cubicBezTo>
                  <a:cubicBezTo>
                    <a:pt x="38" y="17"/>
                    <a:pt x="38" y="17"/>
                    <a:pt x="38" y="17"/>
                  </a:cubicBezTo>
                  <a:lnTo>
                    <a:pt x="40" y="17"/>
                  </a:lnTo>
                  <a:cubicBezTo>
                    <a:pt x="43" y="17"/>
                    <a:pt x="43" y="17"/>
                    <a:pt x="4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9" y="14"/>
                    <a:pt x="49" y="14"/>
                    <a:pt x="49" y="14"/>
                  </a:cubicBezTo>
                  <a:lnTo>
                    <a:pt x="49" y="14"/>
                  </a:lnTo>
                  <a:cubicBezTo>
                    <a:pt x="49" y="14"/>
                    <a:pt x="49" y="14"/>
                    <a:pt x="49" y="11"/>
                  </a:cubicBezTo>
                  <a:cubicBezTo>
                    <a:pt x="49" y="9"/>
                    <a:pt x="49" y="6"/>
                    <a:pt x="46" y="3"/>
                  </a:cubicBezTo>
                  <a:cubicBezTo>
                    <a:pt x="43" y="3"/>
                    <a:pt x="43" y="0"/>
                    <a:pt x="4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9"/>
                    <a:pt x="23" y="3"/>
                    <a:pt x="17" y="6"/>
                  </a:cubicBezTo>
                  <a:cubicBezTo>
                    <a:pt x="12" y="6"/>
                    <a:pt x="6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4"/>
                  </a:ln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20"/>
                    <a:pt x="9" y="20"/>
                    <a:pt x="12" y="17"/>
                  </a:cubicBezTo>
                  <a:lnTo>
                    <a:pt x="14" y="17"/>
                  </a:ln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3"/>
                  </a:cubicBezTo>
                  <a:cubicBezTo>
                    <a:pt x="14" y="23"/>
                    <a:pt x="14" y="23"/>
                    <a:pt x="14" y="2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5"/>
                    <a:pt x="14" y="37"/>
                    <a:pt x="14" y="41"/>
                  </a:cubicBezTo>
                  <a:cubicBezTo>
                    <a:pt x="14" y="46"/>
                    <a:pt x="12" y="52"/>
                    <a:pt x="12" y="58"/>
                  </a:cubicBezTo>
                  <a:cubicBezTo>
                    <a:pt x="12" y="63"/>
                    <a:pt x="12" y="69"/>
                    <a:pt x="12" y="75"/>
                  </a:cubicBezTo>
                  <a:cubicBezTo>
                    <a:pt x="14" y="78"/>
                    <a:pt x="14" y="80"/>
                    <a:pt x="14" y="86"/>
                  </a:cubicBezTo>
                  <a:cubicBezTo>
                    <a:pt x="14" y="89"/>
                    <a:pt x="14" y="92"/>
                    <a:pt x="14" y="95"/>
                  </a:cubicBezTo>
                  <a:cubicBezTo>
                    <a:pt x="14" y="98"/>
                    <a:pt x="17" y="106"/>
                    <a:pt x="17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2" y="106"/>
                    <a:pt x="12" y="106"/>
                    <a:pt x="9" y="106"/>
                  </a:cubicBezTo>
                  <a:lnTo>
                    <a:pt x="6" y="106"/>
                  </a:lnTo>
                  <a:cubicBezTo>
                    <a:pt x="6" y="106"/>
                    <a:pt x="3" y="106"/>
                    <a:pt x="3" y="109"/>
                  </a:cubicBezTo>
                  <a:lnTo>
                    <a:pt x="3" y="109"/>
                  </a:lnTo>
                  <a:lnTo>
                    <a:pt x="3" y="109"/>
                  </a:lnTo>
                  <a:cubicBezTo>
                    <a:pt x="0" y="109"/>
                    <a:pt x="0" y="112"/>
                    <a:pt x="0" y="112"/>
                  </a:cubicBezTo>
                  <a:cubicBezTo>
                    <a:pt x="0" y="115"/>
                    <a:pt x="3" y="115"/>
                    <a:pt x="6" y="115"/>
                  </a:cubicBezTo>
                  <a:cubicBezTo>
                    <a:pt x="6" y="115"/>
                    <a:pt x="6" y="115"/>
                    <a:pt x="9" y="115"/>
                  </a:cubicBezTo>
                  <a:cubicBezTo>
                    <a:pt x="14" y="115"/>
                    <a:pt x="14" y="115"/>
                    <a:pt x="14" y="115"/>
                  </a:cubicBezTo>
                  <a:lnTo>
                    <a:pt x="14" y="115"/>
                  </a:lnTo>
                  <a:cubicBezTo>
                    <a:pt x="20" y="115"/>
                    <a:pt x="26" y="115"/>
                    <a:pt x="32" y="115"/>
                  </a:cubicBezTo>
                  <a:cubicBezTo>
                    <a:pt x="38" y="115"/>
                    <a:pt x="43" y="115"/>
                    <a:pt x="46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2" y="112"/>
                    <a:pt x="52" y="112"/>
                    <a:pt x="52" y="109"/>
                  </a:cubicBezTo>
                  <a:cubicBezTo>
                    <a:pt x="52" y="109"/>
                    <a:pt x="49" y="109"/>
                    <a:pt x="49" y="106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03"/>
            <p:cNvSpPr>
              <a:spLocks noChangeArrowheads="1"/>
            </p:cNvSpPr>
            <p:nvPr/>
          </p:nvSpPr>
          <p:spPr bwMode="auto">
            <a:xfrm>
              <a:off x="16298466" y="5818226"/>
              <a:ext cx="107556" cy="168048"/>
            </a:xfrm>
            <a:custGeom>
              <a:avLst/>
              <a:gdLst>
                <a:gd name="T0" fmla="*/ 72 w 76"/>
                <a:gd name="T1" fmla="*/ 0 h 113"/>
                <a:gd name="T2" fmla="*/ 66 w 76"/>
                <a:gd name="T3" fmla="*/ 0 h 113"/>
                <a:gd name="T4" fmla="*/ 66 w 76"/>
                <a:gd name="T5" fmla="*/ 5 h 113"/>
                <a:gd name="T6" fmla="*/ 66 w 76"/>
                <a:gd name="T7" fmla="*/ 14 h 113"/>
                <a:gd name="T8" fmla="*/ 63 w 76"/>
                <a:gd name="T9" fmla="*/ 26 h 113"/>
                <a:gd name="T10" fmla="*/ 63 w 76"/>
                <a:gd name="T11" fmla="*/ 46 h 113"/>
                <a:gd name="T12" fmla="*/ 66 w 76"/>
                <a:gd name="T13" fmla="*/ 57 h 113"/>
                <a:gd name="T14" fmla="*/ 63 w 76"/>
                <a:gd name="T15" fmla="*/ 78 h 113"/>
                <a:gd name="T16" fmla="*/ 63 w 76"/>
                <a:gd name="T17" fmla="*/ 95 h 113"/>
                <a:gd name="T18" fmla="*/ 61 w 76"/>
                <a:gd name="T19" fmla="*/ 83 h 113"/>
                <a:gd name="T20" fmla="*/ 49 w 76"/>
                <a:gd name="T21" fmla="*/ 60 h 113"/>
                <a:gd name="T22" fmla="*/ 40 w 76"/>
                <a:gd name="T23" fmla="*/ 40 h 113"/>
                <a:gd name="T24" fmla="*/ 35 w 76"/>
                <a:gd name="T25" fmla="*/ 20 h 113"/>
                <a:gd name="T26" fmla="*/ 23 w 76"/>
                <a:gd name="T27" fmla="*/ 0 h 113"/>
                <a:gd name="T28" fmla="*/ 20 w 76"/>
                <a:gd name="T29" fmla="*/ 0 h 113"/>
                <a:gd name="T30" fmla="*/ 6 w 76"/>
                <a:gd name="T31" fmla="*/ 8 h 113"/>
                <a:gd name="T32" fmla="*/ 3 w 76"/>
                <a:gd name="T33" fmla="*/ 37 h 113"/>
                <a:gd name="T34" fmla="*/ 0 w 76"/>
                <a:gd name="T35" fmla="*/ 72 h 113"/>
                <a:gd name="T36" fmla="*/ 3 w 76"/>
                <a:gd name="T37" fmla="*/ 103 h 113"/>
                <a:gd name="T38" fmla="*/ 12 w 76"/>
                <a:gd name="T39" fmla="*/ 112 h 113"/>
                <a:gd name="T40" fmla="*/ 18 w 76"/>
                <a:gd name="T41" fmla="*/ 106 h 113"/>
                <a:gd name="T42" fmla="*/ 14 w 76"/>
                <a:gd name="T43" fmla="*/ 103 h 113"/>
                <a:gd name="T44" fmla="*/ 14 w 76"/>
                <a:gd name="T45" fmla="*/ 100 h 113"/>
                <a:gd name="T46" fmla="*/ 14 w 76"/>
                <a:gd name="T47" fmla="*/ 95 h 113"/>
                <a:gd name="T48" fmla="*/ 18 w 76"/>
                <a:gd name="T49" fmla="*/ 69 h 113"/>
                <a:gd name="T50" fmla="*/ 14 w 76"/>
                <a:gd name="T51" fmla="*/ 63 h 113"/>
                <a:gd name="T52" fmla="*/ 14 w 76"/>
                <a:gd name="T53" fmla="*/ 54 h 113"/>
                <a:gd name="T54" fmla="*/ 14 w 76"/>
                <a:gd name="T55" fmla="*/ 46 h 113"/>
                <a:gd name="T56" fmla="*/ 18 w 76"/>
                <a:gd name="T57" fmla="*/ 26 h 113"/>
                <a:gd name="T58" fmla="*/ 18 w 76"/>
                <a:gd name="T59" fmla="*/ 11 h 113"/>
                <a:gd name="T60" fmla="*/ 23 w 76"/>
                <a:gd name="T61" fmla="*/ 23 h 113"/>
                <a:gd name="T62" fmla="*/ 32 w 76"/>
                <a:gd name="T63" fmla="*/ 43 h 113"/>
                <a:gd name="T64" fmla="*/ 44 w 76"/>
                <a:gd name="T65" fmla="*/ 72 h 113"/>
                <a:gd name="T66" fmla="*/ 52 w 76"/>
                <a:gd name="T67" fmla="*/ 95 h 113"/>
                <a:gd name="T68" fmla="*/ 61 w 76"/>
                <a:gd name="T69" fmla="*/ 109 h 113"/>
                <a:gd name="T70" fmla="*/ 69 w 76"/>
                <a:gd name="T71" fmla="*/ 109 h 113"/>
                <a:gd name="T72" fmla="*/ 72 w 76"/>
                <a:gd name="T73" fmla="*/ 109 h 113"/>
                <a:gd name="T74" fmla="*/ 75 w 76"/>
                <a:gd name="T75" fmla="*/ 106 h 113"/>
                <a:gd name="T76" fmla="*/ 75 w 76"/>
                <a:gd name="T77" fmla="*/ 98 h 113"/>
                <a:gd name="T78" fmla="*/ 75 w 76"/>
                <a:gd name="T79" fmla="*/ 86 h 113"/>
                <a:gd name="T80" fmla="*/ 72 w 76"/>
                <a:gd name="T81" fmla="*/ 74 h 113"/>
                <a:gd name="T82" fmla="*/ 72 w 76"/>
                <a:gd name="T83" fmla="*/ 66 h 113"/>
                <a:gd name="T84" fmla="*/ 72 w 76"/>
                <a:gd name="T85" fmla="*/ 40 h 113"/>
                <a:gd name="T86" fmla="*/ 72 w 76"/>
                <a:gd name="T87" fmla="*/ 11 h 113"/>
                <a:gd name="T88" fmla="*/ 75 w 76"/>
                <a:gd name="T89" fmla="*/ 5 h 113"/>
                <a:gd name="T90" fmla="*/ 72 w 76"/>
                <a:gd name="T9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113">
                  <a:moveTo>
                    <a:pt x="72" y="0"/>
                  </a:moveTo>
                  <a:lnTo>
                    <a:pt x="72" y="0"/>
                  </a:lnTo>
                  <a:cubicBezTo>
                    <a:pt x="69" y="0"/>
                    <a:pt x="69" y="0"/>
                    <a:pt x="6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lnTo>
                    <a:pt x="66" y="5"/>
                  </a:lnTo>
                  <a:cubicBezTo>
                    <a:pt x="63" y="5"/>
                    <a:pt x="63" y="8"/>
                    <a:pt x="63" y="8"/>
                  </a:cubicBezTo>
                  <a:cubicBezTo>
                    <a:pt x="63" y="11"/>
                    <a:pt x="63" y="11"/>
                    <a:pt x="66" y="14"/>
                  </a:cubicBezTo>
                  <a:lnTo>
                    <a:pt x="66" y="17"/>
                  </a:lnTo>
                  <a:cubicBezTo>
                    <a:pt x="66" y="20"/>
                    <a:pt x="66" y="23"/>
                    <a:pt x="63" y="26"/>
                  </a:cubicBezTo>
                  <a:cubicBezTo>
                    <a:pt x="63" y="29"/>
                    <a:pt x="63" y="31"/>
                    <a:pt x="63" y="35"/>
                  </a:cubicBezTo>
                  <a:cubicBezTo>
                    <a:pt x="63" y="37"/>
                    <a:pt x="66" y="40"/>
                    <a:pt x="63" y="46"/>
                  </a:cubicBezTo>
                  <a:cubicBezTo>
                    <a:pt x="63" y="49"/>
                    <a:pt x="66" y="52"/>
                    <a:pt x="66" y="5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60"/>
                    <a:pt x="63" y="63"/>
                    <a:pt x="63" y="66"/>
                  </a:cubicBezTo>
                  <a:cubicBezTo>
                    <a:pt x="63" y="69"/>
                    <a:pt x="63" y="74"/>
                    <a:pt x="63" y="78"/>
                  </a:cubicBezTo>
                  <a:cubicBezTo>
                    <a:pt x="63" y="80"/>
                    <a:pt x="63" y="86"/>
                    <a:pt x="63" y="89"/>
                  </a:cubicBezTo>
                  <a:cubicBezTo>
                    <a:pt x="63" y="89"/>
                    <a:pt x="63" y="92"/>
                    <a:pt x="63" y="95"/>
                  </a:cubicBezTo>
                  <a:lnTo>
                    <a:pt x="63" y="92"/>
                  </a:lnTo>
                  <a:cubicBezTo>
                    <a:pt x="63" y="89"/>
                    <a:pt x="61" y="86"/>
                    <a:pt x="61" y="83"/>
                  </a:cubicBezTo>
                  <a:cubicBezTo>
                    <a:pt x="58" y="78"/>
                    <a:pt x="58" y="74"/>
                    <a:pt x="55" y="72"/>
                  </a:cubicBezTo>
                  <a:cubicBezTo>
                    <a:pt x="55" y="69"/>
                    <a:pt x="52" y="63"/>
                    <a:pt x="49" y="60"/>
                  </a:cubicBezTo>
                  <a:cubicBezTo>
                    <a:pt x="49" y="57"/>
                    <a:pt x="46" y="54"/>
                    <a:pt x="46" y="49"/>
                  </a:cubicBezTo>
                  <a:cubicBezTo>
                    <a:pt x="44" y="46"/>
                    <a:pt x="44" y="43"/>
                    <a:pt x="40" y="40"/>
                  </a:cubicBezTo>
                  <a:cubicBezTo>
                    <a:pt x="40" y="35"/>
                    <a:pt x="38" y="31"/>
                    <a:pt x="38" y="29"/>
                  </a:cubicBezTo>
                  <a:cubicBezTo>
                    <a:pt x="38" y="26"/>
                    <a:pt x="35" y="23"/>
                    <a:pt x="35" y="20"/>
                  </a:cubicBezTo>
                  <a:cubicBezTo>
                    <a:pt x="35" y="17"/>
                    <a:pt x="32" y="14"/>
                    <a:pt x="29" y="8"/>
                  </a:cubicBezTo>
                  <a:cubicBezTo>
                    <a:pt x="29" y="5"/>
                    <a:pt x="26" y="3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0"/>
                  </a:lnTo>
                  <a:cubicBezTo>
                    <a:pt x="18" y="0"/>
                    <a:pt x="14" y="0"/>
                    <a:pt x="12" y="3"/>
                  </a:cubicBezTo>
                  <a:cubicBezTo>
                    <a:pt x="9" y="3"/>
                    <a:pt x="6" y="5"/>
                    <a:pt x="6" y="8"/>
                  </a:cubicBezTo>
                  <a:cubicBezTo>
                    <a:pt x="6" y="14"/>
                    <a:pt x="6" y="17"/>
                    <a:pt x="6" y="23"/>
                  </a:cubicBezTo>
                  <a:cubicBezTo>
                    <a:pt x="3" y="29"/>
                    <a:pt x="3" y="35"/>
                    <a:pt x="3" y="37"/>
                  </a:cubicBezTo>
                  <a:cubicBezTo>
                    <a:pt x="3" y="43"/>
                    <a:pt x="0" y="46"/>
                    <a:pt x="0" y="4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8"/>
                    <a:pt x="3" y="83"/>
                    <a:pt x="3" y="86"/>
                  </a:cubicBezTo>
                  <a:cubicBezTo>
                    <a:pt x="3" y="92"/>
                    <a:pt x="3" y="98"/>
                    <a:pt x="3" y="103"/>
                  </a:cubicBezTo>
                  <a:cubicBezTo>
                    <a:pt x="3" y="103"/>
                    <a:pt x="3" y="109"/>
                    <a:pt x="6" y="109"/>
                  </a:cubicBezTo>
                  <a:cubicBezTo>
                    <a:pt x="9" y="112"/>
                    <a:pt x="9" y="112"/>
                    <a:pt x="12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8" y="109"/>
                    <a:pt x="18" y="109"/>
                    <a:pt x="18" y="106"/>
                  </a:cubicBezTo>
                  <a:cubicBezTo>
                    <a:pt x="18" y="106"/>
                    <a:pt x="18" y="103"/>
                    <a:pt x="14" y="103"/>
                  </a:cubicBezTo>
                  <a:lnTo>
                    <a:pt x="14" y="103"/>
                  </a:lnTo>
                  <a:lnTo>
                    <a:pt x="14" y="100"/>
                  </a:lnTo>
                  <a:lnTo>
                    <a:pt x="14" y="100"/>
                  </a:lnTo>
                  <a:cubicBezTo>
                    <a:pt x="14" y="98"/>
                    <a:pt x="14" y="98"/>
                    <a:pt x="14" y="98"/>
                  </a:cubicBezTo>
                  <a:lnTo>
                    <a:pt x="14" y="95"/>
                  </a:lnTo>
                  <a:cubicBezTo>
                    <a:pt x="18" y="92"/>
                    <a:pt x="18" y="92"/>
                    <a:pt x="18" y="92"/>
                  </a:cubicBezTo>
                  <a:cubicBezTo>
                    <a:pt x="14" y="86"/>
                    <a:pt x="18" y="78"/>
                    <a:pt x="18" y="69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3"/>
                    <a:pt x="14" y="63"/>
                    <a:pt x="14" y="63"/>
                  </a:cubicBezTo>
                  <a:cubicBezTo>
                    <a:pt x="14" y="60"/>
                    <a:pt x="14" y="60"/>
                    <a:pt x="14" y="57"/>
                  </a:cubicBezTo>
                  <a:cubicBezTo>
                    <a:pt x="14" y="57"/>
                    <a:pt x="14" y="57"/>
                    <a:pt x="14" y="54"/>
                  </a:cubicBezTo>
                  <a:cubicBezTo>
                    <a:pt x="14" y="54"/>
                    <a:pt x="14" y="52"/>
                    <a:pt x="14" y="49"/>
                  </a:cubicBezTo>
                  <a:lnTo>
                    <a:pt x="14" y="46"/>
                  </a:lnTo>
                  <a:cubicBezTo>
                    <a:pt x="14" y="43"/>
                    <a:pt x="14" y="40"/>
                    <a:pt x="14" y="35"/>
                  </a:cubicBezTo>
                  <a:cubicBezTo>
                    <a:pt x="14" y="31"/>
                    <a:pt x="14" y="29"/>
                    <a:pt x="18" y="26"/>
                  </a:cubicBezTo>
                  <a:cubicBezTo>
                    <a:pt x="18" y="23"/>
                    <a:pt x="18" y="20"/>
                    <a:pt x="18" y="17"/>
                  </a:cubicBezTo>
                  <a:cubicBezTo>
                    <a:pt x="18" y="14"/>
                    <a:pt x="18" y="14"/>
                    <a:pt x="18" y="11"/>
                  </a:cubicBezTo>
                  <a:cubicBezTo>
                    <a:pt x="18" y="14"/>
                    <a:pt x="20" y="14"/>
                    <a:pt x="20" y="17"/>
                  </a:cubicBezTo>
                  <a:cubicBezTo>
                    <a:pt x="20" y="20"/>
                    <a:pt x="23" y="20"/>
                    <a:pt x="23" y="23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9" y="35"/>
                    <a:pt x="29" y="37"/>
                    <a:pt x="32" y="43"/>
                  </a:cubicBezTo>
                  <a:cubicBezTo>
                    <a:pt x="32" y="46"/>
                    <a:pt x="35" y="52"/>
                    <a:pt x="35" y="54"/>
                  </a:cubicBezTo>
                  <a:cubicBezTo>
                    <a:pt x="38" y="60"/>
                    <a:pt x="40" y="66"/>
                    <a:pt x="44" y="72"/>
                  </a:cubicBezTo>
                  <a:cubicBezTo>
                    <a:pt x="46" y="78"/>
                    <a:pt x="49" y="83"/>
                    <a:pt x="52" y="89"/>
                  </a:cubicBezTo>
                  <a:cubicBezTo>
                    <a:pt x="52" y="89"/>
                    <a:pt x="52" y="92"/>
                    <a:pt x="52" y="95"/>
                  </a:cubicBezTo>
                  <a:cubicBezTo>
                    <a:pt x="55" y="98"/>
                    <a:pt x="55" y="98"/>
                    <a:pt x="55" y="100"/>
                  </a:cubicBezTo>
                  <a:cubicBezTo>
                    <a:pt x="58" y="103"/>
                    <a:pt x="58" y="106"/>
                    <a:pt x="61" y="109"/>
                  </a:cubicBezTo>
                  <a:cubicBezTo>
                    <a:pt x="63" y="109"/>
                    <a:pt x="63" y="112"/>
                    <a:pt x="66" y="112"/>
                  </a:cubicBezTo>
                  <a:lnTo>
                    <a:pt x="69" y="109"/>
                  </a:lnTo>
                  <a:lnTo>
                    <a:pt x="69" y="109"/>
                  </a:lnTo>
                  <a:cubicBezTo>
                    <a:pt x="72" y="109"/>
                    <a:pt x="72" y="109"/>
                    <a:pt x="72" y="109"/>
                  </a:cubicBezTo>
                  <a:lnTo>
                    <a:pt x="72" y="109"/>
                  </a:lnTo>
                  <a:cubicBezTo>
                    <a:pt x="75" y="109"/>
                    <a:pt x="75" y="106"/>
                    <a:pt x="75" y="106"/>
                  </a:cubicBezTo>
                  <a:cubicBezTo>
                    <a:pt x="75" y="103"/>
                    <a:pt x="75" y="103"/>
                    <a:pt x="75" y="100"/>
                  </a:cubicBezTo>
                  <a:cubicBezTo>
                    <a:pt x="75" y="98"/>
                    <a:pt x="75" y="98"/>
                    <a:pt x="75" y="98"/>
                  </a:cubicBezTo>
                  <a:cubicBezTo>
                    <a:pt x="75" y="95"/>
                    <a:pt x="75" y="92"/>
                    <a:pt x="75" y="92"/>
                  </a:cubicBezTo>
                  <a:cubicBezTo>
                    <a:pt x="75" y="89"/>
                    <a:pt x="75" y="89"/>
                    <a:pt x="75" y="86"/>
                  </a:cubicBezTo>
                  <a:cubicBezTo>
                    <a:pt x="75" y="86"/>
                    <a:pt x="72" y="86"/>
                    <a:pt x="72" y="83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74"/>
                    <a:pt x="75" y="72"/>
                    <a:pt x="75" y="69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54"/>
                    <a:pt x="72" y="46"/>
                    <a:pt x="72" y="40"/>
                  </a:cubicBezTo>
                  <a:cubicBezTo>
                    <a:pt x="75" y="31"/>
                    <a:pt x="72" y="26"/>
                    <a:pt x="72" y="17"/>
                  </a:cubicBezTo>
                  <a:cubicBezTo>
                    <a:pt x="72" y="11"/>
                    <a:pt x="72" y="11"/>
                    <a:pt x="72" y="11"/>
                  </a:cubicBezTo>
                  <a:lnTo>
                    <a:pt x="75" y="8"/>
                  </a:lnTo>
                  <a:cubicBezTo>
                    <a:pt x="75" y="8"/>
                    <a:pt x="75" y="8"/>
                    <a:pt x="75" y="5"/>
                  </a:cubicBezTo>
                  <a:lnTo>
                    <a:pt x="75" y="3"/>
                  </a:lnTo>
                  <a:cubicBezTo>
                    <a:pt x="75" y="3"/>
                    <a:pt x="75" y="0"/>
                    <a:pt x="72" y="0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204"/>
            <p:cNvSpPr>
              <a:spLocks noChangeArrowheads="1"/>
            </p:cNvSpPr>
            <p:nvPr/>
          </p:nvSpPr>
          <p:spPr bwMode="auto">
            <a:xfrm>
              <a:off x="16439634" y="5818226"/>
              <a:ext cx="100834" cy="168048"/>
            </a:xfrm>
            <a:custGeom>
              <a:avLst/>
              <a:gdLst>
                <a:gd name="T0" fmla="*/ 69 w 72"/>
                <a:gd name="T1" fmla="*/ 54 h 113"/>
                <a:gd name="T2" fmla="*/ 31 w 72"/>
                <a:gd name="T3" fmla="*/ 46 h 113"/>
                <a:gd name="T4" fmla="*/ 31 w 72"/>
                <a:gd name="T5" fmla="*/ 49 h 113"/>
                <a:gd name="T6" fmla="*/ 34 w 72"/>
                <a:gd name="T7" fmla="*/ 54 h 113"/>
                <a:gd name="T8" fmla="*/ 54 w 72"/>
                <a:gd name="T9" fmla="*/ 54 h 113"/>
                <a:gd name="T10" fmla="*/ 54 w 72"/>
                <a:gd name="T11" fmla="*/ 57 h 113"/>
                <a:gd name="T12" fmla="*/ 54 w 72"/>
                <a:gd name="T13" fmla="*/ 63 h 113"/>
                <a:gd name="T14" fmla="*/ 54 w 72"/>
                <a:gd name="T15" fmla="*/ 78 h 113"/>
                <a:gd name="T16" fmla="*/ 48 w 72"/>
                <a:gd name="T17" fmla="*/ 95 h 113"/>
                <a:gd name="T18" fmla="*/ 39 w 72"/>
                <a:gd name="T19" fmla="*/ 100 h 113"/>
                <a:gd name="T20" fmla="*/ 17 w 72"/>
                <a:gd name="T21" fmla="*/ 92 h 113"/>
                <a:gd name="T22" fmla="*/ 11 w 72"/>
                <a:gd name="T23" fmla="*/ 69 h 113"/>
                <a:gd name="T24" fmla="*/ 14 w 72"/>
                <a:gd name="T25" fmla="*/ 54 h 113"/>
                <a:gd name="T26" fmla="*/ 14 w 72"/>
                <a:gd name="T27" fmla="*/ 46 h 113"/>
                <a:gd name="T28" fmla="*/ 14 w 72"/>
                <a:gd name="T29" fmla="*/ 31 h 113"/>
                <a:gd name="T30" fmla="*/ 20 w 72"/>
                <a:gd name="T31" fmla="*/ 20 h 113"/>
                <a:gd name="T32" fmla="*/ 34 w 72"/>
                <a:gd name="T33" fmla="*/ 11 h 113"/>
                <a:gd name="T34" fmla="*/ 45 w 72"/>
                <a:gd name="T35" fmla="*/ 11 h 113"/>
                <a:gd name="T36" fmla="*/ 60 w 72"/>
                <a:gd name="T37" fmla="*/ 11 h 113"/>
                <a:gd name="T38" fmla="*/ 60 w 72"/>
                <a:gd name="T39" fmla="*/ 3 h 113"/>
                <a:gd name="T40" fmla="*/ 48 w 72"/>
                <a:gd name="T41" fmla="*/ 0 h 113"/>
                <a:gd name="T42" fmla="*/ 25 w 72"/>
                <a:gd name="T43" fmla="*/ 3 h 113"/>
                <a:gd name="T44" fmla="*/ 14 w 72"/>
                <a:gd name="T45" fmla="*/ 8 h 113"/>
                <a:gd name="T46" fmla="*/ 2 w 72"/>
                <a:gd name="T47" fmla="*/ 29 h 113"/>
                <a:gd name="T48" fmla="*/ 0 w 72"/>
                <a:gd name="T49" fmla="*/ 52 h 113"/>
                <a:gd name="T50" fmla="*/ 0 w 72"/>
                <a:gd name="T51" fmla="*/ 54 h 113"/>
                <a:gd name="T52" fmla="*/ 5 w 72"/>
                <a:gd name="T53" fmla="*/ 66 h 113"/>
                <a:gd name="T54" fmla="*/ 2 w 72"/>
                <a:gd name="T55" fmla="*/ 83 h 113"/>
                <a:gd name="T56" fmla="*/ 20 w 72"/>
                <a:gd name="T57" fmla="*/ 106 h 113"/>
                <a:gd name="T58" fmla="*/ 48 w 72"/>
                <a:gd name="T59" fmla="*/ 109 h 113"/>
                <a:gd name="T60" fmla="*/ 57 w 72"/>
                <a:gd name="T61" fmla="*/ 103 h 113"/>
                <a:gd name="T62" fmla="*/ 63 w 72"/>
                <a:gd name="T63" fmla="*/ 92 h 113"/>
                <a:gd name="T64" fmla="*/ 65 w 72"/>
                <a:gd name="T65" fmla="*/ 78 h 113"/>
                <a:gd name="T66" fmla="*/ 71 w 72"/>
                <a:gd name="T67" fmla="*/ 69 h 113"/>
                <a:gd name="T68" fmla="*/ 69 w 72"/>
                <a:gd name="T69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113">
                  <a:moveTo>
                    <a:pt x="69" y="54"/>
                  </a:moveTo>
                  <a:lnTo>
                    <a:pt x="69" y="54"/>
                  </a:lnTo>
                  <a:cubicBezTo>
                    <a:pt x="65" y="49"/>
                    <a:pt x="63" y="49"/>
                    <a:pt x="57" y="46"/>
                  </a:cubicBezTo>
                  <a:cubicBezTo>
                    <a:pt x="51" y="43"/>
                    <a:pt x="43" y="43"/>
                    <a:pt x="31" y="46"/>
                  </a:cubicBezTo>
                  <a:lnTo>
                    <a:pt x="31" y="46"/>
                  </a:lnTo>
                  <a:cubicBezTo>
                    <a:pt x="31" y="49"/>
                    <a:pt x="31" y="49"/>
                    <a:pt x="31" y="49"/>
                  </a:cubicBezTo>
                  <a:cubicBezTo>
                    <a:pt x="31" y="52"/>
                    <a:pt x="31" y="54"/>
                    <a:pt x="34" y="54"/>
                  </a:cubicBezTo>
                  <a:lnTo>
                    <a:pt x="34" y="54"/>
                  </a:lnTo>
                  <a:cubicBezTo>
                    <a:pt x="37" y="54"/>
                    <a:pt x="37" y="54"/>
                    <a:pt x="37" y="54"/>
                  </a:cubicBezTo>
                  <a:cubicBezTo>
                    <a:pt x="39" y="54"/>
                    <a:pt x="48" y="54"/>
                    <a:pt x="54" y="54"/>
                  </a:cubicBezTo>
                  <a:cubicBezTo>
                    <a:pt x="54" y="54"/>
                    <a:pt x="54" y="57"/>
                    <a:pt x="57" y="57"/>
                  </a:cubicBezTo>
                  <a:lnTo>
                    <a:pt x="54" y="57"/>
                  </a:lnTo>
                  <a:lnTo>
                    <a:pt x="54" y="60"/>
                  </a:lnTo>
                  <a:cubicBezTo>
                    <a:pt x="54" y="63"/>
                    <a:pt x="54" y="63"/>
                    <a:pt x="54" y="63"/>
                  </a:cubicBezTo>
                  <a:cubicBezTo>
                    <a:pt x="54" y="63"/>
                    <a:pt x="54" y="66"/>
                    <a:pt x="54" y="69"/>
                  </a:cubicBezTo>
                  <a:cubicBezTo>
                    <a:pt x="54" y="72"/>
                    <a:pt x="54" y="74"/>
                    <a:pt x="54" y="78"/>
                  </a:cubicBezTo>
                  <a:cubicBezTo>
                    <a:pt x="54" y="80"/>
                    <a:pt x="54" y="83"/>
                    <a:pt x="51" y="86"/>
                  </a:cubicBezTo>
                  <a:cubicBezTo>
                    <a:pt x="51" y="89"/>
                    <a:pt x="51" y="92"/>
                    <a:pt x="48" y="95"/>
                  </a:cubicBezTo>
                  <a:cubicBezTo>
                    <a:pt x="48" y="98"/>
                    <a:pt x="45" y="98"/>
                    <a:pt x="45" y="100"/>
                  </a:cubicBezTo>
                  <a:cubicBezTo>
                    <a:pt x="43" y="100"/>
                    <a:pt x="43" y="100"/>
                    <a:pt x="39" y="100"/>
                  </a:cubicBezTo>
                  <a:cubicBezTo>
                    <a:pt x="34" y="100"/>
                    <a:pt x="28" y="100"/>
                    <a:pt x="22" y="98"/>
                  </a:cubicBezTo>
                  <a:cubicBezTo>
                    <a:pt x="20" y="98"/>
                    <a:pt x="17" y="95"/>
                    <a:pt x="17" y="92"/>
                  </a:cubicBezTo>
                  <a:cubicBezTo>
                    <a:pt x="14" y="89"/>
                    <a:pt x="14" y="86"/>
                    <a:pt x="11" y="80"/>
                  </a:cubicBezTo>
                  <a:cubicBezTo>
                    <a:pt x="11" y="78"/>
                    <a:pt x="11" y="74"/>
                    <a:pt x="11" y="69"/>
                  </a:cubicBezTo>
                  <a:cubicBezTo>
                    <a:pt x="11" y="66"/>
                    <a:pt x="14" y="63"/>
                    <a:pt x="14" y="60"/>
                  </a:cubicBezTo>
                  <a:cubicBezTo>
                    <a:pt x="14" y="60"/>
                    <a:pt x="14" y="57"/>
                    <a:pt x="14" y="54"/>
                  </a:cubicBezTo>
                  <a:cubicBezTo>
                    <a:pt x="14" y="49"/>
                    <a:pt x="14" y="49"/>
                    <a:pt x="14" y="49"/>
                  </a:cubicBezTo>
                  <a:lnTo>
                    <a:pt x="14" y="46"/>
                  </a:lnTo>
                  <a:lnTo>
                    <a:pt x="11" y="43"/>
                  </a:lnTo>
                  <a:cubicBezTo>
                    <a:pt x="11" y="40"/>
                    <a:pt x="11" y="35"/>
                    <a:pt x="14" y="31"/>
                  </a:cubicBezTo>
                  <a:cubicBezTo>
                    <a:pt x="14" y="31"/>
                    <a:pt x="14" y="29"/>
                    <a:pt x="17" y="26"/>
                  </a:cubicBezTo>
                  <a:cubicBezTo>
                    <a:pt x="17" y="23"/>
                    <a:pt x="17" y="23"/>
                    <a:pt x="20" y="20"/>
                  </a:cubicBezTo>
                  <a:cubicBezTo>
                    <a:pt x="20" y="17"/>
                    <a:pt x="22" y="17"/>
                    <a:pt x="25" y="14"/>
                  </a:cubicBezTo>
                  <a:cubicBezTo>
                    <a:pt x="25" y="14"/>
                    <a:pt x="28" y="11"/>
                    <a:pt x="34" y="11"/>
                  </a:cubicBezTo>
                  <a:cubicBezTo>
                    <a:pt x="34" y="11"/>
                    <a:pt x="34" y="11"/>
                    <a:pt x="37" y="11"/>
                  </a:cubicBezTo>
                  <a:cubicBezTo>
                    <a:pt x="43" y="11"/>
                    <a:pt x="45" y="11"/>
                    <a:pt x="45" y="11"/>
                  </a:cubicBezTo>
                  <a:cubicBezTo>
                    <a:pt x="48" y="11"/>
                    <a:pt x="51" y="11"/>
                    <a:pt x="54" y="11"/>
                  </a:cubicBezTo>
                  <a:cubicBezTo>
                    <a:pt x="57" y="11"/>
                    <a:pt x="57" y="11"/>
                    <a:pt x="60" y="11"/>
                  </a:cubicBezTo>
                  <a:cubicBezTo>
                    <a:pt x="60" y="11"/>
                    <a:pt x="63" y="8"/>
                    <a:pt x="63" y="5"/>
                  </a:cubicBezTo>
                  <a:cubicBezTo>
                    <a:pt x="63" y="5"/>
                    <a:pt x="63" y="3"/>
                    <a:pt x="60" y="3"/>
                  </a:cubicBezTo>
                  <a:cubicBezTo>
                    <a:pt x="60" y="0"/>
                    <a:pt x="57" y="0"/>
                    <a:pt x="54" y="0"/>
                  </a:cubicBezTo>
                  <a:cubicBezTo>
                    <a:pt x="51" y="0"/>
                    <a:pt x="48" y="0"/>
                    <a:pt x="48" y="0"/>
                  </a:cubicBezTo>
                  <a:cubicBezTo>
                    <a:pt x="43" y="0"/>
                    <a:pt x="39" y="0"/>
                    <a:pt x="34" y="0"/>
                  </a:cubicBezTo>
                  <a:cubicBezTo>
                    <a:pt x="31" y="0"/>
                    <a:pt x="28" y="3"/>
                    <a:pt x="25" y="3"/>
                  </a:cubicBezTo>
                  <a:cubicBezTo>
                    <a:pt x="25" y="3"/>
                    <a:pt x="22" y="3"/>
                    <a:pt x="20" y="5"/>
                  </a:cubicBezTo>
                  <a:cubicBezTo>
                    <a:pt x="17" y="5"/>
                    <a:pt x="17" y="8"/>
                    <a:pt x="14" y="8"/>
                  </a:cubicBezTo>
                  <a:cubicBezTo>
                    <a:pt x="11" y="11"/>
                    <a:pt x="8" y="14"/>
                    <a:pt x="5" y="17"/>
                  </a:cubicBezTo>
                  <a:cubicBezTo>
                    <a:pt x="5" y="20"/>
                    <a:pt x="2" y="23"/>
                    <a:pt x="2" y="29"/>
                  </a:cubicBezTo>
                  <a:cubicBezTo>
                    <a:pt x="0" y="31"/>
                    <a:pt x="0" y="35"/>
                    <a:pt x="0" y="40"/>
                  </a:cubicBezTo>
                  <a:cubicBezTo>
                    <a:pt x="0" y="43"/>
                    <a:pt x="0" y="46"/>
                    <a:pt x="0" y="52"/>
                  </a:cubicBezTo>
                  <a:cubicBezTo>
                    <a:pt x="0" y="52"/>
                    <a:pt x="0" y="52"/>
                    <a:pt x="0" y="54"/>
                  </a:cubicBezTo>
                  <a:lnTo>
                    <a:pt x="0" y="54"/>
                  </a:lnTo>
                  <a:cubicBezTo>
                    <a:pt x="0" y="57"/>
                    <a:pt x="2" y="57"/>
                    <a:pt x="2" y="60"/>
                  </a:cubicBezTo>
                  <a:cubicBezTo>
                    <a:pt x="2" y="60"/>
                    <a:pt x="5" y="63"/>
                    <a:pt x="5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2"/>
                    <a:pt x="2" y="78"/>
                    <a:pt x="2" y="83"/>
                  </a:cubicBezTo>
                  <a:cubicBezTo>
                    <a:pt x="2" y="86"/>
                    <a:pt x="5" y="92"/>
                    <a:pt x="8" y="98"/>
                  </a:cubicBezTo>
                  <a:cubicBezTo>
                    <a:pt x="8" y="100"/>
                    <a:pt x="14" y="103"/>
                    <a:pt x="20" y="106"/>
                  </a:cubicBezTo>
                  <a:cubicBezTo>
                    <a:pt x="25" y="109"/>
                    <a:pt x="34" y="112"/>
                    <a:pt x="43" y="112"/>
                  </a:cubicBezTo>
                  <a:cubicBezTo>
                    <a:pt x="45" y="112"/>
                    <a:pt x="48" y="112"/>
                    <a:pt x="48" y="109"/>
                  </a:cubicBezTo>
                  <a:cubicBezTo>
                    <a:pt x="51" y="109"/>
                    <a:pt x="54" y="109"/>
                    <a:pt x="54" y="106"/>
                  </a:cubicBezTo>
                  <a:lnTo>
                    <a:pt x="57" y="103"/>
                  </a:lnTo>
                  <a:lnTo>
                    <a:pt x="60" y="100"/>
                  </a:lnTo>
                  <a:cubicBezTo>
                    <a:pt x="60" y="98"/>
                    <a:pt x="63" y="95"/>
                    <a:pt x="63" y="92"/>
                  </a:cubicBezTo>
                  <a:cubicBezTo>
                    <a:pt x="63" y="89"/>
                    <a:pt x="63" y="89"/>
                    <a:pt x="65" y="86"/>
                  </a:cubicBezTo>
                  <a:cubicBezTo>
                    <a:pt x="65" y="83"/>
                    <a:pt x="65" y="80"/>
                    <a:pt x="65" y="78"/>
                  </a:cubicBezTo>
                  <a:cubicBezTo>
                    <a:pt x="65" y="74"/>
                    <a:pt x="69" y="72"/>
                    <a:pt x="69" y="72"/>
                  </a:cubicBezTo>
                  <a:cubicBezTo>
                    <a:pt x="69" y="69"/>
                    <a:pt x="71" y="69"/>
                    <a:pt x="71" y="69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0"/>
                    <a:pt x="69" y="57"/>
                    <a:pt x="69" y="54"/>
                  </a:cubicBezTo>
                </a:path>
              </a:pathLst>
            </a:custGeom>
            <a:solidFill>
              <a:srgbClr val="614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5"/>
            <p:cNvSpPr>
              <a:spLocks noChangeArrowheads="1"/>
            </p:cNvSpPr>
            <p:nvPr/>
          </p:nvSpPr>
          <p:spPr bwMode="auto">
            <a:xfrm>
              <a:off x="18711763" y="8930483"/>
              <a:ext cx="107556" cy="120995"/>
            </a:xfrm>
            <a:custGeom>
              <a:avLst/>
              <a:gdLst>
                <a:gd name="T0" fmla="*/ 75 w 76"/>
                <a:gd name="T1" fmla="*/ 81 h 82"/>
                <a:gd name="T2" fmla="*/ 0 w 76"/>
                <a:gd name="T3" fmla="*/ 81 h 82"/>
                <a:gd name="T4" fmla="*/ 0 w 76"/>
                <a:gd name="T5" fmla="*/ 0 h 82"/>
                <a:gd name="T6" fmla="*/ 75 w 76"/>
                <a:gd name="T7" fmla="*/ 0 h 82"/>
                <a:gd name="T8" fmla="*/ 75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75" y="81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06"/>
            <p:cNvSpPr>
              <a:spLocks noChangeArrowheads="1"/>
            </p:cNvSpPr>
            <p:nvPr/>
          </p:nvSpPr>
          <p:spPr bwMode="auto">
            <a:xfrm>
              <a:off x="18550428" y="9017868"/>
              <a:ext cx="295780" cy="107551"/>
            </a:xfrm>
            <a:custGeom>
              <a:avLst/>
              <a:gdLst>
                <a:gd name="T0" fmla="*/ 190 w 197"/>
                <a:gd name="T1" fmla="*/ 37 h 73"/>
                <a:gd name="T2" fmla="*/ 190 w 197"/>
                <a:gd name="T3" fmla="*/ 37 h 73"/>
                <a:gd name="T4" fmla="*/ 150 w 197"/>
                <a:gd name="T5" fmla="*/ 72 h 73"/>
                <a:gd name="T6" fmla="*/ 41 w 197"/>
                <a:gd name="T7" fmla="*/ 72 h 73"/>
                <a:gd name="T8" fmla="*/ 0 w 197"/>
                <a:gd name="T9" fmla="*/ 37 h 73"/>
                <a:gd name="T10" fmla="*/ 0 w 197"/>
                <a:gd name="T11" fmla="*/ 37 h 73"/>
                <a:gd name="T12" fmla="*/ 41 w 197"/>
                <a:gd name="T13" fmla="*/ 0 h 73"/>
                <a:gd name="T14" fmla="*/ 176 w 197"/>
                <a:gd name="T15" fmla="*/ 0 h 73"/>
                <a:gd name="T16" fmla="*/ 190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190" y="37"/>
                  </a:moveTo>
                  <a:lnTo>
                    <a:pt x="190" y="37"/>
                  </a:lnTo>
                  <a:cubicBezTo>
                    <a:pt x="190" y="55"/>
                    <a:pt x="173" y="72"/>
                    <a:pt x="150" y="72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17" y="72"/>
                    <a:pt x="0" y="55"/>
                    <a:pt x="0" y="37"/>
                  </a:cubicBezTo>
                  <a:lnTo>
                    <a:pt x="0" y="37"/>
                  </a:lnTo>
                  <a:cubicBezTo>
                    <a:pt x="0" y="17"/>
                    <a:pt x="17" y="0"/>
                    <a:pt x="41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6" y="0"/>
                    <a:pt x="190" y="17"/>
                    <a:pt x="190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07"/>
            <p:cNvSpPr>
              <a:spLocks noChangeArrowheads="1"/>
            </p:cNvSpPr>
            <p:nvPr/>
          </p:nvSpPr>
          <p:spPr bwMode="auto">
            <a:xfrm>
              <a:off x="20076385" y="8930483"/>
              <a:ext cx="107556" cy="120995"/>
            </a:xfrm>
            <a:custGeom>
              <a:avLst/>
              <a:gdLst>
                <a:gd name="T0" fmla="*/ 0 w 76"/>
                <a:gd name="T1" fmla="*/ 81 h 82"/>
                <a:gd name="T2" fmla="*/ 75 w 76"/>
                <a:gd name="T3" fmla="*/ 81 h 82"/>
                <a:gd name="T4" fmla="*/ 75 w 76"/>
                <a:gd name="T5" fmla="*/ 0 h 82"/>
                <a:gd name="T6" fmla="*/ 0 w 76"/>
                <a:gd name="T7" fmla="*/ 0 h 82"/>
                <a:gd name="T8" fmla="*/ 0 w 76"/>
                <a:gd name="T9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2">
                  <a:moveTo>
                    <a:pt x="0" y="81"/>
                  </a:moveTo>
                  <a:lnTo>
                    <a:pt x="75" y="8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81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08"/>
            <p:cNvSpPr>
              <a:spLocks noChangeArrowheads="1"/>
            </p:cNvSpPr>
            <p:nvPr/>
          </p:nvSpPr>
          <p:spPr bwMode="auto">
            <a:xfrm>
              <a:off x="20049496" y="9017868"/>
              <a:ext cx="295780" cy="107551"/>
            </a:xfrm>
            <a:custGeom>
              <a:avLst/>
              <a:gdLst>
                <a:gd name="T0" fmla="*/ 6 w 197"/>
                <a:gd name="T1" fmla="*/ 37 h 73"/>
                <a:gd name="T2" fmla="*/ 6 w 197"/>
                <a:gd name="T3" fmla="*/ 37 h 73"/>
                <a:gd name="T4" fmla="*/ 46 w 197"/>
                <a:gd name="T5" fmla="*/ 72 h 73"/>
                <a:gd name="T6" fmla="*/ 156 w 197"/>
                <a:gd name="T7" fmla="*/ 72 h 73"/>
                <a:gd name="T8" fmla="*/ 196 w 197"/>
                <a:gd name="T9" fmla="*/ 37 h 73"/>
                <a:gd name="T10" fmla="*/ 196 w 197"/>
                <a:gd name="T11" fmla="*/ 37 h 73"/>
                <a:gd name="T12" fmla="*/ 156 w 197"/>
                <a:gd name="T13" fmla="*/ 0 h 73"/>
                <a:gd name="T14" fmla="*/ 23 w 197"/>
                <a:gd name="T15" fmla="*/ 0 h 73"/>
                <a:gd name="T16" fmla="*/ 6 w 197"/>
                <a:gd name="T1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73">
                  <a:moveTo>
                    <a:pt x="6" y="37"/>
                  </a:moveTo>
                  <a:lnTo>
                    <a:pt x="6" y="37"/>
                  </a:lnTo>
                  <a:cubicBezTo>
                    <a:pt x="6" y="55"/>
                    <a:pt x="23" y="72"/>
                    <a:pt x="46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78" y="72"/>
                    <a:pt x="196" y="55"/>
                    <a:pt x="196" y="37"/>
                  </a:cubicBezTo>
                  <a:lnTo>
                    <a:pt x="196" y="37"/>
                  </a:lnTo>
                  <a:cubicBezTo>
                    <a:pt x="196" y="17"/>
                    <a:pt x="178" y="0"/>
                    <a:pt x="15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6" y="17"/>
                    <a:pt x="6" y="37"/>
                  </a:cubicBezTo>
                </a:path>
              </a:pathLst>
            </a:custGeom>
            <a:solidFill>
              <a:srgbClr val="03030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09"/>
            <p:cNvSpPr>
              <a:spLocks noChangeArrowheads="1"/>
            </p:cNvSpPr>
            <p:nvPr/>
          </p:nvSpPr>
          <p:spPr bwMode="auto">
            <a:xfrm>
              <a:off x="18489928" y="4735994"/>
              <a:ext cx="2238518" cy="1996415"/>
            </a:xfrm>
            <a:custGeom>
              <a:avLst/>
              <a:gdLst>
                <a:gd name="T0" fmla="*/ 1162 w 1471"/>
                <a:gd name="T1" fmla="*/ 1082 h 1313"/>
                <a:gd name="T2" fmla="*/ 1162 w 1471"/>
                <a:gd name="T3" fmla="*/ 1082 h 1313"/>
                <a:gd name="T4" fmla="*/ 1176 w 1471"/>
                <a:gd name="T5" fmla="*/ 1036 h 1313"/>
                <a:gd name="T6" fmla="*/ 1182 w 1471"/>
                <a:gd name="T7" fmla="*/ 570 h 1313"/>
                <a:gd name="T8" fmla="*/ 1243 w 1471"/>
                <a:gd name="T9" fmla="*/ 0 h 1313"/>
                <a:gd name="T10" fmla="*/ 1047 w 1471"/>
                <a:gd name="T11" fmla="*/ 187 h 1313"/>
                <a:gd name="T12" fmla="*/ 354 w 1471"/>
                <a:gd name="T13" fmla="*/ 101 h 1313"/>
                <a:gd name="T14" fmla="*/ 23 w 1471"/>
                <a:gd name="T15" fmla="*/ 507 h 1313"/>
                <a:gd name="T16" fmla="*/ 98 w 1471"/>
                <a:gd name="T17" fmla="*/ 1243 h 1313"/>
                <a:gd name="T18" fmla="*/ 987 w 1471"/>
                <a:gd name="T19" fmla="*/ 1183 h 1313"/>
                <a:gd name="T20" fmla="*/ 1162 w 1471"/>
                <a:gd name="T21" fmla="*/ 1082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1" h="1313">
                  <a:moveTo>
                    <a:pt x="1162" y="1082"/>
                  </a:moveTo>
                  <a:lnTo>
                    <a:pt x="1162" y="1082"/>
                  </a:lnTo>
                  <a:cubicBezTo>
                    <a:pt x="1162" y="1082"/>
                    <a:pt x="1176" y="1079"/>
                    <a:pt x="1176" y="1036"/>
                  </a:cubicBezTo>
                  <a:cubicBezTo>
                    <a:pt x="1176" y="992"/>
                    <a:pt x="1182" y="570"/>
                    <a:pt x="1182" y="570"/>
                  </a:cubicBezTo>
                  <a:cubicBezTo>
                    <a:pt x="1182" y="570"/>
                    <a:pt x="1470" y="314"/>
                    <a:pt x="1243" y="0"/>
                  </a:cubicBezTo>
                  <a:cubicBezTo>
                    <a:pt x="1243" y="0"/>
                    <a:pt x="1223" y="216"/>
                    <a:pt x="1047" y="187"/>
                  </a:cubicBezTo>
                  <a:cubicBezTo>
                    <a:pt x="871" y="155"/>
                    <a:pt x="474" y="95"/>
                    <a:pt x="354" y="101"/>
                  </a:cubicBezTo>
                  <a:cubicBezTo>
                    <a:pt x="233" y="106"/>
                    <a:pt x="0" y="196"/>
                    <a:pt x="23" y="507"/>
                  </a:cubicBezTo>
                  <a:cubicBezTo>
                    <a:pt x="46" y="820"/>
                    <a:pt x="77" y="1185"/>
                    <a:pt x="98" y="1243"/>
                  </a:cubicBezTo>
                  <a:cubicBezTo>
                    <a:pt x="118" y="1312"/>
                    <a:pt x="987" y="1183"/>
                    <a:pt x="987" y="1183"/>
                  </a:cubicBezTo>
                  <a:lnTo>
                    <a:pt x="1162" y="108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10"/>
            <p:cNvSpPr>
              <a:spLocks noChangeArrowheads="1"/>
            </p:cNvSpPr>
            <p:nvPr/>
          </p:nvSpPr>
          <p:spPr bwMode="auto">
            <a:xfrm>
              <a:off x="18570595" y="6268596"/>
              <a:ext cx="221835" cy="28232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1 w 148"/>
                <a:gd name="T5" fmla="*/ 187 h 188"/>
                <a:gd name="T6" fmla="*/ 47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7 w 148"/>
                <a:gd name="T13" fmla="*/ 0 h 188"/>
                <a:gd name="T14" fmla="*/ 101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7" y="187"/>
                    <a:pt x="101" y="187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21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1" y="0"/>
                    <a:pt x="4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7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11"/>
            <p:cNvSpPr>
              <a:spLocks noChangeArrowheads="1"/>
            </p:cNvSpPr>
            <p:nvPr/>
          </p:nvSpPr>
          <p:spPr bwMode="auto">
            <a:xfrm>
              <a:off x="20089830" y="6268596"/>
              <a:ext cx="221835" cy="282321"/>
            </a:xfrm>
            <a:custGeom>
              <a:avLst/>
              <a:gdLst>
                <a:gd name="T0" fmla="*/ 147 w 148"/>
                <a:gd name="T1" fmla="*/ 144 h 188"/>
                <a:gd name="T2" fmla="*/ 147 w 148"/>
                <a:gd name="T3" fmla="*/ 144 h 188"/>
                <a:gd name="T4" fmla="*/ 100 w 148"/>
                <a:gd name="T5" fmla="*/ 187 h 188"/>
                <a:gd name="T6" fmla="*/ 43 w 148"/>
                <a:gd name="T7" fmla="*/ 187 h 188"/>
                <a:gd name="T8" fmla="*/ 0 w 148"/>
                <a:gd name="T9" fmla="*/ 144 h 188"/>
                <a:gd name="T10" fmla="*/ 0 w 148"/>
                <a:gd name="T11" fmla="*/ 46 h 188"/>
                <a:gd name="T12" fmla="*/ 43 w 148"/>
                <a:gd name="T13" fmla="*/ 0 h 188"/>
                <a:gd name="T14" fmla="*/ 100 w 148"/>
                <a:gd name="T15" fmla="*/ 0 h 188"/>
                <a:gd name="T16" fmla="*/ 147 w 148"/>
                <a:gd name="T17" fmla="*/ 46 h 188"/>
                <a:gd name="T18" fmla="*/ 147 w 148"/>
                <a:gd name="T19" fmla="*/ 14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88">
                  <a:moveTo>
                    <a:pt x="147" y="144"/>
                  </a:moveTo>
                  <a:lnTo>
                    <a:pt x="147" y="144"/>
                  </a:lnTo>
                  <a:cubicBezTo>
                    <a:pt x="147" y="167"/>
                    <a:pt x="126" y="187"/>
                    <a:pt x="100" y="187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20" y="187"/>
                    <a:pt x="0" y="167"/>
                    <a:pt x="0" y="1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6" y="0"/>
                    <a:pt x="147" y="20"/>
                    <a:pt x="147" y="46"/>
                  </a:cubicBezTo>
                  <a:lnTo>
                    <a:pt x="147" y="144"/>
                  </a:lnTo>
                </a:path>
              </a:pathLst>
            </a:custGeom>
            <a:solidFill>
              <a:srgbClr val="E8AB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12"/>
            <p:cNvSpPr>
              <a:spLocks noChangeArrowheads="1"/>
            </p:cNvSpPr>
            <p:nvPr/>
          </p:nvSpPr>
          <p:spPr bwMode="auto">
            <a:xfrm>
              <a:off x="17333696" y="6187933"/>
              <a:ext cx="383170" cy="342819"/>
            </a:xfrm>
            <a:custGeom>
              <a:avLst/>
              <a:gdLst>
                <a:gd name="T0" fmla="*/ 236 w 257"/>
                <a:gd name="T1" fmla="*/ 147 h 228"/>
                <a:gd name="T2" fmla="*/ 236 w 257"/>
                <a:gd name="T3" fmla="*/ 147 h 228"/>
                <a:gd name="T4" fmla="*/ 242 w 257"/>
                <a:gd name="T5" fmla="*/ 205 h 228"/>
                <a:gd name="T6" fmla="*/ 242 w 257"/>
                <a:gd name="T7" fmla="*/ 205 h 228"/>
                <a:gd name="T8" fmla="*/ 184 w 257"/>
                <a:gd name="T9" fmla="*/ 213 h 228"/>
                <a:gd name="T10" fmla="*/ 23 w 257"/>
                <a:gd name="T11" fmla="*/ 81 h 228"/>
                <a:gd name="T12" fmla="*/ 17 w 257"/>
                <a:gd name="T13" fmla="*/ 21 h 228"/>
                <a:gd name="T14" fmla="*/ 17 w 257"/>
                <a:gd name="T15" fmla="*/ 21 h 228"/>
                <a:gd name="T16" fmla="*/ 75 w 257"/>
                <a:gd name="T17" fmla="*/ 15 h 228"/>
                <a:gd name="T18" fmla="*/ 236 w 257"/>
                <a:gd name="T19" fmla="*/ 14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228">
                  <a:moveTo>
                    <a:pt x="236" y="147"/>
                  </a:moveTo>
                  <a:lnTo>
                    <a:pt x="236" y="147"/>
                  </a:lnTo>
                  <a:cubicBezTo>
                    <a:pt x="253" y="162"/>
                    <a:pt x="256" y="188"/>
                    <a:pt x="242" y="205"/>
                  </a:cubicBezTo>
                  <a:lnTo>
                    <a:pt x="242" y="205"/>
                  </a:lnTo>
                  <a:cubicBezTo>
                    <a:pt x="228" y="225"/>
                    <a:pt x="202" y="227"/>
                    <a:pt x="184" y="213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3" y="66"/>
                    <a:pt x="0" y="40"/>
                    <a:pt x="17" y="21"/>
                  </a:cubicBezTo>
                  <a:lnTo>
                    <a:pt x="17" y="21"/>
                  </a:lnTo>
                  <a:cubicBezTo>
                    <a:pt x="32" y="3"/>
                    <a:pt x="58" y="0"/>
                    <a:pt x="75" y="15"/>
                  </a:cubicBezTo>
                  <a:lnTo>
                    <a:pt x="236" y="147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213"/>
            <p:cNvSpPr>
              <a:spLocks noChangeArrowheads="1"/>
            </p:cNvSpPr>
            <p:nvPr/>
          </p:nvSpPr>
          <p:spPr bwMode="auto">
            <a:xfrm>
              <a:off x="20358721" y="7794476"/>
              <a:ext cx="121001" cy="443648"/>
            </a:xfrm>
            <a:custGeom>
              <a:avLst/>
              <a:gdLst>
                <a:gd name="T0" fmla="*/ 84 w 85"/>
                <a:gd name="T1" fmla="*/ 253 h 295"/>
                <a:gd name="T2" fmla="*/ 84 w 85"/>
                <a:gd name="T3" fmla="*/ 253 h 295"/>
                <a:gd name="T4" fmla="*/ 40 w 85"/>
                <a:gd name="T5" fmla="*/ 294 h 295"/>
                <a:gd name="T6" fmla="*/ 40 w 85"/>
                <a:gd name="T7" fmla="*/ 294 h 295"/>
                <a:gd name="T8" fmla="*/ 0 w 85"/>
                <a:gd name="T9" fmla="*/ 253 h 295"/>
                <a:gd name="T10" fmla="*/ 0 w 85"/>
                <a:gd name="T11" fmla="*/ 40 h 295"/>
                <a:gd name="T12" fmla="*/ 40 w 85"/>
                <a:gd name="T13" fmla="*/ 0 h 295"/>
                <a:gd name="T14" fmla="*/ 40 w 85"/>
                <a:gd name="T15" fmla="*/ 0 h 295"/>
                <a:gd name="T16" fmla="*/ 84 w 85"/>
                <a:gd name="T17" fmla="*/ 40 h 295"/>
                <a:gd name="T18" fmla="*/ 84 w 85"/>
                <a:gd name="T19" fmla="*/ 2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295">
                  <a:moveTo>
                    <a:pt x="84" y="253"/>
                  </a:moveTo>
                  <a:lnTo>
                    <a:pt x="84" y="253"/>
                  </a:lnTo>
                  <a:cubicBezTo>
                    <a:pt x="84" y="276"/>
                    <a:pt x="64" y="294"/>
                    <a:pt x="40" y="294"/>
                  </a:cubicBezTo>
                  <a:lnTo>
                    <a:pt x="40" y="294"/>
                  </a:lnTo>
                  <a:cubicBezTo>
                    <a:pt x="21" y="294"/>
                    <a:pt x="0" y="276"/>
                    <a:pt x="0" y="25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7"/>
                    <a:pt x="21" y="0"/>
                    <a:pt x="40" y="0"/>
                  </a:cubicBezTo>
                  <a:lnTo>
                    <a:pt x="40" y="0"/>
                  </a:lnTo>
                  <a:cubicBezTo>
                    <a:pt x="64" y="0"/>
                    <a:pt x="84" y="17"/>
                    <a:pt x="84" y="40"/>
                  </a:cubicBezTo>
                  <a:lnTo>
                    <a:pt x="84" y="253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214"/>
            <p:cNvSpPr>
              <a:spLocks noChangeArrowheads="1"/>
            </p:cNvSpPr>
            <p:nvPr/>
          </p:nvSpPr>
          <p:spPr bwMode="auto">
            <a:xfrm>
              <a:off x="18698318" y="8204514"/>
              <a:ext cx="1499068" cy="793189"/>
            </a:xfrm>
            <a:custGeom>
              <a:avLst/>
              <a:gdLst>
                <a:gd name="T0" fmla="*/ 854 w 988"/>
                <a:gd name="T1" fmla="*/ 0 h 524"/>
                <a:gd name="T2" fmla="*/ 854 w 988"/>
                <a:gd name="T3" fmla="*/ 0 h 524"/>
                <a:gd name="T4" fmla="*/ 138 w 988"/>
                <a:gd name="T5" fmla="*/ 0 h 524"/>
                <a:gd name="T6" fmla="*/ 0 w 988"/>
                <a:gd name="T7" fmla="*/ 0 h 524"/>
                <a:gd name="T8" fmla="*/ 0 w 988"/>
                <a:gd name="T9" fmla="*/ 135 h 524"/>
                <a:gd name="T10" fmla="*/ 0 w 988"/>
                <a:gd name="T11" fmla="*/ 523 h 524"/>
                <a:gd name="T12" fmla="*/ 89 w 988"/>
                <a:gd name="T13" fmla="*/ 523 h 524"/>
                <a:gd name="T14" fmla="*/ 89 w 988"/>
                <a:gd name="T15" fmla="*/ 236 h 524"/>
                <a:gd name="T16" fmla="*/ 196 w 988"/>
                <a:gd name="T17" fmla="*/ 132 h 524"/>
                <a:gd name="T18" fmla="*/ 797 w 988"/>
                <a:gd name="T19" fmla="*/ 132 h 524"/>
                <a:gd name="T20" fmla="*/ 898 w 988"/>
                <a:gd name="T21" fmla="*/ 233 h 524"/>
                <a:gd name="T22" fmla="*/ 898 w 988"/>
                <a:gd name="T23" fmla="*/ 523 h 524"/>
                <a:gd name="T24" fmla="*/ 987 w 988"/>
                <a:gd name="T25" fmla="*/ 523 h 524"/>
                <a:gd name="T26" fmla="*/ 987 w 988"/>
                <a:gd name="T27" fmla="*/ 135 h 524"/>
                <a:gd name="T28" fmla="*/ 987 w 988"/>
                <a:gd name="T29" fmla="*/ 0 h 524"/>
                <a:gd name="T30" fmla="*/ 854 w 988"/>
                <a:gd name="T3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8" h="524">
                  <a:moveTo>
                    <a:pt x="854" y="0"/>
                  </a:moveTo>
                  <a:lnTo>
                    <a:pt x="854" y="0"/>
                  </a:lnTo>
                  <a:cubicBezTo>
                    <a:pt x="138" y="0"/>
                    <a:pt x="138" y="0"/>
                    <a:pt x="1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89" y="523"/>
                    <a:pt x="89" y="523"/>
                    <a:pt x="89" y="523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98" y="181"/>
                    <a:pt x="141" y="141"/>
                    <a:pt x="196" y="132"/>
                  </a:cubicBezTo>
                  <a:cubicBezTo>
                    <a:pt x="797" y="132"/>
                    <a:pt x="797" y="132"/>
                    <a:pt x="797" y="132"/>
                  </a:cubicBezTo>
                  <a:cubicBezTo>
                    <a:pt x="849" y="141"/>
                    <a:pt x="889" y="181"/>
                    <a:pt x="898" y="233"/>
                  </a:cubicBezTo>
                  <a:cubicBezTo>
                    <a:pt x="898" y="523"/>
                    <a:pt x="898" y="523"/>
                    <a:pt x="898" y="523"/>
                  </a:cubicBezTo>
                  <a:cubicBezTo>
                    <a:pt x="987" y="523"/>
                    <a:pt x="987" y="523"/>
                    <a:pt x="987" y="523"/>
                  </a:cubicBezTo>
                  <a:cubicBezTo>
                    <a:pt x="987" y="135"/>
                    <a:pt x="987" y="135"/>
                    <a:pt x="987" y="135"/>
                  </a:cubicBezTo>
                  <a:cubicBezTo>
                    <a:pt x="987" y="0"/>
                    <a:pt x="987" y="0"/>
                    <a:pt x="987" y="0"/>
                  </a:cubicBezTo>
                  <a:lnTo>
                    <a:pt x="854" y="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215"/>
            <p:cNvSpPr>
              <a:spLocks noChangeArrowheads="1"/>
            </p:cNvSpPr>
            <p:nvPr/>
          </p:nvSpPr>
          <p:spPr bwMode="auto">
            <a:xfrm>
              <a:off x="18657985" y="6698800"/>
              <a:ext cx="1848626" cy="1566211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17 w 1215"/>
                <a:gd name="T7" fmla="*/ 0 h 1031"/>
                <a:gd name="T8" fmla="*/ 0 w 1215"/>
                <a:gd name="T9" fmla="*/ 3 h 1031"/>
                <a:gd name="T10" fmla="*/ 0 w 1215"/>
                <a:gd name="T11" fmla="*/ 109 h 1031"/>
                <a:gd name="T12" fmla="*/ 0 w 1215"/>
                <a:gd name="T13" fmla="*/ 106 h 1031"/>
                <a:gd name="T14" fmla="*/ 0 w 1215"/>
                <a:gd name="T15" fmla="*/ 1001 h 1031"/>
                <a:gd name="T16" fmla="*/ 29 w 1215"/>
                <a:gd name="T17" fmla="*/ 1030 h 1031"/>
                <a:gd name="T18" fmla="*/ 1007 w 1215"/>
                <a:gd name="T19" fmla="*/ 1030 h 1031"/>
                <a:gd name="T20" fmla="*/ 1036 w 1215"/>
                <a:gd name="T21" fmla="*/ 1001 h 1031"/>
                <a:gd name="T22" fmla="*/ 1036 w 1215"/>
                <a:gd name="T23" fmla="*/ 106 h 1031"/>
                <a:gd name="T24" fmla="*/ 1073 w 1215"/>
                <a:gd name="T25" fmla="*/ 130 h 1031"/>
                <a:gd name="T26" fmla="*/ 1108 w 1215"/>
                <a:gd name="T27" fmla="*/ 233 h 1031"/>
                <a:gd name="T28" fmla="*/ 1108 w 1215"/>
                <a:gd name="T29" fmla="*/ 932 h 1031"/>
                <a:gd name="T30" fmla="*/ 1214 w 1215"/>
                <a:gd name="T31" fmla="*/ 932 h 1031"/>
                <a:gd name="T32" fmla="*/ 1214 w 1215"/>
                <a:gd name="T33" fmla="*/ 233 h 1031"/>
                <a:gd name="T34" fmla="*/ 1142 w 1215"/>
                <a:gd name="T35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4"/>
                    <a:pt x="1053" y="3"/>
                    <a:pt x="1019" y="0"/>
                  </a:cubicBezTo>
                  <a:cubicBezTo>
                    <a:pt x="1016" y="0"/>
                    <a:pt x="23" y="0"/>
                    <a:pt x="17" y="0"/>
                  </a:cubicBezTo>
                  <a:cubicBezTo>
                    <a:pt x="14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lnTo>
                    <a:pt x="0" y="106"/>
                  </a:ln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932"/>
                    <a:pt x="1108" y="932"/>
                    <a:pt x="1108" y="932"/>
                  </a:cubicBezTo>
                  <a:cubicBezTo>
                    <a:pt x="1214" y="932"/>
                    <a:pt x="1214" y="932"/>
                    <a:pt x="1214" y="932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216"/>
            <p:cNvSpPr>
              <a:spLocks noChangeArrowheads="1"/>
            </p:cNvSpPr>
            <p:nvPr/>
          </p:nvSpPr>
          <p:spPr bwMode="auto">
            <a:xfrm>
              <a:off x="19357102" y="7162614"/>
              <a:ext cx="194946" cy="658750"/>
            </a:xfrm>
            <a:custGeom>
              <a:avLst/>
              <a:gdLst>
                <a:gd name="T0" fmla="*/ 130 w 131"/>
                <a:gd name="T1" fmla="*/ 388 h 435"/>
                <a:gd name="T2" fmla="*/ 66 w 131"/>
                <a:gd name="T3" fmla="*/ 434 h 435"/>
                <a:gd name="T4" fmla="*/ 0 w 131"/>
                <a:gd name="T5" fmla="*/ 388 h 435"/>
                <a:gd name="T6" fmla="*/ 29 w 131"/>
                <a:gd name="T7" fmla="*/ 0 h 435"/>
                <a:gd name="T8" fmla="*/ 104 w 131"/>
                <a:gd name="T9" fmla="*/ 0 h 435"/>
                <a:gd name="T10" fmla="*/ 130 w 131"/>
                <a:gd name="T11" fmla="*/ 38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435">
                  <a:moveTo>
                    <a:pt x="130" y="388"/>
                  </a:moveTo>
                  <a:lnTo>
                    <a:pt x="66" y="434"/>
                  </a:lnTo>
                  <a:lnTo>
                    <a:pt x="0" y="388"/>
                  </a:lnTo>
                  <a:lnTo>
                    <a:pt x="29" y="0"/>
                  </a:lnTo>
                  <a:lnTo>
                    <a:pt x="104" y="0"/>
                  </a:lnTo>
                  <a:lnTo>
                    <a:pt x="130" y="388"/>
                  </a:lnTo>
                </a:path>
              </a:pathLst>
            </a:custGeom>
            <a:solidFill>
              <a:srgbClr val="9CC5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217"/>
            <p:cNvSpPr>
              <a:spLocks noChangeArrowheads="1"/>
            </p:cNvSpPr>
            <p:nvPr/>
          </p:nvSpPr>
          <p:spPr bwMode="auto">
            <a:xfrm>
              <a:off x="18657985" y="6698800"/>
              <a:ext cx="1848626" cy="1566211"/>
            </a:xfrm>
            <a:custGeom>
              <a:avLst/>
              <a:gdLst>
                <a:gd name="T0" fmla="*/ 1142 w 1215"/>
                <a:gd name="T1" fmla="*/ 51 h 1031"/>
                <a:gd name="T2" fmla="*/ 1142 w 1215"/>
                <a:gd name="T3" fmla="*/ 51 h 1031"/>
                <a:gd name="T4" fmla="*/ 1019 w 1215"/>
                <a:gd name="T5" fmla="*/ 0 h 1031"/>
                <a:gd name="T6" fmla="*/ 950 w 1215"/>
                <a:gd name="T7" fmla="*/ 0 h 1031"/>
                <a:gd name="T8" fmla="*/ 523 w 1215"/>
                <a:gd name="T9" fmla="*/ 670 h 1031"/>
                <a:gd name="T10" fmla="*/ 83 w 1215"/>
                <a:gd name="T11" fmla="*/ 0 h 1031"/>
                <a:gd name="T12" fmla="*/ 17 w 1215"/>
                <a:gd name="T13" fmla="*/ 0 h 1031"/>
                <a:gd name="T14" fmla="*/ 0 w 1215"/>
                <a:gd name="T15" fmla="*/ 3 h 1031"/>
                <a:gd name="T16" fmla="*/ 0 w 1215"/>
                <a:gd name="T17" fmla="*/ 109 h 1031"/>
                <a:gd name="T18" fmla="*/ 0 w 1215"/>
                <a:gd name="T19" fmla="*/ 106 h 1031"/>
                <a:gd name="T20" fmla="*/ 0 w 1215"/>
                <a:gd name="T21" fmla="*/ 1001 h 1031"/>
                <a:gd name="T22" fmla="*/ 29 w 1215"/>
                <a:gd name="T23" fmla="*/ 1030 h 1031"/>
                <a:gd name="T24" fmla="*/ 1007 w 1215"/>
                <a:gd name="T25" fmla="*/ 1030 h 1031"/>
                <a:gd name="T26" fmla="*/ 1036 w 1215"/>
                <a:gd name="T27" fmla="*/ 1001 h 1031"/>
                <a:gd name="T28" fmla="*/ 1036 w 1215"/>
                <a:gd name="T29" fmla="*/ 106 h 1031"/>
                <a:gd name="T30" fmla="*/ 1073 w 1215"/>
                <a:gd name="T31" fmla="*/ 130 h 1031"/>
                <a:gd name="T32" fmla="*/ 1108 w 1215"/>
                <a:gd name="T33" fmla="*/ 233 h 1031"/>
                <a:gd name="T34" fmla="*/ 1108 w 1215"/>
                <a:gd name="T35" fmla="*/ 889 h 1031"/>
                <a:gd name="T36" fmla="*/ 1214 w 1215"/>
                <a:gd name="T37" fmla="*/ 889 h 1031"/>
                <a:gd name="T38" fmla="*/ 1214 w 1215"/>
                <a:gd name="T39" fmla="*/ 233 h 1031"/>
                <a:gd name="T40" fmla="*/ 1142 w 1215"/>
                <a:gd name="T41" fmla="*/ 5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5" h="1031">
                  <a:moveTo>
                    <a:pt x="1142" y="51"/>
                  </a:moveTo>
                  <a:lnTo>
                    <a:pt x="1142" y="51"/>
                  </a:lnTo>
                  <a:cubicBezTo>
                    <a:pt x="1102" y="17"/>
                    <a:pt x="1053" y="3"/>
                    <a:pt x="1019" y="0"/>
                  </a:cubicBezTo>
                  <a:cubicBezTo>
                    <a:pt x="1016" y="0"/>
                    <a:pt x="993" y="0"/>
                    <a:pt x="950" y="0"/>
                  </a:cubicBezTo>
                  <a:cubicBezTo>
                    <a:pt x="523" y="670"/>
                    <a:pt x="523" y="670"/>
                    <a:pt x="523" y="67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3" y="0"/>
                    <a:pt x="17" y="0"/>
                    <a:pt x="17" y="0"/>
                  </a:cubicBezTo>
                  <a:cubicBezTo>
                    <a:pt x="12" y="0"/>
                    <a:pt x="8" y="3"/>
                    <a:pt x="0" y="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6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015"/>
                    <a:pt x="14" y="1030"/>
                    <a:pt x="29" y="1030"/>
                  </a:cubicBezTo>
                  <a:cubicBezTo>
                    <a:pt x="1007" y="1030"/>
                    <a:pt x="1007" y="1030"/>
                    <a:pt x="1007" y="1030"/>
                  </a:cubicBezTo>
                  <a:cubicBezTo>
                    <a:pt x="1021" y="1030"/>
                    <a:pt x="1036" y="1015"/>
                    <a:pt x="1036" y="1001"/>
                  </a:cubicBezTo>
                  <a:cubicBezTo>
                    <a:pt x="1036" y="106"/>
                    <a:pt x="1036" y="106"/>
                    <a:pt x="1036" y="106"/>
                  </a:cubicBezTo>
                  <a:cubicBezTo>
                    <a:pt x="1044" y="112"/>
                    <a:pt x="1062" y="118"/>
                    <a:pt x="1073" y="130"/>
                  </a:cubicBezTo>
                  <a:cubicBezTo>
                    <a:pt x="1096" y="150"/>
                    <a:pt x="1108" y="184"/>
                    <a:pt x="1108" y="233"/>
                  </a:cubicBezTo>
                  <a:cubicBezTo>
                    <a:pt x="1108" y="889"/>
                    <a:pt x="1108" y="889"/>
                    <a:pt x="1108" y="889"/>
                  </a:cubicBezTo>
                  <a:cubicBezTo>
                    <a:pt x="1214" y="889"/>
                    <a:pt x="1214" y="889"/>
                    <a:pt x="1214" y="889"/>
                  </a:cubicBezTo>
                  <a:cubicBezTo>
                    <a:pt x="1214" y="233"/>
                    <a:pt x="1214" y="233"/>
                    <a:pt x="1214" y="233"/>
                  </a:cubicBezTo>
                  <a:cubicBezTo>
                    <a:pt x="1214" y="155"/>
                    <a:pt x="1188" y="95"/>
                    <a:pt x="1142" y="51"/>
                  </a:cubicBezTo>
                </a:path>
              </a:pathLst>
            </a:custGeom>
            <a:solidFill>
              <a:srgbClr val="F591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218"/>
            <p:cNvSpPr>
              <a:spLocks noChangeArrowheads="1"/>
            </p:cNvSpPr>
            <p:nvPr/>
          </p:nvSpPr>
          <p:spPr bwMode="auto">
            <a:xfrm>
              <a:off x="17387475" y="6241708"/>
              <a:ext cx="194946" cy="188214"/>
            </a:xfrm>
            <a:custGeom>
              <a:avLst/>
              <a:gdLst>
                <a:gd name="T0" fmla="*/ 132 w 133"/>
                <a:gd name="T1" fmla="*/ 57 h 127"/>
                <a:gd name="T2" fmla="*/ 132 w 133"/>
                <a:gd name="T3" fmla="*/ 57 h 127"/>
                <a:gd name="T4" fmla="*/ 69 w 133"/>
                <a:gd name="T5" fmla="*/ 0 h 127"/>
                <a:gd name="T6" fmla="*/ 0 w 133"/>
                <a:gd name="T7" fmla="*/ 60 h 127"/>
                <a:gd name="T8" fmla="*/ 74 w 133"/>
                <a:gd name="T9" fmla="*/ 126 h 127"/>
                <a:gd name="T10" fmla="*/ 132 w 133"/>
                <a:gd name="T11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27">
                  <a:moveTo>
                    <a:pt x="132" y="57"/>
                  </a:moveTo>
                  <a:lnTo>
                    <a:pt x="132" y="57"/>
                  </a:lnTo>
                  <a:cubicBezTo>
                    <a:pt x="109" y="37"/>
                    <a:pt x="86" y="20"/>
                    <a:pt x="69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3" y="83"/>
                    <a:pt x="48" y="106"/>
                    <a:pt x="74" y="126"/>
                  </a:cubicBezTo>
                  <a:lnTo>
                    <a:pt x="132" y="57"/>
                  </a:ln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219"/>
            <p:cNvSpPr>
              <a:spLocks noChangeArrowheads="1"/>
            </p:cNvSpPr>
            <p:nvPr/>
          </p:nvSpPr>
          <p:spPr bwMode="auto">
            <a:xfrm>
              <a:off x="17421086" y="6268596"/>
              <a:ext cx="1283955" cy="584809"/>
            </a:xfrm>
            <a:custGeom>
              <a:avLst/>
              <a:gdLst>
                <a:gd name="T0" fmla="*/ 834 w 847"/>
                <a:gd name="T1" fmla="*/ 386 h 387"/>
                <a:gd name="T2" fmla="*/ 834 w 847"/>
                <a:gd name="T3" fmla="*/ 386 h 387"/>
                <a:gd name="T4" fmla="*/ 0 w 847"/>
                <a:gd name="T5" fmla="*/ 66 h 387"/>
                <a:gd name="T6" fmla="*/ 72 w 847"/>
                <a:gd name="T7" fmla="*/ 0 h 387"/>
                <a:gd name="T8" fmla="*/ 846 w 847"/>
                <a:gd name="T9" fmla="*/ 288 h 387"/>
                <a:gd name="T10" fmla="*/ 834 w 847"/>
                <a:gd name="T11" fmla="*/ 38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387">
                  <a:moveTo>
                    <a:pt x="834" y="386"/>
                  </a:moveTo>
                  <a:lnTo>
                    <a:pt x="834" y="386"/>
                  </a:lnTo>
                  <a:cubicBezTo>
                    <a:pt x="811" y="383"/>
                    <a:pt x="236" y="322"/>
                    <a:pt x="0" y="6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282" y="230"/>
                    <a:pt x="840" y="288"/>
                    <a:pt x="846" y="288"/>
                  </a:cubicBezTo>
                  <a:lnTo>
                    <a:pt x="834" y="386"/>
                  </a:lnTo>
                </a:path>
              </a:pathLst>
            </a:custGeom>
            <a:solidFill>
              <a:srgbClr val="2222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220"/>
            <p:cNvSpPr>
              <a:spLocks noChangeArrowheads="1"/>
            </p:cNvSpPr>
            <p:nvPr/>
          </p:nvSpPr>
          <p:spPr bwMode="auto">
            <a:xfrm>
              <a:off x="18785708" y="6698800"/>
              <a:ext cx="658783" cy="1015013"/>
            </a:xfrm>
            <a:custGeom>
              <a:avLst/>
              <a:gdLst>
                <a:gd name="T0" fmla="*/ 437 w 438"/>
                <a:gd name="T1" fmla="*/ 670 h 671"/>
                <a:gd name="T2" fmla="*/ 158 w 438"/>
                <a:gd name="T3" fmla="*/ 466 h 671"/>
                <a:gd name="T4" fmla="*/ 143 w 438"/>
                <a:gd name="T5" fmla="*/ 368 h 671"/>
                <a:gd name="T6" fmla="*/ 20 w 438"/>
                <a:gd name="T7" fmla="*/ 239 h 671"/>
                <a:gd name="T8" fmla="*/ 0 w 438"/>
                <a:gd name="T9" fmla="*/ 0 h 671"/>
                <a:gd name="T10" fmla="*/ 437 w 438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671">
                  <a:moveTo>
                    <a:pt x="437" y="670"/>
                  </a:moveTo>
                  <a:lnTo>
                    <a:pt x="158" y="466"/>
                  </a:lnTo>
                  <a:lnTo>
                    <a:pt x="143" y="368"/>
                  </a:lnTo>
                  <a:lnTo>
                    <a:pt x="20" y="239"/>
                  </a:lnTo>
                  <a:lnTo>
                    <a:pt x="0" y="0"/>
                  </a:lnTo>
                  <a:lnTo>
                    <a:pt x="437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221"/>
            <p:cNvSpPr>
              <a:spLocks noChangeArrowheads="1"/>
            </p:cNvSpPr>
            <p:nvPr/>
          </p:nvSpPr>
          <p:spPr bwMode="auto">
            <a:xfrm>
              <a:off x="19451213" y="6698800"/>
              <a:ext cx="645339" cy="1015013"/>
            </a:xfrm>
            <a:custGeom>
              <a:avLst/>
              <a:gdLst>
                <a:gd name="T0" fmla="*/ 0 w 429"/>
                <a:gd name="T1" fmla="*/ 670 h 671"/>
                <a:gd name="T2" fmla="*/ 282 w 429"/>
                <a:gd name="T3" fmla="*/ 466 h 671"/>
                <a:gd name="T4" fmla="*/ 296 w 429"/>
                <a:gd name="T5" fmla="*/ 368 h 671"/>
                <a:gd name="T6" fmla="*/ 417 w 429"/>
                <a:gd name="T7" fmla="*/ 239 h 671"/>
                <a:gd name="T8" fmla="*/ 428 w 429"/>
                <a:gd name="T9" fmla="*/ 0 h 671"/>
                <a:gd name="T10" fmla="*/ 0 w 429"/>
                <a:gd name="T11" fmla="*/ 67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671">
                  <a:moveTo>
                    <a:pt x="0" y="670"/>
                  </a:moveTo>
                  <a:lnTo>
                    <a:pt x="282" y="466"/>
                  </a:lnTo>
                  <a:lnTo>
                    <a:pt x="296" y="368"/>
                  </a:lnTo>
                  <a:lnTo>
                    <a:pt x="417" y="239"/>
                  </a:lnTo>
                  <a:lnTo>
                    <a:pt x="428" y="0"/>
                  </a:lnTo>
                  <a:lnTo>
                    <a:pt x="0" y="670"/>
                  </a:lnTo>
                </a:path>
              </a:pathLst>
            </a:custGeom>
            <a:solidFill>
              <a:srgbClr val="3233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22"/>
            <p:cNvSpPr>
              <a:spLocks noChangeArrowheads="1"/>
            </p:cNvSpPr>
            <p:nvPr/>
          </p:nvSpPr>
          <p:spPr bwMode="auto">
            <a:xfrm>
              <a:off x="18698318" y="5656900"/>
              <a:ext cx="1492345" cy="1559489"/>
            </a:xfrm>
            <a:custGeom>
              <a:avLst/>
              <a:gdLst>
                <a:gd name="T0" fmla="*/ 981 w 982"/>
                <a:gd name="T1" fmla="*/ 938 h 1028"/>
                <a:gd name="T2" fmla="*/ 981 w 982"/>
                <a:gd name="T3" fmla="*/ 938 h 1028"/>
                <a:gd name="T4" fmla="*/ 875 w 982"/>
                <a:gd name="T5" fmla="*/ 1027 h 1028"/>
                <a:gd name="T6" fmla="*/ 107 w 982"/>
                <a:gd name="T7" fmla="*/ 1027 h 1028"/>
                <a:gd name="T8" fmla="*/ 0 w 982"/>
                <a:gd name="T9" fmla="*/ 938 h 1028"/>
                <a:gd name="T10" fmla="*/ 0 w 982"/>
                <a:gd name="T11" fmla="*/ 92 h 1028"/>
                <a:gd name="T12" fmla="*/ 107 w 982"/>
                <a:gd name="T13" fmla="*/ 0 h 1028"/>
                <a:gd name="T14" fmla="*/ 875 w 982"/>
                <a:gd name="T15" fmla="*/ 0 h 1028"/>
                <a:gd name="T16" fmla="*/ 981 w 982"/>
                <a:gd name="T17" fmla="*/ 92 h 1028"/>
                <a:gd name="T18" fmla="*/ 981 w 982"/>
                <a:gd name="T19" fmla="*/ 93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2" h="1028">
                  <a:moveTo>
                    <a:pt x="981" y="938"/>
                  </a:moveTo>
                  <a:lnTo>
                    <a:pt x="981" y="938"/>
                  </a:lnTo>
                  <a:cubicBezTo>
                    <a:pt x="981" y="987"/>
                    <a:pt x="932" y="1027"/>
                    <a:pt x="875" y="1027"/>
                  </a:cubicBezTo>
                  <a:cubicBezTo>
                    <a:pt x="107" y="1027"/>
                    <a:pt x="107" y="1027"/>
                    <a:pt x="107" y="1027"/>
                  </a:cubicBezTo>
                  <a:cubicBezTo>
                    <a:pt x="49" y="1027"/>
                    <a:pt x="0" y="987"/>
                    <a:pt x="0" y="93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0"/>
                    <a:pt x="49" y="0"/>
                    <a:pt x="107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32" y="0"/>
                    <a:pt x="981" y="40"/>
                    <a:pt x="981" y="92"/>
                  </a:cubicBezTo>
                  <a:lnTo>
                    <a:pt x="981" y="938"/>
                  </a:lnTo>
                </a:path>
              </a:pathLst>
            </a:custGeom>
            <a:solidFill>
              <a:srgbClr val="FCDB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23"/>
            <p:cNvSpPr>
              <a:spLocks noChangeArrowheads="1"/>
            </p:cNvSpPr>
            <p:nvPr/>
          </p:nvSpPr>
          <p:spPr bwMode="auto">
            <a:xfrm>
              <a:off x="18920154" y="6463532"/>
              <a:ext cx="147890" cy="141161"/>
            </a:xfrm>
            <a:custGeom>
              <a:avLst/>
              <a:gdLst>
                <a:gd name="T0" fmla="*/ 100 w 101"/>
                <a:gd name="T1" fmla="*/ 49 h 98"/>
                <a:gd name="T2" fmla="*/ 100 w 101"/>
                <a:gd name="T3" fmla="*/ 49 h 98"/>
                <a:gd name="T4" fmla="*/ 52 w 101"/>
                <a:gd name="T5" fmla="*/ 97 h 98"/>
                <a:gd name="T6" fmla="*/ 0 w 101"/>
                <a:gd name="T7" fmla="*/ 49 h 98"/>
                <a:gd name="T8" fmla="*/ 52 w 101"/>
                <a:gd name="T9" fmla="*/ 0 h 98"/>
                <a:gd name="T10" fmla="*/ 100 w 101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100" y="49"/>
                  </a:moveTo>
                  <a:lnTo>
                    <a:pt x="100" y="49"/>
                  </a:lnTo>
                  <a:cubicBezTo>
                    <a:pt x="100" y="77"/>
                    <a:pt x="78" y="97"/>
                    <a:pt x="52" y="97"/>
                  </a:cubicBezTo>
                  <a:cubicBezTo>
                    <a:pt x="23" y="97"/>
                    <a:pt x="0" y="77"/>
                    <a:pt x="0" y="49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78" y="0"/>
                    <a:pt x="100" y="20"/>
                    <a:pt x="100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4"/>
            <p:cNvSpPr>
              <a:spLocks noChangeArrowheads="1"/>
            </p:cNvSpPr>
            <p:nvPr/>
          </p:nvSpPr>
          <p:spPr bwMode="auto">
            <a:xfrm>
              <a:off x="18947043" y="6497142"/>
              <a:ext cx="33611" cy="33610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1 w 27"/>
                <a:gd name="T5" fmla="*/ 26 h 27"/>
                <a:gd name="T6" fmla="*/ 0 w 27"/>
                <a:gd name="T7" fmla="*/ 14 h 27"/>
                <a:gd name="T8" fmla="*/ 11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0" y="26"/>
                    <a:pt x="11" y="26"/>
                  </a:cubicBezTo>
                  <a:cubicBezTo>
                    <a:pt x="5" y="26"/>
                    <a:pt x="0" y="20"/>
                    <a:pt x="0" y="14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25"/>
            <p:cNvSpPr>
              <a:spLocks noChangeArrowheads="1"/>
            </p:cNvSpPr>
            <p:nvPr/>
          </p:nvSpPr>
          <p:spPr bwMode="auto">
            <a:xfrm>
              <a:off x="19827661" y="6463532"/>
              <a:ext cx="147890" cy="141161"/>
            </a:xfrm>
            <a:custGeom>
              <a:avLst/>
              <a:gdLst>
                <a:gd name="T0" fmla="*/ 101 w 102"/>
                <a:gd name="T1" fmla="*/ 49 h 98"/>
                <a:gd name="T2" fmla="*/ 101 w 102"/>
                <a:gd name="T3" fmla="*/ 49 h 98"/>
                <a:gd name="T4" fmla="*/ 49 w 102"/>
                <a:gd name="T5" fmla="*/ 97 h 98"/>
                <a:gd name="T6" fmla="*/ 0 w 102"/>
                <a:gd name="T7" fmla="*/ 49 h 98"/>
                <a:gd name="T8" fmla="*/ 49 w 102"/>
                <a:gd name="T9" fmla="*/ 0 h 98"/>
                <a:gd name="T10" fmla="*/ 101 w 102"/>
                <a:gd name="T11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8">
                  <a:moveTo>
                    <a:pt x="101" y="49"/>
                  </a:moveTo>
                  <a:lnTo>
                    <a:pt x="101" y="49"/>
                  </a:lnTo>
                  <a:cubicBezTo>
                    <a:pt x="101" y="77"/>
                    <a:pt x="78" y="97"/>
                    <a:pt x="49" y="97"/>
                  </a:cubicBezTo>
                  <a:cubicBezTo>
                    <a:pt x="24" y="97"/>
                    <a:pt x="0" y="77"/>
                    <a:pt x="0" y="49"/>
                  </a:cubicBezTo>
                  <a:cubicBezTo>
                    <a:pt x="0" y="20"/>
                    <a:pt x="24" y="0"/>
                    <a:pt x="49" y="0"/>
                  </a:cubicBezTo>
                  <a:cubicBezTo>
                    <a:pt x="78" y="0"/>
                    <a:pt x="101" y="20"/>
                    <a:pt x="101" y="49"/>
                  </a:cubicBezTo>
                </a:path>
              </a:pathLst>
            </a:custGeom>
            <a:solidFill>
              <a:srgbClr val="130A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226"/>
            <p:cNvSpPr>
              <a:spLocks noChangeArrowheads="1"/>
            </p:cNvSpPr>
            <p:nvPr/>
          </p:nvSpPr>
          <p:spPr bwMode="auto">
            <a:xfrm>
              <a:off x="19249545" y="6826517"/>
              <a:ext cx="376447" cy="188214"/>
            </a:xfrm>
            <a:custGeom>
              <a:avLst/>
              <a:gdLst>
                <a:gd name="T0" fmla="*/ 245 w 252"/>
                <a:gd name="T1" fmla="*/ 6 h 128"/>
                <a:gd name="T2" fmla="*/ 245 w 252"/>
                <a:gd name="T3" fmla="*/ 6 h 128"/>
                <a:gd name="T4" fmla="*/ 231 w 252"/>
                <a:gd name="T5" fmla="*/ 0 h 128"/>
                <a:gd name="T6" fmla="*/ 21 w 252"/>
                <a:gd name="T7" fmla="*/ 0 h 128"/>
                <a:gd name="T8" fmla="*/ 3 w 252"/>
                <a:gd name="T9" fmla="*/ 6 h 128"/>
                <a:gd name="T10" fmla="*/ 3 w 252"/>
                <a:gd name="T11" fmla="*/ 23 h 128"/>
                <a:gd name="T12" fmla="*/ 130 w 252"/>
                <a:gd name="T13" fmla="*/ 127 h 128"/>
                <a:gd name="T14" fmla="*/ 248 w 252"/>
                <a:gd name="T15" fmla="*/ 21 h 128"/>
                <a:gd name="T16" fmla="*/ 245 w 252"/>
                <a:gd name="T1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28">
                  <a:moveTo>
                    <a:pt x="245" y="6"/>
                  </a:moveTo>
                  <a:lnTo>
                    <a:pt x="245" y="6"/>
                  </a:lnTo>
                  <a:cubicBezTo>
                    <a:pt x="242" y="0"/>
                    <a:pt x="236" y="0"/>
                    <a:pt x="2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0"/>
                    <a:pt x="3" y="6"/>
                  </a:cubicBezTo>
                  <a:cubicBezTo>
                    <a:pt x="0" y="12"/>
                    <a:pt x="0" y="18"/>
                    <a:pt x="3" y="23"/>
                  </a:cubicBezTo>
                  <a:cubicBezTo>
                    <a:pt x="6" y="26"/>
                    <a:pt x="55" y="127"/>
                    <a:pt x="130" y="127"/>
                  </a:cubicBezTo>
                  <a:cubicBezTo>
                    <a:pt x="208" y="127"/>
                    <a:pt x="248" y="26"/>
                    <a:pt x="248" y="21"/>
                  </a:cubicBezTo>
                  <a:cubicBezTo>
                    <a:pt x="251" y="15"/>
                    <a:pt x="248" y="9"/>
                    <a:pt x="245" y="6"/>
                  </a:cubicBezTo>
                </a:path>
              </a:pathLst>
            </a:custGeom>
            <a:solidFill>
              <a:srgbClr val="F47E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227"/>
            <p:cNvSpPr>
              <a:spLocks noChangeArrowheads="1"/>
            </p:cNvSpPr>
            <p:nvPr/>
          </p:nvSpPr>
          <p:spPr bwMode="auto">
            <a:xfrm>
              <a:off x="19128544" y="5623290"/>
              <a:ext cx="631894" cy="282321"/>
            </a:xfrm>
            <a:custGeom>
              <a:avLst/>
              <a:gdLst>
                <a:gd name="T0" fmla="*/ 417 w 418"/>
                <a:gd name="T1" fmla="*/ 0 h 188"/>
                <a:gd name="T2" fmla="*/ 0 w 418"/>
                <a:gd name="T3" fmla="*/ 0 h 188"/>
                <a:gd name="T4" fmla="*/ 207 w 418"/>
                <a:gd name="T5" fmla="*/ 187 h 188"/>
                <a:gd name="T6" fmla="*/ 417 w 41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188">
                  <a:moveTo>
                    <a:pt x="417" y="0"/>
                  </a:moveTo>
                  <a:lnTo>
                    <a:pt x="0" y="0"/>
                  </a:lnTo>
                  <a:lnTo>
                    <a:pt x="207" y="187"/>
                  </a:lnTo>
                  <a:lnTo>
                    <a:pt x="417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228"/>
            <p:cNvSpPr>
              <a:spLocks noChangeArrowheads="1"/>
            </p:cNvSpPr>
            <p:nvPr/>
          </p:nvSpPr>
          <p:spPr bwMode="auto">
            <a:xfrm>
              <a:off x="19854550" y="6497142"/>
              <a:ext cx="33611" cy="33610"/>
            </a:xfrm>
            <a:custGeom>
              <a:avLst/>
              <a:gdLst>
                <a:gd name="T0" fmla="*/ 26 w 27"/>
                <a:gd name="T1" fmla="*/ 14 h 27"/>
                <a:gd name="T2" fmla="*/ 26 w 27"/>
                <a:gd name="T3" fmla="*/ 14 h 27"/>
                <a:gd name="T4" fmla="*/ 12 w 27"/>
                <a:gd name="T5" fmla="*/ 26 h 27"/>
                <a:gd name="T6" fmla="*/ 0 w 27"/>
                <a:gd name="T7" fmla="*/ 14 h 27"/>
                <a:gd name="T8" fmla="*/ 12 w 27"/>
                <a:gd name="T9" fmla="*/ 0 h 27"/>
                <a:gd name="T10" fmla="*/ 26 w 27"/>
                <a:gd name="T1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26" y="14"/>
                  </a:moveTo>
                  <a:lnTo>
                    <a:pt x="26" y="14"/>
                  </a:lnTo>
                  <a:cubicBezTo>
                    <a:pt x="26" y="20"/>
                    <a:pt x="21" y="26"/>
                    <a:pt x="12" y="26"/>
                  </a:cubicBezTo>
                  <a:cubicBezTo>
                    <a:pt x="6" y="26"/>
                    <a:pt x="0" y="20"/>
                    <a:pt x="0" y="14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1" y="0"/>
                    <a:pt x="26" y="5"/>
                    <a:pt x="26" y="14"/>
                  </a:cubicBezTo>
                </a:path>
              </a:pathLst>
            </a:custGeom>
            <a:solidFill>
              <a:srgbClr val="EF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229"/>
            <p:cNvSpPr>
              <a:spLocks noChangeArrowheads="1"/>
            </p:cNvSpPr>
            <p:nvPr/>
          </p:nvSpPr>
          <p:spPr bwMode="auto">
            <a:xfrm>
              <a:off x="17562254" y="6349259"/>
              <a:ext cx="47056" cy="53775"/>
            </a:xfrm>
            <a:custGeom>
              <a:avLst/>
              <a:gdLst>
                <a:gd name="T0" fmla="*/ 34 w 35"/>
                <a:gd name="T1" fmla="*/ 20 h 38"/>
                <a:gd name="T2" fmla="*/ 34 w 35"/>
                <a:gd name="T3" fmla="*/ 20 h 38"/>
                <a:gd name="T4" fmla="*/ 17 w 35"/>
                <a:gd name="T5" fmla="*/ 37 h 38"/>
                <a:gd name="T6" fmla="*/ 0 w 35"/>
                <a:gd name="T7" fmla="*/ 20 h 38"/>
                <a:gd name="T8" fmla="*/ 17 w 35"/>
                <a:gd name="T9" fmla="*/ 0 h 38"/>
                <a:gd name="T10" fmla="*/ 34 w 35"/>
                <a:gd name="T1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8">
                  <a:moveTo>
                    <a:pt x="34" y="20"/>
                  </a:moveTo>
                  <a:lnTo>
                    <a:pt x="34" y="20"/>
                  </a:lnTo>
                  <a:cubicBezTo>
                    <a:pt x="34" y="29"/>
                    <a:pt x="28" y="37"/>
                    <a:pt x="17" y="37"/>
                  </a:cubicBezTo>
                  <a:cubicBezTo>
                    <a:pt x="8" y="37"/>
                    <a:pt x="0" y="29"/>
                    <a:pt x="0" y="20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8" y="0"/>
                    <a:pt x="34" y="8"/>
                    <a:pt x="34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230"/>
            <p:cNvSpPr>
              <a:spLocks noChangeArrowheads="1"/>
            </p:cNvSpPr>
            <p:nvPr/>
          </p:nvSpPr>
          <p:spPr bwMode="auto">
            <a:xfrm>
              <a:off x="20439388" y="7996134"/>
              <a:ext cx="47056" cy="47054"/>
            </a:xfrm>
            <a:custGeom>
              <a:avLst/>
              <a:gdLst>
                <a:gd name="T0" fmla="*/ 35 w 36"/>
                <a:gd name="T1" fmla="*/ 17 h 35"/>
                <a:gd name="T2" fmla="*/ 35 w 36"/>
                <a:gd name="T3" fmla="*/ 17 h 35"/>
                <a:gd name="T4" fmla="*/ 17 w 36"/>
                <a:gd name="T5" fmla="*/ 34 h 35"/>
                <a:gd name="T6" fmla="*/ 0 w 36"/>
                <a:gd name="T7" fmla="*/ 17 h 35"/>
                <a:gd name="T8" fmla="*/ 17 w 36"/>
                <a:gd name="T9" fmla="*/ 0 h 35"/>
                <a:gd name="T10" fmla="*/ 35 w 36"/>
                <a:gd name="T11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5" y="17"/>
                  </a:moveTo>
                  <a:lnTo>
                    <a:pt x="35" y="17"/>
                  </a:lnTo>
                  <a:cubicBezTo>
                    <a:pt x="35" y="28"/>
                    <a:pt x="29" y="34"/>
                    <a:pt x="17" y="34"/>
                  </a:cubicBezTo>
                  <a:cubicBezTo>
                    <a:pt x="9" y="34"/>
                    <a:pt x="0" y="28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231"/>
            <p:cNvSpPr>
              <a:spLocks noChangeArrowheads="1"/>
            </p:cNvSpPr>
            <p:nvPr/>
          </p:nvSpPr>
          <p:spPr bwMode="auto">
            <a:xfrm>
              <a:off x="17501753" y="6302206"/>
              <a:ext cx="47056" cy="53775"/>
            </a:xfrm>
            <a:custGeom>
              <a:avLst/>
              <a:gdLst>
                <a:gd name="T0" fmla="*/ 35 w 36"/>
                <a:gd name="T1" fmla="*/ 20 h 39"/>
                <a:gd name="T2" fmla="*/ 35 w 36"/>
                <a:gd name="T3" fmla="*/ 20 h 39"/>
                <a:gd name="T4" fmla="*/ 18 w 36"/>
                <a:gd name="T5" fmla="*/ 38 h 39"/>
                <a:gd name="T6" fmla="*/ 0 w 36"/>
                <a:gd name="T7" fmla="*/ 20 h 39"/>
                <a:gd name="T8" fmla="*/ 18 w 36"/>
                <a:gd name="T9" fmla="*/ 0 h 39"/>
                <a:gd name="T10" fmla="*/ 35 w 36"/>
                <a:gd name="T1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9">
                  <a:moveTo>
                    <a:pt x="35" y="20"/>
                  </a:moveTo>
                  <a:lnTo>
                    <a:pt x="35" y="20"/>
                  </a:lnTo>
                  <a:cubicBezTo>
                    <a:pt x="35" y="29"/>
                    <a:pt x="26" y="38"/>
                    <a:pt x="18" y="38"/>
                  </a:cubicBezTo>
                  <a:cubicBezTo>
                    <a:pt x="6" y="38"/>
                    <a:pt x="0" y="29"/>
                    <a:pt x="0" y="20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26" y="0"/>
                    <a:pt x="35" y="9"/>
                    <a:pt x="35" y="20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232"/>
            <p:cNvSpPr>
              <a:spLocks noChangeArrowheads="1"/>
            </p:cNvSpPr>
            <p:nvPr/>
          </p:nvSpPr>
          <p:spPr bwMode="auto">
            <a:xfrm>
              <a:off x="20439388" y="7922193"/>
              <a:ext cx="47056" cy="47054"/>
            </a:xfrm>
            <a:custGeom>
              <a:avLst/>
              <a:gdLst>
                <a:gd name="T0" fmla="*/ 35 w 36"/>
                <a:gd name="T1" fmla="*/ 18 h 36"/>
                <a:gd name="T2" fmla="*/ 35 w 36"/>
                <a:gd name="T3" fmla="*/ 18 h 36"/>
                <a:gd name="T4" fmla="*/ 17 w 36"/>
                <a:gd name="T5" fmla="*/ 35 h 36"/>
                <a:gd name="T6" fmla="*/ 0 w 36"/>
                <a:gd name="T7" fmla="*/ 18 h 36"/>
                <a:gd name="T8" fmla="*/ 17 w 36"/>
                <a:gd name="T9" fmla="*/ 0 h 36"/>
                <a:gd name="T10" fmla="*/ 35 w 36"/>
                <a:gd name="T1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6">
                  <a:moveTo>
                    <a:pt x="35" y="18"/>
                  </a:moveTo>
                  <a:lnTo>
                    <a:pt x="35" y="18"/>
                  </a:lnTo>
                  <a:cubicBezTo>
                    <a:pt x="35" y="26"/>
                    <a:pt x="29" y="35"/>
                    <a:pt x="17" y="35"/>
                  </a:cubicBezTo>
                  <a:cubicBezTo>
                    <a:pt x="9" y="35"/>
                    <a:pt x="0" y="26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9" y="0"/>
                    <a:pt x="35" y="9"/>
                    <a:pt x="35" y="18"/>
                  </a:cubicBezTo>
                </a:path>
              </a:pathLst>
            </a:custGeom>
            <a:solidFill>
              <a:srgbClr val="6162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233"/>
            <p:cNvSpPr>
              <a:spLocks noChangeArrowheads="1"/>
            </p:cNvSpPr>
            <p:nvPr/>
          </p:nvSpPr>
          <p:spPr bwMode="auto">
            <a:xfrm>
              <a:off x="17098417" y="5246862"/>
              <a:ext cx="396614" cy="1263724"/>
            </a:xfrm>
            <a:custGeom>
              <a:avLst/>
              <a:gdLst>
                <a:gd name="T0" fmla="*/ 256 w 266"/>
                <a:gd name="T1" fmla="*/ 831 h 832"/>
                <a:gd name="T2" fmla="*/ 256 w 266"/>
                <a:gd name="T3" fmla="*/ 831 h 832"/>
                <a:gd name="T4" fmla="*/ 247 w 266"/>
                <a:gd name="T5" fmla="*/ 825 h 832"/>
                <a:gd name="T6" fmla="*/ 0 w 266"/>
                <a:gd name="T7" fmla="*/ 14 h 832"/>
                <a:gd name="T8" fmla="*/ 5 w 266"/>
                <a:gd name="T9" fmla="*/ 2 h 832"/>
                <a:gd name="T10" fmla="*/ 17 w 266"/>
                <a:gd name="T11" fmla="*/ 8 h 832"/>
                <a:gd name="T12" fmla="*/ 265 w 266"/>
                <a:gd name="T13" fmla="*/ 820 h 832"/>
                <a:gd name="T14" fmla="*/ 256 w 266"/>
                <a:gd name="T15" fmla="*/ 83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832">
                  <a:moveTo>
                    <a:pt x="256" y="831"/>
                  </a:moveTo>
                  <a:lnTo>
                    <a:pt x="256" y="831"/>
                  </a:lnTo>
                  <a:cubicBezTo>
                    <a:pt x="250" y="831"/>
                    <a:pt x="247" y="828"/>
                    <a:pt x="247" y="82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"/>
                    <a:pt x="3" y="2"/>
                    <a:pt x="5" y="2"/>
                  </a:cubicBezTo>
                  <a:cubicBezTo>
                    <a:pt x="11" y="0"/>
                    <a:pt x="17" y="2"/>
                    <a:pt x="17" y="8"/>
                  </a:cubicBezTo>
                  <a:cubicBezTo>
                    <a:pt x="265" y="820"/>
                    <a:pt x="265" y="820"/>
                    <a:pt x="265" y="820"/>
                  </a:cubicBezTo>
                  <a:cubicBezTo>
                    <a:pt x="265" y="825"/>
                    <a:pt x="262" y="831"/>
                    <a:pt x="256" y="831"/>
                  </a:cubicBezTo>
                </a:path>
              </a:pathLst>
            </a:custGeom>
            <a:solidFill>
              <a:srgbClr val="453B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3" name="Freeform 75"/>
          <p:cNvSpPr>
            <a:spLocks noChangeArrowheads="1"/>
          </p:cNvSpPr>
          <p:nvPr/>
        </p:nvSpPr>
        <p:spPr bwMode="auto">
          <a:xfrm>
            <a:off x="5126739" y="6231731"/>
            <a:ext cx="133350" cy="247650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04" name="Freeform 85"/>
          <p:cNvSpPr>
            <a:spLocks noChangeArrowheads="1"/>
          </p:cNvSpPr>
          <p:nvPr/>
        </p:nvSpPr>
        <p:spPr bwMode="auto">
          <a:xfrm>
            <a:off x="3759422" y="6254750"/>
            <a:ext cx="250825" cy="201613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en-CA"/>
          </a:p>
        </p:txBody>
      </p:sp>
      <p:grpSp>
        <p:nvGrpSpPr>
          <p:cNvPr id="105" name="Group 104"/>
          <p:cNvGrpSpPr/>
          <p:nvPr/>
        </p:nvGrpSpPr>
        <p:grpSpPr>
          <a:xfrm>
            <a:off x="4433058" y="6212790"/>
            <a:ext cx="238125" cy="239712"/>
            <a:chOff x="1771650" y="2182813"/>
            <a:chExt cx="238125" cy="239712"/>
          </a:xfrm>
        </p:grpSpPr>
        <p:sp>
          <p:nvSpPr>
            <p:cNvPr id="106" name="Freeform 47"/>
            <p:cNvSpPr>
              <a:spLocks noChangeArrowheads="1"/>
            </p:cNvSpPr>
            <p:nvPr/>
          </p:nvSpPr>
          <p:spPr bwMode="auto">
            <a:xfrm>
              <a:off x="1771650" y="2182813"/>
              <a:ext cx="52388" cy="236537"/>
            </a:xfrm>
            <a:custGeom>
              <a:avLst/>
              <a:gdLst>
                <a:gd name="T0" fmla="*/ 51859 w 99"/>
                <a:gd name="T1" fmla="*/ 23926 h 435"/>
                <a:gd name="T2" fmla="*/ 51859 w 99"/>
                <a:gd name="T3" fmla="*/ 23926 h 435"/>
                <a:gd name="T4" fmla="*/ 23813 w 99"/>
                <a:gd name="T5" fmla="*/ 47851 h 435"/>
                <a:gd name="T6" fmla="*/ 0 w 99"/>
                <a:gd name="T7" fmla="*/ 23926 h 435"/>
                <a:gd name="T8" fmla="*/ 23813 w 99"/>
                <a:gd name="T9" fmla="*/ 0 h 435"/>
                <a:gd name="T10" fmla="*/ 51859 w 99"/>
                <a:gd name="T11" fmla="*/ 23926 h 435"/>
                <a:gd name="T12" fmla="*/ 0 w 99"/>
                <a:gd name="T13" fmla="*/ 235993 h 435"/>
                <a:gd name="T14" fmla="*/ 0 w 99"/>
                <a:gd name="T15" fmla="*/ 235993 h 435"/>
                <a:gd name="T16" fmla="*/ 0 w 99"/>
                <a:gd name="T17" fmla="*/ 71777 h 435"/>
                <a:gd name="T18" fmla="*/ 51859 w 99"/>
                <a:gd name="T19" fmla="*/ 71777 h 435"/>
                <a:gd name="T20" fmla="*/ 51859 w 99"/>
                <a:gd name="T21" fmla="*/ 235993 h 435"/>
                <a:gd name="T22" fmla="*/ 0 w 99"/>
                <a:gd name="T23" fmla="*/ 235993 h 4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9" h="435">
                  <a:moveTo>
                    <a:pt x="98" y="44"/>
                  </a:moveTo>
                  <a:lnTo>
                    <a:pt x="98" y="44"/>
                  </a:lnTo>
                  <a:cubicBezTo>
                    <a:pt x="98" y="71"/>
                    <a:pt x="80" y="88"/>
                    <a:pt x="45" y="88"/>
                  </a:cubicBezTo>
                  <a:cubicBezTo>
                    <a:pt x="17" y="88"/>
                    <a:pt x="0" y="71"/>
                    <a:pt x="0" y="44"/>
                  </a:cubicBezTo>
                  <a:cubicBezTo>
                    <a:pt x="0" y="18"/>
                    <a:pt x="17" y="0"/>
                    <a:pt x="45" y="0"/>
                  </a:cubicBezTo>
                  <a:cubicBezTo>
                    <a:pt x="80" y="0"/>
                    <a:pt x="98" y="18"/>
                    <a:pt x="98" y="44"/>
                  </a:cubicBezTo>
                  <a:close/>
                  <a:moveTo>
                    <a:pt x="0" y="434"/>
                  </a:moveTo>
                  <a:lnTo>
                    <a:pt x="0" y="434"/>
                  </a:lnTo>
                  <a:cubicBezTo>
                    <a:pt x="0" y="132"/>
                    <a:pt x="0" y="132"/>
                    <a:pt x="0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434"/>
                    <a:pt x="98" y="434"/>
                    <a:pt x="98" y="434"/>
                  </a:cubicBezTo>
                  <a:lnTo>
                    <a:pt x="0" y="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en-CA"/>
            </a:p>
          </p:txBody>
        </p:sp>
        <p:sp>
          <p:nvSpPr>
            <p:cNvPr id="107" name="Freeform 48"/>
            <p:cNvSpPr>
              <a:spLocks noChangeArrowheads="1"/>
            </p:cNvSpPr>
            <p:nvPr/>
          </p:nvSpPr>
          <p:spPr bwMode="auto">
            <a:xfrm>
              <a:off x="1852613" y="2252663"/>
              <a:ext cx="157162" cy="169862"/>
            </a:xfrm>
            <a:custGeom>
              <a:avLst/>
              <a:gdLst>
                <a:gd name="T0" fmla="*/ 0 w 293"/>
                <a:gd name="T1" fmla="*/ 57895 h 311"/>
                <a:gd name="T2" fmla="*/ 0 w 293"/>
                <a:gd name="T3" fmla="*/ 57895 h 311"/>
                <a:gd name="T4" fmla="*/ 0 w 293"/>
                <a:gd name="T5" fmla="*/ 4369 h 311"/>
                <a:gd name="T6" fmla="*/ 42375 w 293"/>
                <a:gd name="T7" fmla="*/ 4369 h 311"/>
                <a:gd name="T8" fmla="*/ 47202 w 293"/>
                <a:gd name="T9" fmla="*/ 24032 h 311"/>
                <a:gd name="T10" fmla="*/ 47202 w 293"/>
                <a:gd name="T11" fmla="*/ 24032 h 311"/>
                <a:gd name="T12" fmla="*/ 99768 w 293"/>
                <a:gd name="T13" fmla="*/ 0 h 311"/>
                <a:gd name="T14" fmla="*/ 156626 w 293"/>
                <a:gd name="T15" fmla="*/ 72096 h 311"/>
                <a:gd name="T16" fmla="*/ 156626 w 293"/>
                <a:gd name="T17" fmla="*/ 169316 h 311"/>
                <a:gd name="T18" fmla="*/ 104059 w 293"/>
                <a:gd name="T19" fmla="*/ 169316 h 311"/>
                <a:gd name="T20" fmla="*/ 104059 w 293"/>
                <a:gd name="T21" fmla="*/ 77011 h 311"/>
                <a:gd name="T22" fmla="*/ 80458 w 293"/>
                <a:gd name="T23" fmla="*/ 43148 h 311"/>
                <a:gd name="T24" fmla="*/ 52030 w 293"/>
                <a:gd name="T25" fmla="*/ 62811 h 311"/>
                <a:gd name="T26" fmla="*/ 52030 w 293"/>
                <a:gd name="T27" fmla="*/ 72096 h 311"/>
                <a:gd name="T28" fmla="*/ 52030 w 293"/>
                <a:gd name="T29" fmla="*/ 169316 h 311"/>
                <a:gd name="T30" fmla="*/ 0 w 293"/>
                <a:gd name="T31" fmla="*/ 169316 h 311"/>
                <a:gd name="T32" fmla="*/ 0 w 293"/>
                <a:gd name="T33" fmla="*/ 57895 h 3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3" h="311">
                  <a:moveTo>
                    <a:pt x="0" y="106"/>
                  </a:moveTo>
                  <a:lnTo>
                    <a:pt x="0" y="106"/>
                  </a:lnTo>
                  <a:cubicBezTo>
                    <a:pt x="0" y="62"/>
                    <a:pt x="0" y="35"/>
                    <a:pt x="0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7" y="26"/>
                    <a:pt x="132" y="0"/>
                    <a:pt x="186" y="0"/>
                  </a:cubicBezTo>
                  <a:cubicBezTo>
                    <a:pt x="248" y="0"/>
                    <a:pt x="292" y="44"/>
                    <a:pt x="292" y="132"/>
                  </a:cubicBezTo>
                  <a:cubicBezTo>
                    <a:pt x="292" y="310"/>
                    <a:pt x="292" y="310"/>
                    <a:pt x="292" y="310"/>
                  </a:cubicBezTo>
                  <a:cubicBezTo>
                    <a:pt x="194" y="310"/>
                    <a:pt x="194" y="310"/>
                    <a:pt x="194" y="310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06"/>
                    <a:pt x="186" y="79"/>
                    <a:pt x="150" y="79"/>
                  </a:cubicBezTo>
                  <a:cubicBezTo>
                    <a:pt x="123" y="79"/>
                    <a:pt x="106" y="97"/>
                    <a:pt x="97" y="115"/>
                  </a:cubicBezTo>
                  <a:cubicBezTo>
                    <a:pt x="97" y="115"/>
                    <a:pt x="97" y="124"/>
                    <a:pt x="97" y="132"/>
                  </a:cubicBezTo>
                  <a:cubicBezTo>
                    <a:pt x="97" y="310"/>
                    <a:pt x="97" y="310"/>
                    <a:pt x="97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eaLnBrk="1" hangingPunct="1">
                <a:defRPr/>
              </a:pPr>
              <a:endParaRPr lang="en-CA"/>
            </a:p>
          </p:txBody>
        </p:sp>
      </p:grpSp>
      <p:sp>
        <p:nvSpPr>
          <p:cNvPr id="108" name="Freeform 74"/>
          <p:cNvSpPr>
            <a:spLocks noChangeArrowheads="1"/>
          </p:cNvSpPr>
          <p:nvPr/>
        </p:nvSpPr>
        <p:spPr bwMode="auto">
          <a:xfrm>
            <a:off x="4096493" y="6228086"/>
            <a:ext cx="241300" cy="238125"/>
          </a:xfrm>
          <a:custGeom>
            <a:avLst/>
            <a:gdLst>
              <a:gd name="T0" fmla="*/ 14641 w 445"/>
              <a:gd name="T1" fmla="*/ 58439 h 436"/>
              <a:gd name="T2" fmla="*/ 14641 w 445"/>
              <a:gd name="T3" fmla="*/ 58439 h 436"/>
              <a:gd name="T4" fmla="*/ 33619 w 445"/>
              <a:gd name="T5" fmla="*/ 101585 h 436"/>
              <a:gd name="T6" fmla="*/ 62901 w 445"/>
              <a:gd name="T7" fmla="*/ 111416 h 436"/>
              <a:gd name="T8" fmla="*/ 67781 w 445"/>
              <a:gd name="T9" fmla="*/ 111416 h 436"/>
              <a:gd name="T10" fmla="*/ 72661 w 445"/>
              <a:gd name="T11" fmla="*/ 135447 h 436"/>
              <a:gd name="T12" fmla="*/ 72661 w 445"/>
              <a:gd name="T13" fmla="*/ 135447 h 436"/>
              <a:gd name="T14" fmla="*/ 0 w 445"/>
              <a:gd name="T15" fmla="*/ 188425 h 436"/>
              <a:gd name="T16" fmla="*/ 62901 w 445"/>
              <a:gd name="T17" fmla="*/ 237579 h 436"/>
              <a:gd name="T18" fmla="*/ 62901 w 445"/>
              <a:gd name="T19" fmla="*/ 237579 h 436"/>
              <a:gd name="T20" fmla="*/ 67781 w 445"/>
              <a:gd name="T21" fmla="*/ 237579 h 436"/>
              <a:gd name="T22" fmla="*/ 106280 w 445"/>
              <a:gd name="T23" fmla="*/ 227748 h 436"/>
              <a:gd name="T24" fmla="*/ 135020 w 445"/>
              <a:gd name="T25" fmla="*/ 174771 h 436"/>
              <a:gd name="T26" fmla="*/ 111161 w 445"/>
              <a:gd name="T27" fmla="*/ 125616 h 436"/>
              <a:gd name="T28" fmla="*/ 96520 w 445"/>
              <a:gd name="T29" fmla="*/ 111416 h 436"/>
              <a:gd name="T30" fmla="*/ 106280 w 445"/>
              <a:gd name="T31" fmla="*/ 96670 h 436"/>
              <a:gd name="T32" fmla="*/ 125259 w 445"/>
              <a:gd name="T33" fmla="*/ 53524 h 436"/>
              <a:gd name="T34" fmla="*/ 106280 w 445"/>
              <a:gd name="T35" fmla="*/ 9831 h 436"/>
              <a:gd name="T36" fmla="*/ 115499 w 445"/>
              <a:gd name="T37" fmla="*/ 9831 h 436"/>
              <a:gd name="T38" fmla="*/ 135020 w 445"/>
              <a:gd name="T39" fmla="*/ 0 h 436"/>
              <a:gd name="T40" fmla="*/ 135020 w 445"/>
              <a:gd name="T41" fmla="*/ 0 h 436"/>
              <a:gd name="T42" fmla="*/ 77541 w 445"/>
              <a:gd name="T43" fmla="*/ 0 h 436"/>
              <a:gd name="T44" fmla="*/ 14641 w 445"/>
              <a:gd name="T45" fmla="*/ 58439 h 436"/>
              <a:gd name="T46" fmla="*/ 111161 w 445"/>
              <a:gd name="T47" fmla="*/ 179140 h 436"/>
              <a:gd name="T48" fmla="*/ 111161 w 445"/>
              <a:gd name="T49" fmla="*/ 179140 h 436"/>
              <a:gd name="T50" fmla="*/ 72661 w 445"/>
              <a:gd name="T51" fmla="*/ 213002 h 436"/>
              <a:gd name="T52" fmla="*/ 29281 w 445"/>
              <a:gd name="T53" fmla="*/ 188425 h 436"/>
              <a:gd name="T54" fmla="*/ 38500 w 445"/>
              <a:gd name="T55" fmla="*/ 159478 h 436"/>
              <a:gd name="T56" fmla="*/ 67781 w 445"/>
              <a:gd name="T57" fmla="*/ 150194 h 436"/>
              <a:gd name="T58" fmla="*/ 72661 w 445"/>
              <a:gd name="T59" fmla="*/ 150194 h 436"/>
              <a:gd name="T60" fmla="*/ 111161 w 445"/>
              <a:gd name="T61" fmla="*/ 179140 h 436"/>
              <a:gd name="T62" fmla="*/ 96520 w 445"/>
              <a:gd name="T63" fmla="*/ 43693 h 436"/>
              <a:gd name="T64" fmla="*/ 96520 w 445"/>
              <a:gd name="T65" fmla="*/ 43693 h 436"/>
              <a:gd name="T66" fmla="*/ 77541 w 445"/>
              <a:gd name="T67" fmla="*/ 92301 h 436"/>
              <a:gd name="T68" fmla="*/ 72661 w 445"/>
              <a:gd name="T69" fmla="*/ 92301 h 436"/>
              <a:gd name="T70" fmla="*/ 43922 w 445"/>
              <a:gd name="T71" fmla="*/ 63354 h 436"/>
              <a:gd name="T72" fmla="*/ 43922 w 445"/>
              <a:gd name="T73" fmla="*/ 33862 h 436"/>
              <a:gd name="T74" fmla="*/ 58020 w 445"/>
              <a:gd name="T75" fmla="*/ 14200 h 436"/>
              <a:gd name="T76" fmla="*/ 62901 w 445"/>
              <a:gd name="T77" fmla="*/ 14200 h 436"/>
              <a:gd name="T78" fmla="*/ 96520 w 445"/>
              <a:gd name="T79" fmla="*/ 43693 h 436"/>
              <a:gd name="T80" fmla="*/ 202258 w 445"/>
              <a:gd name="T81" fmla="*/ 92301 h 436"/>
              <a:gd name="T82" fmla="*/ 202258 w 445"/>
              <a:gd name="T83" fmla="*/ 92301 h 436"/>
              <a:gd name="T84" fmla="*/ 202258 w 445"/>
              <a:gd name="T85" fmla="*/ 53524 h 436"/>
              <a:gd name="T86" fmla="*/ 172977 w 445"/>
              <a:gd name="T87" fmla="*/ 53524 h 436"/>
              <a:gd name="T88" fmla="*/ 172977 w 445"/>
              <a:gd name="T89" fmla="*/ 92301 h 436"/>
              <a:gd name="T90" fmla="*/ 135020 w 445"/>
              <a:gd name="T91" fmla="*/ 92301 h 436"/>
              <a:gd name="T92" fmla="*/ 135020 w 445"/>
              <a:gd name="T93" fmla="*/ 116332 h 436"/>
              <a:gd name="T94" fmla="*/ 172977 w 445"/>
              <a:gd name="T95" fmla="*/ 116332 h 436"/>
              <a:gd name="T96" fmla="*/ 172977 w 445"/>
              <a:gd name="T97" fmla="*/ 159478 h 436"/>
              <a:gd name="T98" fmla="*/ 202258 w 445"/>
              <a:gd name="T99" fmla="*/ 159478 h 436"/>
              <a:gd name="T100" fmla="*/ 202258 w 445"/>
              <a:gd name="T101" fmla="*/ 116332 h 436"/>
              <a:gd name="T102" fmla="*/ 240758 w 445"/>
              <a:gd name="T103" fmla="*/ 116332 h 436"/>
              <a:gd name="T104" fmla="*/ 240758 w 445"/>
              <a:gd name="T105" fmla="*/ 92301 h 436"/>
              <a:gd name="T106" fmla="*/ 202258 w 445"/>
              <a:gd name="T107" fmla="*/ 92301 h 4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5" h="436">
                <a:moveTo>
                  <a:pt x="27" y="107"/>
                </a:moveTo>
                <a:lnTo>
                  <a:pt x="27" y="107"/>
                </a:lnTo>
                <a:cubicBezTo>
                  <a:pt x="27" y="142"/>
                  <a:pt x="36" y="169"/>
                  <a:pt x="62" y="186"/>
                </a:cubicBezTo>
                <a:cubicBezTo>
                  <a:pt x="81" y="195"/>
                  <a:pt x="107" y="204"/>
                  <a:pt x="116" y="204"/>
                </a:cubicBezTo>
                <a:lnTo>
                  <a:pt x="125" y="204"/>
                </a:lnTo>
                <a:cubicBezTo>
                  <a:pt x="125" y="204"/>
                  <a:pt x="116" y="222"/>
                  <a:pt x="134" y="248"/>
                </a:cubicBezTo>
                <a:cubicBezTo>
                  <a:pt x="107" y="248"/>
                  <a:pt x="0" y="257"/>
                  <a:pt x="0" y="345"/>
                </a:cubicBezTo>
                <a:cubicBezTo>
                  <a:pt x="0" y="435"/>
                  <a:pt x="98" y="435"/>
                  <a:pt x="116" y="435"/>
                </a:cubicBezTo>
                <a:cubicBezTo>
                  <a:pt x="116" y="435"/>
                  <a:pt x="116" y="435"/>
                  <a:pt x="125" y="435"/>
                </a:cubicBezTo>
                <a:cubicBezTo>
                  <a:pt x="134" y="435"/>
                  <a:pt x="169" y="435"/>
                  <a:pt x="196" y="417"/>
                </a:cubicBezTo>
                <a:cubicBezTo>
                  <a:pt x="231" y="399"/>
                  <a:pt x="249" y="364"/>
                  <a:pt x="249" y="320"/>
                </a:cubicBezTo>
                <a:cubicBezTo>
                  <a:pt x="249" y="275"/>
                  <a:pt x="222" y="248"/>
                  <a:pt x="205" y="230"/>
                </a:cubicBezTo>
                <a:cubicBezTo>
                  <a:pt x="187" y="222"/>
                  <a:pt x="178" y="213"/>
                  <a:pt x="178" y="204"/>
                </a:cubicBezTo>
                <a:cubicBezTo>
                  <a:pt x="178" y="195"/>
                  <a:pt x="187" y="186"/>
                  <a:pt x="196" y="177"/>
                </a:cubicBezTo>
                <a:cubicBezTo>
                  <a:pt x="213" y="160"/>
                  <a:pt x="231" y="142"/>
                  <a:pt x="231" y="98"/>
                </a:cubicBezTo>
                <a:cubicBezTo>
                  <a:pt x="231" y="62"/>
                  <a:pt x="222" y="36"/>
                  <a:pt x="196" y="18"/>
                </a:cubicBezTo>
                <a:lnTo>
                  <a:pt x="213" y="18"/>
                </a:lnTo>
                <a:cubicBezTo>
                  <a:pt x="231" y="18"/>
                  <a:pt x="249" y="9"/>
                  <a:pt x="24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34" y="0"/>
                  <a:pt x="27" y="0"/>
                  <a:pt x="27" y="107"/>
                </a:cubicBezTo>
                <a:close/>
                <a:moveTo>
                  <a:pt x="205" y="328"/>
                </a:moveTo>
                <a:lnTo>
                  <a:pt x="205" y="328"/>
                </a:lnTo>
                <a:cubicBezTo>
                  <a:pt x="213" y="364"/>
                  <a:pt x="178" y="390"/>
                  <a:pt x="134" y="390"/>
                </a:cubicBezTo>
                <a:cubicBezTo>
                  <a:pt x="90" y="399"/>
                  <a:pt x="54" y="381"/>
                  <a:pt x="54" y="345"/>
                </a:cubicBezTo>
                <a:cubicBezTo>
                  <a:pt x="45" y="328"/>
                  <a:pt x="54" y="310"/>
                  <a:pt x="71" y="292"/>
                </a:cubicBezTo>
                <a:cubicBezTo>
                  <a:pt x="90" y="283"/>
                  <a:pt x="107" y="275"/>
                  <a:pt x="125" y="275"/>
                </a:cubicBezTo>
                <a:cubicBezTo>
                  <a:pt x="134" y="275"/>
                  <a:pt x="134" y="275"/>
                  <a:pt x="134" y="275"/>
                </a:cubicBezTo>
                <a:cubicBezTo>
                  <a:pt x="178" y="275"/>
                  <a:pt x="205" y="301"/>
                  <a:pt x="205" y="328"/>
                </a:cubicBezTo>
                <a:close/>
                <a:moveTo>
                  <a:pt x="178" y="80"/>
                </a:moveTo>
                <a:lnTo>
                  <a:pt x="178" y="80"/>
                </a:lnTo>
                <a:cubicBezTo>
                  <a:pt x="187" y="124"/>
                  <a:pt x="169" y="160"/>
                  <a:pt x="143" y="169"/>
                </a:cubicBezTo>
                <a:cubicBezTo>
                  <a:pt x="143" y="169"/>
                  <a:pt x="143" y="169"/>
                  <a:pt x="134" y="169"/>
                </a:cubicBezTo>
                <a:cubicBezTo>
                  <a:pt x="107" y="169"/>
                  <a:pt x="90" y="151"/>
                  <a:pt x="81" y="116"/>
                </a:cubicBezTo>
                <a:cubicBezTo>
                  <a:pt x="71" y="98"/>
                  <a:pt x="71" y="80"/>
                  <a:pt x="81" y="62"/>
                </a:cubicBezTo>
                <a:cubicBezTo>
                  <a:pt x="81" y="45"/>
                  <a:pt x="98" y="36"/>
                  <a:pt x="107" y="26"/>
                </a:cubicBezTo>
                <a:lnTo>
                  <a:pt x="116" y="26"/>
                </a:lnTo>
                <a:cubicBezTo>
                  <a:pt x="151" y="26"/>
                  <a:pt x="169" y="45"/>
                  <a:pt x="178" y="80"/>
                </a:cubicBezTo>
                <a:close/>
                <a:moveTo>
                  <a:pt x="373" y="169"/>
                </a:moveTo>
                <a:lnTo>
                  <a:pt x="373" y="169"/>
                </a:lnTo>
                <a:cubicBezTo>
                  <a:pt x="373" y="98"/>
                  <a:pt x="373" y="98"/>
                  <a:pt x="373" y="98"/>
                </a:cubicBezTo>
                <a:cubicBezTo>
                  <a:pt x="319" y="98"/>
                  <a:pt x="319" y="98"/>
                  <a:pt x="319" y="98"/>
                </a:cubicBezTo>
                <a:cubicBezTo>
                  <a:pt x="319" y="169"/>
                  <a:pt x="319" y="169"/>
                  <a:pt x="319" y="169"/>
                </a:cubicBezTo>
                <a:cubicBezTo>
                  <a:pt x="249" y="169"/>
                  <a:pt x="249" y="169"/>
                  <a:pt x="249" y="169"/>
                </a:cubicBezTo>
                <a:cubicBezTo>
                  <a:pt x="249" y="213"/>
                  <a:pt x="249" y="213"/>
                  <a:pt x="249" y="213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92"/>
                  <a:pt x="319" y="292"/>
                  <a:pt x="319" y="292"/>
                </a:cubicBezTo>
                <a:cubicBezTo>
                  <a:pt x="373" y="292"/>
                  <a:pt x="373" y="292"/>
                  <a:pt x="373" y="292"/>
                </a:cubicBezTo>
                <a:cubicBezTo>
                  <a:pt x="373" y="213"/>
                  <a:pt x="373" y="213"/>
                  <a:pt x="373" y="213"/>
                </a:cubicBezTo>
                <a:cubicBezTo>
                  <a:pt x="444" y="213"/>
                  <a:pt x="444" y="213"/>
                  <a:pt x="444" y="213"/>
                </a:cubicBezTo>
                <a:cubicBezTo>
                  <a:pt x="444" y="169"/>
                  <a:pt x="444" y="169"/>
                  <a:pt x="444" y="169"/>
                </a:cubicBezTo>
                <a:lnTo>
                  <a:pt x="373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en-CA"/>
          </a:p>
        </p:txBody>
      </p:sp>
      <p:sp>
        <p:nvSpPr>
          <p:cNvPr id="109" name="Freeform 51"/>
          <p:cNvSpPr>
            <a:spLocks noChangeArrowheads="1"/>
          </p:cNvSpPr>
          <p:nvPr/>
        </p:nvSpPr>
        <p:spPr bwMode="auto">
          <a:xfrm>
            <a:off x="4815721" y="6212790"/>
            <a:ext cx="217487" cy="276225"/>
          </a:xfrm>
          <a:custGeom>
            <a:avLst/>
            <a:gdLst>
              <a:gd name="T0" fmla="*/ 86995 w 400"/>
              <a:gd name="T1" fmla="*/ 183422 h 506"/>
              <a:gd name="T2" fmla="*/ 86995 w 400"/>
              <a:gd name="T3" fmla="*/ 183422 h 506"/>
              <a:gd name="T4" fmla="*/ 48391 w 400"/>
              <a:gd name="T5" fmla="*/ 275679 h 506"/>
              <a:gd name="T6" fmla="*/ 67421 w 400"/>
              <a:gd name="T7" fmla="*/ 135383 h 506"/>
              <a:gd name="T8" fmla="*/ 101131 w 400"/>
              <a:gd name="T9" fmla="*/ 67692 h 506"/>
              <a:gd name="T10" fmla="*/ 115812 w 400"/>
              <a:gd name="T11" fmla="*/ 174142 h 506"/>
              <a:gd name="T12" fmla="*/ 159309 w 400"/>
              <a:gd name="T13" fmla="*/ 52952 h 506"/>
              <a:gd name="T14" fmla="*/ 33710 w 400"/>
              <a:gd name="T15" fmla="*/ 116277 h 506"/>
              <a:gd name="T16" fmla="*/ 38604 w 400"/>
              <a:gd name="T17" fmla="*/ 164316 h 506"/>
              <a:gd name="T18" fmla="*/ 0 w 400"/>
              <a:gd name="T19" fmla="*/ 101537 h 506"/>
              <a:gd name="T20" fmla="*/ 91345 w 400"/>
              <a:gd name="T21" fmla="*/ 9280 h 506"/>
              <a:gd name="T22" fmla="*/ 212050 w 400"/>
              <a:gd name="T23" fmla="*/ 82431 h 506"/>
              <a:gd name="T24" fmla="*/ 125599 w 400"/>
              <a:gd name="T25" fmla="*/ 203075 h 506"/>
              <a:gd name="T26" fmla="*/ 86995 w 400"/>
              <a:gd name="T27" fmla="*/ 183422 h 50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0" h="506">
                <a:moveTo>
                  <a:pt x="160" y="336"/>
                </a:moveTo>
                <a:lnTo>
                  <a:pt x="160" y="336"/>
                </a:lnTo>
                <a:cubicBezTo>
                  <a:pt x="150" y="408"/>
                  <a:pt x="133" y="479"/>
                  <a:pt x="89" y="505"/>
                </a:cubicBezTo>
                <a:cubicBezTo>
                  <a:pt x="71" y="408"/>
                  <a:pt x="106" y="327"/>
                  <a:pt x="124" y="248"/>
                </a:cubicBezTo>
                <a:cubicBezTo>
                  <a:pt x="97" y="195"/>
                  <a:pt x="124" y="97"/>
                  <a:pt x="186" y="124"/>
                </a:cubicBezTo>
                <a:cubicBezTo>
                  <a:pt x="257" y="151"/>
                  <a:pt x="124" y="301"/>
                  <a:pt x="213" y="319"/>
                </a:cubicBezTo>
                <a:cubicBezTo>
                  <a:pt x="310" y="336"/>
                  <a:pt x="355" y="151"/>
                  <a:pt x="293" y="97"/>
                </a:cubicBezTo>
                <a:cubicBezTo>
                  <a:pt x="204" y="8"/>
                  <a:pt x="36" y="89"/>
                  <a:pt x="62" y="213"/>
                </a:cubicBezTo>
                <a:cubicBezTo>
                  <a:pt x="62" y="248"/>
                  <a:pt x="97" y="257"/>
                  <a:pt x="71" y="301"/>
                </a:cubicBezTo>
                <a:cubicBezTo>
                  <a:pt x="18" y="283"/>
                  <a:pt x="0" y="239"/>
                  <a:pt x="0" y="186"/>
                </a:cubicBezTo>
                <a:cubicBezTo>
                  <a:pt x="9" y="89"/>
                  <a:pt x="89" y="26"/>
                  <a:pt x="168" y="17"/>
                </a:cubicBezTo>
                <a:cubicBezTo>
                  <a:pt x="275" y="0"/>
                  <a:pt x="372" y="53"/>
                  <a:pt x="390" y="151"/>
                </a:cubicBezTo>
                <a:cubicBezTo>
                  <a:pt x="399" y="257"/>
                  <a:pt x="337" y="380"/>
                  <a:pt x="231" y="372"/>
                </a:cubicBezTo>
                <a:cubicBezTo>
                  <a:pt x="195" y="372"/>
                  <a:pt x="186" y="354"/>
                  <a:pt x="160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en-CA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8650" y="4428491"/>
            <a:ext cx="137184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177752" y="4418481"/>
            <a:ext cx="137184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21569" y="4400478"/>
            <a:ext cx="1371845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324383" y="4400478"/>
            <a:ext cx="137184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875735" y="4400478"/>
            <a:ext cx="1371845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9"/>
          <p:cNvSpPr>
            <a:spLocks/>
          </p:cNvSpPr>
          <p:nvPr/>
        </p:nvSpPr>
        <p:spPr bwMode="auto">
          <a:xfrm>
            <a:off x="5786877" y="3916738"/>
            <a:ext cx="412858" cy="483740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7" name="Freeform 2132"/>
          <p:cNvSpPr>
            <a:spLocks noChangeArrowheads="1"/>
          </p:cNvSpPr>
          <p:nvPr/>
        </p:nvSpPr>
        <p:spPr bwMode="auto">
          <a:xfrm>
            <a:off x="1048287" y="4006564"/>
            <a:ext cx="512301" cy="342981"/>
          </a:xfrm>
          <a:custGeom>
            <a:avLst/>
            <a:gdLst>
              <a:gd name="T0" fmla="*/ 388 w 649"/>
              <a:gd name="T1" fmla="*/ 91 h 546"/>
              <a:gd name="T2" fmla="*/ 485 w 649"/>
              <a:gd name="T3" fmla="*/ 0 h 546"/>
              <a:gd name="T4" fmla="*/ 581 w 649"/>
              <a:gd name="T5" fmla="*/ 97 h 546"/>
              <a:gd name="T6" fmla="*/ 485 w 649"/>
              <a:gd name="T7" fmla="*/ 187 h 546"/>
              <a:gd name="T8" fmla="*/ 442 w 649"/>
              <a:gd name="T9" fmla="*/ 181 h 546"/>
              <a:gd name="T10" fmla="*/ 388 w 649"/>
              <a:gd name="T11" fmla="*/ 91 h 546"/>
              <a:gd name="T12" fmla="*/ 388 w 649"/>
              <a:gd name="T13" fmla="*/ 91 h 546"/>
              <a:gd name="T14" fmla="*/ 327 w 649"/>
              <a:gd name="T15" fmla="*/ 284 h 546"/>
              <a:gd name="T16" fmla="*/ 236 w 649"/>
              <a:gd name="T17" fmla="*/ 193 h 546"/>
              <a:gd name="T18" fmla="*/ 327 w 649"/>
              <a:gd name="T19" fmla="*/ 97 h 546"/>
              <a:gd name="T20" fmla="*/ 424 w 649"/>
              <a:gd name="T21" fmla="*/ 193 h 546"/>
              <a:gd name="T22" fmla="*/ 327 w 649"/>
              <a:gd name="T23" fmla="*/ 284 h 546"/>
              <a:gd name="T24" fmla="*/ 327 w 649"/>
              <a:gd name="T25" fmla="*/ 284 h 546"/>
              <a:gd name="T26" fmla="*/ 369 w 649"/>
              <a:gd name="T27" fmla="*/ 290 h 546"/>
              <a:gd name="T28" fmla="*/ 491 w 649"/>
              <a:gd name="T29" fmla="*/ 412 h 546"/>
              <a:gd name="T30" fmla="*/ 491 w 649"/>
              <a:gd name="T31" fmla="*/ 515 h 546"/>
              <a:gd name="T32" fmla="*/ 491 w 649"/>
              <a:gd name="T33" fmla="*/ 515 h 546"/>
              <a:gd name="T34" fmla="*/ 485 w 649"/>
              <a:gd name="T35" fmla="*/ 515 h 546"/>
              <a:gd name="T36" fmla="*/ 339 w 649"/>
              <a:gd name="T37" fmla="*/ 545 h 546"/>
              <a:gd name="T38" fmla="*/ 175 w 649"/>
              <a:gd name="T39" fmla="*/ 515 h 546"/>
              <a:gd name="T40" fmla="*/ 169 w 649"/>
              <a:gd name="T41" fmla="*/ 515 h 546"/>
              <a:gd name="T42" fmla="*/ 169 w 649"/>
              <a:gd name="T43" fmla="*/ 515 h 546"/>
              <a:gd name="T44" fmla="*/ 169 w 649"/>
              <a:gd name="T45" fmla="*/ 412 h 546"/>
              <a:gd name="T46" fmla="*/ 291 w 649"/>
              <a:gd name="T47" fmla="*/ 290 h 546"/>
              <a:gd name="T48" fmla="*/ 369 w 649"/>
              <a:gd name="T49" fmla="*/ 290 h 546"/>
              <a:gd name="T50" fmla="*/ 369 w 649"/>
              <a:gd name="T51" fmla="*/ 290 h 546"/>
              <a:gd name="T52" fmla="*/ 527 w 649"/>
              <a:gd name="T53" fmla="*/ 193 h 546"/>
              <a:gd name="T54" fmla="*/ 648 w 649"/>
              <a:gd name="T55" fmla="*/ 315 h 546"/>
              <a:gd name="T56" fmla="*/ 648 w 649"/>
              <a:gd name="T57" fmla="*/ 412 h 546"/>
              <a:gd name="T58" fmla="*/ 648 w 649"/>
              <a:gd name="T59" fmla="*/ 412 h 546"/>
              <a:gd name="T60" fmla="*/ 636 w 649"/>
              <a:gd name="T61" fmla="*/ 418 h 546"/>
              <a:gd name="T62" fmla="*/ 515 w 649"/>
              <a:gd name="T63" fmla="*/ 442 h 546"/>
              <a:gd name="T64" fmla="*/ 515 w 649"/>
              <a:gd name="T65" fmla="*/ 412 h 546"/>
              <a:gd name="T66" fmla="*/ 412 w 649"/>
              <a:gd name="T67" fmla="*/ 278 h 546"/>
              <a:gd name="T68" fmla="*/ 442 w 649"/>
              <a:gd name="T69" fmla="*/ 193 h 546"/>
              <a:gd name="T70" fmla="*/ 527 w 649"/>
              <a:gd name="T71" fmla="*/ 193 h 546"/>
              <a:gd name="T72" fmla="*/ 527 w 649"/>
              <a:gd name="T73" fmla="*/ 193 h 546"/>
              <a:gd name="T74" fmla="*/ 163 w 649"/>
              <a:gd name="T75" fmla="*/ 187 h 546"/>
              <a:gd name="T76" fmla="*/ 66 w 649"/>
              <a:gd name="T77" fmla="*/ 97 h 546"/>
              <a:gd name="T78" fmla="*/ 163 w 649"/>
              <a:gd name="T79" fmla="*/ 0 h 546"/>
              <a:gd name="T80" fmla="*/ 254 w 649"/>
              <a:gd name="T81" fmla="*/ 97 h 546"/>
              <a:gd name="T82" fmla="*/ 254 w 649"/>
              <a:gd name="T83" fmla="*/ 97 h 546"/>
              <a:gd name="T84" fmla="*/ 212 w 649"/>
              <a:gd name="T85" fmla="*/ 175 h 546"/>
              <a:gd name="T86" fmla="*/ 163 w 649"/>
              <a:gd name="T87" fmla="*/ 187 h 546"/>
              <a:gd name="T88" fmla="*/ 163 w 649"/>
              <a:gd name="T89" fmla="*/ 187 h 546"/>
              <a:gd name="T90" fmla="*/ 248 w 649"/>
              <a:gd name="T91" fmla="*/ 278 h 546"/>
              <a:gd name="T92" fmla="*/ 145 w 649"/>
              <a:gd name="T93" fmla="*/ 412 h 546"/>
              <a:gd name="T94" fmla="*/ 145 w 649"/>
              <a:gd name="T95" fmla="*/ 442 h 546"/>
              <a:gd name="T96" fmla="*/ 6 w 649"/>
              <a:gd name="T97" fmla="*/ 418 h 546"/>
              <a:gd name="T98" fmla="*/ 0 w 649"/>
              <a:gd name="T99" fmla="*/ 418 h 546"/>
              <a:gd name="T100" fmla="*/ 0 w 649"/>
              <a:gd name="T101" fmla="*/ 412 h 546"/>
              <a:gd name="T102" fmla="*/ 0 w 649"/>
              <a:gd name="T103" fmla="*/ 315 h 546"/>
              <a:gd name="T104" fmla="*/ 121 w 649"/>
              <a:gd name="T105" fmla="*/ 193 h 546"/>
              <a:gd name="T106" fmla="*/ 200 w 649"/>
              <a:gd name="T107" fmla="*/ 193 h 546"/>
              <a:gd name="T108" fmla="*/ 212 w 649"/>
              <a:gd name="T109" fmla="*/ 193 h 546"/>
              <a:gd name="T110" fmla="*/ 248 w 649"/>
              <a:gd name="T111" fmla="*/ 278 h 546"/>
              <a:gd name="T112" fmla="*/ 248 w 649"/>
              <a:gd name="T113" fmla="*/ 278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9" h="546">
                <a:moveTo>
                  <a:pt x="388" y="91"/>
                </a:moveTo>
                <a:cubicBezTo>
                  <a:pt x="394" y="42"/>
                  <a:pt x="430" y="0"/>
                  <a:pt x="485" y="0"/>
                </a:cubicBezTo>
                <a:cubicBezTo>
                  <a:pt x="539" y="0"/>
                  <a:pt x="581" y="42"/>
                  <a:pt x="581" y="97"/>
                </a:cubicBezTo>
                <a:cubicBezTo>
                  <a:pt x="581" y="145"/>
                  <a:pt x="539" y="187"/>
                  <a:pt x="485" y="187"/>
                </a:cubicBezTo>
                <a:cubicBezTo>
                  <a:pt x="472" y="187"/>
                  <a:pt x="454" y="187"/>
                  <a:pt x="442" y="181"/>
                </a:cubicBezTo>
                <a:cubicBezTo>
                  <a:pt x="442" y="145"/>
                  <a:pt x="418" y="109"/>
                  <a:pt x="388" y="91"/>
                </a:cubicBezTo>
                <a:lnTo>
                  <a:pt x="388" y="91"/>
                </a:lnTo>
                <a:close/>
                <a:moveTo>
                  <a:pt x="327" y="284"/>
                </a:moveTo>
                <a:cubicBezTo>
                  <a:pt x="278" y="284"/>
                  <a:pt x="236" y="242"/>
                  <a:pt x="236" y="193"/>
                </a:cubicBezTo>
                <a:cubicBezTo>
                  <a:pt x="236" y="139"/>
                  <a:pt x="278" y="97"/>
                  <a:pt x="327" y="97"/>
                </a:cubicBezTo>
                <a:cubicBezTo>
                  <a:pt x="381" y="97"/>
                  <a:pt x="424" y="139"/>
                  <a:pt x="424" y="193"/>
                </a:cubicBezTo>
                <a:cubicBezTo>
                  <a:pt x="424" y="242"/>
                  <a:pt x="381" y="284"/>
                  <a:pt x="327" y="284"/>
                </a:cubicBezTo>
                <a:lnTo>
                  <a:pt x="327" y="284"/>
                </a:lnTo>
                <a:close/>
                <a:moveTo>
                  <a:pt x="369" y="290"/>
                </a:moveTo>
                <a:cubicBezTo>
                  <a:pt x="436" y="290"/>
                  <a:pt x="491" y="345"/>
                  <a:pt x="491" y="412"/>
                </a:cubicBezTo>
                <a:cubicBezTo>
                  <a:pt x="491" y="412"/>
                  <a:pt x="491" y="412"/>
                  <a:pt x="491" y="515"/>
                </a:cubicBezTo>
                <a:lnTo>
                  <a:pt x="491" y="515"/>
                </a:lnTo>
                <a:cubicBezTo>
                  <a:pt x="491" y="515"/>
                  <a:pt x="491" y="515"/>
                  <a:pt x="485" y="515"/>
                </a:cubicBezTo>
                <a:cubicBezTo>
                  <a:pt x="478" y="515"/>
                  <a:pt x="430" y="545"/>
                  <a:pt x="339" y="545"/>
                </a:cubicBezTo>
                <a:cubicBezTo>
                  <a:pt x="291" y="545"/>
                  <a:pt x="236" y="533"/>
                  <a:pt x="175" y="515"/>
                </a:cubicBezTo>
                <a:cubicBezTo>
                  <a:pt x="175" y="515"/>
                  <a:pt x="175" y="515"/>
                  <a:pt x="169" y="515"/>
                </a:cubicBezTo>
                <a:lnTo>
                  <a:pt x="169" y="515"/>
                </a:lnTo>
                <a:cubicBezTo>
                  <a:pt x="169" y="515"/>
                  <a:pt x="169" y="515"/>
                  <a:pt x="169" y="412"/>
                </a:cubicBezTo>
                <a:cubicBezTo>
                  <a:pt x="169" y="345"/>
                  <a:pt x="224" y="290"/>
                  <a:pt x="291" y="290"/>
                </a:cubicBezTo>
                <a:cubicBezTo>
                  <a:pt x="291" y="290"/>
                  <a:pt x="291" y="290"/>
                  <a:pt x="369" y="290"/>
                </a:cubicBezTo>
                <a:lnTo>
                  <a:pt x="369" y="290"/>
                </a:lnTo>
                <a:close/>
                <a:moveTo>
                  <a:pt x="527" y="193"/>
                </a:moveTo>
                <a:cubicBezTo>
                  <a:pt x="593" y="193"/>
                  <a:pt x="648" y="248"/>
                  <a:pt x="648" y="315"/>
                </a:cubicBezTo>
                <a:cubicBezTo>
                  <a:pt x="648" y="315"/>
                  <a:pt x="648" y="315"/>
                  <a:pt x="648" y="412"/>
                </a:cubicBezTo>
                <a:lnTo>
                  <a:pt x="648" y="412"/>
                </a:lnTo>
                <a:cubicBezTo>
                  <a:pt x="648" y="412"/>
                  <a:pt x="648" y="412"/>
                  <a:pt x="636" y="418"/>
                </a:cubicBezTo>
                <a:cubicBezTo>
                  <a:pt x="636" y="418"/>
                  <a:pt x="593" y="442"/>
                  <a:pt x="515" y="442"/>
                </a:cubicBezTo>
                <a:cubicBezTo>
                  <a:pt x="515" y="442"/>
                  <a:pt x="515" y="442"/>
                  <a:pt x="515" y="412"/>
                </a:cubicBezTo>
                <a:cubicBezTo>
                  <a:pt x="515" y="351"/>
                  <a:pt x="466" y="296"/>
                  <a:pt x="412" y="278"/>
                </a:cubicBezTo>
                <a:cubicBezTo>
                  <a:pt x="430" y="254"/>
                  <a:pt x="442" y="224"/>
                  <a:pt x="442" y="193"/>
                </a:cubicBezTo>
                <a:cubicBezTo>
                  <a:pt x="442" y="193"/>
                  <a:pt x="442" y="193"/>
                  <a:pt x="527" y="193"/>
                </a:cubicBezTo>
                <a:lnTo>
                  <a:pt x="527" y="193"/>
                </a:lnTo>
                <a:close/>
                <a:moveTo>
                  <a:pt x="163" y="187"/>
                </a:moveTo>
                <a:cubicBezTo>
                  <a:pt x="109" y="187"/>
                  <a:pt x="66" y="145"/>
                  <a:pt x="66" y="97"/>
                </a:cubicBezTo>
                <a:cubicBezTo>
                  <a:pt x="66" y="42"/>
                  <a:pt x="109" y="0"/>
                  <a:pt x="163" y="0"/>
                </a:cubicBezTo>
                <a:cubicBezTo>
                  <a:pt x="212" y="0"/>
                  <a:pt x="254" y="42"/>
                  <a:pt x="254" y="97"/>
                </a:cubicBezTo>
                <a:lnTo>
                  <a:pt x="254" y="97"/>
                </a:lnTo>
                <a:cubicBezTo>
                  <a:pt x="236" y="115"/>
                  <a:pt x="218" y="145"/>
                  <a:pt x="212" y="175"/>
                </a:cubicBezTo>
                <a:cubicBezTo>
                  <a:pt x="200" y="181"/>
                  <a:pt x="181" y="187"/>
                  <a:pt x="163" y="187"/>
                </a:cubicBezTo>
                <a:lnTo>
                  <a:pt x="163" y="187"/>
                </a:lnTo>
                <a:close/>
                <a:moveTo>
                  <a:pt x="248" y="278"/>
                </a:moveTo>
                <a:cubicBezTo>
                  <a:pt x="187" y="296"/>
                  <a:pt x="145" y="351"/>
                  <a:pt x="145" y="412"/>
                </a:cubicBezTo>
                <a:cubicBezTo>
                  <a:pt x="145" y="412"/>
                  <a:pt x="145" y="412"/>
                  <a:pt x="145" y="442"/>
                </a:cubicBezTo>
                <a:cubicBezTo>
                  <a:pt x="103" y="442"/>
                  <a:pt x="60" y="436"/>
                  <a:pt x="6" y="418"/>
                </a:cubicBezTo>
                <a:cubicBezTo>
                  <a:pt x="6" y="418"/>
                  <a:pt x="6" y="418"/>
                  <a:pt x="0" y="418"/>
                </a:cubicBezTo>
                <a:cubicBezTo>
                  <a:pt x="0" y="418"/>
                  <a:pt x="0" y="418"/>
                  <a:pt x="0" y="412"/>
                </a:cubicBezTo>
                <a:cubicBezTo>
                  <a:pt x="0" y="412"/>
                  <a:pt x="0" y="412"/>
                  <a:pt x="0" y="315"/>
                </a:cubicBezTo>
                <a:cubicBezTo>
                  <a:pt x="0" y="248"/>
                  <a:pt x="54" y="193"/>
                  <a:pt x="121" y="193"/>
                </a:cubicBezTo>
                <a:cubicBezTo>
                  <a:pt x="121" y="193"/>
                  <a:pt x="121" y="193"/>
                  <a:pt x="200" y="193"/>
                </a:cubicBezTo>
                <a:cubicBezTo>
                  <a:pt x="206" y="193"/>
                  <a:pt x="206" y="193"/>
                  <a:pt x="212" y="193"/>
                </a:cubicBezTo>
                <a:cubicBezTo>
                  <a:pt x="212" y="230"/>
                  <a:pt x="224" y="254"/>
                  <a:pt x="248" y="278"/>
                </a:cubicBezTo>
                <a:lnTo>
                  <a:pt x="248" y="278"/>
                </a:lnTo>
                <a:close/>
              </a:path>
            </a:pathLst>
          </a:custGeom>
          <a:solidFill>
            <a:srgbClr val="F1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800"/>
          </a:p>
        </p:txBody>
      </p:sp>
      <p:sp>
        <p:nvSpPr>
          <p:cNvPr id="82" name="Freeform 51"/>
          <p:cNvSpPr>
            <a:spLocks noChangeArrowheads="1"/>
          </p:cNvSpPr>
          <p:nvPr/>
        </p:nvSpPr>
        <p:spPr bwMode="auto">
          <a:xfrm>
            <a:off x="2618500" y="4036400"/>
            <a:ext cx="479717" cy="333453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01" name="Freeform 14"/>
          <p:cNvSpPr>
            <a:spLocks noEditPoints="1"/>
          </p:cNvSpPr>
          <p:nvPr/>
        </p:nvSpPr>
        <p:spPr bwMode="auto">
          <a:xfrm>
            <a:off x="4244509" y="3977237"/>
            <a:ext cx="409575" cy="401637"/>
          </a:xfrm>
          <a:custGeom>
            <a:avLst/>
            <a:gdLst>
              <a:gd name="T0" fmla="*/ 2147483646 w 256"/>
              <a:gd name="T1" fmla="*/ 2147483646 h 251"/>
              <a:gd name="T2" fmla="*/ 2147483646 w 256"/>
              <a:gd name="T3" fmla="*/ 2147483646 h 251"/>
              <a:gd name="T4" fmla="*/ 2147483646 w 256"/>
              <a:gd name="T5" fmla="*/ 2147483646 h 251"/>
              <a:gd name="T6" fmla="*/ 2147483646 w 256"/>
              <a:gd name="T7" fmla="*/ 2147483646 h 251"/>
              <a:gd name="T8" fmla="*/ 2147483646 w 256"/>
              <a:gd name="T9" fmla="*/ 2147483646 h 251"/>
              <a:gd name="T10" fmla="*/ 2147483646 w 256"/>
              <a:gd name="T11" fmla="*/ 0 h 251"/>
              <a:gd name="T12" fmla="*/ 2147483646 w 256"/>
              <a:gd name="T13" fmla="*/ 2147483646 h 251"/>
              <a:gd name="T14" fmla="*/ 2147483646 w 256"/>
              <a:gd name="T15" fmla="*/ 2147483646 h 251"/>
              <a:gd name="T16" fmla="*/ 2147483646 w 256"/>
              <a:gd name="T17" fmla="*/ 2147483646 h 251"/>
              <a:gd name="T18" fmla="*/ 2147483646 w 256"/>
              <a:gd name="T19" fmla="*/ 2147483646 h 251"/>
              <a:gd name="T20" fmla="*/ 2147483646 w 256"/>
              <a:gd name="T21" fmla="*/ 2147483646 h 251"/>
              <a:gd name="T22" fmla="*/ 2147483646 w 256"/>
              <a:gd name="T23" fmla="*/ 2147483646 h 251"/>
              <a:gd name="T24" fmla="*/ 2147483646 w 256"/>
              <a:gd name="T25" fmla="*/ 2147483646 h 251"/>
              <a:gd name="T26" fmla="*/ 2147483646 w 256"/>
              <a:gd name="T27" fmla="*/ 2147483646 h 251"/>
              <a:gd name="T28" fmla="*/ 2147483646 w 256"/>
              <a:gd name="T29" fmla="*/ 2147483646 h 251"/>
              <a:gd name="T30" fmla="*/ 2147483646 w 256"/>
              <a:gd name="T31" fmla="*/ 2147483646 h 251"/>
              <a:gd name="T32" fmla="*/ 2147483646 w 256"/>
              <a:gd name="T33" fmla="*/ 2147483646 h 251"/>
              <a:gd name="T34" fmla="*/ 2147483646 w 256"/>
              <a:gd name="T35" fmla="*/ 2147483646 h 251"/>
              <a:gd name="T36" fmla="*/ 0 w 256"/>
              <a:gd name="T37" fmla="*/ 2147483646 h 251"/>
              <a:gd name="T38" fmla="*/ 2147483646 w 256"/>
              <a:gd name="T39" fmla="*/ 2147483646 h 251"/>
              <a:gd name="T40" fmla="*/ 2147483646 w 256"/>
              <a:gd name="T41" fmla="*/ 2147483646 h 25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6" h="251">
                <a:moveTo>
                  <a:pt x="227" y="103"/>
                </a:moveTo>
                <a:cubicBezTo>
                  <a:pt x="223" y="106"/>
                  <a:pt x="222" y="124"/>
                  <a:pt x="245" y="135"/>
                </a:cubicBezTo>
                <a:cubicBezTo>
                  <a:pt x="245" y="135"/>
                  <a:pt x="213" y="140"/>
                  <a:pt x="192" y="114"/>
                </a:cubicBezTo>
                <a:cubicBezTo>
                  <a:pt x="187" y="114"/>
                  <a:pt x="181" y="116"/>
                  <a:pt x="176" y="116"/>
                </a:cubicBezTo>
                <a:cubicBezTo>
                  <a:pt x="131" y="116"/>
                  <a:pt x="104" y="90"/>
                  <a:pt x="104" y="58"/>
                </a:cubicBezTo>
                <a:cubicBezTo>
                  <a:pt x="104" y="26"/>
                  <a:pt x="131" y="0"/>
                  <a:pt x="176" y="0"/>
                </a:cubicBezTo>
                <a:cubicBezTo>
                  <a:pt x="221" y="0"/>
                  <a:pt x="256" y="26"/>
                  <a:pt x="256" y="58"/>
                </a:cubicBezTo>
                <a:cubicBezTo>
                  <a:pt x="256" y="76"/>
                  <a:pt x="245" y="93"/>
                  <a:pt x="227" y="103"/>
                </a:cubicBezTo>
                <a:moveTo>
                  <a:pt x="89" y="64"/>
                </a:moveTo>
                <a:cubicBezTo>
                  <a:pt x="91" y="99"/>
                  <a:pt x="122" y="129"/>
                  <a:pt x="170" y="132"/>
                </a:cubicBezTo>
                <a:cubicBezTo>
                  <a:pt x="176" y="133"/>
                  <a:pt x="181" y="131"/>
                  <a:pt x="186" y="130"/>
                </a:cubicBezTo>
                <a:cubicBezTo>
                  <a:pt x="186" y="130"/>
                  <a:pt x="186" y="130"/>
                  <a:pt x="186" y="130"/>
                </a:cubicBezTo>
                <a:cubicBezTo>
                  <a:pt x="188" y="130"/>
                  <a:pt x="188" y="130"/>
                  <a:pt x="188" y="130"/>
                </a:cubicBezTo>
                <a:cubicBezTo>
                  <a:pt x="202" y="144"/>
                  <a:pt x="219" y="147"/>
                  <a:pt x="229" y="147"/>
                </a:cubicBezTo>
                <a:cubicBezTo>
                  <a:pt x="219" y="186"/>
                  <a:pt x="180" y="215"/>
                  <a:pt x="122" y="215"/>
                </a:cubicBezTo>
                <a:cubicBezTo>
                  <a:pt x="114" y="215"/>
                  <a:pt x="106" y="212"/>
                  <a:pt x="98" y="211"/>
                </a:cubicBezTo>
                <a:cubicBezTo>
                  <a:pt x="66" y="251"/>
                  <a:pt x="16" y="244"/>
                  <a:pt x="16" y="244"/>
                </a:cubicBezTo>
                <a:cubicBezTo>
                  <a:pt x="51" y="227"/>
                  <a:pt x="51" y="199"/>
                  <a:pt x="44" y="195"/>
                </a:cubicBezTo>
                <a:cubicBezTo>
                  <a:pt x="17" y="179"/>
                  <a:pt x="0" y="154"/>
                  <a:pt x="0" y="126"/>
                </a:cubicBezTo>
                <a:cubicBezTo>
                  <a:pt x="0" y="84"/>
                  <a:pt x="39" y="49"/>
                  <a:pt x="93" y="40"/>
                </a:cubicBezTo>
                <a:cubicBezTo>
                  <a:pt x="90" y="47"/>
                  <a:pt x="89" y="55"/>
                  <a:pt x="89" y="6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226086" y="3977237"/>
            <a:ext cx="602167" cy="689012"/>
            <a:chOff x="6082886" y="2951933"/>
            <a:chExt cx="1060121" cy="1213014"/>
          </a:xfrm>
        </p:grpSpPr>
        <p:grpSp>
          <p:nvGrpSpPr>
            <p:cNvPr id="92" name="Group 91"/>
            <p:cNvGrpSpPr/>
            <p:nvPr/>
          </p:nvGrpSpPr>
          <p:grpSpPr>
            <a:xfrm>
              <a:off x="6204676" y="2951933"/>
              <a:ext cx="938331" cy="960268"/>
              <a:chOff x="6204676" y="2951933"/>
              <a:chExt cx="938331" cy="960268"/>
            </a:xfrm>
          </p:grpSpPr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 flipH="1">
                <a:off x="6211195" y="3564242"/>
                <a:ext cx="918717" cy="3479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CA" sz="1050" b="1" spc="300" dirty="0">
                    <a:solidFill>
                      <a:srgbClr val="9CC565"/>
                    </a:solidFill>
                  </a:rPr>
                  <a:t>PPC</a:t>
                </a:r>
              </a:p>
            </p:txBody>
          </p:sp>
          <p:sp>
            <p:nvSpPr>
              <p:cNvPr id="97" name="Rounded Rectangle 96"/>
              <p:cNvSpPr>
                <a:spLocks/>
              </p:cNvSpPr>
              <p:nvPr/>
            </p:nvSpPr>
            <p:spPr>
              <a:xfrm rot="5400000" flipV="1">
                <a:off x="6720576" y="3105984"/>
                <a:ext cx="576482" cy="2683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Rounded Rectangle 97"/>
              <p:cNvSpPr>
                <a:spLocks/>
              </p:cNvSpPr>
              <p:nvPr/>
            </p:nvSpPr>
            <p:spPr>
              <a:xfrm rot="5400000" flipV="1">
                <a:off x="6416434" y="3146092"/>
                <a:ext cx="468001" cy="288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9" name="Rounded Rectangle 98"/>
              <p:cNvSpPr>
                <a:spLocks/>
              </p:cNvSpPr>
              <p:nvPr/>
            </p:nvSpPr>
            <p:spPr>
              <a:xfrm rot="5400000" flipV="1">
                <a:off x="6157947" y="3208982"/>
                <a:ext cx="361837" cy="2683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93" name="Group 92"/>
            <p:cNvGrpSpPr>
              <a:grpSpLocks noChangeAspect="1"/>
            </p:cNvGrpSpPr>
            <p:nvPr/>
          </p:nvGrpSpPr>
          <p:grpSpPr bwMode="auto">
            <a:xfrm rot="2266602">
              <a:off x="6082886" y="3612851"/>
              <a:ext cx="347599" cy="552096"/>
              <a:chOff x="2122487" y="3184525"/>
              <a:chExt cx="768351" cy="1504950"/>
            </a:xfrm>
          </p:grpSpPr>
          <p:sp>
            <p:nvSpPr>
              <p:cNvPr id="94" name="Freeform 5"/>
              <p:cNvSpPr>
                <a:spLocks/>
              </p:cNvSpPr>
              <p:nvPr/>
            </p:nvSpPr>
            <p:spPr bwMode="auto">
              <a:xfrm>
                <a:off x="2122487" y="3184525"/>
                <a:ext cx="768351" cy="1504950"/>
              </a:xfrm>
              <a:custGeom>
                <a:avLst/>
                <a:gdLst/>
                <a:ahLst/>
                <a:cxnLst>
                  <a:cxn ang="0">
                    <a:pos x="17" y="208"/>
                  </a:cxn>
                  <a:cxn ang="0">
                    <a:pos x="17" y="208"/>
                  </a:cxn>
                  <a:cxn ang="0">
                    <a:pos x="27" y="240"/>
                  </a:cxn>
                  <a:cxn ang="0">
                    <a:pos x="79" y="297"/>
                  </a:cxn>
                  <a:cxn ang="0">
                    <a:pos x="73" y="398"/>
                  </a:cxn>
                  <a:cxn ang="0">
                    <a:pos x="177" y="398"/>
                  </a:cxn>
                  <a:cxn ang="0">
                    <a:pos x="169" y="293"/>
                  </a:cxn>
                  <a:cxn ang="0">
                    <a:pos x="202" y="207"/>
                  </a:cxn>
                  <a:cxn ang="0">
                    <a:pos x="202" y="151"/>
                  </a:cxn>
                  <a:cxn ang="0">
                    <a:pos x="182" y="131"/>
                  </a:cxn>
                  <a:cxn ang="0">
                    <a:pos x="180" y="131"/>
                  </a:cxn>
                  <a:cxn ang="0">
                    <a:pos x="172" y="136"/>
                  </a:cxn>
                  <a:cxn ang="0">
                    <a:pos x="156" y="121"/>
                  </a:cxn>
                  <a:cxn ang="0">
                    <a:pos x="142" y="121"/>
                  </a:cxn>
                  <a:cxn ang="0">
                    <a:pos x="133" y="126"/>
                  </a:cxn>
                  <a:cxn ang="0">
                    <a:pos x="120" y="115"/>
                  </a:cxn>
                  <a:cxn ang="0">
                    <a:pos x="103" y="115"/>
                  </a:cxn>
                  <a:cxn ang="0">
                    <a:pos x="94" y="122"/>
                  </a:cxn>
                  <a:cxn ang="0">
                    <a:pos x="92" y="17"/>
                  </a:cxn>
                  <a:cxn ang="0">
                    <a:pos x="77" y="0"/>
                  </a:cxn>
                  <a:cxn ang="0">
                    <a:pos x="72" y="0"/>
                  </a:cxn>
                  <a:cxn ang="0">
                    <a:pos x="57" y="17"/>
                  </a:cxn>
                  <a:cxn ang="0">
                    <a:pos x="55" y="182"/>
                  </a:cxn>
                  <a:cxn ang="0">
                    <a:pos x="55" y="199"/>
                  </a:cxn>
                  <a:cxn ang="0">
                    <a:pos x="48" y="178"/>
                  </a:cxn>
                  <a:cxn ang="0">
                    <a:pos x="12" y="152"/>
                  </a:cxn>
                  <a:cxn ang="0">
                    <a:pos x="9" y="152"/>
                  </a:cxn>
                  <a:cxn ang="0">
                    <a:pos x="2" y="162"/>
                  </a:cxn>
                  <a:cxn ang="0">
                    <a:pos x="17" y="208"/>
                  </a:cxn>
                </a:cxnLst>
                <a:rect l="0" t="0" r="r" b="b"/>
                <a:pathLst>
                  <a:path w="202" h="398">
                    <a:moveTo>
                      <a:pt x="17" y="208"/>
                    </a:moveTo>
                    <a:cubicBezTo>
                      <a:pt x="17" y="208"/>
                      <a:pt x="17" y="208"/>
                      <a:pt x="17" y="208"/>
                    </a:cubicBezTo>
                    <a:cubicBezTo>
                      <a:pt x="27" y="240"/>
                      <a:pt x="27" y="240"/>
                      <a:pt x="27" y="240"/>
                    </a:cubicBezTo>
                    <a:cubicBezTo>
                      <a:pt x="41" y="281"/>
                      <a:pt x="65" y="293"/>
                      <a:pt x="79" y="297"/>
                    </a:cubicBezTo>
                    <a:cubicBezTo>
                      <a:pt x="73" y="398"/>
                      <a:pt x="73" y="398"/>
                      <a:pt x="73" y="398"/>
                    </a:cubicBezTo>
                    <a:cubicBezTo>
                      <a:pt x="177" y="398"/>
                      <a:pt x="177" y="398"/>
                      <a:pt x="177" y="398"/>
                    </a:cubicBezTo>
                    <a:cubicBezTo>
                      <a:pt x="169" y="293"/>
                      <a:pt x="169" y="293"/>
                      <a:pt x="169" y="293"/>
                    </a:cubicBezTo>
                    <a:cubicBezTo>
                      <a:pt x="187" y="284"/>
                      <a:pt x="202" y="260"/>
                      <a:pt x="202" y="207"/>
                    </a:cubicBezTo>
                    <a:cubicBezTo>
                      <a:pt x="202" y="151"/>
                      <a:pt x="202" y="151"/>
                      <a:pt x="202" y="151"/>
                    </a:cubicBezTo>
                    <a:cubicBezTo>
                      <a:pt x="202" y="140"/>
                      <a:pt x="193" y="131"/>
                      <a:pt x="182" y="131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77" y="131"/>
                      <a:pt x="174" y="133"/>
                      <a:pt x="172" y="136"/>
                    </a:cubicBezTo>
                    <a:cubicBezTo>
                      <a:pt x="171" y="127"/>
                      <a:pt x="164" y="121"/>
                      <a:pt x="156" y="121"/>
                    </a:cubicBezTo>
                    <a:cubicBezTo>
                      <a:pt x="142" y="121"/>
                      <a:pt x="142" y="121"/>
                      <a:pt x="142" y="121"/>
                    </a:cubicBezTo>
                    <a:cubicBezTo>
                      <a:pt x="138" y="121"/>
                      <a:pt x="135" y="123"/>
                      <a:pt x="133" y="126"/>
                    </a:cubicBezTo>
                    <a:cubicBezTo>
                      <a:pt x="132" y="120"/>
                      <a:pt x="127" y="115"/>
                      <a:pt x="120" y="115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98" y="115"/>
                      <a:pt x="95" y="118"/>
                      <a:pt x="94" y="122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8"/>
                      <a:pt x="87" y="0"/>
                      <a:pt x="7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7" y="8"/>
                      <a:pt x="57" y="17"/>
                    </a:cubicBez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199"/>
                      <a:pt x="55" y="199"/>
                      <a:pt x="55" y="199"/>
                    </a:cubicBezTo>
                    <a:cubicBezTo>
                      <a:pt x="48" y="178"/>
                      <a:pt x="48" y="178"/>
                      <a:pt x="48" y="178"/>
                    </a:cubicBezTo>
                    <a:cubicBezTo>
                      <a:pt x="43" y="163"/>
                      <a:pt x="28" y="152"/>
                      <a:pt x="12" y="152"/>
                    </a:cubicBezTo>
                    <a:cubicBezTo>
                      <a:pt x="9" y="152"/>
                      <a:pt x="9" y="152"/>
                      <a:pt x="9" y="152"/>
                    </a:cubicBezTo>
                    <a:cubicBezTo>
                      <a:pt x="4" y="152"/>
                      <a:pt x="0" y="157"/>
                      <a:pt x="2" y="162"/>
                    </a:cubicBezTo>
                    <a:lnTo>
                      <a:pt x="17" y="20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2365375" y="3203575"/>
                <a:ext cx="84138" cy="95250"/>
              </a:xfrm>
              <a:custGeom>
                <a:avLst/>
                <a:gdLst>
                  <a:gd name="T0" fmla="*/ 321781957 w 22"/>
                  <a:gd name="T1" fmla="*/ 362902500 h 25"/>
                  <a:gd name="T2" fmla="*/ 321781957 w 22"/>
                  <a:gd name="T3" fmla="*/ 159677100 h 25"/>
                  <a:gd name="T4" fmla="*/ 175515692 w 22"/>
                  <a:gd name="T5" fmla="*/ 0 h 25"/>
                  <a:gd name="T6" fmla="*/ 131637725 w 22"/>
                  <a:gd name="T7" fmla="*/ 0 h 25"/>
                  <a:gd name="T8" fmla="*/ 0 w 22"/>
                  <a:gd name="T9" fmla="*/ 159677100 h 25"/>
                  <a:gd name="T10" fmla="*/ 0 w 22"/>
                  <a:gd name="T11" fmla="*/ 362902500 h 25"/>
                  <a:gd name="T12" fmla="*/ 321781957 w 22"/>
                  <a:gd name="T13" fmla="*/ 36290250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" h="25">
                    <a:moveTo>
                      <a:pt x="22" y="25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5"/>
                      <a:pt x="18" y="0"/>
                      <a:pt x="1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0"/>
                      <a:pt x="0" y="5"/>
                      <a:pt x="0" y="11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22" y="25"/>
                    </a:lnTo>
                    <a:close/>
                  </a:path>
                </a:pathLst>
              </a:custGeom>
              <a:solidFill>
                <a:srgbClr val="FFF1E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20493320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further information please contact: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591" y="5918080"/>
            <a:ext cx="4426226" cy="438150"/>
          </a:xfrm>
        </p:spPr>
        <p:txBody>
          <a:bodyPr>
            <a:normAutofit/>
          </a:bodyPr>
          <a:lstStyle/>
          <a:p>
            <a:r>
              <a:rPr lang="en-CA" sz="2400" b="1" dirty="0" smtClean="0"/>
              <a:t>Darrell Muhammad-EL</a:t>
            </a:r>
            <a:endParaRPr lang="en-CA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b="1" dirty="0" smtClean="0"/>
              <a:t>4620 W McDowell Road Suite 2025, Phoenix Arizona 85035</a:t>
            </a:r>
            <a:endParaRPr lang="en-CA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 smtClean="0"/>
              <a:t>480*382*6124</a:t>
            </a:r>
            <a:endParaRPr lang="en-CA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b="1" dirty="0" smtClean="0"/>
              <a:t>darrell@destiney1.com</a:t>
            </a:r>
            <a:endParaRPr lang="en-CA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b="1" dirty="0" smtClean="0"/>
              <a:t>www.destiney1.com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0" y="3628571"/>
            <a:ext cx="9144000" cy="21771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82541451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07886" y="1789040"/>
            <a:ext cx="6405423" cy="2138082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CA" sz="2800" b="1" dirty="0">
                <a:solidFill>
                  <a:srgbClr val="9CC565"/>
                </a:solidFill>
              </a:rPr>
              <a:t>Our vision is to create a </a:t>
            </a:r>
            <a:r>
              <a:rPr lang="en-CA" sz="2800" b="1" dirty="0">
                <a:solidFill>
                  <a:srgbClr val="58A5CF"/>
                </a:solidFill>
              </a:rPr>
              <a:t>top-notch</a:t>
            </a:r>
            <a:r>
              <a:rPr lang="en-CA" sz="2800" b="1" dirty="0">
                <a:solidFill>
                  <a:srgbClr val="418AB3"/>
                </a:solidFill>
              </a:rPr>
              <a:t>,</a:t>
            </a:r>
            <a:r>
              <a:rPr lang="en-CA" sz="2800" b="1" dirty="0">
                <a:solidFill>
                  <a:srgbClr val="FF8D00"/>
                </a:solidFill>
              </a:rPr>
              <a:t> </a:t>
            </a:r>
            <a:r>
              <a:rPr lang="en-CA" sz="2800" b="1" dirty="0">
                <a:solidFill>
                  <a:srgbClr val="FF8B00"/>
                </a:solidFill>
              </a:rPr>
              <a:t>creative,</a:t>
            </a:r>
            <a:r>
              <a:rPr lang="en-CA" sz="2800" b="1" dirty="0">
                <a:solidFill>
                  <a:srgbClr val="9CC565"/>
                </a:solidFill>
              </a:rPr>
              <a:t> and </a:t>
            </a:r>
            <a:r>
              <a:rPr lang="en-CA" sz="2800" b="1" dirty="0">
                <a:solidFill>
                  <a:srgbClr val="C00000"/>
                </a:solidFill>
              </a:rPr>
              <a:t>strategic</a:t>
            </a:r>
            <a:r>
              <a:rPr lang="en-CA" sz="2800" b="1" dirty="0">
                <a:solidFill>
                  <a:srgbClr val="FF8D00"/>
                </a:solidFill>
              </a:rPr>
              <a:t> </a:t>
            </a:r>
            <a:r>
              <a:rPr lang="en-CA" sz="2800" b="1" dirty="0">
                <a:solidFill>
                  <a:srgbClr val="9CC565"/>
                </a:solidFill>
              </a:rPr>
              <a:t>mobile application that will </a:t>
            </a:r>
            <a:r>
              <a:rPr lang="en-CA" sz="2800" b="1" dirty="0">
                <a:solidFill>
                  <a:srgbClr val="FF8B00"/>
                </a:solidFill>
              </a:rPr>
              <a:t>attract</a:t>
            </a:r>
            <a:r>
              <a:rPr lang="en-CA" sz="2800" b="1" dirty="0">
                <a:solidFill>
                  <a:srgbClr val="FF8D00"/>
                </a:solidFill>
              </a:rPr>
              <a:t> </a:t>
            </a:r>
            <a:r>
              <a:rPr lang="en-CA" sz="2800" b="1" dirty="0">
                <a:solidFill>
                  <a:srgbClr val="9CC565"/>
                </a:solidFill>
              </a:rPr>
              <a:t>a wide </a:t>
            </a:r>
            <a:r>
              <a:rPr lang="en-CA" sz="2800" b="1" dirty="0">
                <a:solidFill>
                  <a:srgbClr val="C00000"/>
                </a:solidFill>
              </a:rPr>
              <a:t>audience</a:t>
            </a:r>
            <a:r>
              <a:rPr lang="en-CA" sz="2800" b="1" dirty="0">
                <a:solidFill>
                  <a:srgbClr val="FF8D00"/>
                </a:solidFill>
              </a:rPr>
              <a:t> </a:t>
            </a:r>
            <a:r>
              <a:rPr lang="en-CA" sz="2800" b="1" dirty="0">
                <a:solidFill>
                  <a:srgbClr val="9CC565"/>
                </a:solidFill>
              </a:rPr>
              <a:t>and consequently lead to </a:t>
            </a:r>
            <a:r>
              <a:rPr lang="en-CA" sz="2800" b="1" dirty="0">
                <a:solidFill>
                  <a:srgbClr val="8ABAD4"/>
                </a:solidFill>
              </a:rPr>
              <a:t>profitable</a:t>
            </a:r>
            <a:r>
              <a:rPr lang="en-CA" sz="2800" b="1" dirty="0">
                <a:solidFill>
                  <a:srgbClr val="FF8D00"/>
                </a:solidFill>
              </a:rPr>
              <a:t> </a:t>
            </a:r>
            <a:r>
              <a:rPr lang="en-CA" sz="2800" b="1" dirty="0">
                <a:solidFill>
                  <a:srgbClr val="9CC565"/>
                </a:solidFill>
              </a:rPr>
              <a:t>monetization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280244"/>
            <a:ext cx="7933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600" dirty="0">
                <a:solidFill>
                  <a:srgbClr val="418AB3"/>
                </a:solidFill>
              </a:rPr>
              <a:t>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643" y="2858081"/>
            <a:ext cx="7933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600" dirty="0">
                <a:solidFill>
                  <a:srgbClr val="418AB3"/>
                </a:solidFill>
              </a:rPr>
              <a:t>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283643"/>
            <a:ext cx="7886700" cy="577410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rgbClr val="418AB3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dirty="0"/>
              <a:t>Our Vision</a:t>
            </a:r>
          </a:p>
        </p:txBody>
      </p:sp>
    </p:spTree>
    <p:extLst>
      <p:ext uri="{BB962C8B-B14F-4D97-AF65-F5344CB8AC3E}">
        <p14:creationId xmlns="" xmlns:p14="http://schemas.microsoft.com/office/powerpoint/2010/main" val="162817532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9"/>
          <p:cNvSpPr>
            <a:spLocks noChangeAspect="1" noChangeArrowheads="1"/>
          </p:cNvSpPr>
          <p:nvPr/>
        </p:nvSpPr>
        <p:spPr bwMode="auto">
          <a:xfrm>
            <a:off x="165184" y="861053"/>
            <a:ext cx="9099903" cy="5188869"/>
          </a:xfrm>
          <a:custGeom>
            <a:avLst/>
            <a:gdLst>
              <a:gd name="T0" fmla="*/ 18255 w 19590"/>
              <a:gd name="T1" fmla="*/ 8875 h 9575"/>
              <a:gd name="T2" fmla="*/ 16624 w 19590"/>
              <a:gd name="T3" fmla="*/ 6878 h 9575"/>
              <a:gd name="T4" fmla="*/ 16002 w 19590"/>
              <a:gd name="T5" fmla="*/ 8039 h 9575"/>
              <a:gd name="T6" fmla="*/ 17093 w 19590"/>
              <a:gd name="T7" fmla="*/ 7084 h 9575"/>
              <a:gd name="T8" fmla="*/ 17081 w 19590"/>
              <a:gd name="T9" fmla="*/ 6629 h 9575"/>
              <a:gd name="T10" fmla="*/ 16245 w 19590"/>
              <a:gd name="T11" fmla="*/ 6397 h 9575"/>
              <a:gd name="T12" fmla="*/ 16031 w 19590"/>
              <a:gd name="T13" fmla="*/ 6718 h 9575"/>
              <a:gd name="T14" fmla="*/ 15148 w 19590"/>
              <a:gd name="T15" fmla="*/ 6261 h 9575"/>
              <a:gd name="T16" fmla="*/ 14531 w 19590"/>
              <a:gd name="T17" fmla="*/ 6107 h 9575"/>
              <a:gd name="T18" fmla="*/ 15913 w 19590"/>
              <a:gd name="T19" fmla="*/ 5686 h 9575"/>
              <a:gd name="T20" fmla="*/ 15753 w 19590"/>
              <a:gd name="T21" fmla="*/ 4939 h 9575"/>
              <a:gd name="T22" fmla="*/ 16624 w 19590"/>
              <a:gd name="T23" fmla="*/ 4257 h 9575"/>
              <a:gd name="T24" fmla="*/ 17140 w 19590"/>
              <a:gd name="T25" fmla="*/ 1044 h 9575"/>
              <a:gd name="T26" fmla="*/ 15017 w 19590"/>
              <a:gd name="T27" fmla="*/ 700 h 9575"/>
              <a:gd name="T28" fmla="*/ 14170 w 19590"/>
              <a:gd name="T29" fmla="*/ 415 h 9575"/>
              <a:gd name="T30" fmla="*/ 12913 w 19590"/>
              <a:gd name="T31" fmla="*/ 854 h 9575"/>
              <a:gd name="T32" fmla="*/ 12136 w 19590"/>
              <a:gd name="T33" fmla="*/ 397 h 9575"/>
              <a:gd name="T34" fmla="*/ 10179 w 19590"/>
              <a:gd name="T35" fmla="*/ 468 h 9575"/>
              <a:gd name="T36" fmla="*/ 9865 w 19590"/>
              <a:gd name="T37" fmla="*/ 694 h 9575"/>
              <a:gd name="T38" fmla="*/ 17976 w 19590"/>
              <a:gd name="T39" fmla="*/ 2810 h 9575"/>
              <a:gd name="T40" fmla="*/ 19292 w 19590"/>
              <a:gd name="T41" fmla="*/ 1868 h 9575"/>
              <a:gd name="T42" fmla="*/ 16992 w 19590"/>
              <a:gd name="T43" fmla="*/ 1310 h 9575"/>
              <a:gd name="T44" fmla="*/ 15005 w 19590"/>
              <a:gd name="T45" fmla="*/ 1215 h 9575"/>
              <a:gd name="T46" fmla="*/ 13553 w 19590"/>
              <a:gd name="T47" fmla="*/ 1364 h 9575"/>
              <a:gd name="T48" fmla="*/ 13108 w 19590"/>
              <a:gd name="T49" fmla="*/ 1589 h 9575"/>
              <a:gd name="T50" fmla="*/ 11661 w 19590"/>
              <a:gd name="T51" fmla="*/ 1862 h 9575"/>
              <a:gd name="T52" fmla="*/ 10962 w 19590"/>
              <a:gd name="T53" fmla="*/ 1619 h 9575"/>
              <a:gd name="T54" fmla="*/ 9800 w 19590"/>
              <a:gd name="T55" fmla="*/ 2010 h 9575"/>
              <a:gd name="T56" fmla="*/ 10274 w 19590"/>
              <a:gd name="T57" fmla="*/ 2129 h 9575"/>
              <a:gd name="T58" fmla="*/ 10055 w 19590"/>
              <a:gd name="T59" fmla="*/ 2893 h 9575"/>
              <a:gd name="T60" fmla="*/ 8650 w 19590"/>
              <a:gd name="T61" fmla="*/ 3682 h 9575"/>
              <a:gd name="T62" fmla="*/ 10037 w 19590"/>
              <a:gd name="T63" fmla="*/ 3783 h 9575"/>
              <a:gd name="T64" fmla="*/ 10695 w 19590"/>
              <a:gd name="T65" fmla="*/ 4115 h 9575"/>
              <a:gd name="T66" fmla="*/ 11501 w 19590"/>
              <a:gd name="T67" fmla="*/ 5461 h 9575"/>
              <a:gd name="T68" fmla="*/ 12438 w 19590"/>
              <a:gd name="T69" fmla="*/ 4791 h 9575"/>
              <a:gd name="T70" fmla="*/ 14377 w 19590"/>
              <a:gd name="T71" fmla="*/ 5318 h 9575"/>
              <a:gd name="T72" fmla="*/ 15000 w 19590"/>
              <a:gd name="T73" fmla="*/ 5034 h 9575"/>
              <a:gd name="T74" fmla="*/ 15996 w 19590"/>
              <a:gd name="T75" fmla="*/ 4038 h 9575"/>
              <a:gd name="T76" fmla="*/ 16980 w 19590"/>
              <a:gd name="T77" fmla="*/ 3042 h 9575"/>
              <a:gd name="T78" fmla="*/ 9054 w 19590"/>
              <a:gd name="T79" fmla="*/ 2822 h 9575"/>
              <a:gd name="T80" fmla="*/ 8816 w 19590"/>
              <a:gd name="T81" fmla="*/ 2976 h 9575"/>
              <a:gd name="T82" fmla="*/ 8176 w 19590"/>
              <a:gd name="T83" fmla="*/ 5099 h 9575"/>
              <a:gd name="T84" fmla="*/ 11039 w 19590"/>
              <a:gd name="T85" fmla="*/ 7321 h 9575"/>
              <a:gd name="T86" fmla="*/ 5277 w 19590"/>
              <a:gd name="T87" fmla="*/ 9509 h 9575"/>
              <a:gd name="T88" fmla="*/ 6403 w 19590"/>
              <a:gd name="T89" fmla="*/ 7926 h 9575"/>
              <a:gd name="T90" fmla="*/ 6350 w 19590"/>
              <a:gd name="T91" fmla="*/ 5976 h 9575"/>
              <a:gd name="T92" fmla="*/ 4720 w 19590"/>
              <a:gd name="T93" fmla="*/ 6522 h 9575"/>
              <a:gd name="T94" fmla="*/ 5123 w 19590"/>
              <a:gd name="T95" fmla="*/ 8887 h 9575"/>
              <a:gd name="T96" fmla="*/ 5710 w 19590"/>
              <a:gd name="T97" fmla="*/ 3279 h 9575"/>
              <a:gd name="T98" fmla="*/ 8158 w 19590"/>
              <a:gd name="T99" fmla="*/ 818 h 9575"/>
              <a:gd name="T100" fmla="*/ 7382 w 19590"/>
              <a:gd name="T101" fmla="*/ 220 h 9575"/>
              <a:gd name="T102" fmla="*/ 6368 w 19590"/>
              <a:gd name="T103" fmla="*/ 172 h 9575"/>
              <a:gd name="T104" fmla="*/ 5508 w 19590"/>
              <a:gd name="T105" fmla="*/ 415 h 9575"/>
              <a:gd name="T106" fmla="*/ 5769 w 19590"/>
              <a:gd name="T107" fmla="*/ 925 h 9575"/>
              <a:gd name="T108" fmla="*/ 6362 w 19590"/>
              <a:gd name="T109" fmla="*/ 2057 h 9575"/>
              <a:gd name="T110" fmla="*/ 5490 w 19590"/>
              <a:gd name="T111" fmla="*/ 255 h 9575"/>
              <a:gd name="T112" fmla="*/ 3937 w 19590"/>
              <a:gd name="T113" fmla="*/ 492 h 9575"/>
              <a:gd name="T114" fmla="*/ 3433 w 19590"/>
              <a:gd name="T115" fmla="*/ 1020 h 9575"/>
              <a:gd name="T116" fmla="*/ 2532 w 19590"/>
              <a:gd name="T117" fmla="*/ 966 h 9575"/>
              <a:gd name="T118" fmla="*/ 2253 w 19590"/>
              <a:gd name="T119" fmla="*/ 3261 h 9575"/>
              <a:gd name="T120" fmla="*/ 4773 w 19590"/>
              <a:gd name="T121" fmla="*/ 4346 h 9575"/>
              <a:gd name="T122" fmla="*/ 4500 w 19590"/>
              <a:gd name="T123" fmla="*/ 1927 h 9575"/>
              <a:gd name="T124" fmla="*/ 4085 w 19590"/>
              <a:gd name="T125" fmla="*/ 1447 h 9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90" h="9575">
                <a:moveTo>
                  <a:pt x="4755" y="2277"/>
                </a:moveTo>
                <a:lnTo>
                  <a:pt x="4755" y="2277"/>
                </a:lnTo>
                <a:cubicBezTo>
                  <a:pt x="4802" y="2253"/>
                  <a:pt x="4802" y="2253"/>
                  <a:pt x="4802" y="2253"/>
                </a:cubicBezTo>
                <a:cubicBezTo>
                  <a:pt x="4850" y="2259"/>
                  <a:pt x="4850" y="2259"/>
                  <a:pt x="4850" y="2259"/>
                </a:cubicBezTo>
                <a:cubicBezTo>
                  <a:pt x="4850" y="2277"/>
                  <a:pt x="4850" y="2283"/>
                  <a:pt x="4856" y="2300"/>
                </a:cubicBezTo>
                <a:cubicBezTo>
                  <a:pt x="4856" y="2324"/>
                  <a:pt x="4856" y="2324"/>
                  <a:pt x="4856" y="2324"/>
                </a:cubicBezTo>
                <a:cubicBezTo>
                  <a:pt x="4832" y="2336"/>
                  <a:pt x="4832" y="2336"/>
                  <a:pt x="4832" y="2336"/>
                </a:cubicBezTo>
                <a:cubicBezTo>
                  <a:pt x="4773" y="2336"/>
                  <a:pt x="4773" y="2336"/>
                  <a:pt x="4773" y="2336"/>
                </a:cubicBezTo>
                <a:lnTo>
                  <a:pt x="4755" y="2277"/>
                </a:lnTo>
                <a:close/>
                <a:moveTo>
                  <a:pt x="4607" y="2289"/>
                </a:moveTo>
                <a:lnTo>
                  <a:pt x="4607" y="2289"/>
                </a:lnTo>
                <a:cubicBezTo>
                  <a:pt x="4631" y="2289"/>
                  <a:pt x="4648" y="2277"/>
                  <a:pt x="4666" y="2265"/>
                </a:cubicBezTo>
                <a:cubicBezTo>
                  <a:pt x="4672" y="2259"/>
                  <a:pt x="4678" y="2247"/>
                  <a:pt x="4684" y="2241"/>
                </a:cubicBezTo>
                <a:cubicBezTo>
                  <a:pt x="4678" y="2218"/>
                  <a:pt x="4678" y="2218"/>
                  <a:pt x="4678" y="2218"/>
                </a:cubicBezTo>
                <a:cubicBezTo>
                  <a:pt x="4666" y="2223"/>
                  <a:pt x="4666" y="2229"/>
                  <a:pt x="4654" y="2235"/>
                </a:cubicBezTo>
                <a:cubicBezTo>
                  <a:pt x="4648" y="2241"/>
                  <a:pt x="4636" y="2241"/>
                  <a:pt x="4631" y="2241"/>
                </a:cubicBezTo>
                <a:cubicBezTo>
                  <a:pt x="4613" y="2253"/>
                  <a:pt x="4601" y="2259"/>
                  <a:pt x="4577" y="2271"/>
                </a:cubicBezTo>
                <a:cubicBezTo>
                  <a:pt x="4589" y="2277"/>
                  <a:pt x="4595" y="2289"/>
                  <a:pt x="4607" y="2289"/>
                </a:cubicBezTo>
                <a:close/>
                <a:moveTo>
                  <a:pt x="4903" y="1287"/>
                </a:moveTo>
                <a:lnTo>
                  <a:pt x="4903" y="1287"/>
                </a:lnTo>
                <a:cubicBezTo>
                  <a:pt x="4945" y="1263"/>
                  <a:pt x="4945" y="1263"/>
                  <a:pt x="4945" y="1263"/>
                </a:cubicBezTo>
                <a:cubicBezTo>
                  <a:pt x="5016" y="1245"/>
                  <a:pt x="5016" y="1245"/>
                  <a:pt x="5016" y="1245"/>
                </a:cubicBezTo>
                <a:cubicBezTo>
                  <a:pt x="4945" y="1198"/>
                  <a:pt x="4945" y="1198"/>
                  <a:pt x="4945" y="1198"/>
                </a:cubicBezTo>
                <a:cubicBezTo>
                  <a:pt x="4838" y="1192"/>
                  <a:pt x="4838" y="1192"/>
                  <a:pt x="4838" y="1192"/>
                </a:cubicBezTo>
                <a:cubicBezTo>
                  <a:pt x="4761" y="1192"/>
                  <a:pt x="4761" y="1192"/>
                  <a:pt x="4761" y="1192"/>
                </a:cubicBezTo>
                <a:cubicBezTo>
                  <a:pt x="4773" y="1245"/>
                  <a:pt x="4773" y="1245"/>
                  <a:pt x="4773" y="1245"/>
                </a:cubicBezTo>
                <a:cubicBezTo>
                  <a:pt x="4791" y="1281"/>
                  <a:pt x="4791" y="1281"/>
                  <a:pt x="4791" y="1281"/>
                </a:cubicBezTo>
                <a:lnTo>
                  <a:pt x="4903" y="1287"/>
                </a:lnTo>
                <a:close/>
                <a:moveTo>
                  <a:pt x="13529" y="5680"/>
                </a:moveTo>
                <a:lnTo>
                  <a:pt x="13529" y="5680"/>
                </a:lnTo>
                <a:cubicBezTo>
                  <a:pt x="13529" y="5686"/>
                  <a:pt x="13523" y="5680"/>
                  <a:pt x="13517" y="5686"/>
                </a:cubicBezTo>
                <a:cubicBezTo>
                  <a:pt x="13517" y="5692"/>
                  <a:pt x="13517" y="5698"/>
                  <a:pt x="13517" y="5698"/>
                </a:cubicBezTo>
                <a:cubicBezTo>
                  <a:pt x="13517" y="5704"/>
                  <a:pt x="13517" y="5704"/>
                  <a:pt x="13517" y="5710"/>
                </a:cubicBezTo>
                <a:cubicBezTo>
                  <a:pt x="13517" y="5716"/>
                  <a:pt x="13517" y="5716"/>
                  <a:pt x="13517" y="5722"/>
                </a:cubicBezTo>
                <a:cubicBezTo>
                  <a:pt x="13517" y="5728"/>
                  <a:pt x="13523" y="5728"/>
                  <a:pt x="13523" y="5733"/>
                </a:cubicBezTo>
                <a:cubicBezTo>
                  <a:pt x="13523" y="5739"/>
                  <a:pt x="13517" y="5739"/>
                  <a:pt x="13517" y="5745"/>
                </a:cubicBezTo>
                <a:cubicBezTo>
                  <a:pt x="13517" y="5751"/>
                  <a:pt x="13523" y="5757"/>
                  <a:pt x="13523" y="5757"/>
                </a:cubicBezTo>
                <a:cubicBezTo>
                  <a:pt x="13523" y="5763"/>
                  <a:pt x="13517" y="5763"/>
                  <a:pt x="13511" y="5769"/>
                </a:cubicBezTo>
                <a:cubicBezTo>
                  <a:pt x="13511" y="5781"/>
                  <a:pt x="13511" y="5787"/>
                  <a:pt x="13511" y="5799"/>
                </a:cubicBezTo>
                <a:cubicBezTo>
                  <a:pt x="13511" y="5817"/>
                  <a:pt x="13511" y="5828"/>
                  <a:pt x="13517" y="5840"/>
                </a:cubicBezTo>
                <a:cubicBezTo>
                  <a:pt x="13523" y="5852"/>
                  <a:pt x="13529" y="5852"/>
                  <a:pt x="13541" y="5858"/>
                </a:cubicBezTo>
                <a:cubicBezTo>
                  <a:pt x="13547" y="5864"/>
                  <a:pt x="13547" y="5864"/>
                  <a:pt x="13553" y="5870"/>
                </a:cubicBezTo>
                <a:cubicBezTo>
                  <a:pt x="13559" y="5870"/>
                  <a:pt x="13565" y="5870"/>
                  <a:pt x="13577" y="5870"/>
                </a:cubicBezTo>
                <a:cubicBezTo>
                  <a:pt x="13589" y="5870"/>
                  <a:pt x="13594" y="5870"/>
                  <a:pt x="13606" y="5870"/>
                </a:cubicBezTo>
                <a:cubicBezTo>
                  <a:pt x="13606" y="5858"/>
                  <a:pt x="13606" y="5852"/>
                  <a:pt x="13606" y="5846"/>
                </a:cubicBezTo>
                <a:cubicBezTo>
                  <a:pt x="13606" y="5840"/>
                  <a:pt x="13606" y="5834"/>
                  <a:pt x="13606" y="5828"/>
                </a:cubicBezTo>
                <a:cubicBezTo>
                  <a:pt x="13606" y="5828"/>
                  <a:pt x="13606" y="5822"/>
                  <a:pt x="13606" y="5817"/>
                </a:cubicBezTo>
                <a:cubicBezTo>
                  <a:pt x="13606" y="5810"/>
                  <a:pt x="13600" y="5805"/>
                  <a:pt x="13600" y="5799"/>
                </a:cubicBezTo>
                <a:cubicBezTo>
                  <a:pt x="13600" y="5787"/>
                  <a:pt x="13600" y="5787"/>
                  <a:pt x="13600" y="5787"/>
                </a:cubicBezTo>
                <a:cubicBezTo>
                  <a:pt x="13600" y="5775"/>
                  <a:pt x="13600" y="5775"/>
                  <a:pt x="13600" y="5775"/>
                </a:cubicBezTo>
                <a:cubicBezTo>
                  <a:pt x="13600" y="5769"/>
                  <a:pt x="13594" y="5769"/>
                  <a:pt x="13594" y="5763"/>
                </a:cubicBezTo>
                <a:cubicBezTo>
                  <a:pt x="13594" y="5757"/>
                  <a:pt x="13589" y="5757"/>
                  <a:pt x="13582" y="5751"/>
                </a:cubicBezTo>
                <a:cubicBezTo>
                  <a:pt x="13582" y="5745"/>
                  <a:pt x="13582" y="5745"/>
                  <a:pt x="13582" y="5739"/>
                </a:cubicBezTo>
                <a:cubicBezTo>
                  <a:pt x="13577" y="5733"/>
                  <a:pt x="13571" y="5733"/>
                  <a:pt x="13571" y="5728"/>
                </a:cubicBezTo>
                <a:cubicBezTo>
                  <a:pt x="13565" y="5728"/>
                  <a:pt x="13565" y="5722"/>
                  <a:pt x="13559" y="5722"/>
                </a:cubicBezTo>
                <a:cubicBezTo>
                  <a:pt x="13559" y="5716"/>
                  <a:pt x="13553" y="5710"/>
                  <a:pt x="13553" y="5710"/>
                </a:cubicBezTo>
                <a:cubicBezTo>
                  <a:pt x="13547" y="5698"/>
                  <a:pt x="13547" y="5692"/>
                  <a:pt x="13547" y="5680"/>
                </a:cubicBezTo>
                <a:lnTo>
                  <a:pt x="13529" y="5680"/>
                </a:lnTo>
                <a:close/>
                <a:moveTo>
                  <a:pt x="17045" y="8578"/>
                </a:moveTo>
                <a:lnTo>
                  <a:pt x="17045" y="8578"/>
                </a:lnTo>
                <a:cubicBezTo>
                  <a:pt x="17051" y="8590"/>
                  <a:pt x="17057" y="8590"/>
                  <a:pt x="17057" y="8602"/>
                </a:cubicBezTo>
                <a:cubicBezTo>
                  <a:pt x="17063" y="8602"/>
                  <a:pt x="17057" y="8608"/>
                  <a:pt x="17057" y="8614"/>
                </a:cubicBezTo>
                <a:cubicBezTo>
                  <a:pt x="17057" y="8626"/>
                  <a:pt x="17057" y="8626"/>
                  <a:pt x="17057" y="8626"/>
                </a:cubicBezTo>
                <a:cubicBezTo>
                  <a:pt x="17057" y="8632"/>
                  <a:pt x="17063" y="8632"/>
                  <a:pt x="17063" y="8638"/>
                </a:cubicBezTo>
                <a:cubicBezTo>
                  <a:pt x="17069" y="8644"/>
                  <a:pt x="17069" y="8644"/>
                  <a:pt x="17075" y="8650"/>
                </a:cubicBezTo>
                <a:cubicBezTo>
                  <a:pt x="17081" y="8650"/>
                  <a:pt x="17087" y="8650"/>
                  <a:pt x="17087" y="8655"/>
                </a:cubicBezTo>
                <a:cubicBezTo>
                  <a:pt x="17099" y="8655"/>
                  <a:pt x="17104" y="8661"/>
                  <a:pt x="17110" y="8673"/>
                </a:cubicBezTo>
                <a:cubicBezTo>
                  <a:pt x="17110" y="8673"/>
                  <a:pt x="17110" y="8679"/>
                  <a:pt x="17110" y="8685"/>
                </a:cubicBezTo>
                <a:cubicBezTo>
                  <a:pt x="17110" y="8691"/>
                  <a:pt x="17116" y="8691"/>
                  <a:pt x="17122" y="8697"/>
                </a:cubicBezTo>
                <a:cubicBezTo>
                  <a:pt x="17122" y="8703"/>
                  <a:pt x="17134" y="8709"/>
                  <a:pt x="17134" y="8721"/>
                </a:cubicBezTo>
                <a:cubicBezTo>
                  <a:pt x="17140" y="8727"/>
                  <a:pt x="17140" y="8733"/>
                  <a:pt x="17146" y="8739"/>
                </a:cubicBezTo>
                <a:cubicBezTo>
                  <a:pt x="17152" y="8744"/>
                  <a:pt x="17158" y="8744"/>
                  <a:pt x="17158" y="8744"/>
                </a:cubicBezTo>
                <a:cubicBezTo>
                  <a:pt x="17187" y="8744"/>
                  <a:pt x="17187" y="8744"/>
                  <a:pt x="17187" y="8744"/>
                </a:cubicBezTo>
                <a:cubicBezTo>
                  <a:pt x="17187" y="8733"/>
                  <a:pt x="17187" y="8721"/>
                  <a:pt x="17187" y="8709"/>
                </a:cubicBezTo>
                <a:cubicBezTo>
                  <a:pt x="17187" y="8709"/>
                  <a:pt x="17187" y="8709"/>
                  <a:pt x="17187" y="8703"/>
                </a:cubicBezTo>
                <a:cubicBezTo>
                  <a:pt x="17235" y="8703"/>
                  <a:pt x="17235" y="8703"/>
                  <a:pt x="17235" y="8703"/>
                </a:cubicBezTo>
                <a:cubicBezTo>
                  <a:pt x="17235" y="8673"/>
                  <a:pt x="17235" y="8673"/>
                  <a:pt x="17235" y="8673"/>
                </a:cubicBezTo>
                <a:cubicBezTo>
                  <a:pt x="17235" y="8667"/>
                  <a:pt x="17223" y="8661"/>
                  <a:pt x="17223" y="8655"/>
                </a:cubicBezTo>
                <a:cubicBezTo>
                  <a:pt x="17223" y="8650"/>
                  <a:pt x="17229" y="8644"/>
                  <a:pt x="17229" y="8644"/>
                </a:cubicBezTo>
                <a:cubicBezTo>
                  <a:pt x="17235" y="8638"/>
                  <a:pt x="17241" y="8638"/>
                  <a:pt x="17241" y="8638"/>
                </a:cubicBezTo>
                <a:cubicBezTo>
                  <a:pt x="17247" y="8632"/>
                  <a:pt x="17253" y="8632"/>
                  <a:pt x="17253" y="8626"/>
                </a:cubicBezTo>
                <a:cubicBezTo>
                  <a:pt x="17253" y="8626"/>
                  <a:pt x="17253" y="8620"/>
                  <a:pt x="17253" y="8614"/>
                </a:cubicBezTo>
                <a:cubicBezTo>
                  <a:pt x="17253" y="8614"/>
                  <a:pt x="17253" y="8608"/>
                  <a:pt x="17253" y="8602"/>
                </a:cubicBezTo>
                <a:cubicBezTo>
                  <a:pt x="17253" y="8602"/>
                  <a:pt x="17253" y="8596"/>
                  <a:pt x="17253" y="8590"/>
                </a:cubicBezTo>
                <a:cubicBezTo>
                  <a:pt x="17253" y="8590"/>
                  <a:pt x="17253" y="8584"/>
                  <a:pt x="17253" y="8578"/>
                </a:cubicBezTo>
                <a:cubicBezTo>
                  <a:pt x="17187" y="8578"/>
                  <a:pt x="17187" y="8578"/>
                  <a:pt x="17187" y="8578"/>
                </a:cubicBezTo>
                <a:cubicBezTo>
                  <a:pt x="17181" y="8578"/>
                  <a:pt x="17176" y="8584"/>
                  <a:pt x="17176" y="8584"/>
                </a:cubicBezTo>
                <a:cubicBezTo>
                  <a:pt x="17170" y="8590"/>
                  <a:pt x="17164" y="8584"/>
                  <a:pt x="17158" y="8584"/>
                </a:cubicBezTo>
                <a:cubicBezTo>
                  <a:pt x="17158" y="8590"/>
                  <a:pt x="17152" y="8590"/>
                  <a:pt x="17146" y="8590"/>
                </a:cubicBezTo>
                <a:cubicBezTo>
                  <a:pt x="17146" y="8590"/>
                  <a:pt x="17140" y="8590"/>
                  <a:pt x="17134" y="8590"/>
                </a:cubicBezTo>
                <a:cubicBezTo>
                  <a:pt x="17134" y="8590"/>
                  <a:pt x="17134" y="8578"/>
                  <a:pt x="17128" y="8578"/>
                </a:cubicBezTo>
                <a:cubicBezTo>
                  <a:pt x="17122" y="8578"/>
                  <a:pt x="17122" y="8572"/>
                  <a:pt x="17116" y="8572"/>
                </a:cubicBezTo>
                <a:cubicBezTo>
                  <a:pt x="17110" y="8567"/>
                  <a:pt x="17110" y="8561"/>
                  <a:pt x="17110" y="8561"/>
                </a:cubicBezTo>
                <a:cubicBezTo>
                  <a:pt x="17104" y="8555"/>
                  <a:pt x="17099" y="8549"/>
                  <a:pt x="17093" y="8549"/>
                </a:cubicBezTo>
                <a:cubicBezTo>
                  <a:pt x="17087" y="8549"/>
                  <a:pt x="17081" y="8549"/>
                  <a:pt x="17075" y="8549"/>
                </a:cubicBezTo>
                <a:cubicBezTo>
                  <a:pt x="17069" y="8549"/>
                  <a:pt x="17063" y="8549"/>
                  <a:pt x="17057" y="8555"/>
                </a:cubicBezTo>
                <a:cubicBezTo>
                  <a:pt x="17057" y="8555"/>
                  <a:pt x="17057" y="8561"/>
                  <a:pt x="17057" y="8567"/>
                </a:cubicBezTo>
                <a:cubicBezTo>
                  <a:pt x="17057" y="8567"/>
                  <a:pt x="17045" y="8572"/>
                  <a:pt x="17045" y="8578"/>
                </a:cubicBezTo>
                <a:close/>
                <a:moveTo>
                  <a:pt x="17223" y="8495"/>
                </a:moveTo>
                <a:lnTo>
                  <a:pt x="17223" y="8495"/>
                </a:lnTo>
                <a:cubicBezTo>
                  <a:pt x="17223" y="8501"/>
                  <a:pt x="17223" y="8501"/>
                  <a:pt x="17223" y="8507"/>
                </a:cubicBezTo>
                <a:cubicBezTo>
                  <a:pt x="17223" y="8513"/>
                  <a:pt x="17223" y="8513"/>
                  <a:pt x="17223" y="8519"/>
                </a:cubicBezTo>
                <a:cubicBezTo>
                  <a:pt x="17229" y="8525"/>
                  <a:pt x="17235" y="8525"/>
                  <a:pt x="17235" y="8525"/>
                </a:cubicBezTo>
                <a:cubicBezTo>
                  <a:pt x="17241" y="8531"/>
                  <a:pt x="17247" y="8525"/>
                  <a:pt x="17247" y="8525"/>
                </a:cubicBezTo>
                <a:cubicBezTo>
                  <a:pt x="17253" y="8531"/>
                  <a:pt x="17247" y="8537"/>
                  <a:pt x="17253" y="8537"/>
                </a:cubicBezTo>
                <a:cubicBezTo>
                  <a:pt x="17253" y="8543"/>
                  <a:pt x="17253" y="8549"/>
                  <a:pt x="17253" y="8549"/>
                </a:cubicBezTo>
                <a:cubicBezTo>
                  <a:pt x="17276" y="8549"/>
                  <a:pt x="17276" y="8549"/>
                  <a:pt x="17276" y="8549"/>
                </a:cubicBezTo>
                <a:cubicBezTo>
                  <a:pt x="17276" y="8525"/>
                  <a:pt x="17276" y="8525"/>
                  <a:pt x="17276" y="8525"/>
                </a:cubicBezTo>
                <a:cubicBezTo>
                  <a:pt x="17276" y="8525"/>
                  <a:pt x="17276" y="8519"/>
                  <a:pt x="17270" y="8513"/>
                </a:cubicBezTo>
                <a:cubicBezTo>
                  <a:pt x="17270" y="8513"/>
                  <a:pt x="17259" y="8513"/>
                  <a:pt x="17259" y="8507"/>
                </a:cubicBezTo>
                <a:lnTo>
                  <a:pt x="17253" y="8501"/>
                </a:lnTo>
                <a:cubicBezTo>
                  <a:pt x="17247" y="8495"/>
                  <a:pt x="17253" y="8489"/>
                  <a:pt x="17247" y="8489"/>
                </a:cubicBezTo>
                <a:cubicBezTo>
                  <a:pt x="17247" y="8484"/>
                  <a:pt x="17241" y="8489"/>
                  <a:pt x="17235" y="8489"/>
                </a:cubicBezTo>
                <a:cubicBezTo>
                  <a:pt x="17235" y="8484"/>
                  <a:pt x="17229" y="8495"/>
                  <a:pt x="17223" y="8495"/>
                </a:cubicBezTo>
                <a:close/>
                <a:moveTo>
                  <a:pt x="17015" y="8484"/>
                </a:moveTo>
                <a:lnTo>
                  <a:pt x="17015" y="8484"/>
                </a:lnTo>
                <a:cubicBezTo>
                  <a:pt x="17010" y="8484"/>
                  <a:pt x="17010" y="8484"/>
                  <a:pt x="17004" y="8489"/>
                </a:cubicBezTo>
                <a:cubicBezTo>
                  <a:pt x="17004" y="8489"/>
                  <a:pt x="16998" y="8495"/>
                  <a:pt x="16998" y="8501"/>
                </a:cubicBezTo>
                <a:cubicBezTo>
                  <a:pt x="16998" y="8513"/>
                  <a:pt x="17010" y="8519"/>
                  <a:pt x="17015" y="8531"/>
                </a:cubicBezTo>
                <a:cubicBezTo>
                  <a:pt x="17027" y="8531"/>
                  <a:pt x="17027" y="8531"/>
                  <a:pt x="17027" y="8531"/>
                </a:cubicBezTo>
                <a:cubicBezTo>
                  <a:pt x="17027" y="8484"/>
                  <a:pt x="17027" y="8484"/>
                  <a:pt x="17027" y="8484"/>
                </a:cubicBezTo>
                <a:cubicBezTo>
                  <a:pt x="17021" y="8484"/>
                  <a:pt x="17021" y="8478"/>
                  <a:pt x="17015" y="8484"/>
                </a:cubicBezTo>
                <a:close/>
                <a:moveTo>
                  <a:pt x="18385" y="8952"/>
                </a:moveTo>
                <a:lnTo>
                  <a:pt x="18385" y="8952"/>
                </a:lnTo>
                <a:cubicBezTo>
                  <a:pt x="18385" y="8952"/>
                  <a:pt x="18385" y="8946"/>
                  <a:pt x="18391" y="8946"/>
                </a:cubicBezTo>
                <a:cubicBezTo>
                  <a:pt x="18391" y="8940"/>
                  <a:pt x="18397" y="8940"/>
                  <a:pt x="18403" y="8940"/>
                </a:cubicBezTo>
                <a:cubicBezTo>
                  <a:pt x="18403" y="8934"/>
                  <a:pt x="18403" y="8928"/>
                  <a:pt x="18409" y="8928"/>
                </a:cubicBezTo>
                <a:cubicBezTo>
                  <a:pt x="18409" y="8922"/>
                  <a:pt x="18415" y="8922"/>
                  <a:pt x="18421" y="8922"/>
                </a:cubicBezTo>
                <a:cubicBezTo>
                  <a:pt x="18433" y="8916"/>
                  <a:pt x="18438" y="8916"/>
                  <a:pt x="18450" y="8916"/>
                </a:cubicBezTo>
                <a:cubicBezTo>
                  <a:pt x="18450" y="8905"/>
                  <a:pt x="18450" y="8899"/>
                  <a:pt x="18456" y="8887"/>
                </a:cubicBezTo>
                <a:lnTo>
                  <a:pt x="18462" y="8881"/>
                </a:lnTo>
                <a:cubicBezTo>
                  <a:pt x="18468" y="8869"/>
                  <a:pt x="18480" y="8863"/>
                  <a:pt x="18486" y="8857"/>
                </a:cubicBezTo>
                <a:cubicBezTo>
                  <a:pt x="18492" y="8857"/>
                  <a:pt x="18498" y="8851"/>
                  <a:pt x="18498" y="8845"/>
                </a:cubicBezTo>
                <a:cubicBezTo>
                  <a:pt x="18504" y="8839"/>
                  <a:pt x="18504" y="8833"/>
                  <a:pt x="18504" y="8821"/>
                </a:cubicBezTo>
                <a:cubicBezTo>
                  <a:pt x="18504" y="8816"/>
                  <a:pt x="18510" y="8810"/>
                  <a:pt x="18510" y="8804"/>
                </a:cubicBezTo>
                <a:cubicBezTo>
                  <a:pt x="18510" y="8798"/>
                  <a:pt x="18515" y="8792"/>
                  <a:pt x="18515" y="8792"/>
                </a:cubicBezTo>
                <a:cubicBezTo>
                  <a:pt x="18515" y="8786"/>
                  <a:pt x="18515" y="8780"/>
                  <a:pt x="18515" y="8780"/>
                </a:cubicBezTo>
                <a:cubicBezTo>
                  <a:pt x="18522" y="8774"/>
                  <a:pt x="18527" y="8774"/>
                  <a:pt x="18527" y="8768"/>
                </a:cubicBezTo>
                <a:cubicBezTo>
                  <a:pt x="18539" y="8762"/>
                  <a:pt x="18545" y="8762"/>
                  <a:pt x="18551" y="8756"/>
                </a:cubicBezTo>
                <a:cubicBezTo>
                  <a:pt x="18557" y="8756"/>
                  <a:pt x="18557" y="8756"/>
                  <a:pt x="18563" y="8756"/>
                </a:cubicBezTo>
                <a:cubicBezTo>
                  <a:pt x="18575" y="8756"/>
                  <a:pt x="18587" y="8756"/>
                  <a:pt x="18599" y="8756"/>
                </a:cubicBezTo>
                <a:cubicBezTo>
                  <a:pt x="18604" y="8756"/>
                  <a:pt x="18604" y="8756"/>
                  <a:pt x="18610" y="8756"/>
                </a:cubicBezTo>
                <a:cubicBezTo>
                  <a:pt x="18610" y="8750"/>
                  <a:pt x="18604" y="8750"/>
                  <a:pt x="18604" y="8744"/>
                </a:cubicBezTo>
                <a:cubicBezTo>
                  <a:pt x="18599" y="8739"/>
                  <a:pt x="18593" y="8739"/>
                  <a:pt x="18593" y="8733"/>
                </a:cubicBezTo>
                <a:cubicBezTo>
                  <a:pt x="18593" y="8715"/>
                  <a:pt x="18599" y="8709"/>
                  <a:pt x="18604" y="8703"/>
                </a:cubicBezTo>
                <a:cubicBezTo>
                  <a:pt x="18610" y="8691"/>
                  <a:pt x="18622" y="8691"/>
                  <a:pt x="18628" y="8685"/>
                </a:cubicBezTo>
                <a:cubicBezTo>
                  <a:pt x="18634" y="8685"/>
                  <a:pt x="18640" y="8685"/>
                  <a:pt x="18640" y="8679"/>
                </a:cubicBezTo>
                <a:cubicBezTo>
                  <a:pt x="18646" y="8679"/>
                  <a:pt x="18646" y="8673"/>
                  <a:pt x="18652" y="8667"/>
                </a:cubicBezTo>
                <a:cubicBezTo>
                  <a:pt x="18652" y="8667"/>
                  <a:pt x="18658" y="8661"/>
                  <a:pt x="18664" y="8655"/>
                </a:cubicBezTo>
                <a:cubicBezTo>
                  <a:pt x="18664" y="8655"/>
                  <a:pt x="18658" y="8650"/>
                  <a:pt x="18664" y="8650"/>
                </a:cubicBezTo>
                <a:cubicBezTo>
                  <a:pt x="18664" y="8644"/>
                  <a:pt x="18664" y="8638"/>
                  <a:pt x="18664" y="8638"/>
                </a:cubicBezTo>
                <a:cubicBezTo>
                  <a:pt x="18664" y="8632"/>
                  <a:pt x="18664" y="8632"/>
                  <a:pt x="18664" y="8626"/>
                </a:cubicBezTo>
                <a:cubicBezTo>
                  <a:pt x="18664" y="8590"/>
                  <a:pt x="18664" y="8590"/>
                  <a:pt x="18664" y="8590"/>
                </a:cubicBezTo>
                <a:cubicBezTo>
                  <a:pt x="18652" y="8590"/>
                  <a:pt x="18646" y="8590"/>
                  <a:pt x="18634" y="8590"/>
                </a:cubicBezTo>
                <a:cubicBezTo>
                  <a:pt x="18628" y="8590"/>
                  <a:pt x="18616" y="8590"/>
                  <a:pt x="18610" y="8584"/>
                </a:cubicBezTo>
                <a:lnTo>
                  <a:pt x="18610" y="8578"/>
                </a:lnTo>
                <a:cubicBezTo>
                  <a:pt x="18610" y="8572"/>
                  <a:pt x="18604" y="8567"/>
                  <a:pt x="18604" y="8567"/>
                </a:cubicBezTo>
                <a:cubicBezTo>
                  <a:pt x="18604" y="8561"/>
                  <a:pt x="18599" y="8561"/>
                  <a:pt x="18593" y="8555"/>
                </a:cubicBezTo>
                <a:cubicBezTo>
                  <a:pt x="18587" y="8555"/>
                  <a:pt x="18581" y="8549"/>
                  <a:pt x="18575" y="8549"/>
                </a:cubicBezTo>
                <a:cubicBezTo>
                  <a:pt x="18563" y="8549"/>
                  <a:pt x="18557" y="8555"/>
                  <a:pt x="18545" y="8555"/>
                </a:cubicBezTo>
                <a:cubicBezTo>
                  <a:pt x="18545" y="8608"/>
                  <a:pt x="18545" y="8608"/>
                  <a:pt x="18545" y="8608"/>
                </a:cubicBezTo>
                <a:cubicBezTo>
                  <a:pt x="18522" y="8620"/>
                  <a:pt x="18522" y="8620"/>
                  <a:pt x="18522" y="8620"/>
                </a:cubicBezTo>
                <a:cubicBezTo>
                  <a:pt x="18522" y="8620"/>
                  <a:pt x="18515" y="8620"/>
                  <a:pt x="18510" y="8626"/>
                </a:cubicBezTo>
                <a:cubicBezTo>
                  <a:pt x="18510" y="8626"/>
                  <a:pt x="18504" y="8626"/>
                  <a:pt x="18504" y="8632"/>
                </a:cubicBezTo>
                <a:cubicBezTo>
                  <a:pt x="18498" y="8638"/>
                  <a:pt x="18504" y="8638"/>
                  <a:pt x="18504" y="8644"/>
                </a:cubicBezTo>
                <a:cubicBezTo>
                  <a:pt x="18498" y="8655"/>
                  <a:pt x="18504" y="8667"/>
                  <a:pt x="18504" y="8679"/>
                </a:cubicBezTo>
                <a:cubicBezTo>
                  <a:pt x="18504" y="8691"/>
                  <a:pt x="18492" y="8691"/>
                  <a:pt x="18486" y="8703"/>
                </a:cubicBezTo>
                <a:cubicBezTo>
                  <a:pt x="18480" y="8709"/>
                  <a:pt x="18474" y="8715"/>
                  <a:pt x="18462" y="8721"/>
                </a:cubicBezTo>
                <a:cubicBezTo>
                  <a:pt x="18456" y="8727"/>
                  <a:pt x="18444" y="8727"/>
                  <a:pt x="18438" y="8733"/>
                </a:cubicBezTo>
                <a:cubicBezTo>
                  <a:pt x="18427" y="8739"/>
                  <a:pt x="18427" y="8744"/>
                  <a:pt x="18415" y="8750"/>
                </a:cubicBezTo>
                <a:cubicBezTo>
                  <a:pt x="18403" y="8756"/>
                  <a:pt x="18403" y="8756"/>
                  <a:pt x="18403" y="8756"/>
                </a:cubicBezTo>
                <a:cubicBezTo>
                  <a:pt x="18403" y="8756"/>
                  <a:pt x="18397" y="8756"/>
                  <a:pt x="18391" y="8756"/>
                </a:cubicBezTo>
                <a:cubicBezTo>
                  <a:pt x="18391" y="8762"/>
                  <a:pt x="18385" y="8768"/>
                  <a:pt x="18385" y="8768"/>
                </a:cubicBezTo>
                <a:cubicBezTo>
                  <a:pt x="18379" y="8774"/>
                  <a:pt x="18373" y="8774"/>
                  <a:pt x="18373" y="8780"/>
                </a:cubicBezTo>
                <a:cubicBezTo>
                  <a:pt x="18367" y="8780"/>
                  <a:pt x="18367" y="8786"/>
                  <a:pt x="18361" y="8792"/>
                </a:cubicBezTo>
                <a:lnTo>
                  <a:pt x="18356" y="8792"/>
                </a:lnTo>
                <a:cubicBezTo>
                  <a:pt x="18344" y="8798"/>
                  <a:pt x="18332" y="8798"/>
                  <a:pt x="18326" y="8804"/>
                </a:cubicBezTo>
                <a:cubicBezTo>
                  <a:pt x="18326" y="8804"/>
                  <a:pt x="18326" y="8810"/>
                  <a:pt x="18320" y="8810"/>
                </a:cubicBezTo>
                <a:cubicBezTo>
                  <a:pt x="18314" y="8821"/>
                  <a:pt x="18314" y="8827"/>
                  <a:pt x="18308" y="8833"/>
                </a:cubicBezTo>
                <a:cubicBezTo>
                  <a:pt x="18308" y="8839"/>
                  <a:pt x="18302" y="8839"/>
                  <a:pt x="18296" y="8845"/>
                </a:cubicBezTo>
                <a:cubicBezTo>
                  <a:pt x="18296" y="8845"/>
                  <a:pt x="18290" y="8845"/>
                  <a:pt x="18284" y="8851"/>
                </a:cubicBezTo>
                <a:lnTo>
                  <a:pt x="18278" y="8857"/>
                </a:lnTo>
                <a:cubicBezTo>
                  <a:pt x="18272" y="8857"/>
                  <a:pt x="18267" y="8857"/>
                  <a:pt x="18267" y="8857"/>
                </a:cubicBezTo>
                <a:cubicBezTo>
                  <a:pt x="18260" y="8857"/>
                  <a:pt x="18255" y="8863"/>
                  <a:pt x="18255" y="8863"/>
                </a:cubicBezTo>
                <a:cubicBezTo>
                  <a:pt x="18255" y="8863"/>
                  <a:pt x="18255" y="8869"/>
                  <a:pt x="18255" y="8875"/>
                </a:cubicBezTo>
                <a:cubicBezTo>
                  <a:pt x="18255" y="8875"/>
                  <a:pt x="18249" y="8881"/>
                  <a:pt x="18249" y="8887"/>
                </a:cubicBezTo>
                <a:cubicBezTo>
                  <a:pt x="18249" y="8887"/>
                  <a:pt x="18243" y="8887"/>
                  <a:pt x="18243" y="8893"/>
                </a:cubicBezTo>
                <a:cubicBezTo>
                  <a:pt x="18243" y="8905"/>
                  <a:pt x="18249" y="8910"/>
                  <a:pt x="18255" y="8916"/>
                </a:cubicBezTo>
                <a:cubicBezTo>
                  <a:pt x="18260" y="8916"/>
                  <a:pt x="18260" y="8922"/>
                  <a:pt x="18267" y="8922"/>
                </a:cubicBezTo>
                <a:cubicBezTo>
                  <a:pt x="18278" y="8922"/>
                  <a:pt x="18290" y="8922"/>
                  <a:pt x="18302" y="8922"/>
                </a:cubicBezTo>
                <a:cubicBezTo>
                  <a:pt x="18314" y="8922"/>
                  <a:pt x="18320" y="8922"/>
                  <a:pt x="18326" y="8922"/>
                </a:cubicBezTo>
                <a:cubicBezTo>
                  <a:pt x="18332" y="8928"/>
                  <a:pt x="18332" y="8928"/>
                  <a:pt x="18338" y="8934"/>
                </a:cubicBezTo>
                <a:cubicBezTo>
                  <a:pt x="18344" y="8934"/>
                  <a:pt x="18344" y="8940"/>
                  <a:pt x="18349" y="8946"/>
                </a:cubicBezTo>
                <a:cubicBezTo>
                  <a:pt x="18356" y="8946"/>
                  <a:pt x="18361" y="8952"/>
                  <a:pt x="18373" y="8952"/>
                </a:cubicBezTo>
                <a:cubicBezTo>
                  <a:pt x="18373" y="8952"/>
                  <a:pt x="18379" y="8952"/>
                  <a:pt x="18385" y="8952"/>
                </a:cubicBezTo>
                <a:close/>
                <a:moveTo>
                  <a:pt x="18314" y="8976"/>
                </a:moveTo>
                <a:lnTo>
                  <a:pt x="18314" y="8976"/>
                </a:lnTo>
                <a:cubicBezTo>
                  <a:pt x="18308" y="8982"/>
                  <a:pt x="18308" y="8987"/>
                  <a:pt x="18308" y="8987"/>
                </a:cubicBezTo>
                <a:cubicBezTo>
                  <a:pt x="18302" y="8993"/>
                  <a:pt x="18296" y="8987"/>
                  <a:pt x="18296" y="8987"/>
                </a:cubicBezTo>
                <a:cubicBezTo>
                  <a:pt x="18290" y="8993"/>
                  <a:pt x="18296" y="8999"/>
                  <a:pt x="18290" y="8999"/>
                </a:cubicBezTo>
                <a:cubicBezTo>
                  <a:pt x="18338" y="8999"/>
                  <a:pt x="18338" y="8999"/>
                  <a:pt x="18338" y="8999"/>
                </a:cubicBezTo>
                <a:cubicBezTo>
                  <a:pt x="18338" y="8987"/>
                  <a:pt x="18338" y="8987"/>
                  <a:pt x="18338" y="8987"/>
                </a:cubicBezTo>
                <a:cubicBezTo>
                  <a:pt x="18338" y="8982"/>
                  <a:pt x="18338" y="8982"/>
                  <a:pt x="18338" y="8976"/>
                </a:cubicBezTo>
                <a:cubicBezTo>
                  <a:pt x="18332" y="8982"/>
                  <a:pt x="18314" y="8976"/>
                  <a:pt x="18314" y="8976"/>
                </a:cubicBezTo>
                <a:close/>
                <a:moveTo>
                  <a:pt x="18676" y="8341"/>
                </a:moveTo>
                <a:lnTo>
                  <a:pt x="18676" y="8341"/>
                </a:lnTo>
                <a:cubicBezTo>
                  <a:pt x="18676" y="8347"/>
                  <a:pt x="18676" y="8347"/>
                  <a:pt x="18676" y="8353"/>
                </a:cubicBezTo>
                <a:cubicBezTo>
                  <a:pt x="18682" y="8359"/>
                  <a:pt x="18682" y="8359"/>
                  <a:pt x="18682" y="8365"/>
                </a:cubicBezTo>
                <a:cubicBezTo>
                  <a:pt x="18687" y="8371"/>
                  <a:pt x="18693" y="8371"/>
                  <a:pt x="18693" y="8377"/>
                </a:cubicBezTo>
                <a:cubicBezTo>
                  <a:pt x="18693" y="8448"/>
                  <a:pt x="18693" y="8448"/>
                  <a:pt x="18693" y="8448"/>
                </a:cubicBezTo>
                <a:cubicBezTo>
                  <a:pt x="18634" y="8448"/>
                  <a:pt x="18634" y="8448"/>
                  <a:pt x="18634" y="8448"/>
                </a:cubicBezTo>
                <a:cubicBezTo>
                  <a:pt x="18634" y="8460"/>
                  <a:pt x="18628" y="8466"/>
                  <a:pt x="18634" y="8478"/>
                </a:cubicBezTo>
                <a:cubicBezTo>
                  <a:pt x="18634" y="8484"/>
                  <a:pt x="18634" y="8484"/>
                  <a:pt x="18634" y="8489"/>
                </a:cubicBezTo>
                <a:cubicBezTo>
                  <a:pt x="18634" y="8501"/>
                  <a:pt x="18634" y="8501"/>
                  <a:pt x="18634" y="8501"/>
                </a:cubicBezTo>
                <a:cubicBezTo>
                  <a:pt x="18711" y="8501"/>
                  <a:pt x="18711" y="8501"/>
                  <a:pt x="18711" y="8501"/>
                </a:cubicBezTo>
                <a:cubicBezTo>
                  <a:pt x="18711" y="8596"/>
                  <a:pt x="18711" y="8596"/>
                  <a:pt x="18711" y="8596"/>
                </a:cubicBezTo>
                <a:cubicBezTo>
                  <a:pt x="18759" y="8596"/>
                  <a:pt x="18759" y="8596"/>
                  <a:pt x="18759" y="8596"/>
                </a:cubicBezTo>
                <a:cubicBezTo>
                  <a:pt x="18759" y="8584"/>
                  <a:pt x="18759" y="8578"/>
                  <a:pt x="18765" y="8567"/>
                </a:cubicBezTo>
                <a:cubicBezTo>
                  <a:pt x="18765" y="8561"/>
                  <a:pt x="18770" y="8561"/>
                  <a:pt x="18776" y="8555"/>
                </a:cubicBezTo>
                <a:cubicBezTo>
                  <a:pt x="18776" y="8555"/>
                  <a:pt x="18782" y="8549"/>
                  <a:pt x="18788" y="8549"/>
                </a:cubicBezTo>
                <a:cubicBezTo>
                  <a:pt x="18788" y="8543"/>
                  <a:pt x="18794" y="8543"/>
                  <a:pt x="18800" y="8537"/>
                </a:cubicBezTo>
                <a:cubicBezTo>
                  <a:pt x="18800" y="8537"/>
                  <a:pt x="18800" y="8531"/>
                  <a:pt x="18800" y="8525"/>
                </a:cubicBezTo>
                <a:cubicBezTo>
                  <a:pt x="18806" y="8519"/>
                  <a:pt x="18806" y="8513"/>
                  <a:pt x="18812" y="8501"/>
                </a:cubicBezTo>
                <a:lnTo>
                  <a:pt x="18818" y="8495"/>
                </a:lnTo>
                <a:cubicBezTo>
                  <a:pt x="18818" y="8484"/>
                  <a:pt x="18818" y="8478"/>
                  <a:pt x="18818" y="8472"/>
                </a:cubicBezTo>
                <a:cubicBezTo>
                  <a:pt x="18859" y="8472"/>
                  <a:pt x="18859" y="8472"/>
                  <a:pt x="18859" y="8472"/>
                </a:cubicBezTo>
                <a:cubicBezTo>
                  <a:pt x="18859" y="8466"/>
                  <a:pt x="18853" y="8460"/>
                  <a:pt x="18859" y="8454"/>
                </a:cubicBezTo>
                <a:cubicBezTo>
                  <a:pt x="18859" y="8454"/>
                  <a:pt x="18859" y="8448"/>
                  <a:pt x="18865" y="8442"/>
                </a:cubicBezTo>
                <a:cubicBezTo>
                  <a:pt x="18865" y="8442"/>
                  <a:pt x="18871" y="8436"/>
                  <a:pt x="18871" y="8430"/>
                </a:cubicBezTo>
                <a:lnTo>
                  <a:pt x="18871" y="8424"/>
                </a:lnTo>
                <a:cubicBezTo>
                  <a:pt x="18877" y="8418"/>
                  <a:pt x="18877" y="8412"/>
                  <a:pt x="18883" y="8412"/>
                </a:cubicBezTo>
                <a:cubicBezTo>
                  <a:pt x="18883" y="8406"/>
                  <a:pt x="18889" y="8412"/>
                  <a:pt x="18895" y="8412"/>
                </a:cubicBezTo>
                <a:cubicBezTo>
                  <a:pt x="18895" y="8406"/>
                  <a:pt x="18895" y="8401"/>
                  <a:pt x="18895" y="8401"/>
                </a:cubicBezTo>
                <a:cubicBezTo>
                  <a:pt x="18895" y="8395"/>
                  <a:pt x="18895" y="8389"/>
                  <a:pt x="18895" y="8389"/>
                </a:cubicBezTo>
                <a:cubicBezTo>
                  <a:pt x="18895" y="8383"/>
                  <a:pt x="18895" y="8377"/>
                  <a:pt x="18895" y="8371"/>
                </a:cubicBezTo>
                <a:cubicBezTo>
                  <a:pt x="18889" y="8365"/>
                  <a:pt x="18883" y="8359"/>
                  <a:pt x="18877" y="8359"/>
                </a:cubicBezTo>
                <a:cubicBezTo>
                  <a:pt x="18865" y="8359"/>
                  <a:pt x="18865" y="8365"/>
                  <a:pt x="18859" y="8365"/>
                </a:cubicBezTo>
                <a:cubicBezTo>
                  <a:pt x="18853" y="8371"/>
                  <a:pt x="18859" y="8377"/>
                  <a:pt x="18859" y="8377"/>
                </a:cubicBezTo>
                <a:cubicBezTo>
                  <a:pt x="18853" y="8383"/>
                  <a:pt x="18848" y="8383"/>
                  <a:pt x="18842" y="8383"/>
                </a:cubicBezTo>
                <a:cubicBezTo>
                  <a:pt x="18830" y="8383"/>
                  <a:pt x="18818" y="8377"/>
                  <a:pt x="18812" y="8377"/>
                </a:cubicBezTo>
                <a:cubicBezTo>
                  <a:pt x="18794" y="8377"/>
                  <a:pt x="18794" y="8377"/>
                  <a:pt x="18794" y="8377"/>
                </a:cubicBezTo>
                <a:cubicBezTo>
                  <a:pt x="18788" y="8377"/>
                  <a:pt x="18788" y="8377"/>
                  <a:pt x="18782" y="8377"/>
                </a:cubicBezTo>
                <a:cubicBezTo>
                  <a:pt x="18776" y="8377"/>
                  <a:pt x="18776" y="8383"/>
                  <a:pt x="18770" y="8383"/>
                </a:cubicBezTo>
                <a:cubicBezTo>
                  <a:pt x="18770" y="8353"/>
                  <a:pt x="18770" y="8353"/>
                  <a:pt x="18770" y="8353"/>
                </a:cubicBezTo>
                <a:cubicBezTo>
                  <a:pt x="18770" y="8347"/>
                  <a:pt x="18776" y="8341"/>
                  <a:pt x="18776" y="8335"/>
                </a:cubicBezTo>
                <a:cubicBezTo>
                  <a:pt x="18776" y="8323"/>
                  <a:pt x="18765" y="8317"/>
                  <a:pt x="18759" y="8312"/>
                </a:cubicBezTo>
                <a:cubicBezTo>
                  <a:pt x="18759" y="8306"/>
                  <a:pt x="18753" y="8300"/>
                  <a:pt x="18747" y="8300"/>
                </a:cubicBezTo>
                <a:cubicBezTo>
                  <a:pt x="18747" y="8294"/>
                  <a:pt x="18741" y="8300"/>
                  <a:pt x="18741" y="8300"/>
                </a:cubicBezTo>
                <a:cubicBezTo>
                  <a:pt x="18735" y="8306"/>
                  <a:pt x="18729" y="8306"/>
                  <a:pt x="18729" y="8312"/>
                </a:cubicBezTo>
                <a:cubicBezTo>
                  <a:pt x="18729" y="8312"/>
                  <a:pt x="18729" y="8317"/>
                  <a:pt x="18729" y="8323"/>
                </a:cubicBezTo>
                <a:cubicBezTo>
                  <a:pt x="18729" y="8323"/>
                  <a:pt x="18723" y="8329"/>
                  <a:pt x="18723" y="8335"/>
                </a:cubicBezTo>
                <a:cubicBezTo>
                  <a:pt x="18717" y="8329"/>
                  <a:pt x="18711" y="8329"/>
                  <a:pt x="18711" y="8329"/>
                </a:cubicBezTo>
                <a:cubicBezTo>
                  <a:pt x="18705" y="8323"/>
                  <a:pt x="18705" y="8317"/>
                  <a:pt x="18699" y="8317"/>
                </a:cubicBezTo>
                <a:cubicBezTo>
                  <a:pt x="18699" y="8312"/>
                  <a:pt x="18693" y="8306"/>
                  <a:pt x="18693" y="8300"/>
                </a:cubicBezTo>
                <a:cubicBezTo>
                  <a:pt x="18693" y="8294"/>
                  <a:pt x="18699" y="8288"/>
                  <a:pt x="18699" y="8282"/>
                </a:cubicBezTo>
                <a:cubicBezTo>
                  <a:pt x="18699" y="8276"/>
                  <a:pt x="18699" y="8276"/>
                  <a:pt x="18699" y="8270"/>
                </a:cubicBezTo>
                <a:cubicBezTo>
                  <a:pt x="18699" y="8264"/>
                  <a:pt x="18699" y="8264"/>
                  <a:pt x="18699" y="8258"/>
                </a:cubicBezTo>
                <a:lnTo>
                  <a:pt x="18687" y="8258"/>
                </a:lnTo>
                <a:cubicBezTo>
                  <a:pt x="18682" y="8258"/>
                  <a:pt x="18682" y="8252"/>
                  <a:pt x="18682" y="8246"/>
                </a:cubicBezTo>
                <a:cubicBezTo>
                  <a:pt x="18676" y="8246"/>
                  <a:pt x="18676" y="8240"/>
                  <a:pt x="18670" y="8240"/>
                </a:cubicBezTo>
                <a:cubicBezTo>
                  <a:pt x="18664" y="8235"/>
                  <a:pt x="18664" y="8229"/>
                  <a:pt x="18664" y="8229"/>
                </a:cubicBezTo>
                <a:cubicBezTo>
                  <a:pt x="18658" y="8223"/>
                  <a:pt x="18658" y="8223"/>
                  <a:pt x="18652" y="8217"/>
                </a:cubicBezTo>
                <a:cubicBezTo>
                  <a:pt x="18646" y="8211"/>
                  <a:pt x="18646" y="8205"/>
                  <a:pt x="18646" y="8199"/>
                </a:cubicBezTo>
                <a:cubicBezTo>
                  <a:pt x="18640" y="8199"/>
                  <a:pt x="18640" y="8193"/>
                  <a:pt x="18634" y="8193"/>
                </a:cubicBezTo>
                <a:cubicBezTo>
                  <a:pt x="18634" y="8187"/>
                  <a:pt x="18634" y="8181"/>
                  <a:pt x="18628" y="8181"/>
                </a:cubicBezTo>
                <a:cubicBezTo>
                  <a:pt x="18622" y="8175"/>
                  <a:pt x="18616" y="8175"/>
                  <a:pt x="18610" y="8175"/>
                </a:cubicBezTo>
                <a:cubicBezTo>
                  <a:pt x="18604" y="8175"/>
                  <a:pt x="18593" y="8181"/>
                  <a:pt x="18593" y="8187"/>
                </a:cubicBezTo>
                <a:cubicBezTo>
                  <a:pt x="18593" y="8199"/>
                  <a:pt x="18599" y="8205"/>
                  <a:pt x="18604" y="8211"/>
                </a:cubicBezTo>
                <a:cubicBezTo>
                  <a:pt x="18604" y="8217"/>
                  <a:pt x="18610" y="8217"/>
                  <a:pt x="18610" y="8223"/>
                </a:cubicBezTo>
                <a:cubicBezTo>
                  <a:pt x="18616" y="8229"/>
                  <a:pt x="18616" y="8240"/>
                  <a:pt x="18622" y="8246"/>
                </a:cubicBezTo>
                <a:cubicBezTo>
                  <a:pt x="18634" y="8258"/>
                  <a:pt x="18640" y="8264"/>
                  <a:pt x="18652" y="8270"/>
                </a:cubicBezTo>
                <a:cubicBezTo>
                  <a:pt x="18652" y="8270"/>
                  <a:pt x="18658" y="8270"/>
                  <a:pt x="18664" y="8276"/>
                </a:cubicBezTo>
                <a:cubicBezTo>
                  <a:pt x="18664" y="8282"/>
                  <a:pt x="18664" y="8282"/>
                  <a:pt x="18664" y="8288"/>
                </a:cubicBezTo>
                <a:cubicBezTo>
                  <a:pt x="18670" y="8288"/>
                  <a:pt x="18670" y="8294"/>
                  <a:pt x="18670" y="8300"/>
                </a:cubicBezTo>
                <a:cubicBezTo>
                  <a:pt x="18670" y="8306"/>
                  <a:pt x="18676" y="8306"/>
                  <a:pt x="18676" y="8312"/>
                </a:cubicBezTo>
                <a:cubicBezTo>
                  <a:pt x="18676" y="8317"/>
                  <a:pt x="18676" y="8329"/>
                  <a:pt x="18676" y="8341"/>
                </a:cubicBezTo>
                <a:close/>
                <a:moveTo>
                  <a:pt x="18112" y="7327"/>
                </a:moveTo>
                <a:lnTo>
                  <a:pt x="18112" y="7327"/>
                </a:lnTo>
                <a:cubicBezTo>
                  <a:pt x="18112" y="7333"/>
                  <a:pt x="18118" y="7333"/>
                  <a:pt x="18118" y="7339"/>
                </a:cubicBezTo>
                <a:cubicBezTo>
                  <a:pt x="18118" y="7345"/>
                  <a:pt x="18124" y="7345"/>
                  <a:pt x="18124" y="7351"/>
                </a:cubicBezTo>
                <a:cubicBezTo>
                  <a:pt x="18124" y="7357"/>
                  <a:pt x="18130" y="7351"/>
                  <a:pt x="18136" y="7357"/>
                </a:cubicBezTo>
                <a:cubicBezTo>
                  <a:pt x="18142" y="7363"/>
                  <a:pt x="18148" y="7363"/>
                  <a:pt x="18148" y="7369"/>
                </a:cubicBezTo>
                <a:cubicBezTo>
                  <a:pt x="18148" y="7375"/>
                  <a:pt x="18148" y="7381"/>
                  <a:pt x="18148" y="7393"/>
                </a:cubicBezTo>
                <a:cubicBezTo>
                  <a:pt x="18148" y="7398"/>
                  <a:pt x="18154" y="7398"/>
                  <a:pt x="18154" y="7405"/>
                </a:cubicBezTo>
                <a:cubicBezTo>
                  <a:pt x="18160" y="7405"/>
                  <a:pt x="18160" y="7410"/>
                  <a:pt x="18166" y="7416"/>
                </a:cubicBezTo>
                <a:cubicBezTo>
                  <a:pt x="18166" y="7416"/>
                  <a:pt x="18172" y="7416"/>
                  <a:pt x="18178" y="7422"/>
                </a:cubicBezTo>
                <a:cubicBezTo>
                  <a:pt x="18190" y="7428"/>
                  <a:pt x="18201" y="7428"/>
                  <a:pt x="18213" y="7434"/>
                </a:cubicBezTo>
                <a:cubicBezTo>
                  <a:pt x="18219" y="7440"/>
                  <a:pt x="18225" y="7446"/>
                  <a:pt x="18237" y="7446"/>
                </a:cubicBezTo>
                <a:cubicBezTo>
                  <a:pt x="18243" y="7452"/>
                  <a:pt x="18243" y="7452"/>
                  <a:pt x="18249" y="7452"/>
                </a:cubicBezTo>
                <a:cubicBezTo>
                  <a:pt x="18249" y="7458"/>
                  <a:pt x="18255" y="7458"/>
                  <a:pt x="18260" y="7458"/>
                </a:cubicBezTo>
                <a:cubicBezTo>
                  <a:pt x="18284" y="7458"/>
                  <a:pt x="18284" y="7458"/>
                  <a:pt x="18284" y="7458"/>
                </a:cubicBezTo>
                <a:cubicBezTo>
                  <a:pt x="18284" y="7458"/>
                  <a:pt x="18284" y="7452"/>
                  <a:pt x="18284" y="7446"/>
                </a:cubicBezTo>
                <a:cubicBezTo>
                  <a:pt x="18284" y="7440"/>
                  <a:pt x="18278" y="7440"/>
                  <a:pt x="18278" y="7434"/>
                </a:cubicBezTo>
                <a:cubicBezTo>
                  <a:pt x="18272" y="7434"/>
                  <a:pt x="18272" y="7428"/>
                  <a:pt x="18267" y="7422"/>
                </a:cubicBezTo>
                <a:cubicBezTo>
                  <a:pt x="18267" y="7422"/>
                  <a:pt x="18260" y="7422"/>
                  <a:pt x="18255" y="7422"/>
                </a:cubicBezTo>
                <a:cubicBezTo>
                  <a:pt x="18249" y="7422"/>
                  <a:pt x="18243" y="7422"/>
                  <a:pt x="18237" y="7416"/>
                </a:cubicBezTo>
                <a:cubicBezTo>
                  <a:pt x="18231" y="7410"/>
                  <a:pt x="18231" y="7405"/>
                  <a:pt x="18225" y="7405"/>
                </a:cubicBezTo>
                <a:cubicBezTo>
                  <a:pt x="18219" y="7398"/>
                  <a:pt x="18219" y="7405"/>
                  <a:pt x="18213" y="7398"/>
                </a:cubicBezTo>
                <a:cubicBezTo>
                  <a:pt x="18207" y="7398"/>
                  <a:pt x="18201" y="7393"/>
                  <a:pt x="18201" y="7387"/>
                </a:cubicBezTo>
                <a:cubicBezTo>
                  <a:pt x="18201" y="7387"/>
                  <a:pt x="18201" y="7381"/>
                  <a:pt x="18201" y="7375"/>
                </a:cubicBezTo>
                <a:cubicBezTo>
                  <a:pt x="18195" y="7363"/>
                  <a:pt x="18190" y="7363"/>
                  <a:pt x="18183" y="7351"/>
                </a:cubicBezTo>
                <a:cubicBezTo>
                  <a:pt x="18172" y="7345"/>
                  <a:pt x="18166" y="7339"/>
                  <a:pt x="18154" y="7333"/>
                </a:cubicBezTo>
                <a:cubicBezTo>
                  <a:pt x="18148" y="7333"/>
                  <a:pt x="18148" y="7327"/>
                  <a:pt x="18142" y="7327"/>
                </a:cubicBezTo>
                <a:cubicBezTo>
                  <a:pt x="18136" y="7327"/>
                  <a:pt x="18136" y="7327"/>
                  <a:pt x="18130" y="7327"/>
                </a:cubicBezTo>
                <a:lnTo>
                  <a:pt x="18112" y="7327"/>
                </a:lnTo>
                <a:close/>
                <a:moveTo>
                  <a:pt x="16269" y="6818"/>
                </a:moveTo>
                <a:lnTo>
                  <a:pt x="16269" y="6818"/>
                </a:lnTo>
                <a:cubicBezTo>
                  <a:pt x="16262" y="6824"/>
                  <a:pt x="16262" y="6824"/>
                  <a:pt x="16257" y="6824"/>
                </a:cubicBezTo>
                <a:cubicBezTo>
                  <a:pt x="16251" y="6830"/>
                  <a:pt x="16245" y="6830"/>
                  <a:pt x="16245" y="6836"/>
                </a:cubicBezTo>
                <a:cubicBezTo>
                  <a:pt x="16245" y="6848"/>
                  <a:pt x="16245" y="6854"/>
                  <a:pt x="16251" y="6854"/>
                </a:cubicBezTo>
                <a:cubicBezTo>
                  <a:pt x="16257" y="6860"/>
                  <a:pt x="16257" y="6860"/>
                  <a:pt x="16262" y="6860"/>
                </a:cubicBezTo>
                <a:cubicBezTo>
                  <a:pt x="16269" y="6860"/>
                  <a:pt x="16269" y="6854"/>
                  <a:pt x="16274" y="6854"/>
                </a:cubicBezTo>
                <a:cubicBezTo>
                  <a:pt x="16280" y="6848"/>
                  <a:pt x="16286" y="6848"/>
                  <a:pt x="16298" y="6848"/>
                </a:cubicBezTo>
                <a:cubicBezTo>
                  <a:pt x="16310" y="6848"/>
                  <a:pt x="16310" y="6848"/>
                  <a:pt x="16310" y="6848"/>
                </a:cubicBezTo>
                <a:cubicBezTo>
                  <a:pt x="16316" y="6848"/>
                  <a:pt x="16322" y="6848"/>
                  <a:pt x="16334" y="6848"/>
                </a:cubicBezTo>
                <a:cubicBezTo>
                  <a:pt x="16334" y="6824"/>
                  <a:pt x="16334" y="6824"/>
                  <a:pt x="16334" y="6824"/>
                </a:cubicBezTo>
                <a:cubicBezTo>
                  <a:pt x="16310" y="6818"/>
                  <a:pt x="16310" y="6818"/>
                  <a:pt x="16310" y="6818"/>
                </a:cubicBezTo>
                <a:cubicBezTo>
                  <a:pt x="16298" y="6818"/>
                  <a:pt x="16292" y="6824"/>
                  <a:pt x="16280" y="6824"/>
                </a:cubicBezTo>
                <a:cubicBezTo>
                  <a:pt x="16274" y="6824"/>
                  <a:pt x="16269" y="6824"/>
                  <a:pt x="16257" y="6824"/>
                </a:cubicBezTo>
                <a:lnTo>
                  <a:pt x="16269" y="6818"/>
                </a:lnTo>
                <a:close/>
                <a:moveTo>
                  <a:pt x="16915" y="6848"/>
                </a:moveTo>
                <a:lnTo>
                  <a:pt x="16915" y="6848"/>
                </a:lnTo>
                <a:cubicBezTo>
                  <a:pt x="16915" y="6860"/>
                  <a:pt x="16915" y="6860"/>
                  <a:pt x="16915" y="6860"/>
                </a:cubicBezTo>
                <a:cubicBezTo>
                  <a:pt x="16915" y="6866"/>
                  <a:pt x="16909" y="6866"/>
                  <a:pt x="16903" y="6872"/>
                </a:cubicBezTo>
                <a:cubicBezTo>
                  <a:pt x="16903" y="6878"/>
                  <a:pt x="16897" y="6878"/>
                  <a:pt x="16897" y="6884"/>
                </a:cubicBezTo>
                <a:cubicBezTo>
                  <a:pt x="16891" y="6890"/>
                  <a:pt x="16885" y="6896"/>
                  <a:pt x="16885" y="6906"/>
                </a:cubicBezTo>
                <a:cubicBezTo>
                  <a:pt x="16879" y="6912"/>
                  <a:pt x="16873" y="6912"/>
                  <a:pt x="16873" y="6918"/>
                </a:cubicBezTo>
                <a:cubicBezTo>
                  <a:pt x="16873" y="6924"/>
                  <a:pt x="16873" y="6930"/>
                  <a:pt x="16873" y="6942"/>
                </a:cubicBezTo>
                <a:cubicBezTo>
                  <a:pt x="16873" y="6942"/>
                  <a:pt x="16873" y="6948"/>
                  <a:pt x="16873" y="6954"/>
                </a:cubicBezTo>
                <a:lnTo>
                  <a:pt x="16879" y="6960"/>
                </a:lnTo>
                <a:cubicBezTo>
                  <a:pt x="16879" y="6972"/>
                  <a:pt x="16879" y="6978"/>
                  <a:pt x="16879" y="6984"/>
                </a:cubicBezTo>
                <a:cubicBezTo>
                  <a:pt x="16879" y="7007"/>
                  <a:pt x="16879" y="7007"/>
                  <a:pt x="16879" y="7007"/>
                </a:cubicBezTo>
                <a:cubicBezTo>
                  <a:pt x="16879" y="7013"/>
                  <a:pt x="16879" y="7019"/>
                  <a:pt x="16879" y="7025"/>
                </a:cubicBezTo>
                <a:cubicBezTo>
                  <a:pt x="16873" y="7031"/>
                  <a:pt x="16873" y="7037"/>
                  <a:pt x="16873" y="7037"/>
                </a:cubicBezTo>
                <a:cubicBezTo>
                  <a:pt x="16867" y="7043"/>
                  <a:pt x="16861" y="7049"/>
                  <a:pt x="16861" y="7055"/>
                </a:cubicBezTo>
                <a:cubicBezTo>
                  <a:pt x="16861" y="7150"/>
                  <a:pt x="16861" y="7150"/>
                  <a:pt x="16861" y="7150"/>
                </a:cubicBezTo>
                <a:cubicBezTo>
                  <a:pt x="16861" y="7155"/>
                  <a:pt x="16861" y="7155"/>
                  <a:pt x="16855" y="7161"/>
                </a:cubicBezTo>
                <a:cubicBezTo>
                  <a:pt x="16855" y="7167"/>
                  <a:pt x="16849" y="7167"/>
                  <a:pt x="16844" y="7167"/>
                </a:cubicBezTo>
                <a:cubicBezTo>
                  <a:pt x="16844" y="7173"/>
                  <a:pt x="16838" y="7179"/>
                  <a:pt x="16832" y="7179"/>
                </a:cubicBezTo>
                <a:cubicBezTo>
                  <a:pt x="16826" y="7185"/>
                  <a:pt x="16826" y="7185"/>
                  <a:pt x="16814" y="7185"/>
                </a:cubicBezTo>
                <a:cubicBezTo>
                  <a:pt x="16808" y="7185"/>
                  <a:pt x="16796" y="7179"/>
                  <a:pt x="16790" y="7179"/>
                </a:cubicBezTo>
                <a:cubicBezTo>
                  <a:pt x="16784" y="7173"/>
                  <a:pt x="16778" y="7179"/>
                  <a:pt x="16778" y="7179"/>
                </a:cubicBezTo>
                <a:cubicBezTo>
                  <a:pt x="16772" y="7173"/>
                  <a:pt x="16772" y="7173"/>
                  <a:pt x="16767" y="7167"/>
                </a:cubicBezTo>
                <a:cubicBezTo>
                  <a:pt x="16760" y="7167"/>
                  <a:pt x="16755" y="7167"/>
                  <a:pt x="16755" y="7161"/>
                </a:cubicBezTo>
                <a:cubicBezTo>
                  <a:pt x="16755" y="7155"/>
                  <a:pt x="16755" y="7150"/>
                  <a:pt x="16755" y="7150"/>
                </a:cubicBezTo>
                <a:cubicBezTo>
                  <a:pt x="16749" y="7144"/>
                  <a:pt x="16749" y="7144"/>
                  <a:pt x="16743" y="7138"/>
                </a:cubicBezTo>
                <a:cubicBezTo>
                  <a:pt x="16731" y="7126"/>
                  <a:pt x="16719" y="7120"/>
                  <a:pt x="16701" y="7114"/>
                </a:cubicBezTo>
                <a:cubicBezTo>
                  <a:pt x="16695" y="7108"/>
                  <a:pt x="16683" y="7102"/>
                  <a:pt x="16672" y="7102"/>
                </a:cubicBezTo>
                <a:cubicBezTo>
                  <a:pt x="16672" y="7096"/>
                  <a:pt x="16666" y="7096"/>
                  <a:pt x="16660" y="7096"/>
                </a:cubicBezTo>
                <a:cubicBezTo>
                  <a:pt x="16648" y="7084"/>
                  <a:pt x="16648" y="7078"/>
                  <a:pt x="16642" y="7066"/>
                </a:cubicBezTo>
                <a:cubicBezTo>
                  <a:pt x="16642" y="7066"/>
                  <a:pt x="16642" y="7061"/>
                  <a:pt x="16636" y="7055"/>
                </a:cubicBezTo>
                <a:cubicBezTo>
                  <a:pt x="16636" y="7055"/>
                  <a:pt x="16630" y="7055"/>
                  <a:pt x="16624" y="7055"/>
                </a:cubicBezTo>
                <a:cubicBezTo>
                  <a:pt x="16624" y="7055"/>
                  <a:pt x="16618" y="7055"/>
                  <a:pt x="16612" y="7055"/>
                </a:cubicBezTo>
                <a:cubicBezTo>
                  <a:pt x="16606" y="7055"/>
                  <a:pt x="16606" y="7055"/>
                  <a:pt x="16601" y="7055"/>
                </a:cubicBezTo>
                <a:cubicBezTo>
                  <a:pt x="16594" y="7055"/>
                  <a:pt x="16594" y="7049"/>
                  <a:pt x="16589" y="7049"/>
                </a:cubicBezTo>
                <a:cubicBezTo>
                  <a:pt x="16583" y="7043"/>
                  <a:pt x="16577" y="7043"/>
                  <a:pt x="16577" y="7037"/>
                </a:cubicBezTo>
                <a:lnTo>
                  <a:pt x="16583" y="7031"/>
                </a:lnTo>
                <a:cubicBezTo>
                  <a:pt x="16583" y="7025"/>
                  <a:pt x="16577" y="7019"/>
                  <a:pt x="16577" y="7019"/>
                </a:cubicBezTo>
                <a:cubicBezTo>
                  <a:pt x="16577" y="7007"/>
                  <a:pt x="16583" y="7001"/>
                  <a:pt x="16583" y="6989"/>
                </a:cubicBezTo>
                <a:cubicBezTo>
                  <a:pt x="16583" y="6984"/>
                  <a:pt x="16583" y="6984"/>
                  <a:pt x="16583" y="6984"/>
                </a:cubicBezTo>
                <a:cubicBezTo>
                  <a:pt x="16583" y="6978"/>
                  <a:pt x="16577" y="6978"/>
                  <a:pt x="16577" y="6972"/>
                </a:cubicBezTo>
                <a:cubicBezTo>
                  <a:pt x="16577" y="6966"/>
                  <a:pt x="16571" y="6966"/>
                  <a:pt x="16571" y="6960"/>
                </a:cubicBezTo>
                <a:cubicBezTo>
                  <a:pt x="16571" y="6954"/>
                  <a:pt x="16577" y="6954"/>
                  <a:pt x="16577" y="6948"/>
                </a:cubicBezTo>
                <a:cubicBezTo>
                  <a:pt x="16577" y="6942"/>
                  <a:pt x="16589" y="6948"/>
                  <a:pt x="16589" y="6942"/>
                </a:cubicBezTo>
                <a:cubicBezTo>
                  <a:pt x="16589" y="6942"/>
                  <a:pt x="16589" y="6936"/>
                  <a:pt x="16589" y="6930"/>
                </a:cubicBezTo>
                <a:cubicBezTo>
                  <a:pt x="16594" y="6924"/>
                  <a:pt x="16601" y="6924"/>
                  <a:pt x="16601" y="6918"/>
                </a:cubicBezTo>
                <a:cubicBezTo>
                  <a:pt x="16601" y="6912"/>
                  <a:pt x="16606" y="6912"/>
                  <a:pt x="16606" y="6906"/>
                </a:cubicBezTo>
                <a:cubicBezTo>
                  <a:pt x="16618" y="6896"/>
                  <a:pt x="16624" y="6896"/>
                  <a:pt x="16630" y="6884"/>
                </a:cubicBezTo>
                <a:cubicBezTo>
                  <a:pt x="16636" y="6884"/>
                  <a:pt x="16630" y="6878"/>
                  <a:pt x="16636" y="6878"/>
                </a:cubicBezTo>
                <a:cubicBezTo>
                  <a:pt x="16624" y="6878"/>
                  <a:pt x="16624" y="6878"/>
                  <a:pt x="16624" y="6878"/>
                </a:cubicBezTo>
                <a:cubicBezTo>
                  <a:pt x="16612" y="6872"/>
                  <a:pt x="16606" y="6872"/>
                  <a:pt x="16601" y="6872"/>
                </a:cubicBezTo>
                <a:cubicBezTo>
                  <a:pt x="16589" y="6866"/>
                  <a:pt x="16583" y="6866"/>
                  <a:pt x="16577" y="6866"/>
                </a:cubicBezTo>
                <a:cubicBezTo>
                  <a:pt x="16565" y="6866"/>
                  <a:pt x="16565" y="6866"/>
                  <a:pt x="16565" y="6866"/>
                </a:cubicBezTo>
                <a:cubicBezTo>
                  <a:pt x="16547" y="6866"/>
                  <a:pt x="16541" y="6866"/>
                  <a:pt x="16523" y="6866"/>
                </a:cubicBezTo>
                <a:cubicBezTo>
                  <a:pt x="16517" y="6866"/>
                  <a:pt x="16517" y="6860"/>
                  <a:pt x="16512" y="6860"/>
                </a:cubicBezTo>
                <a:cubicBezTo>
                  <a:pt x="16506" y="6854"/>
                  <a:pt x="16506" y="6854"/>
                  <a:pt x="16500" y="6854"/>
                </a:cubicBezTo>
                <a:cubicBezTo>
                  <a:pt x="16494" y="6854"/>
                  <a:pt x="16494" y="6854"/>
                  <a:pt x="16488" y="6854"/>
                </a:cubicBezTo>
                <a:cubicBezTo>
                  <a:pt x="16488" y="6854"/>
                  <a:pt x="16482" y="6854"/>
                  <a:pt x="16476" y="6854"/>
                </a:cubicBezTo>
                <a:cubicBezTo>
                  <a:pt x="16470" y="6848"/>
                  <a:pt x="16470" y="6842"/>
                  <a:pt x="16464" y="6842"/>
                </a:cubicBezTo>
                <a:cubicBezTo>
                  <a:pt x="16464" y="6836"/>
                  <a:pt x="16458" y="6836"/>
                  <a:pt x="16452" y="6836"/>
                </a:cubicBezTo>
                <a:cubicBezTo>
                  <a:pt x="16452" y="6836"/>
                  <a:pt x="16446" y="6836"/>
                  <a:pt x="16440" y="6836"/>
                </a:cubicBezTo>
                <a:lnTo>
                  <a:pt x="16435" y="6830"/>
                </a:lnTo>
                <a:cubicBezTo>
                  <a:pt x="16428" y="6830"/>
                  <a:pt x="16423" y="6830"/>
                  <a:pt x="16423" y="6824"/>
                </a:cubicBezTo>
                <a:cubicBezTo>
                  <a:pt x="16411" y="6824"/>
                  <a:pt x="16405" y="6813"/>
                  <a:pt x="16399" y="6813"/>
                </a:cubicBezTo>
                <a:cubicBezTo>
                  <a:pt x="16393" y="6813"/>
                  <a:pt x="16393" y="6813"/>
                  <a:pt x="16387" y="6813"/>
                </a:cubicBezTo>
                <a:cubicBezTo>
                  <a:pt x="16375" y="6813"/>
                  <a:pt x="16375" y="6813"/>
                  <a:pt x="16375" y="6813"/>
                </a:cubicBezTo>
                <a:cubicBezTo>
                  <a:pt x="16369" y="6813"/>
                  <a:pt x="16369" y="6813"/>
                  <a:pt x="16363" y="6813"/>
                </a:cubicBezTo>
                <a:cubicBezTo>
                  <a:pt x="16357" y="6813"/>
                  <a:pt x="16357" y="6813"/>
                  <a:pt x="16351" y="6813"/>
                </a:cubicBezTo>
                <a:cubicBezTo>
                  <a:pt x="16351" y="6836"/>
                  <a:pt x="16351" y="6836"/>
                  <a:pt x="16351" y="6836"/>
                </a:cubicBezTo>
                <a:cubicBezTo>
                  <a:pt x="16351" y="6836"/>
                  <a:pt x="16351" y="6848"/>
                  <a:pt x="16357" y="6848"/>
                </a:cubicBezTo>
                <a:cubicBezTo>
                  <a:pt x="16363" y="6848"/>
                  <a:pt x="16369" y="6848"/>
                  <a:pt x="16375" y="6854"/>
                </a:cubicBezTo>
                <a:cubicBezTo>
                  <a:pt x="16381" y="6854"/>
                  <a:pt x="16387" y="6854"/>
                  <a:pt x="16387" y="6860"/>
                </a:cubicBezTo>
                <a:cubicBezTo>
                  <a:pt x="16393" y="6860"/>
                  <a:pt x="16399" y="6860"/>
                  <a:pt x="16399" y="6860"/>
                </a:cubicBezTo>
                <a:cubicBezTo>
                  <a:pt x="16405" y="6866"/>
                  <a:pt x="16399" y="6866"/>
                  <a:pt x="16399" y="6872"/>
                </a:cubicBezTo>
                <a:cubicBezTo>
                  <a:pt x="16393" y="6872"/>
                  <a:pt x="16393" y="6878"/>
                  <a:pt x="16387" y="6878"/>
                </a:cubicBezTo>
                <a:cubicBezTo>
                  <a:pt x="16381" y="6878"/>
                  <a:pt x="16375" y="6878"/>
                  <a:pt x="16363" y="6878"/>
                </a:cubicBezTo>
                <a:cubicBezTo>
                  <a:pt x="16357" y="6878"/>
                  <a:pt x="16351" y="6878"/>
                  <a:pt x="16340" y="6878"/>
                </a:cubicBezTo>
                <a:cubicBezTo>
                  <a:pt x="16334" y="6878"/>
                  <a:pt x="16334" y="6884"/>
                  <a:pt x="16328" y="6884"/>
                </a:cubicBezTo>
                <a:cubicBezTo>
                  <a:pt x="16322" y="6884"/>
                  <a:pt x="16322" y="6890"/>
                  <a:pt x="16316" y="6896"/>
                </a:cubicBezTo>
                <a:cubicBezTo>
                  <a:pt x="16304" y="6901"/>
                  <a:pt x="16298" y="6906"/>
                  <a:pt x="16286" y="6912"/>
                </a:cubicBezTo>
                <a:cubicBezTo>
                  <a:pt x="16286" y="6918"/>
                  <a:pt x="16280" y="6918"/>
                  <a:pt x="16274" y="6924"/>
                </a:cubicBezTo>
                <a:cubicBezTo>
                  <a:pt x="16269" y="6924"/>
                  <a:pt x="16262" y="6930"/>
                  <a:pt x="16262" y="6930"/>
                </a:cubicBezTo>
                <a:cubicBezTo>
                  <a:pt x="16257" y="6936"/>
                  <a:pt x="16251" y="6936"/>
                  <a:pt x="16251" y="6948"/>
                </a:cubicBezTo>
                <a:cubicBezTo>
                  <a:pt x="16251" y="6954"/>
                  <a:pt x="16251" y="6954"/>
                  <a:pt x="16251" y="6954"/>
                </a:cubicBezTo>
                <a:lnTo>
                  <a:pt x="16251" y="6960"/>
                </a:lnTo>
                <a:cubicBezTo>
                  <a:pt x="16251" y="6972"/>
                  <a:pt x="16251" y="6978"/>
                  <a:pt x="16251" y="6984"/>
                </a:cubicBezTo>
                <a:cubicBezTo>
                  <a:pt x="16251" y="6989"/>
                  <a:pt x="16251" y="6995"/>
                  <a:pt x="16251" y="6995"/>
                </a:cubicBezTo>
                <a:cubicBezTo>
                  <a:pt x="16251" y="7001"/>
                  <a:pt x="16245" y="7007"/>
                  <a:pt x="16245" y="7013"/>
                </a:cubicBezTo>
                <a:cubicBezTo>
                  <a:pt x="16245" y="7019"/>
                  <a:pt x="16245" y="7019"/>
                  <a:pt x="16239" y="7025"/>
                </a:cubicBezTo>
                <a:cubicBezTo>
                  <a:pt x="16233" y="7025"/>
                  <a:pt x="16227" y="7025"/>
                  <a:pt x="16221" y="7025"/>
                </a:cubicBezTo>
                <a:cubicBezTo>
                  <a:pt x="16203" y="7025"/>
                  <a:pt x="16191" y="7025"/>
                  <a:pt x="16174" y="7013"/>
                </a:cubicBezTo>
                <a:cubicBezTo>
                  <a:pt x="16168" y="7013"/>
                  <a:pt x="16174" y="7001"/>
                  <a:pt x="16168" y="7001"/>
                </a:cubicBezTo>
                <a:cubicBezTo>
                  <a:pt x="16168" y="7001"/>
                  <a:pt x="16162" y="7001"/>
                  <a:pt x="16156" y="7001"/>
                </a:cubicBezTo>
                <a:cubicBezTo>
                  <a:pt x="16144" y="7001"/>
                  <a:pt x="16138" y="7001"/>
                  <a:pt x="16126" y="7001"/>
                </a:cubicBezTo>
                <a:cubicBezTo>
                  <a:pt x="16126" y="6995"/>
                  <a:pt x="16126" y="6984"/>
                  <a:pt x="16120" y="6978"/>
                </a:cubicBezTo>
                <a:cubicBezTo>
                  <a:pt x="16102" y="6978"/>
                  <a:pt x="16102" y="6978"/>
                  <a:pt x="16102" y="6978"/>
                </a:cubicBezTo>
                <a:cubicBezTo>
                  <a:pt x="16091" y="6978"/>
                  <a:pt x="16085" y="6984"/>
                  <a:pt x="16079" y="6984"/>
                </a:cubicBezTo>
                <a:cubicBezTo>
                  <a:pt x="16067" y="6984"/>
                  <a:pt x="16061" y="6984"/>
                  <a:pt x="16055" y="6984"/>
                </a:cubicBezTo>
                <a:cubicBezTo>
                  <a:pt x="16043" y="6984"/>
                  <a:pt x="16037" y="6989"/>
                  <a:pt x="16031" y="6995"/>
                </a:cubicBezTo>
                <a:cubicBezTo>
                  <a:pt x="16025" y="6995"/>
                  <a:pt x="16031" y="7001"/>
                  <a:pt x="16025" y="7007"/>
                </a:cubicBezTo>
                <a:cubicBezTo>
                  <a:pt x="16025" y="7013"/>
                  <a:pt x="16019" y="7013"/>
                  <a:pt x="16014" y="7019"/>
                </a:cubicBezTo>
                <a:cubicBezTo>
                  <a:pt x="16008" y="7019"/>
                  <a:pt x="16014" y="7025"/>
                  <a:pt x="16008" y="7031"/>
                </a:cubicBezTo>
                <a:cubicBezTo>
                  <a:pt x="15996" y="7031"/>
                  <a:pt x="15990" y="7025"/>
                  <a:pt x="15984" y="7031"/>
                </a:cubicBezTo>
                <a:cubicBezTo>
                  <a:pt x="15972" y="7031"/>
                  <a:pt x="15966" y="7049"/>
                  <a:pt x="15966" y="7061"/>
                </a:cubicBezTo>
                <a:cubicBezTo>
                  <a:pt x="15960" y="7061"/>
                  <a:pt x="15960" y="7066"/>
                  <a:pt x="15960" y="7072"/>
                </a:cubicBezTo>
                <a:cubicBezTo>
                  <a:pt x="15960" y="7078"/>
                  <a:pt x="15954" y="7084"/>
                  <a:pt x="15948" y="7084"/>
                </a:cubicBezTo>
                <a:cubicBezTo>
                  <a:pt x="15948" y="7084"/>
                  <a:pt x="15942" y="7084"/>
                  <a:pt x="15936" y="7084"/>
                </a:cubicBezTo>
                <a:cubicBezTo>
                  <a:pt x="15930" y="7084"/>
                  <a:pt x="15925" y="7084"/>
                  <a:pt x="15913" y="7084"/>
                </a:cubicBezTo>
                <a:cubicBezTo>
                  <a:pt x="15913" y="7108"/>
                  <a:pt x="15913" y="7108"/>
                  <a:pt x="15913" y="7108"/>
                </a:cubicBezTo>
                <a:cubicBezTo>
                  <a:pt x="15919" y="7108"/>
                  <a:pt x="15919" y="7114"/>
                  <a:pt x="15919" y="7114"/>
                </a:cubicBezTo>
                <a:cubicBezTo>
                  <a:pt x="15925" y="7120"/>
                  <a:pt x="15930" y="7120"/>
                  <a:pt x="15930" y="7126"/>
                </a:cubicBezTo>
                <a:cubicBezTo>
                  <a:pt x="15936" y="7132"/>
                  <a:pt x="15936" y="7132"/>
                  <a:pt x="15936" y="7138"/>
                </a:cubicBezTo>
                <a:cubicBezTo>
                  <a:pt x="15936" y="7161"/>
                  <a:pt x="15936" y="7161"/>
                  <a:pt x="15936" y="7161"/>
                </a:cubicBezTo>
                <a:cubicBezTo>
                  <a:pt x="15889" y="7161"/>
                  <a:pt x="15889" y="7161"/>
                  <a:pt x="15889" y="7161"/>
                </a:cubicBezTo>
                <a:cubicBezTo>
                  <a:pt x="15889" y="7155"/>
                  <a:pt x="15889" y="7155"/>
                  <a:pt x="15889" y="7155"/>
                </a:cubicBezTo>
                <a:cubicBezTo>
                  <a:pt x="15889" y="7150"/>
                  <a:pt x="15889" y="7144"/>
                  <a:pt x="15889" y="7132"/>
                </a:cubicBezTo>
                <a:cubicBezTo>
                  <a:pt x="15889" y="7132"/>
                  <a:pt x="15889" y="7126"/>
                  <a:pt x="15889" y="7120"/>
                </a:cubicBezTo>
                <a:cubicBezTo>
                  <a:pt x="15853" y="7120"/>
                  <a:pt x="15853" y="7120"/>
                  <a:pt x="15853" y="7120"/>
                </a:cubicBezTo>
                <a:cubicBezTo>
                  <a:pt x="15853" y="7120"/>
                  <a:pt x="15847" y="7126"/>
                  <a:pt x="15842" y="7126"/>
                </a:cubicBezTo>
                <a:cubicBezTo>
                  <a:pt x="15842" y="7126"/>
                  <a:pt x="15836" y="7126"/>
                  <a:pt x="15830" y="7132"/>
                </a:cubicBezTo>
                <a:cubicBezTo>
                  <a:pt x="15830" y="7132"/>
                  <a:pt x="15824" y="7138"/>
                  <a:pt x="15824" y="7144"/>
                </a:cubicBezTo>
                <a:cubicBezTo>
                  <a:pt x="15818" y="7150"/>
                  <a:pt x="15818" y="7155"/>
                  <a:pt x="15818" y="7167"/>
                </a:cubicBezTo>
                <a:cubicBezTo>
                  <a:pt x="15818" y="7179"/>
                  <a:pt x="15824" y="7191"/>
                  <a:pt x="15818" y="7203"/>
                </a:cubicBezTo>
                <a:cubicBezTo>
                  <a:pt x="15818" y="7209"/>
                  <a:pt x="15818" y="7209"/>
                  <a:pt x="15818" y="7215"/>
                </a:cubicBezTo>
                <a:cubicBezTo>
                  <a:pt x="15818" y="7221"/>
                  <a:pt x="15812" y="7221"/>
                  <a:pt x="15806" y="7227"/>
                </a:cubicBezTo>
                <a:cubicBezTo>
                  <a:pt x="15800" y="7232"/>
                  <a:pt x="15800" y="7232"/>
                  <a:pt x="15794" y="7239"/>
                </a:cubicBezTo>
                <a:cubicBezTo>
                  <a:pt x="15794" y="7244"/>
                  <a:pt x="15788" y="7244"/>
                  <a:pt x="15788" y="7250"/>
                </a:cubicBezTo>
                <a:cubicBezTo>
                  <a:pt x="15782" y="7256"/>
                  <a:pt x="15788" y="7256"/>
                  <a:pt x="15782" y="7262"/>
                </a:cubicBezTo>
                <a:cubicBezTo>
                  <a:pt x="15782" y="7268"/>
                  <a:pt x="15776" y="7268"/>
                  <a:pt x="15770" y="7268"/>
                </a:cubicBezTo>
                <a:cubicBezTo>
                  <a:pt x="15764" y="7274"/>
                  <a:pt x="15759" y="7280"/>
                  <a:pt x="15753" y="7292"/>
                </a:cubicBezTo>
                <a:cubicBezTo>
                  <a:pt x="15753" y="7292"/>
                  <a:pt x="15753" y="7298"/>
                  <a:pt x="15747" y="7304"/>
                </a:cubicBezTo>
                <a:cubicBezTo>
                  <a:pt x="15741" y="7304"/>
                  <a:pt x="15741" y="7304"/>
                  <a:pt x="15735" y="7310"/>
                </a:cubicBezTo>
                <a:cubicBezTo>
                  <a:pt x="15729" y="7310"/>
                  <a:pt x="15729" y="7310"/>
                  <a:pt x="15723" y="7316"/>
                </a:cubicBezTo>
                <a:cubicBezTo>
                  <a:pt x="15717" y="7316"/>
                  <a:pt x="15717" y="7321"/>
                  <a:pt x="15711" y="7321"/>
                </a:cubicBezTo>
                <a:cubicBezTo>
                  <a:pt x="15711" y="7321"/>
                  <a:pt x="15705" y="7321"/>
                  <a:pt x="15699" y="7321"/>
                </a:cubicBezTo>
                <a:cubicBezTo>
                  <a:pt x="15693" y="7321"/>
                  <a:pt x="15693" y="7321"/>
                  <a:pt x="15687" y="7321"/>
                </a:cubicBezTo>
                <a:cubicBezTo>
                  <a:pt x="15664" y="7321"/>
                  <a:pt x="15658" y="7321"/>
                  <a:pt x="15634" y="7321"/>
                </a:cubicBezTo>
                <a:cubicBezTo>
                  <a:pt x="15628" y="7321"/>
                  <a:pt x="15628" y="7327"/>
                  <a:pt x="15622" y="7327"/>
                </a:cubicBezTo>
                <a:cubicBezTo>
                  <a:pt x="15610" y="7327"/>
                  <a:pt x="15604" y="7333"/>
                  <a:pt x="15592" y="7339"/>
                </a:cubicBezTo>
                <a:cubicBezTo>
                  <a:pt x="15587" y="7339"/>
                  <a:pt x="15581" y="7345"/>
                  <a:pt x="15581" y="7345"/>
                </a:cubicBezTo>
                <a:cubicBezTo>
                  <a:pt x="15563" y="7345"/>
                  <a:pt x="15557" y="7345"/>
                  <a:pt x="15545" y="7345"/>
                </a:cubicBezTo>
                <a:cubicBezTo>
                  <a:pt x="15539" y="7345"/>
                  <a:pt x="15533" y="7351"/>
                  <a:pt x="15527" y="7357"/>
                </a:cubicBezTo>
                <a:cubicBezTo>
                  <a:pt x="15521" y="7363"/>
                  <a:pt x="15510" y="7369"/>
                  <a:pt x="15504" y="7369"/>
                </a:cubicBezTo>
                <a:cubicBezTo>
                  <a:pt x="15486" y="7375"/>
                  <a:pt x="15480" y="7381"/>
                  <a:pt x="15462" y="7387"/>
                </a:cubicBezTo>
                <a:cubicBezTo>
                  <a:pt x="15456" y="7393"/>
                  <a:pt x="15456" y="7393"/>
                  <a:pt x="15450" y="7393"/>
                </a:cubicBezTo>
                <a:cubicBezTo>
                  <a:pt x="15444" y="7398"/>
                  <a:pt x="15438" y="7405"/>
                  <a:pt x="15432" y="7416"/>
                </a:cubicBezTo>
                <a:cubicBezTo>
                  <a:pt x="15432" y="7422"/>
                  <a:pt x="15438" y="7428"/>
                  <a:pt x="15432" y="7440"/>
                </a:cubicBezTo>
                <a:cubicBezTo>
                  <a:pt x="15432" y="7446"/>
                  <a:pt x="15432" y="7446"/>
                  <a:pt x="15426" y="7452"/>
                </a:cubicBezTo>
                <a:lnTo>
                  <a:pt x="15421" y="7452"/>
                </a:lnTo>
                <a:cubicBezTo>
                  <a:pt x="15415" y="7452"/>
                  <a:pt x="15409" y="7446"/>
                  <a:pt x="15409" y="7446"/>
                </a:cubicBezTo>
                <a:cubicBezTo>
                  <a:pt x="15403" y="7446"/>
                  <a:pt x="15397" y="7446"/>
                  <a:pt x="15397" y="7440"/>
                </a:cubicBezTo>
                <a:cubicBezTo>
                  <a:pt x="15391" y="7440"/>
                  <a:pt x="15385" y="7440"/>
                  <a:pt x="15385" y="7440"/>
                </a:cubicBezTo>
                <a:cubicBezTo>
                  <a:pt x="15379" y="7434"/>
                  <a:pt x="15385" y="7434"/>
                  <a:pt x="15385" y="7428"/>
                </a:cubicBezTo>
                <a:cubicBezTo>
                  <a:pt x="15379" y="7422"/>
                  <a:pt x="15379" y="7422"/>
                  <a:pt x="15373" y="7416"/>
                </a:cubicBezTo>
                <a:cubicBezTo>
                  <a:pt x="15373" y="7422"/>
                  <a:pt x="15373" y="7434"/>
                  <a:pt x="15367" y="7440"/>
                </a:cubicBezTo>
                <a:cubicBezTo>
                  <a:pt x="15367" y="7440"/>
                  <a:pt x="15355" y="7440"/>
                  <a:pt x="15355" y="7446"/>
                </a:cubicBezTo>
                <a:cubicBezTo>
                  <a:pt x="15355" y="7446"/>
                  <a:pt x="15355" y="7452"/>
                  <a:pt x="15355" y="7458"/>
                </a:cubicBezTo>
                <a:cubicBezTo>
                  <a:pt x="15355" y="7470"/>
                  <a:pt x="15355" y="7470"/>
                  <a:pt x="15355" y="7470"/>
                </a:cubicBezTo>
                <a:cubicBezTo>
                  <a:pt x="15355" y="7470"/>
                  <a:pt x="15355" y="7476"/>
                  <a:pt x="15355" y="7482"/>
                </a:cubicBezTo>
                <a:cubicBezTo>
                  <a:pt x="15361" y="7487"/>
                  <a:pt x="15361" y="7493"/>
                  <a:pt x="15355" y="7505"/>
                </a:cubicBezTo>
                <a:cubicBezTo>
                  <a:pt x="15355" y="7517"/>
                  <a:pt x="15355" y="7517"/>
                  <a:pt x="15355" y="7517"/>
                </a:cubicBezTo>
                <a:cubicBezTo>
                  <a:pt x="15355" y="7523"/>
                  <a:pt x="15349" y="7523"/>
                  <a:pt x="15349" y="7529"/>
                </a:cubicBezTo>
                <a:cubicBezTo>
                  <a:pt x="15349" y="7535"/>
                  <a:pt x="15337" y="7535"/>
                  <a:pt x="15337" y="7541"/>
                </a:cubicBezTo>
                <a:cubicBezTo>
                  <a:pt x="15337" y="7541"/>
                  <a:pt x="15337" y="7547"/>
                  <a:pt x="15337" y="7553"/>
                </a:cubicBezTo>
                <a:cubicBezTo>
                  <a:pt x="15337" y="7559"/>
                  <a:pt x="15337" y="7564"/>
                  <a:pt x="15344" y="7576"/>
                </a:cubicBezTo>
                <a:lnTo>
                  <a:pt x="15349" y="7582"/>
                </a:lnTo>
                <a:cubicBezTo>
                  <a:pt x="15349" y="7588"/>
                  <a:pt x="15355" y="7588"/>
                  <a:pt x="15361" y="7594"/>
                </a:cubicBezTo>
                <a:cubicBezTo>
                  <a:pt x="15367" y="7600"/>
                  <a:pt x="15367" y="7606"/>
                  <a:pt x="15367" y="7618"/>
                </a:cubicBezTo>
                <a:cubicBezTo>
                  <a:pt x="15373" y="7630"/>
                  <a:pt x="15385" y="7636"/>
                  <a:pt x="15391" y="7653"/>
                </a:cubicBezTo>
                <a:cubicBezTo>
                  <a:pt x="15391" y="7659"/>
                  <a:pt x="15391" y="7659"/>
                  <a:pt x="15391" y="7659"/>
                </a:cubicBezTo>
                <a:cubicBezTo>
                  <a:pt x="15385" y="7659"/>
                  <a:pt x="15385" y="7653"/>
                  <a:pt x="15379" y="7653"/>
                </a:cubicBezTo>
                <a:cubicBezTo>
                  <a:pt x="15373" y="7653"/>
                  <a:pt x="15367" y="7653"/>
                  <a:pt x="15361" y="7653"/>
                </a:cubicBezTo>
                <a:cubicBezTo>
                  <a:pt x="15361" y="7653"/>
                  <a:pt x="15355" y="7648"/>
                  <a:pt x="15349" y="7648"/>
                </a:cubicBezTo>
                <a:cubicBezTo>
                  <a:pt x="15349" y="7642"/>
                  <a:pt x="15344" y="7642"/>
                  <a:pt x="15344" y="7642"/>
                </a:cubicBezTo>
                <a:cubicBezTo>
                  <a:pt x="15337" y="7642"/>
                  <a:pt x="15332" y="7648"/>
                  <a:pt x="15332" y="7648"/>
                </a:cubicBezTo>
                <a:cubicBezTo>
                  <a:pt x="15332" y="7671"/>
                  <a:pt x="15332" y="7671"/>
                  <a:pt x="15332" y="7671"/>
                </a:cubicBezTo>
                <a:cubicBezTo>
                  <a:pt x="15332" y="7677"/>
                  <a:pt x="15332" y="7677"/>
                  <a:pt x="15337" y="7683"/>
                </a:cubicBezTo>
                <a:cubicBezTo>
                  <a:pt x="15344" y="7689"/>
                  <a:pt x="15349" y="7695"/>
                  <a:pt x="15355" y="7707"/>
                </a:cubicBezTo>
                <a:cubicBezTo>
                  <a:pt x="15361" y="7707"/>
                  <a:pt x="15361" y="7713"/>
                  <a:pt x="15367" y="7719"/>
                </a:cubicBezTo>
                <a:cubicBezTo>
                  <a:pt x="15373" y="7719"/>
                  <a:pt x="15373" y="7725"/>
                  <a:pt x="15379" y="7725"/>
                </a:cubicBezTo>
                <a:cubicBezTo>
                  <a:pt x="15385" y="7730"/>
                  <a:pt x="15385" y="7730"/>
                  <a:pt x="15391" y="7737"/>
                </a:cubicBezTo>
                <a:cubicBezTo>
                  <a:pt x="15391" y="7742"/>
                  <a:pt x="15397" y="7742"/>
                  <a:pt x="15397" y="7748"/>
                </a:cubicBezTo>
                <a:cubicBezTo>
                  <a:pt x="15397" y="7760"/>
                  <a:pt x="15397" y="7766"/>
                  <a:pt x="15397" y="7772"/>
                </a:cubicBezTo>
                <a:cubicBezTo>
                  <a:pt x="15397" y="7784"/>
                  <a:pt x="15397" y="7790"/>
                  <a:pt x="15403" y="7802"/>
                </a:cubicBezTo>
                <a:cubicBezTo>
                  <a:pt x="15409" y="7802"/>
                  <a:pt x="15409" y="7808"/>
                  <a:pt x="15415" y="7814"/>
                </a:cubicBezTo>
                <a:cubicBezTo>
                  <a:pt x="15415" y="7825"/>
                  <a:pt x="15421" y="7831"/>
                  <a:pt x="15421" y="7843"/>
                </a:cubicBezTo>
                <a:cubicBezTo>
                  <a:pt x="15421" y="7849"/>
                  <a:pt x="15421" y="7849"/>
                  <a:pt x="15426" y="7855"/>
                </a:cubicBezTo>
                <a:cubicBezTo>
                  <a:pt x="15426" y="7861"/>
                  <a:pt x="15421" y="7867"/>
                  <a:pt x="15426" y="7873"/>
                </a:cubicBezTo>
                <a:cubicBezTo>
                  <a:pt x="15426" y="7879"/>
                  <a:pt x="15432" y="7885"/>
                  <a:pt x="15432" y="7896"/>
                </a:cubicBezTo>
                <a:cubicBezTo>
                  <a:pt x="15438" y="7903"/>
                  <a:pt x="15444" y="7903"/>
                  <a:pt x="15444" y="7908"/>
                </a:cubicBezTo>
                <a:cubicBezTo>
                  <a:pt x="15450" y="7920"/>
                  <a:pt x="15456" y="7926"/>
                  <a:pt x="15462" y="7938"/>
                </a:cubicBezTo>
                <a:cubicBezTo>
                  <a:pt x="15462" y="7938"/>
                  <a:pt x="15468" y="7944"/>
                  <a:pt x="15468" y="7950"/>
                </a:cubicBezTo>
                <a:cubicBezTo>
                  <a:pt x="15468" y="7950"/>
                  <a:pt x="15468" y="7956"/>
                  <a:pt x="15468" y="7962"/>
                </a:cubicBezTo>
                <a:cubicBezTo>
                  <a:pt x="15474" y="7974"/>
                  <a:pt x="15468" y="7980"/>
                  <a:pt x="15468" y="7997"/>
                </a:cubicBezTo>
                <a:cubicBezTo>
                  <a:pt x="15468" y="8003"/>
                  <a:pt x="15474" y="8015"/>
                  <a:pt x="15480" y="8021"/>
                </a:cubicBezTo>
                <a:cubicBezTo>
                  <a:pt x="15480" y="8027"/>
                  <a:pt x="15486" y="8027"/>
                  <a:pt x="15486" y="8033"/>
                </a:cubicBezTo>
                <a:cubicBezTo>
                  <a:pt x="15486" y="8039"/>
                  <a:pt x="15486" y="8045"/>
                  <a:pt x="15486" y="8051"/>
                </a:cubicBezTo>
                <a:cubicBezTo>
                  <a:pt x="15486" y="8098"/>
                  <a:pt x="15486" y="8098"/>
                  <a:pt x="15486" y="8098"/>
                </a:cubicBezTo>
                <a:cubicBezTo>
                  <a:pt x="15480" y="8098"/>
                  <a:pt x="15474" y="8092"/>
                  <a:pt x="15462" y="8098"/>
                </a:cubicBezTo>
                <a:cubicBezTo>
                  <a:pt x="15456" y="8098"/>
                  <a:pt x="15450" y="8104"/>
                  <a:pt x="15438" y="8110"/>
                </a:cubicBezTo>
                <a:cubicBezTo>
                  <a:pt x="15438" y="8110"/>
                  <a:pt x="15432" y="8116"/>
                  <a:pt x="15426" y="8116"/>
                </a:cubicBezTo>
                <a:cubicBezTo>
                  <a:pt x="15426" y="8122"/>
                  <a:pt x="15421" y="8122"/>
                  <a:pt x="15421" y="8128"/>
                </a:cubicBezTo>
                <a:cubicBezTo>
                  <a:pt x="15421" y="8140"/>
                  <a:pt x="15421" y="8140"/>
                  <a:pt x="15421" y="8140"/>
                </a:cubicBezTo>
                <a:cubicBezTo>
                  <a:pt x="15432" y="8140"/>
                  <a:pt x="15444" y="8140"/>
                  <a:pt x="15456" y="8146"/>
                </a:cubicBezTo>
                <a:cubicBezTo>
                  <a:pt x="15462" y="8151"/>
                  <a:pt x="15462" y="8163"/>
                  <a:pt x="15468" y="8169"/>
                </a:cubicBezTo>
                <a:cubicBezTo>
                  <a:pt x="15474" y="8175"/>
                  <a:pt x="15480" y="8175"/>
                  <a:pt x="15480" y="8175"/>
                </a:cubicBezTo>
                <a:cubicBezTo>
                  <a:pt x="15486" y="8175"/>
                  <a:pt x="15486" y="8181"/>
                  <a:pt x="15492" y="8181"/>
                </a:cubicBezTo>
                <a:cubicBezTo>
                  <a:pt x="15504" y="8187"/>
                  <a:pt x="15504" y="8187"/>
                  <a:pt x="15515" y="8193"/>
                </a:cubicBezTo>
                <a:cubicBezTo>
                  <a:pt x="15521" y="8193"/>
                  <a:pt x="15521" y="8193"/>
                  <a:pt x="15527" y="8193"/>
                </a:cubicBezTo>
                <a:cubicBezTo>
                  <a:pt x="15533" y="8199"/>
                  <a:pt x="15539" y="8205"/>
                  <a:pt x="15551" y="8205"/>
                </a:cubicBezTo>
                <a:cubicBezTo>
                  <a:pt x="15557" y="8211"/>
                  <a:pt x="15563" y="8205"/>
                  <a:pt x="15569" y="8205"/>
                </a:cubicBezTo>
                <a:cubicBezTo>
                  <a:pt x="15575" y="8205"/>
                  <a:pt x="15581" y="8211"/>
                  <a:pt x="15587" y="8205"/>
                </a:cubicBezTo>
                <a:cubicBezTo>
                  <a:pt x="15592" y="8205"/>
                  <a:pt x="15604" y="8205"/>
                  <a:pt x="15610" y="8199"/>
                </a:cubicBezTo>
                <a:cubicBezTo>
                  <a:pt x="15610" y="8199"/>
                  <a:pt x="15616" y="8205"/>
                  <a:pt x="15622" y="8199"/>
                </a:cubicBezTo>
                <a:cubicBezTo>
                  <a:pt x="15628" y="8199"/>
                  <a:pt x="15628" y="8193"/>
                  <a:pt x="15634" y="8193"/>
                </a:cubicBezTo>
                <a:cubicBezTo>
                  <a:pt x="15640" y="8187"/>
                  <a:pt x="15646" y="8187"/>
                  <a:pt x="15646" y="8187"/>
                </a:cubicBezTo>
                <a:cubicBezTo>
                  <a:pt x="15652" y="8181"/>
                  <a:pt x="15652" y="8175"/>
                  <a:pt x="15658" y="8175"/>
                </a:cubicBezTo>
                <a:cubicBezTo>
                  <a:pt x="15658" y="8169"/>
                  <a:pt x="15658" y="8163"/>
                  <a:pt x="15658" y="8163"/>
                </a:cubicBezTo>
                <a:cubicBezTo>
                  <a:pt x="15664" y="8157"/>
                  <a:pt x="15664" y="8157"/>
                  <a:pt x="15670" y="8151"/>
                </a:cubicBezTo>
                <a:cubicBezTo>
                  <a:pt x="15676" y="8151"/>
                  <a:pt x="15676" y="8146"/>
                  <a:pt x="15676" y="8140"/>
                </a:cubicBezTo>
                <a:cubicBezTo>
                  <a:pt x="15687" y="8140"/>
                  <a:pt x="15693" y="8140"/>
                  <a:pt x="15699" y="8140"/>
                </a:cubicBezTo>
                <a:cubicBezTo>
                  <a:pt x="15711" y="8140"/>
                  <a:pt x="15717" y="8140"/>
                  <a:pt x="15723" y="8134"/>
                </a:cubicBezTo>
                <a:cubicBezTo>
                  <a:pt x="15729" y="8134"/>
                  <a:pt x="15729" y="8128"/>
                  <a:pt x="15735" y="8122"/>
                </a:cubicBezTo>
                <a:cubicBezTo>
                  <a:pt x="15741" y="8122"/>
                  <a:pt x="15747" y="8122"/>
                  <a:pt x="15759" y="8122"/>
                </a:cubicBezTo>
                <a:cubicBezTo>
                  <a:pt x="15776" y="8122"/>
                  <a:pt x="15788" y="8128"/>
                  <a:pt x="15812" y="8128"/>
                </a:cubicBezTo>
                <a:cubicBezTo>
                  <a:pt x="15818" y="8134"/>
                  <a:pt x="15824" y="8140"/>
                  <a:pt x="15836" y="8140"/>
                </a:cubicBezTo>
                <a:cubicBezTo>
                  <a:pt x="15842" y="8146"/>
                  <a:pt x="15842" y="8146"/>
                  <a:pt x="15847" y="8146"/>
                </a:cubicBezTo>
                <a:cubicBezTo>
                  <a:pt x="15859" y="8146"/>
                  <a:pt x="15859" y="8146"/>
                  <a:pt x="15871" y="8146"/>
                </a:cubicBezTo>
                <a:cubicBezTo>
                  <a:pt x="15877" y="8146"/>
                  <a:pt x="15883" y="8146"/>
                  <a:pt x="15889" y="8146"/>
                </a:cubicBezTo>
                <a:cubicBezTo>
                  <a:pt x="15889" y="8140"/>
                  <a:pt x="15895" y="8140"/>
                  <a:pt x="15895" y="8134"/>
                </a:cubicBezTo>
                <a:cubicBezTo>
                  <a:pt x="15901" y="8128"/>
                  <a:pt x="15907" y="8128"/>
                  <a:pt x="15907" y="8122"/>
                </a:cubicBezTo>
                <a:cubicBezTo>
                  <a:pt x="15913" y="8116"/>
                  <a:pt x="15919" y="8104"/>
                  <a:pt x="15925" y="8098"/>
                </a:cubicBezTo>
                <a:cubicBezTo>
                  <a:pt x="15930" y="8092"/>
                  <a:pt x="15930" y="8092"/>
                  <a:pt x="15936" y="8086"/>
                </a:cubicBezTo>
                <a:cubicBezTo>
                  <a:pt x="15954" y="8069"/>
                  <a:pt x="15966" y="8051"/>
                  <a:pt x="15990" y="8045"/>
                </a:cubicBezTo>
                <a:cubicBezTo>
                  <a:pt x="15990" y="8045"/>
                  <a:pt x="15996" y="8045"/>
                  <a:pt x="16002" y="8039"/>
                </a:cubicBezTo>
                <a:cubicBezTo>
                  <a:pt x="16008" y="8039"/>
                  <a:pt x="16008" y="8039"/>
                  <a:pt x="16014" y="8039"/>
                </a:cubicBezTo>
                <a:cubicBezTo>
                  <a:pt x="16014" y="8033"/>
                  <a:pt x="16019" y="8033"/>
                  <a:pt x="16025" y="8033"/>
                </a:cubicBezTo>
                <a:cubicBezTo>
                  <a:pt x="16025" y="8027"/>
                  <a:pt x="16031" y="8033"/>
                  <a:pt x="16037" y="8033"/>
                </a:cubicBezTo>
                <a:cubicBezTo>
                  <a:pt x="16037" y="8033"/>
                  <a:pt x="16043" y="8027"/>
                  <a:pt x="16049" y="8033"/>
                </a:cubicBezTo>
                <a:cubicBezTo>
                  <a:pt x="16049" y="8033"/>
                  <a:pt x="16055" y="8033"/>
                  <a:pt x="16055" y="8039"/>
                </a:cubicBezTo>
                <a:cubicBezTo>
                  <a:pt x="16061" y="8039"/>
                  <a:pt x="16067" y="8045"/>
                  <a:pt x="16067" y="8045"/>
                </a:cubicBezTo>
                <a:cubicBezTo>
                  <a:pt x="16079" y="8045"/>
                  <a:pt x="16085" y="8045"/>
                  <a:pt x="16091" y="8045"/>
                </a:cubicBezTo>
                <a:cubicBezTo>
                  <a:pt x="16102" y="8045"/>
                  <a:pt x="16108" y="8045"/>
                  <a:pt x="16114" y="8045"/>
                </a:cubicBezTo>
                <a:cubicBezTo>
                  <a:pt x="16120" y="8045"/>
                  <a:pt x="16120" y="8039"/>
                  <a:pt x="16126" y="8039"/>
                </a:cubicBezTo>
                <a:cubicBezTo>
                  <a:pt x="16138" y="8027"/>
                  <a:pt x="16138" y="8021"/>
                  <a:pt x="16150" y="8015"/>
                </a:cubicBezTo>
                <a:cubicBezTo>
                  <a:pt x="16156" y="8009"/>
                  <a:pt x="16162" y="8009"/>
                  <a:pt x="16168" y="8003"/>
                </a:cubicBezTo>
                <a:cubicBezTo>
                  <a:pt x="16168" y="8003"/>
                  <a:pt x="16174" y="7997"/>
                  <a:pt x="16174" y="7991"/>
                </a:cubicBezTo>
                <a:cubicBezTo>
                  <a:pt x="16180" y="7991"/>
                  <a:pt x="16180" y="7985"/>
                  <a:pt x="16185" y="7980"/>
                </a:cubicBezTo>
                <a:cubicBezTo>
                  <a:pt x="16185" y="7980"/>
                  <a:pt x="16191" y="7980"/>
                  <a:pt x="16197" y="7980"/>
                </a:cubicBezTo>
                <a:cubicBezTo>
                  <a:pt x="16203" y="7980"/>
                  <a:pt x="16215" y="7974"/>
                  <a:pt x="16227" y="7974"/>
                </a:cubicBezTo>
                <a:cubicBezTo>
                  <a:pt x="16233" y="7974"/>
                  <a:pt x="16239" y="7980"/>
                  <a:pt x="16245" y="7980"/>
                </a:cubicBezTo>
                <a:cubicBezTo>
                  <a:pt x="16262" y="7980"/>
                  <a:pt x="16269" y="7980"/>
                  <a:pt x="16286" y="7980"/>
                </a:cubicBezTo>
                <a:cubicBezTo>
                  <a:pt x="16292" y="7980"/>
                  <a:pt x="16298" y="7985"/>
                  <a:pt x="16310" y="7985"/>
                </a:cubicBezTo>
                <a:cubicBezTo>
                  <a:pt x="16322" y="7991"/>
                  <a:pt x="16322" y="7991"/>
                  <a:pt x="16322" y="7991"/>
                </a:cubicBezTo>
                <a:cubicBezTo>
                  <a:pt x="16328" y="7997"/>
                  <a:pt x="16328" y="7997"/>
                  <a:pt x="16334" y="8003"/>
                </a:cubicBezTo>
                <a:cubicBezTo>
                  <a:pt x="16340" y="8003"/>
                  <a:pt x="16346" y="8015"/>
                  <a:pt x="16351" y="8015"/>
                </a:cubicBezTo>
                <a:cubicBezTo>
                  <a:pt x="16357" y="8015"/>
                  <a:pt x="16363" y="8009"/>
                  <a:pt x="16369" y="8009"/>
                </a:cubicBezTo>
                <a:cubicBezTo>
                  <a:pt x="16375" y="8009"/>
                  <a:pt x="16375" y="8009"/>
                  <a:pt x="16381" y="8009"/>
                </a:cubicBezTo>
                <a:cubicBezTo>
                  <a:pt x="16405" y="8009"/>
                  <a:pt x="16405" y="8009"/>
                  <a:pt x="16405" y="8009"/>
                </a:cubicBezTo>
                <a:cubicBezTo>
                  <a:pt x="16411" y="8009"/>
                  <a:pt x="16423" y="8009"/>
                  <a:pt x="16428" y="8009"/>
                </a:cubicBezTo>
                <a:cubicBezTo>
                  <a:pt x="16435" y="8009"/>
                  <a:pt x="16435" y="8009"/>
                  <a:pt x="16440" y="8009"/>
                </a:cubicBezTo>
                <a:cubicBezTo>
                  <a:pt x="16446" y="8009"/>
                  <a:pt x="16446" y="8015"/>
                  <a:pt x="16452" y="8015"/>
                </a:cubicBezTo>
                <a:cubicBezTo>
                  <a:pt x="16458" y="8015"/>
                  <a:pt x="16458" y="8021"/>
                  <a:pt x="16458" y="8027"/>
                </a:cubicBezTo>
                <a:cubicBezTo>
                  <a:pt x="16464" y="8033"/>
                  <a:pt x="16470" y="8033"/>
                  <a:pt x="16470" y="8039"/>
                </a:cubicBezTo>
                <a:cubicBezTo>
                  <a:pt x="16470" y="8045"/>
                  <a:pt x="16476" y="8051"/>
                  <a:pt x="16476" y="8051"/>
                </a:cubicBezTo>
                <a:cubicBezTo>
                  <a:pt x="16476" y="8069"/>
                  <a:pt x="16476" y="8074"/>
                  <a:pt x="16476" y="8086"/>
                </a:cubicBezTo>
                <a:cubicBezTo>
                  <a:pt x="16494" y="8086"/>
                  <a:pt x="16506" y="8086"/>
                  <a:pt x="16517" y="8098"/>
                </a:cubicBezTo>
                <a:cubicBezTo>
                  <a:pt x="16523" y="8098"/>
                  <a:pt x="16523" y="8104"/>
                  <a:pt x="16523" y="8110"/>
                </a:cubicBezTo>
                <a:cubicBezTo>
                  <a:pt x="16529" y="8116"/>
                  <a:pt x="16529" y="8122"/>
                  <a:pt x="16529" y="8128"/>
                </a:cubicBezTo>
                <a:cubicBezTo>
                  <a:pt x="16529" y="8146"/>
                  <a:pt x="16529" y="8151"/>
                  <a:pt x="16535" y="8169"/>
                </a:cubicBezTo>
                <a:cubicBezTo>
                  <a:pt x="16535" y="8169"/>
                  <a:pt x="16535" y="8175"/>
                  <a:pt x="16535" y="8181"/>
                </a:cubicBezTo>
                <a:cubicBezTo>
                  <a:pt x="16541" y="8181"/>
                  <a:pt x="16541" y="8187"/>
                  <a:pt x="16547" y="8193"/>
                </a:cubicBezTo>
                <a:cubicBezTo>
                  <a:pt x="16547" y="8193"/>
                  <a:pt x="16553" y="8193"/>
                  <a:pt x="16559" y="8193"/>
                </a:cubicBezTo>
                <a:cubicBezTo>
                  <a:pt x="16571" y="8193"/>
                  <a:pt x="16583" y="8181"/>
                  <a:pt x="16589" y="8169"/>
                </a:cubicBezTo>
                <a:cubicBezTo>
                  <a:pt x="16594" y="8169"/>
                  <a:pt x="16594" y="8163"/>
                  <a:pt x="16594" y="8157"/>
                </a:cubicBezTo>
                <a:cubicBezTo>
                  <a:pt x="16601" y="8151"/>
                  <a:pt x="16612" y="8151"/>
                  <a:pt x="16618" y="8140"/>
                </a:cubicBezTo>
                <a:cubicBezTo>
                  <a:pt x="16618" y="8140"/>
                  <a:pt x="16618" y="8134"/>
                  <a:pt x="16624" y="8128"/>
                </a:cubicBezTo>
                <a:cubicBezTo>
                  <a:pt x="16624" y="8128"/>
                  <a:pt x="16630" y="8128"/>
                  <a:pt x="16636" y="8122"/>
                </a:cubicBezTo>
                <a:cubicBezTo>
                  <a:pt x="16636" y="8116"/>
                  <a:pt x="16642" y="8116"/>
                  <a:pt x="16642" y="8110"/>
                </a:cubicBezTo>
                <a:cubicBezTo>
                  <a:pt x="16648" y="8104"/>
                  <a:pt x="16648" y="8098"/>
                  <a:pt x="16654" y="8086"/>
                </a:cubicBezTo>
                <a:cubicBezTo>
                  <a:pt x="16654" y="8080"/>
                  <a:pt x="16654" y="8080"/>
                  <a:pt x="16660" y="8074"/>
                </a:cubicBezTo>
                <a:cubicBezTo>
                  <a:pt x="16666" y="8080"/>
                  <a:pt x="16672" y="8080"/>
                  <a:pt x="16678" y="8086"/>
                </a:cubicBezTo>
                <a:cubicBezTo>
                  <a:pt x="16683" y="8086"/>
                  <a:pt x="16689" y="8092"/>
                  <a:pt x="16689" y="8098"/>
                </a:cubicBezTo>
                <a:cubicBezTo>
                  <a:pt x="16689" y="8110"/>
                  <a:pt x="16678" y="8110"/>
                  <a:pt x="16672" y="8116"/>
                </a:cubicBezTo>
                <a:cubicBezTo>
                  <a:pt x="16660" y="8128"/>
                  <a:pt x="16660" y="8140"/>
                  <a:pt x="16660" y="8157"/>
                </a:cubicBezTo>
                <a:cubicBezTo>
                  <a:pt x="16660" y="8163"/>
                  <a:pt x="16660" y="8169"/>
                  <a:pt x="16660" y="8181"/>
                </a:cubicBezTo>
                <a:cubicBezTo>
                  <a:pt x="16666" y="8175"/>
                  <a:pt x="16672" y="8181"/>
                  <a:pt x="16672" y="8175"/>
                </a:cubicBezTo>
                <a:cubicBezTo>
                  <a:pt x="16678" y="8175"/>
                  <a:pt x="16672" y="8163"/>
                  <a:pt x="16678" y="8163"/>
                </a:cubicBezTo>
                <a:cubicBezTo>
                  <a:pt x="16683" y="8163"/>
                  <a:pt x="16683" y="8157"/>
                  <a:pt x="16689" y="8157"/>
                </a:cubicBezTo>
                <a:cubicBezTo>
                  <a:pt x="16695" y="8157"/>
                  <a:pt x="16695" y="8163"/>
                  <a:pt x="16701" y="8163"/>
                </a:cubicBezTo>
                <a:cubicBezTo>
                  <a:pt x="16701" y="8163"/>
                  <a:pt x="16707" y="8163"/>
                  <a:pt x="16713" y="8163"/>
                </a:cubicBezTo>
                <a:cubicBezTo>
                  <a:pt x="16713" y="8193"/>
                  <a:pt x="16713" y="8193"/>
                  <a:pt x="16713" y="8193"/>
                </a:cubicBezTo>
                <a:cubicBezTo>
                  <a:pt x="16713" y="8199"/>
                  <a:pt x="16707" y="8205"/>
                  <a:pt x="16707" y="8211"/>
                </a:cubicBezTo>
                <a:cubicBezTo>
                  <a:pt x="16707" y="8223"/>
                  <a:pt x="16707" y="8223"/>
                  <a:pt x="16707" y="8223"/>
                </a:cubicBezTo>
                <a:cubicBezTo>
                  <a:pt x="16701" y="8235"/>
                  <a:pt x="16701" y="8240"/>
                  <a:pt x="16701" y="8258"/>
                </a:cubicBezTo>
                <a:cubicBezTo>
                  <a:pt x="16701" y="8252"/>
                  <a:pt x="16707" y="8258"/>
                  <a:pt x="16713" y="8258"/>
                </a:cubicBezTo>
                <a:cubicBezTo>
                  <a:pt x="16719" y="8252"/>
                  <a:pt x="16719" y="8246"/>
                  <a:pt x="16725" y="8246"/>
                </a:cubicBezTo>
                <a:cubicBezTo>
                  <a:pt x="16725" y="8240"/>
                  <a:pt x="16731" y="8229"/>
                  <a:pt x="16737" y="8229"/>
                </a:cubicBezTo>
                <a:cubicBezTo>
                  <a:pt x="16743" y="8229"/>
                  <a:pt x="16749" y="8229"/>
                  <a:pt x="16755" y="8235"/>
                </a:cubicBezTo>
                <a:cubicBezTo>
                  <a:pt x="16760" y="8246"/>
                  <a:pt x="16755" y="8252"/>
                  <a:pt x="16755" y="8264"/>
                </a:cubicBezTo>
                <a:cubicBezTo>
                  <a:pt x="16760" y="8270"/>
                  <a:pt x="16772" y="8276"/>
                  <a:pt x="16778" y="8282"/>
                </a:cubicBezTo>
                <a:cubicBezTo>
                  <a:pt x="16784" y="8282"/>
                  <a:pt x="16790" y="8282"/>
                  <a:pt x="16790" y="8288"/>
                </a:cubicBezTo>
                <a:cubicBezTo>
                  <a:pt x="16796" y="8294"/>
                  <a:pt x="16796" y="8300"/>
                  <a:pt x="16796" y="8306"/>
                </a:cubicBezTo>
                <a:cubicBezTo>
                  <a:pt x="16796" y="8312"/>
                  <a:pt x="16796" y="8312"/>
                  <a:pt x="16796" y="8312"/>
                </a:cubicBezTo>
                <a:cubicBezTo>
                  <a:pt x="16796" y="8312"/>
                  <a:pt x="16790" y="8317"/>
                  <a:pt x="16790" y="8323"/>
                </a:cubicBezTo>
                <a:cubicBezTo>
                  <a:pt x="16790" y="8329"/>
                  <a:pt x="16790" y="8335"/>
                  <a:pt x="16790" y="8347"/>
                </a:cubicBezTo>
                <a:lnTo>
                  <a:pt x="16790" y="8353"/>
                </a:lnTo>
                <a:cubicBezTo>
                  <a:pt x="16796" y="8365"/>
                  <a:pt x="16802" y="8371"/>
                  <a:pt x="16808" y="8377"/>
                </a:cubicBezTo>
                <a:cubicBezTo>
                  <a:pt x="16814" y="8383"/>
                  <a:pt x="16820" y="8383"/>
                  <a:pt x="16832" y="8389"/>
                </a:cubicBezTo>
                <a:cubicBezTo>
                  <a:pt x="16838" y="8395"/>
                  <a:pt x="16838" y="8395"/>
                  <a:pt x="16844" y="8401"/>
                </a:cubicBezTo>
                <a:cubicBezTo>
                  <a:pt x="16849" y="8401"/>
                  <a:pt x="16855" y="8401"/>
                  <a:pt x="16867" y="8401"/>
                </a:cubicBezTo>
                <a:cubicBezTo>
                  <a:pt x="16879" y="8401"/>
                  <a:pt x="16891" y="8401"/>
                  <a:pt x="16903" y="8406"/>
                </a:cubicBezTo>
                <a:cubicBezTo>
                  <a:pt x="16909" y="8406"/>
                  <a:pt x="16909" y="8412"/>
                  <a:pt x="16909" y="8418"/>
                </a:cubicBezTo>
                <a:cubicBezTo>
                  <a:pt x="16915" y="8418"/>
                  <a:pt x="16921" y="8418"/>
                  <a:pt x="16921" y="8418"/>
                </a:cubicBezTo>
                <a:cubicBezTo>
                  <a:pt x="16926" y="8418"/>
                  <a:pt x="16933" y="8424"/>
                  <a:pt x="16933" y="8424"/>
                </a:cubicBezTo>
                <a:cubicBezTo>
                  <a:pt x="16938" y="8430"/>
                  <a:pt x="16938" y="8436"/>
                  <a:pt x="16944" y="8436"/>
                </a:cubicBezTo>
                <a:cubicBezTo>
                  <a:pt x="16956" y="8442"/>
                  <a:pt x="16962" y="8436"/>
                  <a:pt x="16974" y="8436"/>
                </a:cubicBezTo>
                <a:cubicBezTo>
                  <a:pt x="16992" y="8436"/>
                  <a:pt x="17010" y="8436"/>
                  <a:pt x="17021" y="8424"/>
                </a:cubicBezTo>
                <a:cubicBezTo>
                  <a:pt x="17033" y="8412"/>
                  <a:pt x="17033" y="8401"/>
                  <a:pt x="17033" y="8383"/>
                </a:cubicBezTo>
                <a:cubicBezTo>
                  <a:pt x="17051" y="8383"/>
                  <a:pt x="17051" y="8383"/>
                  <a:pt x="17051" y="8383"/>
                </a:cubicBezTo>
                <a:cubicBezTo>
                  <a:pt x="17069" y="8383"/>
                  <a:pt x="17075" y="8389"/>
                  <a:pt x="17081" y="8406"/>
                </a:cubicBezTo>
                <a:cubicBezTo>
                  <a:pt x="17081" y="8406"/>
                  <a:pt x="17081" y="8412"/>
                  <a:pt x="17081" y="8418"/>
                </a:cubicBezTo>
                <a:cubicBezTo>
                  <a:pt x="17087" y="8424"/>
                  <a:pt x="17087" y="8430"/>
                  <a:pt x="17093" y="8436"/>
                </a:cubicBezTo>
                <a:cubicBezTo>
                  <a:pt x="17099" y="8442"/>
                  <a:pt x="17110" y="8448"/>
                  <a:pt x="17122" y="8448"/>
                </a:cubicBezTo>
                <a:cubicBezTo>
                  <a:pt x="17134" y="8448"/>
                  <a:pt x="17140" y="8436"/>
                  <a:pt x="17152" y="8424"/>
                </a:cubicBezTo>
                <a:cubicBezTo>
                  <a:pt x="17158" y="8418"/>
                  <a:pt x="17164" y="8418"/>
                  <a:pt x="17164" y="8418"/>
                </a:cubicBezTo>
                <a:cubicBezTo>
                  <a:pt x="17176" y="8406"/>
                  <a:pt x="17181" y="8406"/>
                  <a:pt x="17193" y="8401"/>
                </a:cubicBezTo>
                <a:cubicBezTo>
                  <a:pt x="17193" y="8395"/>
                  <a:pt x="17199" y="8395"/>
                  <a:pt x="17199" y="8389"/>
                </a:cubicBezTo>
                <a:cubicBezTo>
                  <a:pt x="17211" y="8383"/>
                  <a:pt x="17217" y="8383"/>
                  <a:pt x="17229" y="8383"/>
                </a:cubicBezTo>
                <a:cubicBezTo>
                  <a:pt x="17241" y="8383"/>
                  <a:pt x="17241" y="8383"/>
                  <a:pt x="17247" y="8383"/>
                </a:cubicBezTo>
                <a:cubicBezTo>
                  <a:pt x="17270" y="8383"/>
                  <a:pt x="17288" y="8383"/>
                  <a:pt x="17312" y="8383"/>
                </a:cubicBezTo>
                <a:cubicBezTo>
                  <a:pt x="17318" y="8383"/>
                  <a:pt x="17318" y="8377"/>
                  <a:pt x="17324" y="8377"/>
                </a:cubicBezTo>
                <a:cubicBezTo>
                  <a:pt x="17324" y="8371"/>
                  <a:pt x="17330" y="8371"/>
                  <a:pt x="17336" y="8371"/>
                </a:cubicBezTo>
                <a:cubicBezTo>
                  <a:pt x="17336" y="8365"/>
                  <a:pt x="17330" y="8365"/>
                  <a:pt x="17336" y="8359"/>
                </a:cubicBezTo>
                <a:cubicBezTo>
                  <a:pt x="17336" y="8347"/>
                  <a:pt x="17342" y="8347"/>
                  <a:pt x="17348" y="8335"/>
                </a:cubicBezTo>
                <a:cubicBezTo>
                  <a:pt x="17348" y="8323"/>
                  <a:pt x="17342" y="8312"/>
                  <a:pt x="17348" y="8300"/>
                </a:cubicBezTo>
                <a:cubicBezTo>
                  <a:pt x="17353" y="8288"/>
                  <a:pt x="17365" y="8294"/>
                  <a:pt x="17371" y="8288"/>
                </a:cubicBezTo>
                <a:cubicBezTo>
                  <a:pt x="17377" y="8282"/>
                  <a:pt x="17383" y="8276"/>
                  <a:pt x="17383" y="8270"/>
                </a:cubicBezTo>
                <a:cubicBezTo>
                  <a:pt x="17383" y="8264"/>
                  <a:pt x="17383" y="8264"/>
                  <a:pt x="17383" y="8264"/>
                </a:cubicBezTo>
                <a:cubicBezTo>
                  <a:pt x="17383" y="8258"/>
                  <a:pt x="17377" y="8258"/>
                  <a:pt x="17371" y="8252"/>
                </a:cubicBezTo>
                <a:cubicBezTo>
                  <a:pt x="17371" y="8246"/>
                  <a:pt x="17371" y="8240"/>
                  <a:pt x="17371" y="8229"/>
                </a:cubicBezTo>
                <a:cubicBezTo>
                  <a:pt x="17371" y="8217"/>
                  <a:pt x="17377" y="8205"/>
                  <a:pt x="17377" y="8187"/>
                </a:cubicBezTo>
                <a:cubicBezTo>
                  <a:pt x="17377" y="8181"/>
                  <a:pt x="17383" y="8181"/>
                  <a:pt x="17383" y="8175"/>
                </a:cubicBezTo>
                <a:cubicBezTo>
                  <a:pt x="17383" y="8169"/>
                  <a:pt x="17389" y="8169"/>
                  <a:pt x="17389" y="8163"/>
                </a:cubicBezTo>
                <a:cubicBezTo>
                  <a:pt x="17389" y="8157"/>
                  <a:pt x="17389" y="8157"/>
                  <a:pt x="17395" y="8151"/>
                </a:cubicBezTo>
                <a:cubicBezTo>
                  <a:pt x="17401" y="8146"/>
                  <a:pt x="17407" y="8140"/>
                  <a:pt x="17413" y="8128"/>
                </a:cubicBezTo>
                <a:cubicBezTo>
                  <a:pt x="17419" y="8128"/>
                  <a:pt x="17419" y="8122"/>
                  <a:pt x="17425" y="8122"/>
                </a:cubicBezTo>
                <a:cubicBezTo>
                  <a:pt x="17431" y="8116"/>
                  <a:pt x="17431" y="8116"/>
                  <a:pt x="17436" y="8116"/>
                </a:cubicBezTo>
                <a:cubicBezTo>
                  <a:pt x="17436" y="8110"/>
                  <a:pt x="17442" y="8104"/>
                  <a:pt x="17442" y="8104"/>
                </a:cubicBezTo>
                <a:cubicBezTo>
                  <a:pt x="17442" y="8098"/>
                  <a:pt x="17448" y="8092"/>
                  <a:pt x="17448" y="8092"/>
                </a:cubicBezTo>
                <a:cubicBezTo>
                  <a:pt x="17448" y="8086"/>
                  <a:pt x="17448" y="8080"/>
                  <a:pt x="17448" y="8080"/>
                </a:cubicBezTo>
                <a:cubicBezTo>
                  <a:pt x="17448" y="8074"/>
                  <a:pt x="17448" y="8069"/>
                  <a:pt x="17448" y="8069"/>
                </a:cubicBezTo>
                <a:cubicBezTo>
                  <a:pt x="17454" y="8062"/>
                  <a:pt x="17454" y="8062"/>
                  <a:pt x="17460" y="8057"/>
                </a:cubicBezTo>
                <a:cubicBezTo>
                  <a:pt x="17460" y="8051"/>
                  <a:pt x="17466" y="8045"/>
                  <a:pt x="17472" y="8045"/>
                </a:cubicBezTo>
                <a:cubicBezTo>
                  <a:pt x="17472" y="8045"/>
                  <a:pt x="17478" y="8039"/>
                  <a:pt x="17484" y="8039"/>
                </a:cubicBezTo>
                <a:cubicBezTo>
                  <a:pt x="17484" y="8039"/>
                  <a:pt x="17490" y="8039"/>
                  <a:pt x="17496" y="8039"/>
                </a:cubicBezTo>
                <a:cubicBezTo>
                  <a:pt x="17502" y="8033"/>
                  <a:pt x="17496" y="8027"/>
                  <a:pt x="17496" y="8021"/>
                </a:cubicBezTo>
                <a:cubicBezTo>
                  <a:pt x="17496" y="8015"/>
                  <a:pt x="17502" y="8015"/>
                  <a:pt x="17502" y="8009"/>
                </a:cubicBezTo>
                <a:cubicBezTo>
                  <a:pt x="17502" y="8009"/>
                  <a:pt x="17502" y="8003"/>
                  <a:pt x="17502" y="7997"/>
                </a:cubicBezTo>
                <a:cubicBezTo>
                  <a:pt x="17502" y="7991"/>
                  <a:pt x="17502" y="7985"/>
                  <a:pt x="17502" y="7974"/>
                </a:cubicBezTo>
                <a:cubicBezTo>
                  <a:pt x="17508" y="7962"/>
                  <a:pt x="17514" y="7956"/>
                  <a:pt x="17519" y="7944"/>
                </a:cubicBezTo>
                <a:cubicBezTo>
                  <a:pt x="17525" y="7938"/>
                  <a:pt x="17531" y="7932"/>
                  <a:pt x="17531" y="7920"/>
                </a:cubicBezTo>
                <a:cubicBezTo>
                  <a:pt x="17537" y="7908"/>
                  <a:pt x="17537" y="7896"/>
                  <a:pt x="17543" y="7885"/>
                </a:cubicBezTo>
                <a:cubicBezTo>
                  <a:pt x="17543" y="7879"/>
                  <a:pt x="17543" y="7879"/>
                  <a:pt x="17543" y="7873"/>
                </a:cubicBezTo>
                <a:cubicBezTo>
                  <a:pt x="17543" y="7867"/>
                  <a:pt x="17549" y="7867"/>
                  <a:pt x="17549" y="7861"/>
                </a:cubicBezTo>
                <a:cubicBezTo>
                  <a:pt x="17549" y="7802"/>
                  <a:pt x="17549" y="7802"/>
                  <a:pt x="17549" y="7802"/>
                </a:cubicBezTo>
                <a:cubicBezTo>
                  <a:pt x="17549" y="7802"/>
                  <a:pt x="17543" y="7796"/>
                  <a:pt x="17537" y="7796"/>
                </a:cubicBezTo>
                <a:cubicBezTo>
                  <a:pt x="17537" y="7790"/>
                  <a:pt x="17537" y="7784"/>
                  <a:pt x="17531" y="7784"/>
                </a:cubicBezTo>
                <a:cubicBezTo>
                  <a:pt x="17531" y="7778"/>
                  <a:pt x="17525" y="7778"/>
                  <a:pt x="17519" y="7772"/>
                </a:cubicBezTo>
                <a:cubicBezTo>
                  <a:pt x="17519" y="7766"/>
                  <a:pt x="17514" y="7766"/>
                  <a:pt x="17514" y="7760"/>
                </a:cubicBezTo>
                <a:cubicBezTo>
                  <a:pt x="17514" y="7748"/>
                  <a:pt x="17514" y="7748"/>
                  <a:pt x="17514" y="7748"/>
                </a:cubicBezTo>
                <a:cubicBezTo>
                  <a:pt x="17514" y="7742"/>
                  <a:pt x="17514" y="7742"/>
                  <a:pt x="17514" y="7737"/>
                </a:cubicBezTo>
                <a:cubicBezTo>
                  <a:pt x="17514" y="7725"/>
                  <a:pt x="17525" y="7725"/>
                  <a:pt x="17525" y="7713"/>
                </a:cubicBezTo>
                <a:cubicBezTo>
                  <a:pt x="17525" y="7707"/>
                  <a:pt x="17525" y="7701"/>
                  <a:pt x="17525" y="7689"/>
                </a:cubicBezTo>
                <a:cubicBezTo>
                  <a:pt x="17519" y="7689"/>
                  <a:pt x="17519" y="7689"/>
                  <a:pt x="17519" y="7689"/>
                </a:cubicBezTo>
                <a:cubicBezTo>
                  <a:pt x="17519" y="7653"/>
                  <a:pt x="17519" y="7653"/>
                  <a:pt x="17519" y="7653"/>
                </a:cubicBezTo>
                <a:cubicBezTo>
                  <a:pt x="17519" y="7648"/>
                  <a:pt x="17519" y="7648"/>
                  <a:pt x="17519" y="7642"/>
                </a:cubicBezTo>
                <a:cubicBezTo>
                  <a:pt x="17519" y="7636"/>
                  <a:pt x="17514" y="7636"/>
                  <a:pt x="17508" y="7630"/>
                </a:cubicBezTo>
                <a:cubicBezTo>
                  <a:pt x="17502" y="7618"/>
                  <a:pt x="17496" y="7618"/>
                  <a:pt x="17490" y="7606"/>
                </a:cubicBezTo>
                <a:cubicBezTo>
                  <a:pt x="17490" y="7600"/>
                  <a:pt x="17484" y="7600"/>
                  <a:pt x="17484" y="7594"/>
                </a:cubicBezTo>
                <a:cubicBezTo>
                  <a:pt x="17484" y="7588"/>
                  <a:pt x="17484" y="7588"/>
                  <a:pt x="17484" y="7582"/>
                </a:cubicBezTo>
                <a:cubicBezTo>
                  <a:pt x="17478" y="7576"/>
                  <a:pt x="17478" y="7576"/>
                  <a:pt x="17478" y="7571"/>
                </a:cubicBezTo>
                <a:cubicBezTo>
                  <a:pt x="17472" y="7564"/>
                  <a:pt x="17472" y="7564"/>
                  <a:pt x="17472" y="7559"/>
                </a:cubicBezTo>
                <a:cubicBezTo>
                  <a:pt x="17466" y="7553"/>
                  <a:pt x="17460" y="7553"/>
                  <a:pt x="17460" y="7553"/>
                </a:cubicBezTo>
                <a:cubicBezTo>
                  <a:pt x="17454" y="7541"/>
                  <a:pt x="17448" y="7535"/>
                  <a:pt x="17436" y="7529"/>
                </a:cubicBezTo>
                <a:lnTo>
                  <a:pt x="17431" y="7523"/>
                </a:lnTo>
                <a:cubicBezTo>
                  <a:pt x="17425" y="7517"/>
                  <a:pt x="17419" y="7517"/>
                  <a:pt x="17413" y="7517"/>
                </a:cubicBezTo>
                <a:cubicBezTo>
                  <a:pt x="17407" y="7511"/>
                  <a:pt x="17407" y="7511"/>
                  <a:pt x="17407" y="7505"/>
                </a:cubicBezTo>
                <a:cubicBezTo>
                  <a:pt x="17407" y="7446"/>
                  <a:pt x="17407" y="7446"/>
                  <a:pt x="17407" y="7446"/>
                </a:cubicBezTo>
                <a:cubicBezTo>
                  <a:pt x="17395" y="7446"/>
                  <a:pt x="17389" y="7446"/>
                  <a:pt x="17383" y="7446"/>
                </a:cubicBezTo>
                <a:cubicBezTo>
                  <a:pt x="17371" y="7446"/>
                  <a:pt x="17359" y="7446"/>
                  <a:pt x="17348" y="7446"/>
                </a:cubicBezTo>
                <a:cubicBezTo>
                  <a:pt x="17342" y="7446"/>
                  <a:pt x="17336" y="7440"/>
                  <a:pt x="17336" y="7440"/>
                </a:cubicBezTo>
                <a:cubicBezTo>
                  <a:pt x="17330" y="7440"/>
                  <a:pt x="17324" y="7434"/>
                  <a:pt x="17324" y="7434"/>
                </a:cubicBezTo>
                <a:cubicBezTo>
                  <a:pt x="17312" y="7428"/>
                  <a:pt x="17306" y="7422"/>
                  <a:pt x="17306" y="7410"/>
                </a:cubicBezTo>
                <a:cubicBezTo>
                  <a:pt x="17306" y="7398"/>
                  <a:pt x="17306" y="7398"/>
                  <a:pt x="17306" y="7398"/>
                </a:cubicBezTo>
                <a:cubicBezTo>
                  <a:pt x="17306" y="7398"/>
                  <a:pt x="17300" y="7393"/>
                  <a:pt x="17300" y="7387"/>
                </a:cubicBezTo>
                <a:cubicBezTo>
                  <a:pt x="17300" y="7381"/>
                  <a:pt x="17300" y="7375"/>
                  <a:pt x="17300" y="7363"/>
                </a:cubicBezTo>
                <a:cubicBezTo>
                  <a:pt x="17300" y="7363"/>
                  <a:pt x="17294" y="7363"/>
                  <a:pt x="17288" y="7363"/>
                </a:cubicBezTo>
                <a:cubicBezTo>
                  <a:pt x="17288" y="7363"/>
                  <a:pt x="17282" y="7363"/>
                  <a:pt x="17276" y="7357"/>
                </a:cubicBezTo>
                <a:cubicBezTo>
                  <a:pt x="17276" y="7351"/>
                  <a:pt x="17282" y="7339"/>
                  <a:pt x="17276" y="7333"/>
                </a:cubicBezTo>
                <a:lnTo>
                  <a:pt x="17270" y="7333"/>
                </a:lnTo>
                <a:cubicBezTo>
                  <a:pt x="17265" y="7327"/>
                  <a:pt x="17259" y="7327"/>
                  <a:pt x="17259" y="7327"/>
                </a:cubicBezTo>
                <a:cubicBezTo>
                  <a:pt x="17247" y="7321"/>
                  <a:pt x="17241" y="7321"/>
                  <a:pt x="17235" y="7316"/>
                </a:cubicBezTo>
                <a:cubicBezTo>
                  <a:pt x="17229" y="7310"/>
                  <a:pt x="17229" y="7304"/>
                  <a:pt x="17223" y="7304"/>
                </a:cubicBezTo>
                <a:cubicBezTo>
                  <a:pt x="17223" y="7298"/>
                  <a:pt x="17217" y="7298"/>
                  <a:pt x="17211" y="7292"/>
                </a:cubicBezTo>
                <a:cubicBezTo>
                  <a:pt x="17211" y="7292"/>
                  <a:pt x="17211" y="7286"/>
                  <a:pt x="17205" y="7280"/>
                </a:cubicBezTo>
                <a:cubicBezTo>
                  <a:pt x="17205" y="7280"/>
                  <a:pt x="17199" y="7274"/>
                  <a:pt x="17193" y="7274"/>
                </a:cubicBezTo>
                <a:cubicBezTo>
                  <a:pt x="17181" y="7268"/>
                  <a:pt x="17176" y="7268"/>
                  <a:pt x="17158" y="7262"/>
                </a:cubicBezTo>
                <a:cubicBezTo>
                  <a:pt x="17152" y="7262"/>
                  <a:pt x="17152" y="7262"/>
                  <a:pt x="17146" y="7256"/>
                </a:cubicBezTo>
                <a:cubicBezTo>
                  <a:pt x="17140" y="7256"/>
                  <a:pt x="17134" y="7250"/>
                  <a:pt x="17134" y="7244"/>
                </a:cubicBezTo>
                <a:cubicBezTo>
                  <a:pt x="17134" y="7239"/>
                  <a:pt x="17134" y="7232"/>
                  <a:pt x="17134" y="7221"/>
                </a:cubicBezTo>
                <a:cubicBezTo>
                  <a:pt x="17128" y="7215"/>
                  <a:pt x="17122" y="7209"/>
                  <a:pt x="17122" y="7197"/>
                </a:cubicBezTo>
                <a:cubicBezTo>
                  <a:pt x="17116" y="7197"/>
                  <a:pt x="17122" y="7191"/>
                  <a:pt x="17122" y="7185"/>
                </a:cubicBezTo>
                <a:cubicBezTo>
                  <a:pt x="17116" y="7179"/>
                  <a:pt x="17116" y="7179"/>
                  <a:pt x="17116" y="7173"/>
                </a:cubicBezTo>
                <a:cubicBezTo>
                  <a:pt x="17116" y="7167"/>
                  <a:pt x="17110" y="7167"/>
                  <a:pt x="17110" y="7161"/>
                </a:cubicBezTo>
                <a:cubicBezTo>
                  <a:pt x="17110" y="7161"/>
                  <a:pt x="17110" y="7155"/>
                  <a:pt x="17110" y="7150"/>
                </a:cubicBezTo>
                <a:cubicBezTo>
                  <a:pt x="17110" y="7138"/>
                  <a:pt x="17110" y="7138"/>
                  <a:pt x="17110" y="7138"/>
                </a:cubicBezTo>
                <a:cubicBezTo>
                  <a:pt x="17110" y="7132"/>
                  <a:pt x="17110" y="7126"/>
                  <a:pt x="17110" y="7114"/>
                </a:cubicBezTo>
                <a:lnTo>
                  <a:pt x="17110" y="7108"/>
                </a:lnTo>
                <a:cubicBezTo>
                  <a:pt x="17104" y="7096"/>
                  <a:pt x="17099" y="7090"/>
                  <a:pt x="17093" y="7084"/>
                </a:cubicBezTo>
                <a:cubicBezTo>
                  <a:pt x="17087" y="7078"/>
                  <a:pt x="17081" y="7078"/>
                  <a:pt x="17075" y="7072"/>
                </a:cubicBezTo>
                <a:cubicBezTo>
                  <a:pt x="17075" y="7066"/>
                  <a:pt x="17075" y="7061"/>
                  <a:pt x="17075" y="7055"/>
                </a:cubicBezTo>
                <a:cubicBezTo>
                  <a:pt x="17075" y="7049"/>
                  <a:pt x="17081" y="7043"/>
                  <a:pt x="17081" y="7037"/>
                </a:cubicBezTo>
                <a:cubicBezTo>
                  <a:pt x="17081" y="7025"/>
                  <a:pt x="17069" y="7013"/>
                  <a:pt x="17057" y="7013"/>
                </a:cubicBezTo>
                <a:cubicBezTo>
                  <a:pt x="17057" y="7013"/>
                  <a:pt x="17051" y="7013"/>
                  <a:pt x="17045" y="7013"/>
                </a:cubicBezTo>
                <a:lnTo>
                  <a:pt x="17039" y="7013"/>
                </a:lnTo>
                <a:cubicBezTo>
                  <a:pt x="17033" y="7013"/>
                  <a:pt x="17027" y="7007"/>
                  <a:pt x="17027" y="7007"/>
                </a:cubicBezTo>
                <a:cubicBezTo>
                  <a:pt x="17015" y="7001"/>
                  <a:pt x="17010" y="7001"/>
                  <a:pt x="16998" y="7001"/>
                </a:cubicBezTo>
                <a:cubicBezTo>
                  <a:pt x="16998" y="6995"/>
                  <a:pt x="16992" y="6995"/>
                  <a:pt x="16986" y="6995"/>
                </a:cubicBezTo>
                <a:cubicBezTo>
                  <a:pt x="16986" y="6989"/>
                  <a:pt x="16992" y="6984"/>
                  <a:pt x="16986" y="6984"/>
                </a:cubicBezTo>
                <a:cubicBezTo>
                  <a:pt x="16986" y="6978"/>
                  <a:pt x="16986" y="6978"/>
                  <a:pt x="16986" y="6972"/>
                </a:cubicBezTo>
                <a:cubicBezTo>
                  <a:pt x="16986" y="6966"/>
                  <a:pt x="16986" y="6966"/>
                  <a:pt x="16980" y="6960"/>
                </a:cubicBezTo>
                <a:cubicBezTo>
                  <a:pt x="16980" y="6948"/>
                  <a:pt x="16980" y="6948"/>
                  <a:pt x="16980" y="6948"/>
                </a:cubicBezTo>
                <a:cubicBezTo>
                  <a:pt x="16980" y="6936"/>
                  <a:pt x="16986" y="6924"/>
                  <a:pt x="16980" y="6912"/>
                </a:cubicBezTo>
                <a:cubicBezTo>
                  <a:pt x="16980" y="6906"/>
                  <a:pt x="16974" y="6906"/>
                  <a:pt x="16968" y="6901"/>
                </a:cubicBezTo>
                <a:cubicBezTo>
                  <a:pt x="16968" y="6901"/>
                  <a:pt x="16968" y="6896"/>
                  <a:pt x="16968" y="6890"/>
                </a:cubicBezTo>
                <a:lnTo>
                  <a:pt x="16956" y="6884"/>
                </a:lnTo>
                <a:cubicBezTo>
                  <a:pt x="16956" y="6878"/>
                  <a:pt x="16956" y="6872"/>
                  <a:pt x="16956" y="6872"/>
                </a:cubicBezTo>
                <a:cubicBezTo>
                  <a:pt x="16956" y="6860"/>
                  <a:pt x="16956" y="6854"/>
                  <a:pt x="16956" y="6848"/>
                </a:cubicBezTo>
                <a:cubicBezTo>
                  <a:pt x="16950" y="6842"/>
                  <a:pt x="16950" y="6836"/>
                  <a:pt x="16950" y="6836"/>
                </a:cubicBezTo>
                <a:cubicBezTo>
                  <a:pt x="16944" y="6824"/>
                  <a:pt x="16938" y="6818"/>
                  <a:pt x="16933" y="6813"/>
                </a:cubicBezTo>
                <a:cubicBezTo>
                  <a:pt x="16926" y="6813"/>
                  <a:pt x="16921" y="6818"/>
                  <a:pt x="16921" y="6813"/>
                </a:cubicBezTo>
                <a:cubicBezTo>
                  <a:pt x="16915" y="6824"/>
                  <a:pt x="16915" y="6824"/>
                  <a:pt x="16915" y="6824"/>
                </a:cubicBezTo>
                <a:cubicBezTo>
                  <a:pt x="16921" y="6836"/>
                  <a:pt x="16915" y="6842"/>
                  <a:pt x="16915" y="6848"/>
                </a:cubicBezTo>
                <a:close/>
                <a:moveTo>
                  <a:pt x="17875" y="6735"/>
                </a:moveTo>
                <a:lnTo>
                  <a:pt x="17875" y="6735"/>
                </a:lnTo>
                <a:cubicBezTo>
                  <a:pt x="17875" y="6741"/>
                  <a:pt x="17875" y="6747"/>
                  <a:pt x="17881" y="6747"/>
                </a:cubicBezTo>
                <a:cubicBezTo>
                  <a:pt x="17887" y="6753"/>
                  <a:pt x="17893" y="6753"/>
                  <a:pt x="17905" y="6753"/>
                </a:cubicBezTo>
                <a:cubicBezTo>
                  <a:pt x="17917" y="6753"/>
                  <a:pt x="17917" y="6753"/>
                  <a:pt x="17917" y="6753"/>
                </a:cubicBezTo>
                <a:cubicBezTo>
                  <a:pt x="17923" y="6753"/>
                  <a:pt x="17923" y="6747"/>
                  <a:pt x="17929" y="6747"/>
                </a:cubicBezTo>
                <a:cubicBezTo>
                  <a:pt x="17929" y="6741"/>
                  <a:pt x="17923" y="6741"/>
                  <a:pt x="17923" y="6735"/>
                </a:cubicBezTo>
                <a:cubicBezTo>
                  <a:pt x="17917" y="6730"/>
                  <a:pt x="17923" y="6730"/>
                  <a:pt x="17917" y="6724"/>
                </a:cubicBezTo>
                <a:cubicBezTo>
                  <a:pt x="17917" y="6718"/>
                  <a:pt x="17911" y="6724"/>
                  <a:pt x="17905" y="6724"/>
                </a:cubicBezTo>
                <a:cubicBezTo>
                  <a:pt x="17899" y="6718"/>
                  <a:pt x="17893" y="6718"/>
                  <a:pt x="17887" y="6718"/>
                </a:cubicBezTo>
                <a:cubicBezTo>
                  <a:pt x="17881" y="6718"/>
                  <a:pt x="17875" y="6718"/>
                  <a:pt x="17869" y="6718"/>
                </a:cubicBezTo>
                <a:cubicBezTo>
                  <a:pt x="17869" y="6724"/>
                  <a:pt x="17869" y="6735"/>
                  <a:pt x="17875" y="6735"/>
                </a:cubicBezTo>
                <a:close/>
                <a:moveTo>
                  <a:pt x="17591" y="6546"/>
                </a:moveTo>
                <a:lnTo>
                  <a:pt x="17591" y="6546"/>
                </a:lnTo>
                <a:cubicBezTo>
                  <a:pt x="17591" y="6552"/>
                  <a:pt x="17603" y="6552"/>
                  <a:pt x="17603" y="6558"/>
                </a:cubicBezTo>
                <a:cubicBezTo>
                  <a:pt x="17608" y="6569"/>
                  <a:pt x="17620" y="6569"/>
                  <a:pt x="17626" y="6575"/>
                </a:cubicBezTo>
                <a:cubicBezTo>
                  <a:pt x="17626" y="6581"/>
                  <a:pt x="17626" y="6581"/>
                  <a:pt x="17632" y="6587"/>
                </a:cubicBezTo>
                <a:cubicBezTo>
                  <a:pt x="17632" y="6593"/>
                  <a:pt x="17638" y="6593"/>
                  <a:pt x="17644" y="6599"/>
                </a:cubicBezTo>
                <a:cubicBezTo>
                  <a:pt x="17644" y="6599"/>
                  <a:pt x="17650" y="6605"/>
                  <a:pt x="17656" y="6605"/>
                </a:cubicBezTo>
                <a:lnTo>
                  <a:pt x="17662" y="6599"/>
                </a:lnTo>
                <a:cubicBezTo>
                  <a:pt x="17662" y="6593"/>
                  <a:pt x="17662" y="6593"/>
                  <a:pt x="17662" y="6587"/>
                </a:cubicBezTo>
                <a:cubicBezTo>
                  <a:pt x="17662" y="6581"/>
                  <a:pt x="17656" y="6581"/>
                  <a:pt x="17656" y="6575"/>
                </a:cubicBezTo>
                <a:cubicBezTo>
                  <a:pt x="17650" y="6569"/>
                  <a:pt x="17656" y="6569"/>
                  <a:pt x="17656" y="6563"/>
                </a:cubicBezTo>
                <a:cubicBezTo>
                  <a:pt x="17650" y="6558"/>
                  <a:pt x="17650" y="6558"/>
                  <a:pt x="17644" y="6552"/>
                </a:cubicBezTo>
                <a:cubicBezTo>
                  <a:pt x="17638" y="6546"/>
                  <a:pt x="17632" y="6540"/>
                  <a:pt x="17620" y="6534"/>
                </a:cubicBezTo>
                <a:cubicBezTo>
                  <a:pt x="17620" y="6534"/>
                  <a:pt x="17614" y="6534"/>
                  <a:pt x="17608" y="6528"/>
                </a:cubicBezTo>
                <a:cubicBezTo>
                  <a:pt x="17608" y="6528"/>
                  <a:pt x="17608" y="6522"/>
                  <a:pt x="17608" y="6516"/>
                </a:cubicBezTo>
                <a:cubicBezTo>
                  <a:pt x="17608" y="6516"/>
                  <a:pt x="17608" y="6510"/>
                  <a:pt x="17608" y="6504"/>
                </a:cubicBezTo>
                <a:cubicBezTo>
                  <a:pt x="17597" y="6504"/>
                  <a:pt x="17597" y="6504"/>
                  <a:pt x="17597" y="6504"/>
                </a:cubicBezTo>
                <a:cubicBezTo>
                  <a:pt x="17597" y="6504"/>
                  <a:pt x="17591" y="6510"/>
                  <a:pt x="17585" y="6510"/>
                </a:cubicBezTo>
                <a:cubicBezTo>
                  <a:pt x="17591" y="6516"/>
                  <a:pt x="17591" y="6516"/>
                  <a:pt x="17591" y="6522"/>
                </a:cubicBezTo>
                <a:cubicBezTo>
                  <a:pt x="17597" y="6528"/>
                  <a:pt x="17597" y="6534"/>
                  <a:pt x="17597" y="6534"/>
                </a:cubicBezTo>
                <a:cubicBezTo>
                  <a:pt x="17597" y="6540"/>
                  <a:pt x="17591" y="6540"/>
                  <a:pt x="17591" y="6546"/>
                </a:cubicBezTo>
                <a:close/>
                <a:moveTo>
                  <a:pt x="17265" y="6510"/>
                </a:moveTo>
                <a:lnTo>
                  <a:pt x="17265" y="6510"/>
                </a:lnTo>
                <a:cubicBezTo>
                  <a:pt x="17265" y="6522"/>
                  <a:pt x="17270" y="6528"/>
                  <a:pt x="17270" y="6534"/>
                </a:cubicBezTo>
                <a:cubicBezTo>
                  <a:pt x="17270" y="6540"/>
                  <a:pt x="17265" y="6540"/>
                  <a:pt x="17265" y="6540"/>
                </a:cubicBezTo>
                <a:cubicBezTo>
                  <a:pt x="17288" y="6540"/>
                  <a:pt x="17300" y="6540"/>
                  <a:pt x="17318" y="6540"/>
                </a:cubicBezTo>
                <a:cubicBezTo>
                  <a:pt x="17324" y="6540"/>
                  <a:pt x="17330" y="6546"/>
                  <a:pt x="17342" y="6546"/>
                </a:cubicBezTo>
                <a:cubicBezTo>
                  <a:pt x="17348" y="6546"/>
                  <a:pt x="17353" y="6546"/>
                  <a:pt x="17359" y="6546"/>
                </a:cubicBezTo>
                <a:cubicBezTo>
                  <a:pt x="17371" y="6546"/>
                  <a:pt x="17377" y="6546"/>
                  <a:pt x="17383" y="6546"/>
                </a:cubicBezTo>
                <a:cubicBezTo>
                  <a:pt x="17389" y="6546"/>
                  <a:pt x="17395" y="6546"/>
                  <a:pt x="17395" y="6540"/>
                </a:cubicBezTo>
                <a:cubicBezTo>
                  <a:pt x="17401" y="6540"/>
                  <a:pt x="17401" y="6534"/>
                  <a:pt x="17407" y="6528"/>
                </a:cubicBezTo>
                <a:cubicBezTo>
                  <a:pt x="17413" y="6528"/>
                  <a:pt x="17413" y="6534"/>
                  <a:pt x="17419" y="6528"/>
                </a:cubicBezTo>
                <a:cubicBezTo>
                  <a:pt x="17425" y="6528"/>
                  <a:pt x="17425" y="6528"/>
                  <a:pt x="17431" y="6528"/>
                </a:cubicBezTo>
                <a:cubicBezTo>
                  <a:pt x="17436" y="6522"/>
                  <a:pt x="17436" y="6522"/>
                  <a:pt x="17442" y="6516"/>
                </a:cubicBezTo>
                <a:cubicBezTo>
                  <a:pt x="17448" y="6510"/>
                  <a:pt x="17448" y="6504"/>
                  <a:pt x="17454" y="6492"/>
                </a:cubicBezTo>
                <a:cubicBezTo>
                  <a:pt x="17454" y="6486"/>
                  <a:pt x="17454" y="6480"/>
                  <a:pt x="17454" y="6469"/>
                </a:cubicBezTo>
                <a:cubicBezTo>
                  <a:pt x="17460" y="6463"/>
                  <a:pt x="17466" y="6463"/>
                  <a:pt x="17466" y="6457"/>
                </a:cubicBezTo>
                <a:cubicBezTo>
                  <a:pt x="17466" y="6457"/>
                  <a:pt x="17466" y="6451"/>
                  <a:pt x="17466" y="6445"/>
                </a:cubicBezTo>
                <a:cubicBezTo>
                  <a:pt x="17466" y="6439"/>
                  <a:pt x="17460" y="6439"/>
                  <a:pt x="17460" y="6433"/>
                </a:cubicBezTo>
                <a:cubicBezTo>
                  <a:pt x="17460" y="6439"/>
                  <a:pt x="17454" y="6439"/>
                  <a:pt x="17448" y="6439"/>
                </a:cubicBezTo>
                <a:cubicBezTo>
                  <a:pt x="17448" y="6439"/>
                  <a:pt x="17442" y="6439"/>
                  <a:pt x="17436" y="6439"/>
                </a:cubicBezTo>
                <a:cubicBezTo>
                  <a:pt x="17436" y="6439"/>
                  <a:pt x="17431" y="6439"/>
                  <a:pt x="17431" y="6445"/>
                </a:cubicBezTo>
                <a:cubicBezTo>
                  <a:pt x="17425" y="6445"/>
                  <a:pt x="17419" y="6445"/>
                  <a:pt x="17419" y="6451"/>
                </a:cubicBezTo>
                <a:cubicBezTo>
                  <a:pt x="17413" y="6457"/>
                  <a:pt x="17419" y="6463"/>
                  <a:pt x="17419" y="6475"/>
                </a:cubicBezTo>
                <a:cubicBezTo>
                  <a:pt x="17413" y="6480"/>
                  <a:pt x="17413" y="6480"/>
                  <a:pt x="17407" y="6486"/>
                </a:cubicBezTo>
                <a:cubicBezTo>
                  <a:pt x="17407" y="6486"/>
                  <a:pt x="17407" y="6492"/>
                  <a:pt x="17407" y="6498"/>
                </a:cubicBezTo>
                <a:cubicBezTo>
                  <a:pt x="17401" y="6498"/>
                  <a:pt x="17395" y="6498"/>
                  <a:pt x="17395" y="6498"/>
                </a:cubicBezTo>
                <a:cubicBezTo>
                  <a:pt x="17377" y="6498"/>
                  <a:pt x="17365" y="6498"/>
                  <a:pt x="17342" y="6498"/>
                </a:cubicBezTo>
                <a:cubicBezTo>
                  <a:pt x="17330" y="6498"/>
                  <a:pt x="17330" y="6498"/>
                  <a:pt x="17330" y="6498"/>
                </a:cubicBezTo>
                <a:cubicBezTo>
                  <a:pt x="17318" y="6498"/>
                  <a:pt x="17318" y="6498"/>
                  <a:pt x="17318" y="6498"/>
                </a:cubicBezTo>
                <a:cubicBezTo>
                  <a:pt x="17306" y="6498"/>
                  <a:pt x="17294" y="6498"/>
                  <a:pt x="17282" y="6498"/>
                </a:cubicBezTo>
                <a:cubicBezTo>
                  <a:pt x="17276" y="6498"/>
                  <a:pt x="17276" y="6492"/>
                  <a:pt x="17270" y="6492"/>
                </a:cubicBezTo>
                <a:cubicBezTo>
                  <a:pt x="17270" y="6498"/>
                  <a:pt x="17265" y="6510"/>
                  <a:pt x="17265" y="6510"/>
                </a:cubicBezTo>
                <a:close/>
                <a:moveTo>
                  <a:pt x="16310" y="6652"/>
                </a:moveTo>
                <a:lnTo>
                  <a:pt x="16310" y="6652"/>
                </a:lnTo>
                <a:cubicBezTo>
                  <a:pt x="16310" y="6658"/>
                  <a:pt x="16310" y="6664"/>
                  <a:pt x="16310" y="6664"/>
                </a:cubicBezTo>
                <a:cubicBezTo>
                  <a:pt x="16346" y="6664"/>
                  <a:pt x="16346" y="6664"/>
                  <a:pt x="16346" y="6664"/>
                </a:cubicBezTo>
                <a:cubicBezTo>
                  <a:pt x="16351" y="6664"/>
                  <a:pt x="16357" y="6664"/>
                  <a:pt x="16357" y="6658"/>
                </a:cubicBezTo>
                <a:cubicBezTo>
                  <a:pt x="16363" y="6652"/>
                  <a:pt x="16363" y="6647"/>
                  <a:pt x="16363" y="6641"/>
                </a:cubicBezTo>
                <a:cubicBezTo>
                  <a:pt x="16363" y="6629"/>
                  <a:pt x="16363" y="6623"/>
                  <a:pt x="16357" y="6611"/>
                </a:cubicBezTo>
                <a:cubicBezTo>
                  <a:pt x="16357" y="6605"/>
                  <a:pt x="16351" y="6605"/>
                  <a:pt x="16351" y="6599"/>
                </a:cubicBezTo>
                <a:cubicBezTo>
                  <a:pt x="16334" y="6605"/>
                  <a:pt x="16328" y="6611"/>
                  <a:pt x="16310" y="6623"/>
                </a:cubicBezTo>
                <a:cubicBezTo>
                  <a:pt x="16310" y="6635"/>
                  <a:pt x="16310" y="6647"/>
                  <a:pt x="16310" y="6652"/>
                </a:cubicBezTo>
                <a:close/>
                <a:moveTo>
                  <a:pt x="16014" y="6623"/>
                </a:moveTo>
                <a:lnTo>
                  <a:pt x="16014" y="6623"/>
                </a:lnTo>
                <a:cubicBezTo>
                  <a:pt x="16014" y="6623"/>
                  <a:pt x="16014" y="6629"/>
                  <a:pt x="16014" y="6635"/>
                </a:cubicBezTo>
                <a:cubicBezTo>
                  <a:pt x="16014" y="6635"/>
                  <a:pt x="16019" y="6641"/>
                  <a:pt x="16019" y="6647"/>
                </a:cubicBezTo>
                <a:cubicBezTo>
                  <a:pt x="16025" y="6641"/>
                  <a:pt x="16025" y="6647"/>
                  <a:pt x="16031" y="6647"/>
                </a:cubicBezTo>
                <a:cubicBezTo>
                  <a:pt x="16037" y="6641"/>
                  <a:pt x="16037" y="6635"/>
                  <a:pt x="16043" y="6635"/>
                </a:cubicBezTo>
                <a:cubicBezTo>
                  <a:pt x="16049" y="6635"/>
                  <a:pt x="16055" y="6641"/>
                  <a:pt x="16061" y="6641"/>
                </a:cubicBezTo>
                <a:cubicBezTo>
                  <a:pt x="16067" y="6641"/>
                  <a:pt x="16067" y="6641"/>
                  <a:pt x="16067" y="6641"/>
                </a:cubicBezTo>
                <a:cubicBezTo>
                  <a:pt x="16073" y="6641"/>
                  <a:pt x="16073" y="6635"/>
                  <a:pt x="16079" y="6635"/>
                </a:cubicBezTo>
                <a:cubicBezTo>
                  <a:pt x="16067" y="6623"/>
                  <a:pt x="16067" y="6623"/>
                  <a:pt x="16067" y="6623"/>
                </a:cubicBezTo>
                <a:lnTo>
                  <a:pt x="16014" y="6623"/>
                </a:lnTo>
                <a:close/>
                <a:moveTo>
                  <a:pt x="16500" y="6504"/>
                </a:moveTo>
                <a:lnTo>
                  <a:pt x="16500" y="6504"/>
                </a:lnTo>
                <a:cubicBezTo>
                  <a:pt x="16494" y="6510"/>
                  <a:pt x="16488" y="6510"/>
                  <a:pt x="16488" y="6516"/>
                </a:cubicBezTo>
                <a:cubicBezTo>
                  <a:pt x="16482" y="6516"/>
                  <a:pt x="16476" y="6516"/>
                  <a:pt x="16476" y="6522"/>
                </a:cubicBezTo>
                <a:cubicBezTo>
                  <a:pt x="16476" y="6528"/>
                  <a:pt x="16476" y="6534"/>
                  <a:pt x="16476" y="6534"/>
                </a:cubicBezTo>
                <a:cubicBezTo>
                  <a:pt x="16476" y="6540"/>
                  <a:pt x="16470" y="6546"/>
                  <a:pt x="16470" y="6546"/>
                </a:cubicBezTo>
                <a:cubicBezTo>
                  <a:pt x="16470" y="6552"/>
                  <a:pt x="16470" y="6552"/>
                  <a:pt x="16470" y="6558"/>
                </a:cubicBezTo>
                <a:cubicBezTo>
                  <a:pt x="16470" y="6563"/>
                  <a:pt x="16464" y="6563"/>
                  <a:pt x="16464" y="6569"/>
                </a:cubicBezTo>
                <a:cubicBezTo>
                  <a:pt x="16464" y="6575"/>
                  <a:pt x="16476" y="6575"/>
                  <a:pt x="16482" y="6575"/>
                </a:cubicBezTo>
                <a:cubicBezTo>
                  <a:pt x="16482" y="6575"/>
                  <a:pt x="16488" y="6575"/>
                  <a:pt x="16494" y="6575"/>
                </a:cubicBezTo>
                <a:cubicBezTo>
                  <a:pt x="16494" y="6569"/>
                  <a:pt x="16500" y="6569"/>
                  <a:pt x="16506" y="6563"/>
                </a:cubicBezTo>
                <a:cubicBezTo>
                  <a:pt x="16506" y="6563"/>
                  <a:pt x="16506" y="6558"/>
                  <a:pt x="16506" y="6552"/>
                </a:cubicBezTo>
                <a:cubicBezTo>
                  <a:pt x="16512" y="6540"/>
                  <a:pt x="16517" y="6528"/>
                  <a:pt x="16517" y="6510"/>
                </a:cubicBezTo>
                <a:cubicBezTo>
                  <a:pt x="16517" y="6504"/>
                  <a:pt x="16517" y="6504"/>
                  <a:pt x="16517" y="6504"/>
                </a:cubicBezTo>
                <a:cubicBezTo>
                  <a:pt x="16517" y="6504"/>
                  <a:pt x="16512" y="6504"/>
                  <a:pt x="16512" y="6498"/>
                </a:cubicBezTo>
                <a:cubicBezTo>
                  <a:pt x="16506" y="6498"/>
                  <a:pt x="16500" y="6504"/>
                  <a:pt x="16500" y="6504"/>
                </a:cubicBezTo>
                <a:close/>
                <a:moveTo>
                  <a:pt x="16417" y="6415"/>
                </a:moveTo>
                <a:lnTo>
                  <a:pt x="16417" y="6415"/>
                </a:lnTo>
                <a:cubicBezTo>
                  <a:pt x="16423" y="6415"/>
                  <a:pt x="16423" y="6415"/>
                  <a:pt x="16428" y="6415"/>
                </a:cubicBezTo>
                <a:cubicBezTo>
                  <a:pt x="16435" y="6415"/>
                  <a:pt x="16435" y="6403"/>
                  <a:pt x="16435" y="6403"/>
                </a:cubicBezTo>
                <a:cubicBezTo>
                  <a:pt x="16440" y="6403"/>
                  <a:pt x="16446" y="6409"/>
                  <a:pt x="16446" y="6409"/>
                </a:cubicBezTo>
                <a:cubicBezTo>
                  <a:pt x="16458" y="6409"/>
                  <a:pt x="16464" y="6409"/>
                  <a:pt x="16470" y="6409"/>
                </a:cubicBezTo>
                <a:cubicBezTo>
                  <a:pt x="16476" y="6409"/>
                  <a:pt x="16482" y="6409"/>
                  <a:pt x="16482" y="6409"/>
                </a:cubicBezTo>
                <a:cubicBezTo>
                  <a:pt x="16494" y="6409"/>
                  <a:pt x="16500" y="6415"/>
                  <a:pt x="16506" y="6421"/>
                </a:cubicBezTo>
                <a:cubicBezTo>
                  <a:pt x="16517" y="6427"/>
                  <a:pt x="16517" y="6433"/>
                  <a:pt x="16529" y="6439"/>
                </a:cubicBezTo>
                <a:cubicBezTo>
                  <a:pt x="16529" y="6439"/>
                  <a:pt x="16535" y="6439"/>
                  <a:pt x="16541" y="6445"/>
                </a:cubicBezTo>
                <a:cubicBezTo>
                  <a:pt x="16547" y="6445"/>
                  <a:pt x="16541" y="6451"/>
                  <a:pt x="16547" y="6457"/>
                </a:cubicBezTo>
                <a:cubicBezTo>
                  <a:pt x="16553" y="6457"/>
                  <a:pt x="16559" y="6457"/>
                  <a:pt x="16559" y="6457"/>
                </a:cubicBezTo>
                <a:cubicBezTo>
                  <a:pt x="16565" y="6457"/>
                  <a:pt x="16571" y="6457"/>
                  <a:pt x="16577" y="6457"/>
                </a:cubicBezTo>
                <a:lnTo>
                  <a:pt x="16583" y="6463"/>
                </a:lnTo>
                <a:cubicBezTo>
                  <a:pt x="16601" y="6463"/>
                  <a:pt x="16606" y="6457"/>
                  <a:pt x="16624" y="6463"/>
                </a:cubicBezTo>
                <a:cubicBezTo>
                  <a:pt x="16624" y="6463"/>
                  <a:pt x="16630" y="6463"/>
                  <a:pt x="16636" y="6469"/>
                </a:cubicBezTo>
                <a:cubicBezTo>
                  <a:pt x="16642" y="6469"/>
                  <a:pt x="16648" y="6475"/>
                  <a:pt x="16660" y="6480"/>
                </a:cubicBezTo>
                <a:lnTo>
                  <a:pt x="16666" y="6486"/>
                </a:lnTo>
                <a:cubicBezTo>
                  <a:pt x="16672" y="6492"/>
                  <a:pt x="16678" y="6492"/>
                  <a:pt x="16678" y="6498"/>
                </a:cubicBezTo>
                <a:cubicBezTo>
                  <a:pt x="16689" y="6504"/>
                  <a:pt x="16695" y="6510"/>
                  <a:pt x="16701" y="6522"/>
                </a:cubicBezTo>
                <a:cubicBezTo>
                  <a:pt x="16701" y="6528"/>
                  <a:pt x="16701" y="6528"/>
                  <a:pt x="16707" y="6534"/>
                </a:cubicBezTo>
                <a:cubicBezTo>
                  <a:pt x="16713" y="6546"/>
                  <a:pt x="16731" y="6552"/>
                  <a:pt x="16731" y="6569"/>
                </a:cubicBezTo>
                <a:lnTo>
                  <a:pt x="16725" y="6575"/>
                </a:lnTo>
                <a:cubicBezTo>
                  <a:pt x="16725" y="6581"/>
                  <a:pt x="16725" y="6587"/>
                  <a:pt x="16725" y="6593"/>
                </a:cubicBezTo>
                <a:cubicBezTo>
                  <a:pt x="16725" y="6599"/>
                  <a:pt x="16719" y="6611"/>
                  <a:pt x="16707" y="6611"/>
                </a:cubicBezTo>
                <a:cubicBezTo>
                  <a:pt x="16707" y="6611"/>
                  <a:pt x="16701" y="6611"/>
                  <a:pt x="16695" y="6611"/>
                </a:cubicBezTo>
                <a:cubicBezTo>
                  <a:pt x="16695" y="6611"/>
                  <a:pt x="16689" y="6617"/>
                  <a:pt x="16683" y="6617"/>
                </a:cubicBezTo>
                <a:cubicBezTo>
                  <a:pt x="16683" y="6617"/>
                  <a:pt x="16678" y="6623"/>
                  <a:pt x="16672" y="6623"/>
                </a:cubicBezTo>
                <a:cubicBezTo>
                  <a:pt x="16672" y="6629"/>
                  <a:pt x="16666" y="6629"/>
                  <a:pt x="16660" y="6635"/>
                </a:cubicBezTo>
                <a:cubicBezTo>
                  <a:pt x="16660" y="6641"/>
                  <a:pt x="16660" y="6641"/>
                  <a:pt x="16660" y="6647"/>
                </a:cubicBezTo>
                <a:cubicBezTo>
                  <a:pt x="16660" y="6652"/>
                  <a:pt x="16660" y="6652"/>
                  <a:pt x="16660" y="6658"/>
                </a:cubicBezTo>
                <a:cubicBezTo>
                  <a:pt x="16660" y="6670"/>
                  <a:pt x="16672" y="6676"/>
                  <a:pt x="16683" y="6676"/>
                </a:cubicBezTo>
                <a:cubicBezTo>
                  <a:pt x="16695" y="6676"/>
                  <a:pt x="16701" y="6676"/>
                  <a:pt x="16713" y="6670"/>
                </a:cubicBezTo>
                <a:cubicBezTo>
                  <a:pt x="16713" y="6664"/>
                  <a:pt x="16719" y="6664"/>
                  <a:pt x="16725" y="6658"/>
                </a:cubicBezTo>
                <a:lnTo>
                  <a:pt x="16725" y="6652"/>
                </a:lnTo>
                <a:cubicBezTo>
                  <a:pt x="16731" y="6647"/>
                  <a:pt x="16731" y="6641"/>
                  <a:pt x="16737" y="6641"/>
                </a:cubicBezTo>
                <a:cubicBezTo>
                  <a:pt x="16755" y="6641"/>
                  <a:pt x="16760" y="6641"/>
                  <a:pt x="16772" y="6647"/>
                </a:cubicBezTo>
                <a:cubicBezTo>
                  <a:pt x="16778" y="6652"/>
                  <a:pt x="16778" y="6652"/>
                  <a:pt x="16784" y="6658"/>
                </a:cubicBezTo>
                <a:cubicBezTo>
                  <a:pt x="16784" y="6664"/>
                  <a:pt x="16790" y="6664"/>
                  <a:pt x="16796" y="6664"/>
                </a:cubicBezTo>
                <a:cubicBezTo>
                  <a:pt x="16796" y="6670"/>
                  <a:pt x="16802" y="6676"/>
                  <a:pt x="16808" y="6676"/>
                </a:cubicBezTo>
                <a:cubicBezTo>
                  <a:pt x="16808" y="6682"/>
                  <a:pt x="16814" y="6682"/>
                  <a:pt x="16814" y="6682"/>
                </a:cubicBezTo>
                <a:cubicBezTo>
                  <a:pt x="16820" y="6682"/>
                  <a:pt x="16826" y="6688"/>
                  <a:pt x="16826" y="6688"/>
                </a:cubicBezTo>
                <a:cubicBezTo>
                  <a:pt x="16838" y="6688"/>
                  <a:pt x="16844" y="6688"/>
                  <a:pt x="16855" y="6694"/>
                </a:cubicBezTo>
                <a:cubicBezTo>
                  <a:pt x="16861" y="6700"/>
                  <a:pt x="16861" y="6700"/>
                  <a:pt x="16867" y="6706"/>
                </a:cubicBezTo>
                <a:cubicBezTo>
                  <a:pt x="16873" y="6706"/>
                  <a:pt x="16873" y="6706"/>
                  <a:pt x="16879" y="6706"/>
                </a:cubicBezTo>
                <a:cubicBezTo>
                  <a:pt x="16885" y="6706"/>
                  <a:pt x="16891" y="6712"/>
                  <a:pt x="16897" y="6712"/>
                </a:cubicBezTo>
                <a:cubicBezTo>
                  <a:pt x="16909" y="6712"/>
                  <a:pt x="16915" y="6712"/>
                  <a:pt x="16926" y="6712"/>
                </a:cubicBezTo>
                <a:cubicBezTo>
                  <a:pt x="16933" y="6712"/>
                  <a:pt x="16938" y="6712"/>
                  <a:pt x="16950" y="6712"/>
                </a:cubicBezTo>
                <a:cubicBezTo>
                  <a:pt x="16950" y="6712"/>
                  <a:pt x="16956" y="6706"/>
                  <a:pt x="16962" y="6706"/>
                </a:cubicBezTo>
                <a:cubicBezTo>
                  <a:pt x="16962" y="6700"/>
                  <a:pt x="16968" y="6700"/>
                  <a:pt x="16968" y="6700"/>
                </a:cubicBezTo>
                <a:cubicBezTo>
                  <a:pt x="16974" y="6694"/>
                  <a:pt x="16974" y="6688"/>
                  <a:pt x="16974" y="6688"/>
                </a:cubicBezTo>
                <a:cubicBezTo>
                  <a:pt x="16974" y="6676"/>
                  <a:pt x="16974" y="6670"/>
                  <a:pt x="16974" y="6664"/>
                </a:cubicBezTo>
                <a:cubicBezTo>
                  <a:pt x="16980" y="6664"/>
                  <a:pt x="16986" y="6664"/>
                  <a:pt x="16992" y="6664"/>
                </a:cubicBezTo>
                <a:cubicBezTo>
                  <a:pt x="16998" y="6658"/>
                  <a:pt x="17004" y="6658"/>
                  <a:pt x="17015" y="6652"/>
                </a:cubicBezTo>
                <a:cubicBezTo>
                  <a:pt x="17021" y="6652"/>
                  <a:pt x="17021" y="6647"/>
                  <a:pt x="17027" y="6641"/>
                </a:cubicBezTo>
                <a:cubicBezTo>
                  <a:pt x="17033" y="6635"/>
                  <a:pt x="17039" y="6623"/>
                  <a:pt x="17051" y="6623"/>
                </a:cubicBezTo>
                <a:cubicBezTo>
                  <a:pt x="17057" y="6623"/>
                  <a:pt x="17057" y="6623"/>
                  <a:pt x="17057" y="6623"/>
                </a:cubicBezTo>
                <a:cubicBezTo>
                  <a:pt x="17063" y="6623"/>
                  <a:pt x="17063" y="6623"/>
                  <a:pt x="17069" y="6629"/>
                </a:cubicBezTo>
                <a:cubicBezTo>
                  <a:pt x="17069" y="6629"/>
                  <a:pt x="17075" y="6629"/>
                  <a:pt x="17081" y="6629"/>
                </a:cubicBezTo>
                <a:cubicBezTo>
                  <a:pt x="17087" y="6629"/>
                  <a:pt x="17087" y="6635"/>
                  <a:pt x="17093" y="6635"/>
                </a:cubicBezTo>
                <a:cubicBezTo>
                  <a:pt x="17099" y="6641"/>
                  <a:pt x="17104" y="6641"/>
                  <a:pt x="17116" y="6647"/>
                </a:cubicBezTo>
                <a:lnTo>
                  <a:pt x="17122" y="6652"/>
                </a:lnTo>
                <a:cubicBezTo>
                  <a:pt x="17134" y="6658"/>
                  <a:pt x="17134" y="6670"/>
                  <a:pt x="17140" y="6676"/>
                </a:cubicBezTo>
                <a:cubicBezTo>
                  <a:pt x="17140" y="6676"/>
                  <a:pt x="17146" y="6682"/>
                  <a:pt x="17146" y="6688"/>
                </a:cubicBezTo>
                <a:cubicBezTo>
                  <a:pt x="17152" y="6694"/>
                  <a:pt x="17158" y="6694"/>
                  <a:pt x="17170" y="6706"/>
                </a:cubicBezTo>
                <a:cubicBezTo>
                  <a:pt x="17170" y="6706"/>
                  <a:pt x="17176" y="6712"/>
                  <a:pt x="17176" y="6718"/>
                </a:cubicBezTo>
                <a:cubicBezTo>
                  <a:pt x="17181" y="6724"/>
                  <a:pt x="17187" y="6730"/>
                  <a:pt x="17193" y="6735"/>
                </a:cubicBezTo>
                <a:cubicBezTo>
                  <a:pt x="17193" y="6741"/>
                  <a:pt x="17199" y="6747"/>
                  <a:pt x="17199" y="6753"/>
                </a:cubicBezTo>
                <a:cubicBezTo>
                  <a:pt x="17199" y="6759"/>
                  <a:pt x="17205" y="6765"/>
                  <a:pt x="17205" y="6765"/>
                </a:cubicBezTo>
                <a:cubicBezTo>
                  <a:pt x="17217" y="6765"/>
                  <a:pt x="17217" y="6765"/>
                  <a:pt x="17229" y="6765"/>
                </a:cubicBezTo>
                <a:cubicBezTo>
                  <a:pt x="17241" y="6765"/>
                  <a:pt x="17253" y="6765"/>
                  <a:pt x="17270" y="6759"/>
                </a:cubicBezTo>
                <a:cubicBezTo>
                  <a:pt x="17276" y="6759"/>
                  <a:pt x="17282" y="6759"/>
                  <a:pt x="17288" y="6759"/>
                </a:cubicBezTo>
                <a:cubicBezTo>
                  <a:pt x="17306" y="6759"/>
                  <a:pt x="17312" y="6765"/>
                  <a:pt x="17318" y="6777"/>
                </a:cubicBezTo>
                <a:cubicBezTo>
                  <a:pt x="17330" y="6789"/>
                  <a:pt x="17330" y="6789"/>
                  <a:pt x="17342" y="6795"/>
                </a:cubicBezTo>
                <a:cubicBezTo>
                  <a:pt x="17348" y="6795"/>
                  <a:pt x="17353" y="6801"/>
                  <a:pt x="17359" y="6801"/>
                </a:cubicBezTo>
                <a:cubicBezTo>
                  <a:pt x="17365" y="6801"/>
                  <a:pt x="17371" y="6801"/>
                  <a:pt x="17377" y="6801"/>
                </a:cubicBezTo>
                <a:cubicBezTo>
                  <a:pt x="17377" y="6765"/>
                  <a:pt x="17377" y="6765"/>
                  <a:pt x="17377" y="6765"/>
                </a:cubicBezTo>
                <a:cubicBezTo>
                  <a:pt x="17377" y="6753"/>
                  <a:pt x="17371" y="6747"/>
                  <a:pt x="17359" y="6747"/>
                </a:cubicBezTo>
                <a:cubicBezTo>
                  <a:pt x="17359" y="6747"/>
                  <a:pt x="17353" y="6747"/>
                  <a:pt x="17353" y="6741"/>
                </a:cubicBezTo>
                <a:cubicBezTo>
                  <a:pt x="17348" y="6741"/>
                  <a:pt x="17342" y="6741"/>
                  <a:pt x="17342" y="6741"/>
                </a:cubicBezTo>
                <a:cubicBezTo>
                  <a:pt x="17336" y="6741"/>
                  <a:pt x="17336" y="6735"/>
                  <a:pt x="17336" y="6730"/>
                </a:cubicBezTo>
                <a:cubicBezTo>
                  <a:pt x="17330" y="6724"/>
                  <a:pt x="17330" y="6724"/>
                  <a:pt x="17324" y="6718"/>
                </a:cubicBezTo>
                <a:cubicBezTo>
                  <a:pt x="17324" y="6712"/>
                  <a:pt x="17318" y="6712"/>
                  <a:pt x="17312" y="6712"/>
                </a:cubicBezTo>
                <a:cubicBezTo>
                  <a:pt x="17306" y="6712"/>
                  <a:pt x="17300" y="6712"/>
                  <a:pt x="17300" y="6712"/>
                </a:cubicBezTo>
                <a:cubicBezTo>
                  <a:pt x="17294" y="6706"/>
                  <a:pt x="17294" y="6712"/>
                  <a:pt x="17288" y="6712"/>
                </a:cubicBezTo>
                <a:cubicBezTo>
                  <a:pt x="17282" y="6706"/>
                  <a:pt x="17282" y="6700"/>
                  <a:pt x="17276" y="6700"/>
                </a:cubicBezTo>
                <a:cubicBezTo>
                  <a:pt x="17270" y="6700"/>
                  <a:pt x="17270" y="6700"/>
                  <a:pt x="17265" y="6700"/>
                </a:cubicBezTo>
                <a:cubicBezTo>
                  <a:pt x="17259" y="6700"/>
                  <a:pt x="17259" y="6694"/>
                  <a:pt x="17253" y="6694"/>
                </a:cubicBezTo>
                <a:cubicBezTo>
                  <a:pt x="17247" y="6694"/>
                  <a:pt x="17241" y="6694"/>
                  <a:pt x="17229" y="6694"/>
                </a:cubicBezTo>
                <a:cubicBezTo>
                  <a:pt x="17229" y="6623"/>
                  <a:pt x="17229" y="6623"/>
                  <a:pt x="17229" y="6623"/>
                </a:cubicBezTo>
                <a:cubicBezTo>
                  <a:pt x="17211" y="6623"/>
                  <a:pt x="17199" y="6623"/>
                  <a:pt x="17181" y="6623"/>
                </a:cubicBezTo>
                <a:cubicBezTo>
                  <a:pt x="17181" y="6569"/>
                  <a:pt x="17181" y="6569"/>
                  <a:pt x="17181" y="6569"/>
                </a:cubicBezTo>
                <a:cubicBezTo>
                  <a:pt x="17199" y="6569"/>
                  <a:pt x="17205" y="6569"/>
                  <a:pt x="17223" y="6569"/>
                </a:cubicBezTo>
                <a:cubicBezTo>
                  <a:pt x="17223" y="6552"/>
                  <a:pt x="17223" y="6552"/>
                  <a:pt x="17223" y="6552"/>
                </a:cubicBezTo>
                <a:cubicBezTo>
                  <a:pt x="17223" y="6546"/>
                  <a:pt x="17217" y="6546"/>
                  <a:pt x="17211" y="6546"/>
                </a:cubicBezTo>
                <a:cubicBezTo>
                  <a:pt x="17211" y="6540"/>
                  <a:pt x="17211" y="6534"/>
                  <a:pt x="17205" y="6534"/>
                </a:cubicBezTo>
                <a:cubicBezTo>
                  <a:pt x="17199" y="6528"/>
                  <a:pt x="17199" y="6528"/>
                  <a:pt x="17193" y="6522"/>
                </a:cubicBezTo>
                <a:cubicBezTo>
                  <a:pt x="17134" y="6522"/>
                  <a:pt x="17134" y="6522"/>
                  <a:pt x="17134" y="6522"/>
                </a:cubicBezTo>
                <a:cubicBezTo>
                  <a:pt x="17134" y="6522"/>
                  <a:pt x="17134" y="6516"/>
                  <a:pt x="17128" y="6510"/>
                </a:cubicBezTo>
                <a:cubicBezTo>
                  <a:pt x="17122" y="6510"/>
                  <a:pt x="17116" y="6510"/>
                  <a:pt x="17116" y="6504"/>
                </a:cubicBezTo>
                <a:cubicBezTo>
                  <a:pt x="17110" y="6498"/>
                  <a:pt x="17116" y="6486"/>
                  <a:pt x="17110" y="6480"/>
                </a:cubicBezTo>
                <a:cubicBezTo>
                  <a:pt x="17110" y="6480"/>
                  <a:pt x="17110" y="6475"/>
                  <a:pt x="17110" y="6469"/>
                </a:cubicBezTo>
                <a:cubicBezTo>
                  <a:pt x="17104" y="6469"/>
                  <a:pt x="17099" y="6469"/>
                  <a:pt x="17099" y="6463"/>
                </a:cubicBezTo>
                <a:cubicBezTo>
                  <a:pt x="17093" y="6463"/>
                  <a:pt x="17087" y="6457"/>
                  <a:pt x="17087" y="6457"/>
                </a:cubicBezTo>
                <a:cubicBezTo>
                  <a:pt x="17081" y="6451"/>
                  <a:pt x="17081" y="6445"/>
                  <a:pt x="17075" y="6445"/>
                </a:cubicBezTo>
                <a:cubicBezTo>
                  <a:pt x="17069" y="6439"/>
                  <a:pt x="17063" y="6439"/>
                  <a:pt x="17063" y="6433"/>
                </a:cubicBezTo>
                <a:cubicBezTo>
                  <a:pt x="17051" y="6427"/>
                  <a:pt x="17051" y="6415"/>
                  <a:pt x="17039" y="6415"/>
                </a:cubicBezTo>
                <a:cubicBezTo>
                  <a:pt x="17033" y="6409"/>
                  <a:pt x="17033" y="6409"/>
                  <a:pt x="17027" y="6409"/>
                </a:cubicBezTo>
                <a:cubicBezTo>
                  <a:pt x="17021" y="6403"/>
                  <a:pt x="17010" y="6409"/>
                  <a:pt x="17004" y="6409"/>
                </a:cubicBezTo>
                <a:cubicBezTo>
                  <a:pt x="16992" y="6409"/>
                  <a:pt x="16986" y="6403"/>
                  <a:pt x="16974" y="6397"/>
                </a:cubicBezTo>
                <a:cubicBezTo>
                  <a:pt x="16974" y="6392"/>
                  <a:pt x="16974" y="6386"/>
                  <a:pt x="16968" y="6386"/>
                </a:cubicBezTo>
                <a:cubicBezTo>
                  <a:pt x="16968" y="6380"/>
                  <a:pt x="16962" y="6386"/>
                  <a:pt x="16962" y="6386"/>
                </a:cubicBezTo>
                <a:cubicBezTo>
                  <a:pt x="16956" y="6380"/>
                  <a:pt x="16950" y="6380"/>
                  <a:pt x="16944" y="6380"/>
                </a:cubicBezTo>
                <a:cubicBezTo>
                  <a:pt x="16938" y="6380"/>
                  <a:pt x="16933" y="6374"/>
                  <a:pt x="16921" y="6374"/>
                </a:cubicBezTo>
                <a:cubicBezTo>
                  <a:pt x="16915" y="6368"/>
                  <a:pt x="16909" y="6362"/>
                  <a:pt x="16897" y="6356"/>
                </a:cubicBezTo>
                <a:cubicBezTo>
                  <a:pt x="16897" y="6356"/>
                  <a:pt x="16891" y="6356"/>
                  <a:pt x="16891" y="6350"/>
                </a:cubicBezTo>
                <a:cubicBezTo>
                  <a:pt x="16885" y="6350"/>
                  <a:pt x="16879" y="6350"/>
                  <a:pt x="16879" y="6350"/>
                </a:cubicBezTo>
                <a:cubicBezTo>
                  <a:pt x="16861" y="6350"/>
                  <a:pt x="16855" y="6356"/>
                  <a:pt x="16838" y="6350"/>
                </a:cubicBezTo>
                <a:cubicBezTo>
                  <a:pt x="16832" y="6350"/>
                  <a:pt x="16832" y="6350"/>
                  <a:pt x="16826" y="6350"/>
                </a:cubicBezTo>
                <a:cubicBezTo>
                  <a:pt x="16814" y="6350"/>
                  <a:pt x="16802" y="6350"/>
                  <a:pt x="16790" y="6344"/>
                </a:cubicBezTo>
                <a:cubicBezTo>
                  <a:pt x="16784" y="6344"/>
                  <a:pt x="16778" y="6338"/>
                  <a:pt x="16767" y="6332"/>
                </a:cubicBezTo>
                <a:cubicBezTo>
                  <a:pt x="16760" y="6326"/>
                  <a:pt x="16755" y="6320"/>
                  <a:pt x="16743" y="6320"/>
                </a:cubicBezTo>
                <a:cubicBezTo>
                  <a:pt x="16743" y="6315"/>
                  <a:pt x="16737" y="6315"/>
                  <a:pt x="16737" y="6315"/>
                </a:cubicBezTo>
                <a:cubicBezTo>
                  <a:pt x="16731" y="6315"/>
                  <a:pt x="16725" y="6315"/>
                  <a:pt x="16719" y="6309"/>
                </a:cubicBezTo>
                <a:cubicBezTo>
                  <a:pt x="16713" y="6309"/>
                  <a:pt x="16707" y="6297"/>
                  <a:pt x="16701" y="6297"/>
                </a:cubicBezTo>
                <a:cubicBezTo>
                  <a:pt x="16695" y="6297"/>
                  <a:pt x="16689" y="6297"/>
                  <a:pt x="16683" y="6303"/>
                </a:cubicBezTo>
                <a:cubicBezTo>
                  <a:pt x="16678" y="6303"/>
                  <a:pt x="16678" y="6309"/>
                  <a:pt x="16672" y="6315"/>
                </a:cubicBezTo>
                <a:cubicBezTo>
                  <a:pt x="16666" y="6320"/>
                  <a:pt x="16660" y="6326"/>
                  <a:pt x="16648" y="6326"/>
                </a:cubicBezTo>
                <a:cubicBezTo>
                  <a:pt x="16642" y="6326"/>
                  <a:pt x="16636" y="6326"/>
                  <a:pt x="16624" y="6326"/>
                </a:cubicBezTo>
                <a:cubicBezTo>
                  <a:pt x="16618" y="6326"/>
                  <a:pt x="16618" y="6326"/>
                  <a:pt x="16612" y="6332"/>
                </a:cubicBezTo>
                <a:cubicBezTo>
                  <a:pt x="16606" y="6332"/>
                  <a:pt x="16606" y="6338"/>
                  <a:pt x="16601" y="6344"/>
                </a:cubicBezTo>
                <a:cubicBezTo>
                  <a:pt x="16601" y="6350"/>
                  <a:pt x="16606" y="6356"/>
                  <a:pt x="16601" y="6362"/>
                </a:cubicBezTo>
                <a:cubicBezTo>
                  <a:pt x="16601" y="6368"/>
                  <a:pt x="16601" y="6374"/>
                  <a:pt x="16594" y="6374"/>
                </a:cubicBezTo>
                <a:cubicBezTo>
                  <a:pt x="16594" y="6380"/>
                  <a:pt x="16589" y="6380"/>
                  <a:pt x="16583" y="6380"/>
                </a:cubicBezTo>
                <a:cubicBezTo>
                  <a:pt x="16577" y="6386"/>
                  <a:pt x="16571" y="6386"/>
                  <a:pt x="16565" y="6386"/>
                </a:cubicBezTo>
                <a:cubicBezTo>
                  <a:pt x="16553" y="6386"/>
                  <a:pt x="16547" y="6380"/>
                  <a:pt x="16535" y="6380"/>
                </a:cubicBezTo>
                <a:cubicBezTo>
                  <a:pt x="16529" y="6380"/>
                  <a:pt x="16523" y="6380"/>
                  <a:pt x="16512" y="6374"/>
                </a:cubicBezTo>
                <a:cubicBezTo>
                  <a:pt x="16512" y="6374"/>
                  <a:pt x="16512" y="6368"/>
                  <a:pt x="16506" y="6362"/>
                </a:cubicBezTo>
                <a:cubicBezTo>
                  <a:pt x="16506" y="6362"/>
                  <a:pt x="16506" y="6356"/>
                  <a:pt x="16506" y="6350"/>
                </a:cubicBezTo>
                <a:cubicBezTo>
                  <a:pt x="16500" y="6344"/>
                  <a:pt x="16494" y="6344"/>
                  <a:pt x="16482" y="6344"/>
                </a:cubicBezTo>
                <a:cubicBezTo>
                  <a:pt x="16476" y="6344"/>
                  <a:pt x="16476" y="6344"/>
                  <a:pt x="16470" y="6344"/>
                </a:cubicBezTo>
                <a:cubicBezTo>
                  <a:pt x="16464" y="6344"/>
                  <a:pt x="16464" y="6350"/>
                  <a:pt x="16458" y="6350"/>
                </a:cubicBezTo>
                <a:cubicBezTo>
                  <a:pt x="16458" y="6356"/>
                  <a:pt x="16452" y="6356"/>
                  <a:pt x="16446" y="6356"/>
                </a:cubicBezTo>
                <a:cubicBezTo>
                  <a:pt x="16375" y="6356"/>
                  <a:pt x="16375" y="6356"/>
                  <a:pt x="16375" y="6356"/>
                </a:cubicBezTo>
                <a:cubicBezTo>
                  <a:pt x="16375" y="6380"/>
                  <a:pt x="16375" y="6380"/>
                  <a:pt x="16375" y="6380"/>
                </a:cubicBezTo>
                <a:cubicBezTo>
                  <a:pt x="16381" y="6380"/>
                  <a:pt x="16387" y="6380"/>
                  <a:pt x="16387" y="6386"/>
                </a:cubicBezTo>
                <a:cubicBezTo>
                  <a:pt x="16393" y="6386"/>
                  <a:pt x="16399" y="6386"/>
                  <a:pt x="16399" y="6392"/>
                </a:cubicBezTo>
                <a:cubicBezTo>
                  <a:pt x="16405" y="6397"/>
                  <a:pt x="16399" y="6397"/>
                  <a:pt x="16399" y="6403"/>
                </a:cubicBezTo>
                <a:cubicBezTo>
                  <a:pt x="16399" y="6409"/>
                  <a:pt x="16399" y="6421"/>
                  <a:pt x="16399" y="6427"/>
                </a:cubicBezTo>
                <a:cubicBezTo>
                  <a:pt x="16417" y="6427"/>
                  <a:pt x="16417" y="6427"/>
                  <a:pt x="16417" y="6427"/>
                </a:cubicBezTo>
                <a:cubicBezTo>
                  <a:pt x="16417" y="6421"/>
                  <a:pt x="16417" y="6415"/>
                  <a:pt x="16417" y="6415"/>
                </a:cubicBezTo>
                <a:close/>
                <a:moveTo>
                  <a:pt x="15966" y="6291"/>
                </a:moveTo>
                <a:lnTo>
                  <a:pt x="15966" y="6291"/>
                </a:lnTo>
                <a:cubicBezTo>
                  <a:pt x="15960" y="6291"/>
                  <a:pt x="15954" y="6291"/>
                  <a:pt x="15954" y="6291"/>
                </a:cubicBezTo>
                <a:cubicBezTo>
                  <a:pt x="15948" y="6291"/>
                  <a:pt x="15948" y="6303"/>
                  <a:pt x="15948" y="6303"/>
                </a:cubicBezTo>
                <a:cubicBezTo>
                  <a:pt x="15948" y="6309"/>
                  <a:pt x="15954" y="6315"/>
                  <a:pt x="15960" y="6315"/>
                </a:cubicBezTo>
                <a:cubicBezTo>
                  <a:pt x="15966" y="6315"/>
                  <a:pt x="15966" y="6315"/>
                  <a:pt x="15966" y="6315"/>
                </a:cubicBezTo>
                <a:cubicBezTo>
                  <a:pt x="15978" y="6315"/>
                  <a:pt x="15978" y="6315"/>
                  <a:pt x="15978" y="6315"/>
                </a:cubicBezTo>
                <a:cubicBezTo>
                  <a:pt x="15990" y="6315"/>
                  <a:pt x="15996" y="6315"/>
                  <a:pt x="16002" y="6315"/>
                </a:cubicBezTo>
                <a:cubicBezTo>
                  <a:pt x="16014" y="6315"/>
                  <a:pt x="16019" y="6315"/>
                  <a:pt x="16025" y="6315"/>
                </a:cubicBezTo>
                <a:cubicBezTo>
                  <a:pt x="16025" y="6309"/>
                  <a:pt x="16019" y="6315"/>
                  <a:pt x="16019" y="6315"/>
                </a:cubicBezTo>
                <a:cubicBezTo>
                  <a:pt x="16019" y="6303"/>
                  <a:pt x="16019" y="6297"/>
                  <a:pt x="16019" y="6291"/>
                </a:cubicBezTo>
                <a:cubicBezTo>
                  <a:pt x="16014" y="6291"/>
                  <a:pt x="16008" y="6285"/>
                  <a:pt x="16002" y="6285"/>
                </a:cubicBezTo>
                <a:cubicBezTo>
                  <a:pt x="15966" y="6285"/>
                  <a:pt x="15966" y="6285"/>
                  <a:pt x="15966" y="6285"/>
                </a:cubicBezTo>
                <a:lnTo>
                  <a:pt x="15966" y="6291"/>
                </a:lnTo>
                <a:close/>
                <a:moveTo>
                  <a:pt x="16553" y="6249"/>
                </a:moveTo>
                <a:lnTo>
                  <a:pt x="16553" y="6249"/>
                </a:lnTo>
                <a:cubicBezTo>
                  <a:pt x="16553" y="6255"/>
                  <a:pt x="16559" y="6255"/>
                  <a:pt x="16559" y="6261"/>
                </a:cubicBezTo>
                <a:cubicBezTo>
                  <a:pt x="16559" y="6267"/>
                  <a:pt x="16565" y="6273"/>
                  <a:pt x="16565" y="6279"/>
                </a:cubicBezTo>
                <a:cubicBezTo>
                  <a:pt x="16565" y="6291"/>
                  <a:pt x="16559" y="6297"/>
                  <a:pt x="16559" y="6309"/>
                </a:cubicBezTo>
                <a:cubicBezTo>
                  <a:pt x="16618" y="6309"/>
                  <a:pt x="16618" y="6309"/>
                  <a:pt x="16618" y="6309"/>
                </a:cubicBezTo>
                <a:cubicBezTo>
                  <a:pt x="16618" y="6297"/>
                  <a:pt x="16618" y="6297"/>
                  <a:pt x="16618" y="6297"/>
                </a:cubicBezTo>
                <a:cubicBezTo>
                  <a:pt x="16594" y="6297"/>
                  <a:pt x="16594" y="6297"/>
                  <a:pt x="16594" y="6297"/>
                </a:cubicBezTo>
                <a:cubicBezTo>
                  <a:pt x="16594" y="6285"/>
                  <a:pt x="16594" y="6279"/>
                  <a:pt x="16594" y="6273"/>
                </a:cubicBezTo>
                <a:cubicBezTo>
                  <a:pt x="16594" y="6267"/>
                  <a:pt x="16589" y="6267"/>
                  <a:pt x="16589" y="6261"/>
                </a:cubicBezTo>
                <a:cubicBezTo>
                  <a:pt x="16589" y="6255"/>
                  <a:pt x="16594" y="6249"/>
                  <a:pt x="16594" y="6249"/>
                </a:cubicBezTo>
                <a:cubicBezTo>
                  <a:pt x="16577" y="6249"/>
                  <a:pt x="16571" y="6249"/>
                  <a:pt x="16553" y="6249"/>
                </a:cubicBezTo>
                <a:close/>
                <a:moveTo>
                  <a:pt x="16316" y="6255"/>
                </a:moveTo>
                <a:lnTo>
                  <a:pt x="16316" y="6255"/>
                </a:lnTo>
                <a:cubicBezTo>
                  <a:pt x="16310" y="6255"/>
                  <a:pt x="16304" y="6249"/>
                  <a:pt x="16298" y="6255"/>
                </a:cubicBezTo>
                <a:cubicBezTo>
                  <a:pt x="16292" y="6255"/>
                  <a:pt x="16286" y="6261"/>
                  <a:pt x="16274" y="6267"/>
                </a:cubicBezTo>
                <a:cubicBezTo>
                  <a:pt x="16280" y="6273"/>
                  <a:pt x="16280" y="6273"/>
                  <a:pt x="16280" y="6273"/>
                </a:cubicBezTo>
                <a:cubicBezTo>
                  <a:pt x="16286" y="6279"/>
                  <a:pt x="16286" y="6279"/>
                  <a:pt x="16292" y="6279"/>
                </a:cubicBezTo>
                <a:cubicBezTo>
                  <a:pt x="16298" y="6279"/>
                  <a:pt x="16298" y="6285"/>
                  <a:pt x="16304" y="6285"/>
                </a:cubicBezTo>
                <a:cubicBezTo>
                  <a:pt x="16310" y="6285"/>
                  <a:pt x="16310" y="6291"/>
                  <a:pt x="16316" y="6291"/>
                </a:cubicBezTo>
                <a:cubicBezTo>
                  <a:pt x="16316" y="6291"/>
                  <a:pt x="16322" y="6291"/>
                  <a:pt x="16328" y="6291"/>
                </a:cubicBezTo>
                <a:cubicBezTo>
                  <a:pt x="16334" y="6291"/>
                  <a:pt x="16334" y="6285"/>
                  <a:pt x="16340" y="6291"/>
                </a:cubicBezTo>
                <a:cubicBezTo>
                  <a:pt x="16346" y="6291"/>
                  <a:pt x="16346" y="6297"/>
                  <a:pt x="16351" y="6297"/>
                </a:cubicBezTo>
                <a:cubicBezTo>
                  <a:pt x="16357" y="6303"/>
                  <a:pt x="16351" y="6309"/>
                  <a:pt x="16357" y="6309"/>
                </a:cubicBezTo>
                <a:cubicBezTo>
                  <a:pt x="16357" y="6315"/>
                  <a:pt x="16357" y="6320"/>
                  <a:pt x="16363" y="6326"/>
                </a:cubicBezTo>
                <a:cubicBezTo>
                  <a:pt x="16369" y="6326"/>
                  <a:pt x="16369" y="6326"/>
                  <a:pt x="16375" y="6326"/>
                </a:cubicBezTo>
                <a:cubicBezTo>
                  <a:pt x="16387" y="6326"/>
                  <a:pt x="16387" y="6326"/>
                  <a:pt x="16387" y="6326"/>
                </a:cubicBezTo>
                <a:cubicBezTo>
                  <a:pt x="16393" y="6326"/>
                  <a:pt x="16399" y="6320"/>
                  <a:pt x="16405" y="6320"/>
                </a:cubicBezTo>
                <a:cubicBezTo>
                  <a:pt x="16405" y="6320"/>
                  <a:pt x="16405" y="6315"/>
                  <a:pt x="16411" y="6315"/>
                </a:cubicBezTo>
                <a:cubicBezTo>
                  <a:pt x="16411" y="6315"/>
                  <a:pt x="16417" y="6320"/>
                  <a:pt x="16423" y="6320"/>
                </a:cubicBezTo>
                <a:cubicBezTo>
                  <a:pt x="16423" y="6320"/>
                  <a:pt x="16428" y="6320"/>
                  <a:pt x="16435" y="6320"/>
                </a:cubicBezTo>
                <a:cubicBezTo>
                  <a:pt x="16440" y="6320"/>
                  <a:pt x="16440" y="6320"/>
                  <a:pt x="16452" y="6320"/>
                </a:cubicBezTo>
                <a:cubicBezTo>
                  <a:pt x="16458" y="6320"/>
                  <a:pt x="16464" y="6320"/>
                  <a:pt x="16470" y="6320"/>
                </a:cubicBezTo>
                <a:cubicBezTo>
                  <a:pt x="16476" y="6320"/>
                  <a:pt x="16476" y="6315"/>
                  <a:pt x="16482" y="6315"/>
                </a:cubicBezTo>
                <a:cubicBezTo>
                  <a:pt x="16476" y="6309"/>
                  <a:pt x="16482" y="6303"/>
                  <a:pt x="16476" y="6303"/>
                </a:cubicBezTo>
                <a:cubicBezTo>
                  <a:pt x="16476" y="6297"/>
                  <a:pt x="16470" y="6303"/>
                  <a:pt x="16464" y="6297"/>
                </a:cubicBezTo>
                <a:cubicBezTo>
                  <a:pt x="16458" y="6285"/>
                  <a:pt x="16464" y="6273"/>
                  <a:pt x="16464" y="6261"/>
                </a:cubicBezTo>
                <a:cubicBezTo>
                  <a:pt x="16464" y="6255"/>
                  <a:pt x="16470" y="6249"/>
                  <a:pt x="16464" y="6249"/>
                </a:cubicBezTo>
                <a:cubicBezTo>
                  <a:pt x="16464" y="6243"/>
                  <a:pt x="16464" y="6237"/>
                  <a:pt x="16458" y="6237"/>
                </a:cubicBezTo>
                <a:cubicBezTo>
                  <a:pt x="16452" y="6231"/>
                  <a:pt x="16452" y="6231"/>
                  <a:pt x="16446" y="6231"/>
                </a:cubicBezTo>
                <a:cubicBezTo>
                  <a:pt x="16435" y="6231"/>
                  <a:pt x="16428" y="6226"/>
                  <a:pt x="16423" y="6226"/>
                </a:cubicBezTo>
                <a:cubicBezTo>
                  <a:pt x="16411" y="6226"/>
                  <a:pt x="16405" y="6231"/>
                  <a:pt x="16393" y="6231"/>
                </a:cubicBezTo>
                <a:cubicBezTo>
                  <a:pt x="16387" y="6237"/>
                  <a:pt x="16387" y="6237"/>
                  <a:pt x="16381" y="6243"/>
                </a:cubicBezTo>
                <a:cubicBezTo>
                  <a:pt x="16375" y="6243"/>
                  <a:pt x="16369" y="6243"/>
                  <a:pt x="16357" y="6243"/>
                </a:cubicBezTo>
                <a:cubicBezTo>
                  <a:pt x="16351" y="6243"/>
                  <a:pt x="16346" y="6243"/>
                  <a:pt x="16340" y="6243"/>
                </a:cubicBezTo>
                <a:cubicBezTo>
                  <a:pt x="16334" y="6243"/>
                  <a:pt x="16328" y="6249"/>
                  <a:pt x="16322" y="6249"/>
                </a:cubicBezTo>
                <a:cubicBezTo>
                  <a:pt x="16316" y="6255"/>
                  <a:pt x="16316" y="6255"/>
                  <a:pt x="16310" y="6261"/>
                </a:cubicBezTo>
                <a:cubicBezTo>
                  <a:pt x="16310" y="6261"/>
                  <a:pt x="16310" y="6267"/>
                  <a:pt x="16304" y="6267"/>
                </a:cubicBezTo>
                <a:lnTo>
                  <a:pt x="16316" y="6255"/>
                </a:lnTo>
                <a:close/>
                <a:moveTo>
                  <a:pt x="16298" y="6231"/>
                </a:moveTo>
                <a:lnTo>
                  <a:pt x="16298" y="6231"/>
                </a:lnTo>
                <a:cubicBezTo>
                  <a:pt x="16310" y="6226"/>
                  <a:pt x="16316" y="6220"/>
                  <a:pt x="16316" y="6202"/>
                </a:cubicBezTo>
                <a:cubicBezTo>
                  <a:pt x="16316" y="6196"/>
                  <a:pt x="16310" y="6190"/>
                  <a:pt x="16304" y="6190"/>
                </a:cubicBezTo>
                <a:cubicBezTo>
                  <a:pt x="16304" y="6190"/>
                  <a:pt x="16298" y="6184"/>
                  <a:pt x="16292" y="6184"/>
                </a:cubicBezTo>
                <a:cubicBezTo>
                  <a:pt x="16280" y="6184"/>
                  <a:pt x="16280" y="6184"/>
                  <a:pt x="16280" y="6184"/>
                </a:cubicBezTo>
                <a:lnTo>
                  <a:pt x="16274" y="6184"/>
                </a:lnTo>
                <a:cubicBezTo>
                  <a:pt x="16269" y="6184"/>
                  <a:pt x="16269" y="6190"/>
                  <a:pt x="16269" y="6196"/>
                </a:cubicBezTo>
                <a:cubicBezTo>
                  <a:pt x="16262" y="6202"/>
                  <a:pt x="16262" y="6208"/>
                  <a:pt x="16257" y="6220"/>
                </a:cubicBezTo>
                <a:cubicBezTo>
                  <a:pt x="16262" y="6226"/>
                  <a:pt x="16274" y="6231"/>
                  <a:pt x="16280" y="6231"/>
                </a:cubicBezTo>
                <a:cubicBezTo>
                  <a:pt x="16286" y="6231"/>
                  <a:pt x="16298" y="6231"/>
                  <a:pt x="16298" y="6231"/>
                </a:cubicBezTo>
                <a:close/>
                <a:moveTo>
                  <a:pt x="16245" y="6303"/>
                </a:moveTo>
                <a:lnTo>
                  <a:pt x="16245" y="6303"/>
                </a:lnTo>
                <a:cubicBezTo>
                  <a:pt x="16245" y="6315"/>
                  <a:pt x="16245" y="6315"/>
                  <a:pt x="16245" y="6315"/>
                </a:cubicBezTo>
                <a:cubicBezTo>
                  <a:pt x="16245" y="6320"/>
                  <a:pt x="16245" y="6326"/>
                  <a:pt x="16245" y="6332"/>
                </a:cubicBezTo>
                <a:cubicBezTo>
                  <a:pt x="16262" y="6332"/>
                  <a:pt x="16269" y="6332"/>
                  <a:pt x="16280" y="6332"/>
                </a:cubicBezTo>
                <a:cubicBezTo>
                  <a:pt x="16280" y="6297"/>
                  <a:pt x="16280" y="6297"/>
                  <a:pt x="16280" y="6297"/>
                </a:cubicBezTo>
                <a:cubicBezTo>
                  <a:pt x="16251" y="6297"/>
                  <a:pt x="16251" y="6297"/>
                  <a:pt x="16251" y="6297"/>
                </a:cubicBezTo>
                <a:cubicBezTo>
                  <a:pt x="16251" y="6315"/>
                  <a:pt x="16251" y="6315"/>
                  <a:pt x="16251" y="6315"/>
                </a:cubicBezTo>
                <a:lnTo>
                  <a:pt x="16245" y="6303"/>
                </a:lnTo>
                <a:close/>
                <a:moveTo>
                  <a:pt x="16138" y="6368"/>
                </a:moveTo>
                <a:lnTo>
                  <a:pt x="16138" y="6368"/>
                </a:lnTo>
                <a:cubicBezTo>
                  <a:pt x="16138" y="6374"/>
                  <a:pt x="16138" y="6380"/>
                  <a:pt x="16138" y="6380"/>
                </a:cubicBezTo>
                <a:cubicBezTo>
                  <a:pt x="16138" y="6386"/>
                  <a:pt x="16144" y="6386"/>
                  <a:pt x="16144" y="6392"/>
                </a:cubicBezTo>
                <a:cubicBezTo>
                  <a:pt x="16180" y="6392"/>
                  <a:pt x="16180" y="6392"/>
                  <a:pt x="16180" y="6392"/>
                </a:cubicBezTo>
                <a:cubicBezTo>
                  <a:pt x="16185" y="6392"/>
                  <a:pt x="16191" y="6392"/>
                  <a:pt x="16203" y="6392"/>
                </a:cubicBezTo>
                <a:lnTo>
                  <a:pt x="16209" y="6392"/>
                </a:lnTo>
                <a:cubicBezTo>
                  <a:pt x="16221" y="6392"/>
                  <a:pt x="16221" y="6392"/>
                  <a:pt x="16221" y="6392"/>
                </a:cubicBezTo>
                <a:cubicBezTo>
                  <a:pt x="16227" y="6392"/>
                  <a:pt x="16233" y="6397"/>
                  <a:pt x="16233" y="6397"/>
                </a:cubicBezTo>
                <a:cubicBezTo>
                  <a:pt x="16239" y="6397"/>
                  <a:pt x="16245" y="6397"/>
                  <a:pt x="16245" y="6397"/>
                </a:cubicBezTo>
                <a:cubicBezTo>
                  <a:pt x="16251" y="6397"/>
                  <a:pt x="16257" y="6397"/>
                  <a:pt x="16257" y="6403"/>
                </a:cubicBezTo>
                <a:cubicBezTo>
                  <a:pt x="16262" y="6403"/>
                  <a:pt x="16262" y="6409"/>
                  <a:pt x="16269" y="6409"/>
                </a:cubicBezTo>
                <a:cubicBezTo>
                  <a:pt x="16280" y="6409"/>
                  <a:pt x="16286" y="6409"/>
                  <a:pt x="16292" y="6409"/>
                </a:cubicBezTo>
                <a:cubicBezTo>
                  <a:pt x="16292" y="6397"/>
                  <a:pt x="16292" y="6392"/>
                  <a:pt x="16292" y="6374"/>
                </a:cubicBezTo>
                <a:cubicBezTo>
                  <a:pt x="16280" y="6374"/>
                  <a:pt x="16274" y="6374"/>
                  <a:pt x="16262" y="6374"/>
                </a:cubicBezTo>
                <a:cubicBezTo>
                  <a:pt x="16257" y="6374"/>
                  <a:pt x="16251" y="6368"/>
                  <a:pt x="16239" y="6368"/>
                </a:cubicBezTo>
                <a:cubicBezTo>
                  <a:pt x="16239" y="6368"/>
                  <a:pt x="16233" y="6368"/>
                  <a:pt x="16227" y="6368"/>
                </a:cubicBezTo>
                <a:cubicBezTo>
                  <a:pt x="16215" y="6368"/>
                  <a:pt x="16215" y="6368"/>
                  <a:pt x="16215" y="6368"/>
                </a:cubicBezTo>
                <a:cubicBezTo>
                  <a:pt x="16209" y="6368"/>
                  <a:pt x="16203" y="6362"/>
                  <a:pt x="16197" y="6362"/>
                </a:cubicBezTo>
                <a:cubicBezTo>
                  <a:pt x="16185" y="6362"/>
                  <a:pt x="16180" y="6356"/>
                  <a:pt x="16168" y="6356"/>
                </a:cubicBezTo>
                <a:cubicBezTo>
                  <a:pt x="16162" y="6356"/>
                  <a:pt x="16156" y="6356"/>
                  <a:pt x="16150" y="6356"/>
                </a:cubicBezTo>
                <a:cubicBezTo>
                  <a:pt x="16144" y="6362"/>
                  <a:pt x="16150" y="6368"/>
                  <a:pt x="16144" y="6368"/>
                </a:cubicBezTo>
                <a:cubicBezTo>
                  <a:pt x="16144" y="6374"/>
                  <a:pt x="16144" y="6380"/>
                  <a:pt x="16138" y="6380"/>
                </a:cubicBezTo>
                <a:lnTo>
                  <a:pt x="16138" y="6368"/>
                </a:lnTo>
                <a:close/>
                <a:moveTo>
                  <a:pt x="16096" y="6380"/>
                </a:moveTo>
                <a:lnTo>
                  <a:pt x="16096" y="6380"/>
                </a:lnTo>
                <a:cubicBezTo>
                  <a:pt x="16085" y="6374"/>
                  <a:pt x="16079" y="6374"/>
                  <a:pt x="16073" y="6374"/>
                </a:cubicBezTo>
                <a:cubicBezTo>
                  <a:pt x="16067" y="6374"/>
                  <a:pt x="16055" y="6368"/>
                  <a:pt x="16049" y="6368"/>
                </a:cubicBezTo>
                <a:cubicBezTo>
                  <a:pt x="16049" y="6392"/>
                  <a:pt x="16049" y="6392"/>
                  <a:pt x="16049" y="6392"/>
                </a:cubicBezTo>
                <a:cubicBezTo>
                  <a:pt x="16049" y="6392"/>
                  <a:pt x="16049" y="6397"/>
                  <a:pt x="16055" y="6403"/>
                </a:cubicBezTo>
                <a:cubicBezTo>
                  <a:pt x="16067" y="6409"/>
                  <a:pt x="16067" y="6409"/>
                  <a:pt x="16067" y="6409"/>
                </a:cubicBezTo>
                <a:cubicBezTo>
                  <a:pt x="16073" y="6409"/>
                  <a:pt x="16073" y="6409"/>
                  <a:pt x="16079" y="6409"/>
                </a:cubicBezTo>
                <a:cubicBezTo>
                  <a:pt x="16102" y="6409"/>
                  <a:pt x="16102" y="6409"/>
                  <a:pt x="16102" y="6409"/>
                </a:cubicBezTo>
                <a:cubicBezTo>
                  <a:pt x="16102" y="6392"/>
                  <a:pt x="16102" y="6392"/>
                  <a:pt x="16102" y="6392"/>
                </a:cubicBezTo>
                <a:cubicBezTo>
                  <a:pt x="16096" y="6386"/>
                  <a:pt x="16096" y="6380"/>
                  <a:pt x="16096" y="6380"/>
                </a:cubicBezTo>
                <a:close/>
                <a:moveTo>
                  <a:pt x="16168" y="6065"/>
                </a:moveTo>
                <a:lnTo>
                  <a:pt x="16168" y="6065"/>
                </a:lnTo>
                <a:cubicBezTo>
                  <a:pt x="16162" y="6077"/>
                  <a:pt x="16156" y="6083"/>
                  <a:pt x="16144" y="6089"/>
                </a:cubicBezTo>
                <a:cubicBezTo>
                  <a:pt x="16144" y="6095"/>
                  <a:pt x="16138" y="6101"/>
                  <a:pt x="16132" y="6101"/>
                </a:cubicBezTo>
                <a:cubicBezTo>
                  <a:pt x="16132" y="6101"/>
                  <a:pt x="16126" y="6107"/>
                  <a:pt x="16120" y="6113"/>
                </a:cubicBezTo>
                <a:cubicBezTo>
                  <a:pt x="16120" y="6113"/>
                  <a:pt x="16114" y="6107"/>
                  <a:pt x="16114" y="6113"/>
                </a:cubicBezTo>
                <a:cubicBezTo>
                  <a:pt x="16108" y="6113"/>
                  <a:pt x="16108" y="6119"/>
                  <a:pt x="16108" y="6119"/>
                </a:cubicBezTo>
                <a:cubicBezTo>
                  <a:pt x="16108" y="6125"/>
                  <a:pt x="16108" y="6125"/>
                  <a:pt x="16108" y="6125"/>
                </a:cubicBezTo>
                <a:cubicBezTo>
                  <a:pt x="16108" y="6137"/>
                  <a:pt x="16114" y="6142"/>
                  <a:pt x="16114" y="6154"/>
                </a:cubicBezTo>
                <a:cubicBezTo>
                  <a:pt x="16114" y="6160"/>
                  <a:pt x="16114" y="6160"/>
                  <a:pt x="16114" y="6166"/>
                </a:cubicBezTo>
                <a:cubicBezTo>
                  <a:pt x="16114" y="6178"/>
                  <a:pt x="16114" y="6184"/>
                  <a:pt x="16114" y="6190"/>
                </a:cubicBezTo>
                <a:cubicBezTo>
                  <a:pt x="16108" y="6196"/>
                  <a:pt x="16102" y="6196"/>
                  <a:pt x="16102" y="6202"/>
                </a:cubicBezTo>
                <a:cubicBezTo>
                  <a:pt x="16102" y="6208"/>
                  <a:pt x="16096" y="6214"/>
                  <a:pt x="16096" y="6226"/>
                </a:cubicBezTo>
                <a:cubicBezTo>
                  <a:pt x="16096" y="6231"/>
                  <a:pt x="16096" y="6231"/>
                  <a:pt x="16096" y="6237"/>
                </a:cubicBezTo>
                <a:cubicBezTo>
                  <a:pt x="16096" y="6243"/>
                  <a:pt x="16096" y="6249"/>
                  <a:pt x="16096" y="6261"/>
                </a:cubicBezTo>
                <a:cubicBezTo>
                  <a:pt x="16102" y="6261"/>
                  <a:pt x="16102" y="6255"/>
                  <a:pt x="16108" y="6261"/>
                </a:cubicBezTo>
                <a:cubicBezTo>
                  <a:pt x="16114" y="6261"/>
                  <a:pt x="16114" y="6267"/>
                  <a:pt x="16120" y="6267"/>
                </a:cubicBezTo>
                <a:cubicBezTo>
                  <a:pt x="16126" y="6267"/>
                  <a:pt x="16132" y="6261"/>
                  <a:pt x="16144" y="6261"/>
                </a:cubicBezTo>
                <a:cubicBezTo>
                  <a:pt x="16144" y="6249"/>
                  <a:pt x="16144" y="6243"/>
                  <a:pt x="16144" y="6231"/>
                </a:cubicBezTo>
                <a:cubicBezTo>
                  <a:pt x="16144" y="6220"/>
                  <a:pt x="16144" y="6214"/>
                  <a:pt x="16144" y="6196"/>
                </a:cubicBezTo>
                <a:cubicBezTo>
                  <a:pt x="16144" y="6196"/>
                  <a:pt x="16144" y="6196"/>
                  <a:pt x="16150" y="6196"/>
                </a:cubicBezTo>
                <a:cubicBezTo>
                  <a:pt x="16162" y="6196"/>
                  <a:pt x="16174" y="6196"/>
                  <a:pt x="16191" y="6196"/>
                </a:cubicBezTo>
                <a:cubicBezTo>
                  <a:pt x="16191" y="6196"/>
                  <a:pt x="16197" y="6196"/>
                  <a:pt x="16203" y="6196"/>
                </a:cubicBezTo>
                <a:cubicBezTo>
                  <a:pt x="16203" y="6190"/>
                  <a:pt x="16203" y="6190"/>
                  <a:pt x="16203" y="6178"/>
                </a:cubicBezTo>
                <a:cubicBezTo>
                  <a:pt x="16203" y="6172"/>
                  <a:pt x="16197" y="6166"/>
                  <a:pt x="16197" y="6160"/>
                </a:cubicBezTo>
                <a:cubicBezTo>
                  <a:pt x="16191" y="6160"/>
                  <a:pt x="16185" y="6160"/>
                  <a:pt x="16185" y="6154"/>
                </a:cubicBezTo>
                <a:cubicBezTo>
                  <a:pt x="16185" y="6149"/>
                  <a:pt x="16185" y="6149"/>
                  <a:pt x="16185" y="6142"/>
                </a:cubicBezTo>
                <a:cubicBezTo>
                  <a:pt x="16185" y="6137"/>
                  <a:pt x="16185" y="6137"/>
                  <a:pt x="16185" y="6131"/>
                </a:cubicBezTo>
                <a:cubicBezTo>
                  <a:pt x="16180" y="6131"/>
                  <a:pt x="16180" y="6125"/>
                  <a:pt x="16174" y="6125"/>
                </a:cubicBezTo>
                <a:cubicBezTo>
                  <a:pt x="16168" y="6125"/>
                  <a:pt x="16162" y="6131"/>
                  <a:pt x="16150" y="6131"/>
                </a:cubicBezTo>
                <a:cubicBezTo>
                  <a:pt x="16150" y="6113"/>
                  <a:pt x="16150" y="6113"/>
                  <a:pt x="16150" y="6113"/>
                </a:cubicBezTo>
                <a:cubicBezTo>
                  <a:pt x="16150" y="6107"/>
                  <a:pt x="16156" y="6107"/>
                  <a:pt x="16156" y="6101"/>
                </a:cubicBezTo>
                <a:cubicBezTo>
                  <a:pt x="16156" y="6095"/>
                  <a:pt x="16162" y="6095"/>
                  <a:pt x="16168" y="6095"/>
                </a:cubicBezTo>
                <a:cubicBezTo>
                  <a:pt x="16168" y="6089"/>
                  <a:pt x="16168" y="6083"/>
                  <a:pt x="16168" y="6083"/>
                </a:cubicBezTo>
                <a:cubicBezTo>
                  <a:pt x="16168" y="6077"/>
                  <a:pt x="16168" y="6071"/>
                  <a:pt x="16168" y="6065"/>
                </a:cubicBezTo>
                <a:close/>
                <a:moveTo>
                  <a:pt x="15628" y="6374"/>
                </a:moveTo>
                <a:lnTo>
                  <a:pt x="15628" y="6374"/>
                </a:lnTo>
                <a:cubicBezTo>
                  <a:pt x="15628" y="6380"/>
                  <a:pt x="15634" y="6386"/>
                  <a:pt x="15640" y="6392"/>
                </a:cubicBezTo>
                <a:cubicBezTo>
                  <a:pt x="15646" y="6392"/>
                  <a:pt x="15646" y="6397"/>
                  <a:pt x="15652" y="6397"/>
                </a:cubicBezTo>
                <a:cubicBezTo>
                  <a:pt x="15658" y="6397"/>
                  <a:pt x="15658" y="6397"/>
                  <a:pt x="15664" y="6403"/>
                </a:cubicBezTo>
                <a:cubicBezTo>
                  <a:pt x="15670" y="6403"/>
                  <a:pt x="15676" y="6403"/>
                  <a:pt x="15687" y="6403"/>
                </a:cubicBezTo>
                <a:cubicBezTo>
                  <a:pt x="15687" y="6409"/>
                  <a:pt x="15687" y="6409"/>
                  <a:pt x="15687" y="6415"/>
                </a:cubicBezTo>
                <a:cubicBezTo>
                  <a:pt x="15687" y="6427"/>
                  <a:pt x="15681" y="6427"/>
                  <a:pt x="15681" y="6439"/>
                </a:cubicBezTo>
                <a:cubicBezTo>
                  <a:pt x="15681" y="6445"/>
                  <a:pt x="15676" y="6445"/>
                  <a:pt x="15676" y="6451"/>
                </a:cubicBezTo>
                <a:cubicBezTo>
                  <a:pt x="15676" y="6457"/>
                  <a:pt x="15676" y="6457"/>
                  <a:pt x="15676" y="6463"/>
                </a:cubicBezTo>
                <a:cubicBezTo>
                  <a:pt x="15676" y="6469"/>
                  <a:pt x="15676" y="6469"/>
                  <a:pt x="15676" y="6475"/>
                </a:cubicBezTo>
                <a:cubicBezTo>
                  <a:pt x="15676" y="6480"/>
                  <a:pt x="15681" y="6480"/>
                  <a:pt x="15681" y="6486"/>
                </a:cubicBezTo>
                <a:cubicBezTo>
                  <a:pt x="15687" y="6492"/>
                  <a:pt x="15687" y="6498"/>
                  <a:pt x="15687" y="6498"/>
                </a:cubicBezTo>
                <a:cubicBezTo>
                  <a:pt x="15687" y="6504"/>
                  <a:pt x="15693" y="6510"/>
                  <a:pt x="15693" y="6510"/>
                </a:cubicBezTo>
                <a:cubicBezTo>
                  <a:pt x="15699" y="6510"/>
                  <a:pt x="15699" y="6510"/>
                  <a:pt x="15705" y="6504"/>
                </a:cubicBezTo>
                <a:cubicBezTo>
                  <a:pt x="15705" y="6498"/>
                  <a:pt x="15711" y="6498"/>
                  <a:pt x="15717" y="6498"/>
                </a:cubicBezTo>
                <a:cubicBezTo>
                  <a:pt x="15717" y="6486"/>
                  <a:pt x="15717" y="6480"/>
                  <a:pt x="15717" y="6469"/>
                </a:cubicBezTo>
                <a:cubicBezTo>
                  <a:pt x="15717" y="6463"/>
                  <a:pt x="15717" y="6457"/>
                  <a:pt x="15717" y="6445"/>
                </a:cubicBezTo>
                <a:cubicBezTo>
                  <a:pt x="15717" y="6439"/>
                  <a:pt x="15723" y="6439"/>
                  <a:pt x="15723" y="6433"/>
                </a:cubicBezTo>
                <a:cubicBezTo>
                  <a:pt x="15723" y="6356"/>
                  <a:pt x="15723" y="6356"/>
                  <a:pt x="15723" y="6356"/>
                </a:cubicBezTo>
                <a:cubicBezTo>
                  <a:pt x="15759" y="6356"/>
                  <a:pt x="15759" y="6356"/>
                  <a:pt x="15759" y="6356"/>
                </a:cubicBezTo>
                <a:cubicBezTo>
                  <a:pt x="15759" y="6386"/>
                  <a:pt x="15759" y="6386"/>
                  <a:pt x="15759" y="6386"/>
                </a:cubicBezTo>
                <a:cubicBezTo>
                  <a:pt x="15753" y="6397"/>
                  <a:pt x="15753" y="6397"/>
                  <a:pt x="15753" y="6397"/>
                </a:cubicBezTo>
                <a:cubicBezTo>
                  <a:pt x="15753" y="6409"/>
                  <a:pt x="15753" y="6409"/>
                  <a:pt x="15753" y="6409"/>
                </a:cubicBezTo>
                <a:cubicBezTo>
                  <a:pt x="15759" y="6409"/>
                  <a:pt x="15764" y="6409"/>
                  <a:pt x="15764" y="6409"/>
                </a:cubicBezTo>
                <a:cubicBezTo>
                  <a:pt x="15770" y="6409"/>
                  <a:pt x="15776" y="6409"/>
                  <a:pt x="15776" y="6409"/>
                </a:cubicBezTo>
                <a:cubicBezTo>
                  <a:pt x="15782" y="6409"/>
                  <a:pt x="15782" y="6415"/>
                  <a:pt x="15788" y="6415"/>
                </a:cubicBezTo>
                <a:cubicBezTo>
                  <a:pt x="15794" y="6415"/>
                  <a:pt x="15800" y="6415"/>
                  <a:pt x="15800" y="6421"/>
                </a:cubicBezTo>
                <a:cubicBezTo>
                  <a:pt x="15806" y="6421"/>
                  <a:pt x="15806" y="6421"/>
                  <a:pt x="15812" y="6421"/>
                </a:cubicBezTo>
                <a:cubicBezTo>
                  <a:pt x="15812" y="6439"/>
                  <a:pt x="15812" y="6439"/>
                  <a:pt x="15812" y="6439"/>
                </a:cubicBezTo>
                <a:cubicBezTo>
                  <a:pt x="15812" y="6445"/>
                  <a:pt x="15806" y="6451"/>
                  <a:pt x="15806" y="6451"/>
                </a:cubicBezTo>
                <a:cubicBezTo>
                  <a:pt x="15806" y="6457"/>
                  <a:pt x="15806" y="6463"/>
                  <a:pt x="15806" y="6463"/>
                </a:cubicBezTo>
                <a:cubicBezTo>
                  <a:pt x="15806" y="6475"/>
                  <a:pt x="15806" y="6475"/>
                  <a:pt x="15806" y="6475"/>
                </a:cubicBezTo>
                <a:cubicBezTo>
                  <a:pt x="15806" y="6480"/>
                  <a:pt x="15800" y="6486"/>
                  <a:pt x="15806" y="6492"/>
                </a:cubicBezTo>
                <a:cubicBezTo>
                  <a:pt x="15806" y="6492"/>
                  <a:pt x="15812" y="6498"/>
                  <a:pt x="15818" y="6498"/>
                </a:cubicBezTo>
                <a:cubicBezTo>
                  <a:pt x="15818" y="6504"/>
                  <a:pt x="15824" y="6504"/>
                  <a:pt x="15830" y="6504"/>
                </a:cubicBezTo>
                <a:cubicBezTo>
                  <a:pt x="15865" y="6504"/>
                  <a:pt x="15865" y="6504"/>
                  <a:pt x="15865" y="6504"/>
                </a:cubicBezTo>
                <a:cubicBezTo>
                  <a:pt x="15865" y="6498"/>
                  <a:pt x="15871" y="6498"/>
                  <a:pt x="15871" y="6492"/>
                </a:cubicBezTo>
                <a:cubicBezTo>
                  <a:pt x="15871" y="6475"/>
                  <a:pt x="15871" y="6475"/>
                  <a:pt x="15871" y="6475"/>
                </a:cubicBezTo>
                <a:cubicBezTo>
                  <a:pt x="15871" y="6463"/>
                  <a:pt x="15871" y="6457"/>
                  <a:pt x="15865" y="6445"/>
                </a:cubicBezTo>
                <a:cubicBezTo>
                  <a:pt x="15865" y="6445"/>
                  <a:pt x="15859" y="6445"/>
                  <a:pt x="15853" y="6439"/>
                </a:cubicBezTo>
                <a:cubicBezTo>
                  <a:pt x="15853" y="6439"/>
                  <a:pt x="15847" y="6433"/>
                  <a:pt x="15842" y="6427"/>
                </a:cubicBezTo>
                <a:cubicBezTo>
                  <a:pt x="15842" y="6427"/>
                  <a:pt x="15836" y="6427"/>
                  <a:pt x="15830" y="6421"/>
                </a:cubicBezTo>
                <a:cubicBezTo>
                  <a:pt x="15830" y="6415"/>
                  <a:pt x="15824" y="6409"/>
                  <a:pt x="15824" y="6403"/>
                </a:cubicBezTo>
                <a:cubicBezTo>
                  <a:pt x="15824" y="6397"/>
                  <a:pt x="15830" y="6392"/>
                  <a:pt x="15830" y="6386"/>
                </a:cubicBezTo>
                <a:cubicBezTo>
                  <a:pt x="15830" y="6374"/>
                  <a:pt x="15830" y="6374"/>
                  <a:pt x="15830" y="6374"/>
                </a:cubicBezTo>
                <a:cubicBezTo>
                  <a:pt x="15830" y="6374"/>
                  <a:pt x="15836" y="6368"/>
                  <a:pt x="15830" y="6362"/>
                </a:cubicBezTo>
                <a:cubicBezTo>
                  <a:pt x="15830" y="6362"/>
                  <a:pt x="15824" y="6362"/>
                  <a:pt x="15818" y="6356"/>
                </a:cubicBezTo>
                <a:cubicBezTo>
                  <a:pt x="15818" y="6350"/>
                  <a:pt x="15818" y="6350"/>
                  <a:pt x="15812" y="6344"/>
                </a:cubicBezTo>
                <a:cubicBezTo>
                  <a:pt x="15806" y="6338"/>
                  <a:pt x="15806" y="6338"/>
                  <a:pt x="15800" y="6338"/>
                </a:cubicBezTo>
                <a:cubicBezTo>
                  <a:pt x="15794" y="6332"/>
                  <a:pt x="15788" y="6338"/>
                  <a:pt x="15788" y="6332"/>
                </a:cubicBezTo>
                <a:cubicBezTo>
                  <a:pt x="15782" y="6332"/>
                  <a:pt x="15788" y="6326"/>
                  <a:pt x="15782" y="6320"/>
                </a:cubicBezTo>
                <a:cubicBezTo>
                  <a:pt x="15788" y="6303"/>
                  <a:pt x="15788" y="6303"/>
                  <a:pt x="15788" y="6303"/>
                </a:cubicBezTo>
                <a:cubicBezTo>
                  <a:pt x="15800" y="6303"/>
                  <a:pt x="15812" y="6303"/>
                  <a:pt x="15824" y="6303"/>
                </a:cubicBezTo>
                <a:cubicBezTo>
                  <a:pt x="15830" y="6303"/>
                  <a:pt x="15830" y="6297"/>
                  <a:pt x="15836" y="6291"/>
                </a:cubicBezTo>
                <a:cubicBezTo>
                  <a:pt x="15836" y="6291"/>
                  <a:pt x="15842" y="6291"/>
                  <a:pt x="15847" y="6291"/>
                </a:cubicBezTo>
                <a:cubicBezTo>
                  <a:pt x="15859" y="6285"/>
                  <a:pt x="15865" y="6291"/>
                  <a:pt x="15883" y="6291"/>
                </a:cubicBezTo>
                <a:lnTo>
                  <a:pt x="15889" y="6291"/>
                </a:lnTo>
                <a:cubicBezTo>
                  <a:pt x="15895" y="6291"/>
                  <a:pt x="15901" y="6285"/>
                  <a:pt x="15901" y="6273"/>
                </a:cubicBezTo>
                <a:lnTo>
                  <a:pt x="15895" y="6267"/>
                </a:lnTo>
                <a:cubicBezTo>
                  <a:pt x="15895" y="6261"/>
                  <a:pt x="15889" y="6255"/>
                  <a:pt x="15889" y="6255"/>
                </a:cubicBezTo>
                <a:cubicBezTo>
                  <a:pt x="15883" y="6249"/>
                  <a:pt x="15877" y="6249"/>
                  <a:pt x="15877" y="6249"/>
                </a:cubicBezTo>
                <a:cubicBezTo>
                  <a:pt x="15871" y="6243"/>
                  <a:pt x="15865" y="6243"/>
                  <a:pt x="15865" y="6237"/>
                </a:cubicBezTo>
                <a:cubicBezTo>
                  <a:pt x="15859" y="6237"/>
                  <a:pt x="15859" y="6231"/>
                  <a:pt x="15853" y="6231"/>
                </a:cubicBezTo>
                <a:cubicBezTo>
                  <a:pt x="15842" y="6231"/>
                  <a:pt x="15842" y="6231"/>
                  <a:pt x="15842" y="6231"/>
                </a:cubicBezTo>
                <a:cubicBezTo>
                  <a:pt x="15836" y="6231"/>
                  <a:pt x="15836" y="6231"/>
                  <a:pt x="15830" y="6231"/>
                </a:cubicBezTo>
                <a:cubicBezTo>
                  <a:pt x="15824" y="6231"/>
                  <a:pt x="15824" y="6231"/>
                  <a:pt x="15818" y="6237"/>
                </a:cubicBezTo>
                <a:cubicBezTo>
                  <a:pt x="15812" y="6237"/>
                  <a:pt x="15812" y="6243"/>
                  <a:pt x="15812" y="6249"/>
                </a:cubicBezTo>
                <a:cubicBezTo>
                  <a:pt x="15800" y="6255"/>
                  <a:pt x="15788" y="6267"/>
                  <a:pt x="15776" y="6267"/>
                </a:cubicBezTo>
                <a:cubicBezTo>
                  <a:pt x="15764" y="6273"/>
                  <a:pt x="15759" y="6267"/>
                  <a:pt x="15753" y="6267"/>
                </a:cubicBezTo>
                <a:cubicBezTo>
                  <a:pt x="15747" y="6267"/>
                  <a:pt x="15747" y="6267"/>
                  <a:pt x="15741" y="6267"/>
                </a:cubicBezTo>
                <a:cubicBezTo>
                  <a:pt x="15735" y="6261"/>
                  <a:pt x="15729" y="6261"/>
                  <a:pt x="15717" y="6255"/>
                </a:cubicBezTo>
                <a:lnTo>
                  <a:pt x="15711" y="6249"/>
                </a:lnTo>
                <a:cubicBezTo>
                  <a:pt x="15699" y="6249"/>
                  <a:pt x="15699" y="6249"/>
                  <a:pt x="15699" y="6249"/>
                </a:cubicBezTo>
                <a:cubicBezTo>
                  <a:pt x="15693" y="6249"/>
                  <a:pt x="15687" y="6255"/>
                  <a:pt x="15687" y="6261"/>
                </a:cubicBezTo>
                <a:cubicBezTo>
                  <a:pt x="15681" y="6267"/>
                  <a:pt x="15676" y="6273"/>
                  <a:pt x="15670" y="6285"/>
                </a:cubicBezTo>
                <a:cubicBezTo>
                  <a:pt x="15670" y="6291"/>
                  <a:pt x="15676" y="6297"/>
                  <a:pt x="15670" y="6303"/>
                </a:cubicBezTo>
                <a:cubicBezTo>
                  <a:pt x="15670" y="6309"/>
                  <a:pt x="15664" y="6309"/>
                  <a:pt x="15664" y="6315"/>
                </a:cubicBezTo>
                <a:cubicBezTo>
                  <a:pt x="15664" y="6315"/>
                  <a:pt x="15670" y="6320"/>
                  <a:pt x="15664" y="6326"/>
                </a:cubicBezTo>
                <a:cubicBezTo>
                  <a:pt x="15664" y="6326"/>
                  <a:pt x="15670" y="6332"/>
                  <a:pt x="15664" y="6338"/>
                </a:cubicBezTo>
                <a:lnTo>
                  <a:pt x="15658" y="6344"/>
                </a:lnTo>
                <a:cubicBezTo>
                  <a:pt x="15652" y="6344"/>
                  <a:pt x="15646" y="6344"/>
                  <a:pt x="15646" y="6344"/>
                </a:cubicBezTo>
                <a:cubicBezTo>
                  <a:pt x="15640" y="6344"/>
                  <a:pt x="15640" y="6350"/>
                  <a:pt x="15634" y="6356"/>
                </a:cubicBezTo>
                <a:cubicBezTo>
                  <a:pt x="15634" y="6362"/>
                  <a:pt x="15628" y="6368"/>
                  <a:pt x="15628" y="6374"/>
                </a:cubicBezTo>
                <a:close/>
                <a:moveTo>
                  <a:pt x="15960" y="6131"/>
                </a:moveTo>
                <a:lnTo>
                  <a:pt x="15960" y="6131"/>
                </a:lnTo>
                <a:cubicBezTo>
                  <a:pt x="15954" y="6131"/>
                  <a:pt x="15960" y="6137"/>
                  <a:pt x="15960" y="6142"/>
                </a:cubicBezTo>
                <a:cubicBezTo>
                  <a:pt x="15764" y="6142"/>
                  <a:pt x="15764" y="6142"/>
                  <a:pt x="15764" y="6142"/>
                </a:cubicBezTo>
                <a:cubicBezTo>
                  <a:pt x="15753" y="6142"/>
                  <a:pt x="15753" y="6154"/>
                  <a:pt x="15741" y="6160"/>
                </a:cubicBezTo>
                <a:cubicBezTo>
                  <a:pt x="15735" y="6166"/>
                  <a:pt x="15729" y="6166"/>
                  <a:pt x="15723" y="6166"/>
                </a:cubicBezTo>
                <a:cubicBezTo>
                  <a:pt x="15705" y="6166"/>
                  <a:pt x="15699" y="6166"/>
                  <a:pt x="15687" y="6172"/>
                </a:cubicBezTo>
                <a:cubicBezTo>
                  <a:pt x="15681" y="6172"/>
                  <a:pt x="15681" y="6178"/>
                  <a:pt x="15676" y="6184"/>
                </a:cubicBezTo>
                <a:cubicBezTo>
                  <a:pt x="15676" y="6190"/>
                  <a:pt x="15670" y="6196"/>
                  <a:pt x="15670" y="6202"/>
                </a:cubicBezTo>
                <a:cubicBezTo>
                  <a:pt x="15670" y="6208"/>
                  <a:pt x="15676" y="6214"/>
                  <a:pt x="15676" y="6220"/>
                </a:cubicBezTo>
                <a:cubicBezTo>
                  <a:pt x="15687" y="6214"/>
                  <a:pt x="15699" y="6208"/>
                  <a:pt x="15711" y="6202"/>
                </a:cubicBezTo>
                <a:cubicBezTo>
                  <a:pt x="15711" y="6202"/>
                  <a:pt x="15717" y="6202"/>
                  <a:pt x="15723" y="6196"/>
                </a:cubicBezTo>
                <a:cubicBezTo>
                  <a:pt x="15723" y="6196"/>
                  <a:pt x="15723" y="6190"/>
                  <a:pt x="15729" y="6190"/>
                </a:cubicBezTo>
                <a:cubicBezTo>
                  <a:pt x="15735" y="6184"/>
                  <a:pt x="15735" y="6184"/>
                  <a:pt x="15741" y="6184"/>
                </a:cubicBezTo>
                <a:cubicBezTo>
                  <a:pt x="15747" y="6178"/>
                  <a:pt x="15747" y="6178"/>
                  <a:pt x="15753" y="6178"/>
                </a:cubicBezTo>
                <a:cubicBezTo>
                  <a:pt x="15759" y="6172"/>
                  <a:pt x="15759" y="6178"/>
                  <a:pt x="15764" y="6178"/>
                </a:cubicBezTo>
                <a:cubicBezTo>
                  <a:pt x="15770" y="6172"/>
                  <a:pt x="15770" y="6166"/>
                  <a:pt x="15776" y="6166"/>
                </a:cubicBezTo>
                <a:cubicBezTo>
                  <a:pt x="15800" y="6172"/>
                  <a:pt x="15800" y="6172"/>
                  <a:pt x="15800" y="6172"/>
                </a:cubicBezTo>
                <a:cubicBezTo>
                  <a:pt x="15871" y="6172"/>
                  <a:pt x="15871" y="6172"/>
                  <a:pt x="15871" y="6172"/>
                </a:cubicBezTo>
                <a:cubicBezTo>
                  <a:pt x="15871" y="6172"/>
                  <a:pt x="15877" y="6172"/>
                  <a:pt x="15883" y="6172"/>
                </a:cubicBezTo>
                <a:lnTo>
                  <a:pt x="15889" y="6178"/>
                </a:lnTo>
                <a:cubicBezTo>
                  <a:pt x="15901" y="6184"/>
                  <a:pt x="15901" y="6190"/>
                  <a:pt x="15907" y="6190"/>
                </a:cubicBezTo>
                <a:cubicBezTo>
                  <a:pt x="15913" y="6190"/>
                  <a:pt x="15919" y="6190"/>
                  <a:pt x="15925" y="6190"/>
                </a:cubicBezTo>
                <a:cubicBezTo>
                  <a:pt x="15930" y="6184"/>
                  <a:pt x="15936" y="6184"/>
                  <a:pt x="15936" y="6184"/>
                </a:cubicBezTo>
                <a:cubicBezTo>
                  <a:pt x="15942" y="6178"/>
                  <a:pt x="15942" y="6172"/>
                  <a:pt x="15948" y="6172"/>
                </a:cubicBezTo>
                <a:cubicBezTo>
                  <a:pt x="15948" y="6166"/>
                  <a:pt x="15954" y="6172"/>
                  <a:pt x="15960" y="6172"/>
                </a:cubicBezTo>
                <a:cubicBezTo>
                  <a:pt x="15966" y="6166"/>
                  <a:pt x="15966" y="6166"/>
                  <a:pt x="15966" y="6166"/>
                </a:cubicBezTo>
                <a:cubicBezTo>
                  <a:pt x="15972" y="6160"/>
                  <a:pt x="15972" y="6154"/>
                  <a:pt x="15978" y="6154"/>
                </a:cubicBezTo>
                <a:cubicBezTo>
                  <a:pt x="15984" y="6142"/>
                  <a:pt x="15990" y="6137"/>
                  <a:pt x="15990" y="6125"/>
                </a:cubicBezTo>
                <a:cubicBezTo>
                  <a:pt x="15978" y="6125"/>
                  <a:pt x="15972" y="6125"/>
                  <a:pt x="15960" y="6131"/>
                </a:cubicBezTo>
                <a:close/>
                <a:moveTo>
                  <a:pt x="15901" y="6741"/>
                </a:moveTo>
                <a:lnTo>
                  <a:pt x="15901" y="6741"/>
                </a:lnTo>
                <a:cubicBezTo>
                  <a:pt x="15901" y="6747"/>
                  <a:pt x="15895" y="6753"/>
                  <a:pt x="15895" y="6753"/>
                </a:cubicBezTo>
                <a:cubicBezTo>
                  <a:pt x="15895" y="6765"/>
                  <a:pt x="15907" y="6765"/>
                  <a:pt x="15919" y="6771"/>
                </a:cubicBezTo>
                <a:cubicBezTo>
                  <a:pt x="15919" y="6771"/>
                  <a:pt x="15925" y="6771"/>
                  <a:pt x="15930" y="6771"/>
                </a:cubicBezTo>
                <a:cubicBezTo>
                  <a:pt x="15936" y="6771"/>
                  <a:pt x="15936" y="6777"/>
                  <a:pt x="15942" y="6777"/>
                </a:cubicBezTo>
                <a:cubicBezTo>
                  <a:pt x="15948" y="6777"/>
                  <a:pt x="15954" y="6765"/>
                  <a:pt x="15960" y="6753"/>
                </a:cubicBezTo>
                <a:cubicBezTo>
                  <a:pt x="15966" y="6747"/>
                  <a:pt x="15972" y="6741"/>
                  <a:pt x="15978" y="6735"/>
                </a:cubicBezTo>
                <a:cubicBezTo>
                  <a:pt x="15984" y="6730"/>
                  <a:pt x="15990" y="6724"/>
                  <a:pt x="15996" y="6724"/>
                </a:cubicBezTo>
                <a:cubicBezTo>
                  <a:pt x="15996" y="6718"/>
                  <a:pt x="16002" y="6718"/>
                  <a:pt x="16008" y="6718"/>
                </a:cubicBezTo>
                <a:cubicBezTo>
                  <a:pt x="16014" y="6718"/>
                  <a:pt x="16019" y="6718"/>
                  <a:pt x="16031" y="6718"/>
                </a:cubicBezTo>
                <a:cubicBezTo>
                  <a:pt x="16037" y="6712"/>
                  <a:pt x="16043" y="6700"/>
                  <a:pt x="16049" y="6694"/>
                </a:cubicBezTo>
                <a:cubicBezTo>
                  <a:pt x="16061" y="6694"/>
                  <a:pt x="16067" y="6688"/>
                  <a:pt x="16073" y="6688"/>
                </a:cubicBezTo>
                <a:cubicBezTo>
                  <a:pt x="16085" y="6688"/>
                  <a:pt x="16091" y="6688"/>
                  <a:pt x="16096" y="6688"/>
                </a:cubicBezTo>
                <a:cubicBezTo>
                  <a:pt x="16102" y="6688"/>
                  <a:pt x="16102" y="6688"/>
                  <a:pt x="16108" y="6688"/>
                </a:cubicBezTo>
                <a:cubicBezTo>
                  <a:pt x="16114" y="6688"/>
                  <a:pt x="16114" y="6682"/>
                  <a:pt x="16114" y="6676"/>
                </a:cubicBezTo>
                <a:cubicBezTo>
                  <a:pt x="16108" y="6676"/>
                  <a:pt x="16108" y="6676"/>
                  <a:pt x="16102" y="6670"/>
                </a:cubicBezTo>
                <a:cubicBezTo>
                  <a:pt x="16096" y="6670"/>
                  <a:pt x="16096" y="6664"/>
                  <a:pt x="16091" y="6658"/>
                </a:cubicBezTo>
                <a:cubicBezTo>
                  <a:pt x="16085" y="6658"/>
                  <a:pt x="16079" y="6658"/>
                  <a:pt x="16067" y="6658"/>
                </a:cubicBezTo>
                <a:cubicBezTo>
                  <a:pt x="16067" y="6658"/>
                  <a:pt x="16061" y="6658"/>
                  <a:pt x="16055" y="6658"/>
                </a:cubicBezTo>
                <a:lnTo>
                  <a:pt x="16049" y="6658"/>
                </a:lnTo>
                <a:cubicBezTo>
                  <a:pt x="16043" y="6664"/>
                  <a:pt x="16043" y="6670"/>
                  <a:pt x="16037" y="6670"/>
                </a:cubicBezTo>
                <a:cubicBezTo>
                  <a:pt x="16031" y="6676"/>
                  <a:pt x="16025" y="6676"/>
                  <a:pt x="16025" y="6676"/>
                </a:cubicBezTo>
                <a:cubicBezTo>
                  <a:pt x="16019" y="6676"/>
                  <a:pt x="16014" y="6676"/>
                  <a:pt x="16014" y="6676"/>
                </a:cubicBezTo>
                <a:cubicBezTo>
                  <a:pt x="16008" y="6682"/>
                  <a:pt x="16008" y="6688"/>
                  <a:pt x="16002" y="6688"/>
                </a:cubicBezTo>
                <a:cubicBezTo>
                  <a:pt x="15996" y="6688"/>
                  <a:pt x="15990" y="6688"/>
                  <a:pt x="15984" y="6688"/>
                </a:cubicBezTo>
                <a:cubicBezTo>
                  <a:pt x="15984" y="6688"/>
                  <a:pt x="15978" y="6688"/>
                  <a:pt x="15972" y="6694"/>
                </a:cubicBezTo>
                <a:cubicBezTo>
                  <a:pt x="15972" y="6694"/>
                  <a:pt x="15978" y="6700"/>
                  <a:pt x="15972" y="6706"/>
                </a:cubicBezTo>
                <a:cubicBezTo>
                  <a:pt x="15966" y="6706"/>
                  <a:pt x="15954" y="6706"/>
                  <a:pt x="15948" y="6706"/>
                </a:cubicBezTo>
                <a:cubicBezTo>
                  <a:pt x="15942" y="6706"/>
                  <a:pt x="15942" y="6706"/>
                  <a:pt x="15936" y="6706"/>
                </a:cubicBezTo>
                <a:cubicBezTo>
                  <a:pt x="15930" y="6706"/>
                  <a:pt x="15930" y="6718"/>
                  <a:pt x="15925" y="6718"/>
                </a:cubicBezTo>
                <a:cubicBezTo>
                  <a:pt x="15925" y="6724"/>
                  <a:pt x="15919" y="6724"/>
                  <a:pt x="15913" y="6730"/>
                </a:cubicBezTo>
                <a:cubicBezTo>
                  <a:pt x="15913" y="6730"/>
                  <a:pt x="15901" y="6735"/>
                  <a:pt x="15901" y="6741"/>
                </a:cubicBezTo>
                <a:cubicBezTo>
                  <a:pt x="15901" y="6747"/>
                  <a:pt x="15901" y="6747"/>
                  <a:pt x="15901" y="6747"/>
                </a:cubicBezTo>
                <a:cubicBezTo>
                  <a:pt x="15901" y="6753"/>
                  <a:pt x="15907" y="6753"/>
                  <a:pt x="15907" y="6759"/>
                </a:cubicBezTo>
                <a:lnTo>
                  <a:pt x="15901" y="6741"/>
                </a:lnTo>
                <a:close/>
                <a:moveTo>
                  <a:pt x="15877" y="6795"/>
                </a:moveTo>
                <a:lnTo>
                  <a:pt x="15877" y="6795"/>
                </a:lnTo>
                <a:cubicBezTo>
                  <a:pt x="15871" y="6795"/>
                  <a:pt x="15865" y="6801"/>
                  <a:pt x="15853" y="6807"/>
                </a:cubicBezTo>
                <a:cubicBezTo>
                  <a:pt x="15859" y="6813"/>
                  <a:pt x="15859" y="6813"/>
                  <a:pt x="15859" y="6818"/>
                </a:cubicBezTo>
                <a:cubicBezTo>
                  <a:pt x="15895" y="6818"/>
                  <a:pt x="15895" y="6818"/>
                  <a:pt x="15895" y="6818"/>
                </a:cubicBezTo>
                <a:cubicBezTo>
                  <a:pt x="15895" y="6801"/>
                  <a:pt x="15895" y="6801"/>
                  <a:pt x="15895" y="6801"/>
                </a:cubicBezTo>
                <a:cubicBezTo>
                  <a:pt x="15889" y="6789"/>
                  <a:pt x="15889" y="6789"/>
                  <a:pt x="15889" y="6789"/>
                </a:cubicBezTo>
                <a:cubicBezTo>
                  <a:pt x="15883" y="6789"/>
                  <a:pt x="15883" y="6789"/>
                  <a:pt x="15877" y="6795"/>
                </a:cubicBezTo>
                <a:close/>
                <a:moveTo>
                  <a:pt x="15699" y="6676"/>
                </a:moveTo>
                <a:lnTo>
                  <a:pt x="15699" y="6676"/>
                </a:lnTo>
                <a:cubicBezTo>
                  <a:pt x="15705" y="6682"/>
                  <a:pt x="15711" y="6688"/>
                  <a:pt x="15723" y="6694"/>
                </a:cubicBezTo>
                <a:cubicBezTo>
                  <a:pt x="15747" y="6694"/>
                  <a:pt x="15759" y="6694"/>
                  <a:pt x="15782" y="6694"/>
                </a:cubicBezTo>
                <a:cubicBezTo>
                  <a:pt x="15794" y="6694"/>
                  <a:pt x="15794" y="6694"/>
                  <a:pt x="15794" y="6694"/>
                </a:cubicBezTo>
                <a:cubicBezTo>
                  <a:pt x="15812" y="6694"/>
                  <a:pt x="15824" y="6694"/>
                  <a:pt x="15842" y="6694"/>
                </a:cubicBezTo>
                <a:cubicBezTo>
                  <a:pt x="15847" y="6694"/>
                  <a:pt x="15853" y="6688"/>
                  <a:pt x="15853" y="6688"/>
                </a:cubicBezTo>
                <a:cubicBezTo>
                  <a:pt x="15859" y="6688"/>
                  <a:pt x="15865" y="6688"/>
                  <a:pt x="15865" y="6688"/>
                </a:cubicBezTo>
                <a:cubicBezTo>
                  <a:pt x="15871" y="6688"/>
                  <a:pt x="15871" y="6688"/>
                  <a:pt x="15877" y="6688"/>
                </a:cubicBezTo>
                <a:cubicBezTo>
                  <a:pt x="15883" y="6688"/>
                  <a:pt x="15883" y="6682"/>
                  <a:pt x="15889" y="6682"/>
                </a:cubicBezTo>
                <a:cubicBezTo>
                  <a:pt x="15895" y="6676"/>
                  <a:pt x="15895" y="6670"/>
                  <a:pt x="15901" y="6670"/>
                </a:cubicBezTo>
                <a:cubicBezTo>
                  <a:pt x="15907" y="6670"/>
                  <a:pt x="15907" y="6670"/>
                  <a:pt x="15913" y="6670"/>
                </a:cubicBezTo>
                <a:cubicBezTo>
                  <a:pt x="15919" y="6670"/>
                  <a:pt x="15925" y="6670"/>
                  <a:pt x="15936" y="6670"/>
                </a:cubicBezTo>
                <a:cubicBezTo>
                  <a:pt x="15942" y="6670"/>
                  <a:pt x="15942" y="6670"/>
                  <a:pt x="15948" y="6670"/>
                </a:cubicBezTo>
                <a:cubicBezTo>
                  <a:pt x="15954" y="6670"/>
                  <a:pt x="15954" y="6664"/>
                  <a:pt x="15960" y="6658"/>
                </a:cubicBezTo>
                <a:cubicBezTo>
                  <a:pt x="15954" y="6652"/>
                  <a:pt x="15954" y="6652"/>
                  <a:pt x="15954" y="6652"/>
                </a:cubicBezTo>
                <a:cubicBezTo>
                  <a:pt x="15948" y="6652"/>
                  <a:pt x="15948" y="6647"/>
                  <a:pt x="15942" y="6652"/>
                </a:cubicBezTo>
                <a:cubicBezTo>
                  <a:pt x="15936" y="6652"/>
                  <a:pt x="15936" y="6658"/>
                  <a:pt x="15930" y="6658"/>
                </a:cubicBezTo>
                <a:cubicBezTo>
                  <a:pt x="15919" y="6658"/>
                  <a:pt x="15907" y="6658"/>
                  <a:pt x="15895" y="6658"/>
                </a:cubicBezTo>
                <a:cubicBezTo>
                  <a:pt x="15889" y="6658"/>
                  <a:pt x="15877" y="6664"/>
                  <a:pt x="15871" y="6664"/>
                </a:cubicBezTo>
                <a:cubicBezTo>
                  <a:pt x="15859" y="6664"/>
                  <a:pt x="15859" y="6664"/>
                  <a:pt x="15859" y="6664"/>
                </a:cubicBezTo>
                <a:cubicBezTo>
                  <a:pt x="15853" y="6664"/>
                  <a:pt x="15853" y="6664"/>
                  <a:pt x="15847" y="6664"/>
                </a:cubicBezTo>
                <a:cubicBezTo>
                  <a:pt x="15847" y="6664"/>
                  <a:pt x="15842" y="6664"/>
                  <a:pt x="15836" y="6664"/>
                </a:cubicBezTo>
                <a:cubicBezTo>
                  <a:pt x="15830" y="6670"/>
                  <a:pt x="15830" y="6670"/>
                  <a:pt x="15818" y="6670"/>
                </a:cubicBezTo>
                <a:cubicBezTo>
                  <a:pt x="15812" y="6670"/>
                  <a:pt x="15812" y="6670"/>
                  <a:pt x="15806" y="6670"/>
                </a:cubicBezTo>
                <a:cubicBezTo>
                  <a:pt x="15800" y="6670"/>
                  <a:pt x="15794" y="6658"/>
                  <a:pt x="15788" y="6658"/>
                </a:cubicBezTo>
                <a:cubicBezTo>
                  <a:pt x="15782" y="6658"/>
                  <a:pt x="15776" y="6658"/>
                  <a:pt x="15764" y="6652"/>
                </a:cubicBezTo>
                <a:cubicBezTo>
                  <a:pt x="15759" y="6652"/>
                  <a:pt x="15759" y="6652"/>
                  <a:pt x="15747" y="6652"/>
                </a:cubicBezTo>
                <a:cubicBezTo>
                  <a:pt x="15741" y="6652"/>
                  <a:pt x="15741" y="6652"/>
                  <a:pt x="15735" y="6652"/>
                </a:cubicBezTo>
                <a:cubicBezTo>
                  <a:pt x="15729" y="6658"/>
                  <a:pt x="15723" y="6658"/>
                  <a:pt x="15717" y="6658"/>
                </a:cubicBezTo>
                <a:cubicBezTo>
                  <a:pt x="15711" y="6664"/>
                  <a:pt x="15711" y="6670"/>
                  <a:pt x="15705" y="6670"/>
                </a:cubicBezTo>
                <a:cubicBezTo>
                  <a:pt x="15687" y="6670"/>
                  <a:pt x="15687" y="6670"/>
                  <a:pt x="15687" y="6670"/>
                </a:cubicBezTo>
                <a:lnTo>
                  <a:pt x="15699" y="6676"/>
                </a:lnTo>
                <a:close/>
                <a:moveTo>
                  <a:pt x="15676" y="6712"/>
                </a:moveTo>
                <a:lnTo>
                  <a:pt x="15676" y="6712"/>
                </a:lnTo>
                <a:cubicBezTo>
                  <a:pt x="15670" y="6718"/>
                  <a:pt x="15664" y="6718"/>
                  <a:pt x="15658" y="6724"/>
                </a:cubicBezTo>
                <a:cubicBezTo>
                  <a:pt x="15658" y="6730"/>
                  <a:pt x="15658" y="6730"/>
                  <a:pt x="15664" y="6735"/>
                </a:cubicBezTo>
                <a:cubicBezTo>
                  <a:pt x="15664" y="6741"/>
                  <a:pt x="15670" y="6741"/>
                  <a:pt x="15670" y="6741"/>
                </a:cubicBezTo>
                <a:cubicBezTo>
                  <a:pt x="15676" y="6747"/>
                  <a:pt x="15676" y="6753"/>
                  <a:pt x="15676" y="6753"/>
                </a:cubicBezTo>
                <a:cubicBezTo>
                  <a:pt x="15681" y="6759"/>
                  <a:pt x="15681" y="6765"/>
                  <a:pt x="15687" y="6765"/>
                </a:cubicBezTo>
                <a:cubicBezTo>
                  <a:pt x="15693" y="6771"/>
                  <a:pt x="15693" y="6771"/>
                  <a:pt x="15699" y="6771"/>
                </a:cubicBezTo>
                <a:cubicBezTo>
                  <a:pt x="15711" y="6771"/>
                  <a:pt x="15717" y="6771"/>
                  <a:pt x="15723" y="6771"/>
                </a:cubicBezTo>
                <a:cubicBezTo>
                  <a:pt x="15741" y="6771"/>
                  <a:pt x="15747" y="6771"/>
                  <a:pt x="15759" y="6765"/>
                </a:cubicBezTo>
                <a:cubicBezTo>
                  <a:pt x="15759" y="6753"/>
                  <a:pt x="15759" y="6753"/>
                  <a:pt x="15759" y="6753"/>
                </a:cubicBezTo>
                <a:cubicBezTo>
                  <a:pt x="15753" y="6753"/>
                  <a:pt x="15753" y="6753"/>
                  <a:pt x="15747" y="6753"/>
                </a:cubicBezTo>
                <a:cubicBezTo>
                  <a:pt x="15741" y="6753"/>
                  <a:pt x="15735" y="6747"/>
                  <a:pt x="15735" y="6747"/>
                </a:cubicBezTo>
                <a:cubicBezTo>
                  <a:pt x="15729" y="6741"/>
                  <a:pt x="15735" y="6735"/>
                  <a:pt x="15729" y="6735"/>
                </a:cubicBezTo>
                <a:cubicBezTo>
                  <a:pt x="15729" y="6735"/>
                  <a:pt x="15723" y="6735"/>
                  <a:pt x="15717" y="6730"/>
                </a:cubicBezTo>
                <a:cubicBezTo>
                  <a:pt x="15717" y="6730"/>
                  <a:pt x="15711" y="6730"/>
                  <a:pt x="15705" y="6730"/>
                </a:cubicBezTo>
                <a:cubicBezTo>
                  <a:pt x="15699" y="6730"/>
                  <a:pt x="15699" y="6724"/>
                  <a:pt x="15699" y="6718"/>
                </a:cubicBezTo>
                <a:cubicBezTo>
                  <a:pt x="15693" y="6718"/>
                  <a:pt x="15681" y="6712"/>
                  <a:pt x="15676" y="6712"/>
                </a:cubicBezTo>
                <a:close/>
                <a:moveTo>
                  <a:pt x="15533" y="6664"/>
                </a:moveTo>
                <a:lnTo>
                  <a:pt x="15533" y="6664"/>
                </a:lnTo>
                <a:cubicBezTo>
                  <a:pt x="15527" y="6664"/>
                  <a:pt x="15515" y="6670"/>
                  <a:pt x="15515" y="6676"/>
                </a:cubicBezTo>
                <a:cubicBezTo>
                  <a:pt x="15515" y="6682"/>
                  <a:pt x="15521" y="6682"/>
                  <a:pt x="15527" y="6688"/>
                </a:cubicBezTo>
                <a:cubicBezTo>
                  <a:pt x="15533" y="6700"/>
                  <a:pt x="15545" y="6694"/>
                  <a:pt x="15563" y="6694"/>
                </a:cubicBezTo>
                <a:cubicBezTo>
                  <a:pt x="15569" y="6694"/>
                  <a:pt x="15575" y="6694"/>
                  <a:pt x="15581" y="6694"/>
                </a:cubicBezTo>
                <a:cubicBezTo>
                  <a:pt x="15587" y="6688"/>
                  <a:pt x="15592" y="6688"/>
                  <a:pt x="15592" y="6688"/>
                </a:cubicBezTo>
                <a:cubicBezTo>
                  <a:pt x="15598" y="6682"/>
                  <a:pt x="15598" y="6676"/>
                  <a:pt x="15604" y="6676"/>
                </a:cubicBezTo>
                <a:cubicBezTo>
                  <a:pt x="15610" y="6670"/>
                  <a:pt x="15622" y="6676"/>
                  <a:pt x="15628" y="6676"/>
                </a:cubicBezTo>
                <a:cubicBezTo>
                  <a:pt x="15640" y="6676"/>
                  <a:pt x="15646" y="6676"/>
                  <a:pt x="15658" y="6676"/>
                </a:cubicBezTo>
                <a:lnTo>
                  <a:pt x="15664" y="6676"/>
                </a:lnTo>
                <a:lnTo>
                  <a:pt x="15664" y="6676"/>
                </a:lnTo>
                <a:cubicBezTo>
                  <a:pt x="15658" y="6670"/>
                  <a:pt x="15664" y="6664"/>
                  <a:pt x="15664" y="6658"/>
                </a:cubicBezTo>
                <a:cubicBezTo>
                  <a:pt x="15652" y="6658"/>
                  <a:pt x="15646" y="6664"/>
                  <a:pt x="15640" y="6658"/>
                </a:cubicBezTo>
                <a:cubicBezTo>
                  <a:pt x="15634" y="6658"/>
                  <a:pt x="15634" y="6658"/>
                  <a:pt x="15628" y="6652"/>
                </a:cubicBezTo>
                <a:cubicBezTo>
                  <a:pt x="15622" y="6652"/>
                  <a:pt x="15616" y="6658"/>
                  <a:pt x="15616" y="6652"/>
                </a:cubicBezTo>
                <a:cubicBezTo>
                  <a:pt x="15610" y="6652"/>
                  <a:pt x="15604" y="6652"/>
                  <a:pt x="15598" y="6652"/>
                </a:cubicBezTo>
                <a:cubicBezTo>
                  <a:pt x="15587" y="6652"/>
                  <a:pt x="15587" y="6652"/>
                  <a:pt x="15581" y="6652"/>
                </a:cubicBezTo>
                <a:cubicBezTo>
                  <a:pt x="15575" y="6652"/>
                  <a:pt x="15569" y="6658"/>
                  <a:pt x="15569" y="6658"/>
                </a:cubicBezTo>
                <a:cubicBezTo>
                  <a:pt x="15563" y="6658"/>
                  <a:pt x="15563" y="6664"/>
                  <a:pt x="15557" y="6664"/>
                </a:cubicBezTo>
                <a:cubicBezTo>
                  <a:pt x="15551" y="6664"/>
                  <a:pt x="15545" y="6664"/>
                  <a:pt x="15533" y="6664"/>
                </a:cubicBezTo>
                <a:close/>
                <a:moveTo>
                  <a:pt x="14917" y="6569"/>
                </a:moveTo>
                <a:lnTo>
                  <a:pt x="14917" y="6569"/>
                </a:lnTo>
                <a:cubicBezTo>
                  <a:pt x="14917" y="6581"/>
                  <a:pt x="14917" y="6581"/>
                  <a:pt x="14917" y="6581"/>
                </a:cubicBezTo>
                <a:cubicBezTo>
                  <a:pt x="14952" y="6581"/>
                  <a:pt x="14952" y="6581"/>
                  <a:pt x="14952" y="6581"/>
                </a:cubicBezTo>
                <a:cubicBezTo>
                  <a:pt x="14952" y="6605"/>
                  <a:pt x="14952" y="6605"/>
                  <a:pt x="14952" y="6605"/>
                </a:cubicBezTo>
                <a:cubicBezTo>
                  <a:pt x="14958" y="6605"/>
                  <a:pt x="14964" y="6605"/>
                  <a:pt x="14970" y="6605"/>
                </a:cubicBezTo>
                <a:cubicBezTo>
                  <a:pt x="14976" y="6605"/>
                  <a:pt x="14982" y="6605"/>
                  <a:pt x="14982" y="6605"/>
                </a:cubicBezTo>
                <a:cubicBezTo>
                  <a:pt x="14994" y="6611"/>
                  <a:pt x="14994" y="6611"/>
                  <a:pt x="14994" y="6611"/>
                </a:cubicBezTo>
                <a:cubicBezTo>
                  <a:pt x="15000" y="6617"/>
                  <a:pt x="15000" y="6623"/>
                  <a:pt x="15005" y="6623"/>
                </a:cubicBezTo>
                <a:cubicBezTo>
                  <a:pt x="15005" y="6629"/>
                  <a:pt x="15012" y="6635"/>
                  <a:pt x="15017" y="6635"/>
                </a:cubicBezTo>
                <a:cubicBezTo>
                  <a:pt x="15023" y="6641"/>
                  <a:pt x="15023" y="6641"/>
                  <a:pt x="15035" y="6641"/>
                </a:cubicBezTo>
                <a:cubicBezTo>
                  <a:pt x="15047" y="6641"/>
                  <a:pt x="15047" y="6629"/>
                  <a:pt x="15059" y="6629"/>
                </a:cubicBezTo>
                <a:cubicBezTo>
                  <a:pt x="15065" y="6629"/>
                  <a:pt x="15071" y="6629"/>
                  <a:pt x="15071" y="6629"/>
                </a:cubicBezTo>
                <a:cubicBezTo>
                  <a:pt x="15083" y="6629"/>
                  <a:pt x="15089" y="6629"/>
                  <a:pt x="15094" y="6629"/>
                </a:cubicBezTo>
                <a:cubicBezTo>
                  <a:pt x="15106" y="6629"/>
                  <a:pt x="15112" y="6623"/>
                  <a:pt x="15118" y="6623"/>
                </a:cubicBezTo>
                <a:cubicBezTo>
                  <a:pt x="15130" y="6623"/>
                  <a:pt x="15136" y="6623"/>
                  <a:pt x="15142" y="6629"/>
                </a:cubicBezTo>
                <a:cubicBezTo>
                  <a:pt x="15148" y="6629"/>
                  <a:pt x="15148" y="6635"/>
                  <a:pt x="15148" y="6641"/>
                </a:cubicBezTo>
                <a:cubicBezTo>
                  <a:pt x="15154" y="6641"/>
                  <a:pt x="15154" y="6647"/>
                  <a:pt x="15160" y="6647"/>
                </a:cubicBezTo>
                <a:cubicBezTo>
                  <a:pt x="15166" y="6647"/>
                  <a:pt x="15166" y="6647"/>
                  <a:pt x="15171" y="6647"/>
                </a:cubicBezTo>
                <a:cubicBezTo>
                  <a:pt x="15183" y="6647"/>
                  <a:pt x="15189" y="6647"/>
                  <a:pt x="15195" y="6647"/>
                </a:cubicBezTo>
                <a:cubicBezTo>
                  <a:pt x="15207" y="6647"/>
                  <a:pt x="15213" y="6647"/>
                  <a:pt x="15225" y="6647"/>
                </a:cubicBezTo>
                <a:cubicBezTo>
                  <a:pt x="15237" y="6652"/>
                  <a:pt x="15237" y="6658"/>
                  <a:pt x="15249" y="6664"/>
                </a:cubicBezTo>
                <a:cubicBezTo>
                  <a:pt x="15255" y="6664"/>
                  <a:pt x="15255" y="6670"/>
                  <a:pt x="15260" y="6670"/>
                </a:cubicBezTo>
                <a:cubicBezTo>
                  <a:pt x="15260" y="6670"/>
                  <a:pt x="15266" y="6670"/>
                  <a:pt x="15272" y="6670"/>
                </a:cubicBezTo>
                <a:cubicBezTo>
                  <a:pt x="15284" y="6676"/>
                  <a:pt x="15290" y="6676"/>
                  <a:pt x="15296" y="6676"/>
                </a:cubicBezTo>
                <a:cubicBezTo>
                  <a:pt x="15296" y="6670"/>
                  <a:pt x="15296" y="6670"/>
                  <a:pt x="15296" y="6664"/>
                </a:cubicBezTo>
                <a:cubicBezTo>
                  <a:pt x="15296" y="6658"/>
                  <a:pt x="15302" y="6658"/>
                  <a:pt x="15302" y="6652"/>
                </a:cubicBezTo>
                <a:cubicBezTo>
                  <a:pt x="15308" y="6652"/>
                  <a:pt x="15314" y="6652"/>
                  <a:pt x="15314" y="6652"/>
                </a:cubicBezTo>
                <a:cubicBezTo>
                  <a:pt x="15320" y="6652"/>
                  <a:pt x="15320" y="6658"/>
                  <a:pt x="15326" y="6658"/>
                </a:cubicBezTo>
                <a:cubicBezTo>
                  <a:pt x="15332" y="6664"/>
                  <a:pt x="15332" y="6658"/>
                  <a:pt x="15337" y="6658"/>
                </a:cubicBezTo>
                <a:cubicBezTo>
                  <a:pt x="15349" y="6658"/>
                  <a:pt x="15349" y="6658"/>
                  <a:pt x="15349" y="6658"/>
                </a:cubicBezTo>
                <a:cubicBezTo>
                  <a:pt x="15355" y="6658"/>
                  <a:pt x="15361" y="6652"/>
                  <a:pt x="15367" y="6652"/>
                </a:cubicBezTo>
                <a:cubicBezTo>
                  <a:pt x="15373" y="6652"/>
                  <a:pt x="15379" y="6658"/>
                  <a:pt x="15385" y="6658"/>
                </a:cubicBezTo>
                <a:cubicBezTo>
                  <a:pt x="15391" y="6664"/>
                  <a:pt x="15397" y="6664"/>
                  <a:pt x="15397" y="6664"/>
                </a:cubicBezTo>
                <a:cubicBezTo>
                  <a:pt x="15403" y="6664"/>
                  <a:pt x="15403" y="6670"/>
                  <a:pt x="15409" y="6676"/>
                </a:cubicBezTo>
                <a:cubicBezTo>
                  <a:pt x="15415" y="6682"/>
                  <a:pt x="15421" y="6688"/>
                  <a:pt x="15426" y="6688"/>
                </a:cubicBezTo>
                <a:cubicBezTo>
                  <a:pt x="15438" y="6694"/>
                  <a:pt x="15444" y="6694"/>
                  <a:pt x="15456" y="6694"/>
                </a:cubicBezTo>
                <a:cubicBezTo>
                  <a:pt x="15468" y="6694"/>
                  <a:pt x="15468" y="6694"/>
                  <a:pt x="15468" y="6694"/>
                </a:cubicBezTo>
                <a:cubicBezTo>
                  <a:pt x="15474" y="6694"/>
                  <a:pt x="15474" y="6688"/>
                  <a:pt x="15480" y="6688"/>
                </a:cubicBezTo>
                <a:cubicBezTo>
                  <a:pt x="15474" y="6676"/>
                  <a:pt x="15468" y="6670"/>
                  <a:pt x="15468" y="6664"/>
                </a:cubicBezTo>
                <a:cubicBezTo>
                  <a:pt x="15462" y="6658"/>
                  <a:pt x="15462" y="6652"/>
                  <a:pt x="15456" y="6652"/>
                </a:cubicBezTo>
                <a:cubicBezTo>
                  <a:pt x="15450" y="6652"/>
                  <a:pt x="15450" y="6652"/>
                  <a:pt x="15444" y="6652"/>
                </a:cubicBezTo>
                <a:cubicBezTo>
                  <a:pt x="15432" y="6647"/>
                  <a:pt x="15426" y="6641"/>
                  <a:pt x="15426" y="6629"/>
                </a:cubicBezTo>
                <a:cubicBezTo>
                  <a:pt x="15337" y="6629"/>
                  <a:pt x="15337" y="6629"/>
                  <a:pt x="15337" y="6629"/>
                </a:cubicBezTo>
                <a:cubicBezTo>
                  <a:pt x="15337" y="6629"/>
                  <a:pt x="15332" y="6623"/>
                  <a:pt x="15337" y="6617"/>
                </a:cubicBezTo>
                <a:cubicBezTo>
                  <a:pt x="15337" y="6611"/>
                  <a:pt x="15337" y="6611"/>
                  <a:pt x="15344" y="6605"/>
                </a:cubicBezTo>
                <a:lnTo>
                  <a:pt x="15349" y="6605"/>
                </a:lnTo>
                <a:cubicBezTo>
                  <a:pt x="15361" y="6599"/>
                  <a:pt x="15367" y="6605"/>
                  <a:pt x="15373" y="6605"/>
                </a:cubicBezTo>
                <a:cubicBezTo>
                  <a:pt x="15385" y="6605"/>
                  <a:pt x="15391" y="6599"/>
                  <a:pt x="15397" y="6593"/>
                </a:cubicBezTo>
                <a:cubicBezTo>
                  <a:pt x="15391" y="6593"/>
                  <a:pt x="15385" y="6593"/>
                  <a:pt x="15373" y="6587"/>
                </a:cubicBezTo>
                <a:cubicBezTo>
                  <a:pt x="15373" y="6587"/>
                  <a:pt x="15367" y="6587"/>
                  <a:pt x="15361" y="6581"/>
                </a:cubicBezTo>
                <a:cubicBezTo>
                  <a:pt x="15361" y="6581"/>
                  <a:pt x="15355" y="6587"/>
                  <a:pt x="15349" y="6581"/>
                </a:cubicBezTo>
                <a:cubicBezTo>
                  <a:pt x="15344" y="6581"/>
                  <a:pt x="15337" y="6575"/>
                  <a:pt x="15326" y="6575"/>
                </a:cubicBezTo>
                <a:cubicBezTo>
                  <a:pt x="15320" y="6575"/>
                  <a:pt x="15314" y="6581"/>
                  <a:pt x="15302" y="6581"/>
                </a:cubicBezTo>
                <a:cubicBezTo>
                  <a:pt x="15296" y="6581"/>
                  <a:pt x="15296" y="6575"/>
                  <a:pt x="15290" y="6575"/>
                </a:cubicBezTo>
                <a:cubicBezTo>
                  <a:pt x="15278" y="6575"/>
                  <a:pt x="15266" y="6581"/>
                  <a:pt x="15255" y="6575"/>
                </a:cubicBezTo>
                <a:cubicBezTo>
                  <a:pt x="15249" y="6575"/>
                  <a:pt x="15243" y="6569"/>
                  <a:pt x="15231" y="6563"/>
                </a:cubicBezTo>
                <a:cubicBezTo>
                  <a:pt x="15225" y="6563"/>
                  <a:pt x="15219" y="6558"/>
                  <a:pt x="15207" y="6558"/>
                </a:cubicBezTo>
                <a:lnTo>
                  <a:pt x="14917" y="6569"/>
                </a:lnTo>
                <a:close/>
                <a:moveTo>
                  <a:pt x="14739" y="6486"/>
                </a:moveTo>
                <a:lnTo>
                  <a:pt x="14739" y="6486"/>
                </a:lnTo>
                <a:cubicBezTo>
                  <a:pt x="14739" y="6486"/>
                  <a:pt x="14733" y="6492"/>
                  <a:pt x="14733" y="6498"/>
                </a:cubicBezTo>
                <a:lnTo>
                  <a:pt x="14733" y="6504"/>
                </a:lnTo>
                <a:cubicBezTo>
                  <a:pt x="14745" y="6516"/>
                  <a:pt x="14745" y="6516"/>
                  <a:pt x="14745" y="6516"/>
                </a:cubicBezTo>
                <a:cubicBezTo>
                  <a:pt x="14745" y="6504"/>
                  <a:pt x="14745" y="6504"/>
                  <a:pt x="14745" y="6504"/>
                </a:cubicBezTo>
                <a:cubicBezTo>
                  <a:pt x="14745" y="6498"/>
                  <a:pt x="14739" y="6498"/>
                  <a:pt x="14739" y="6498"/>
                </a:cubicBezTo>
                <a:lnTo>
                  <a:pt x="14739" y="6486"/>
                </a:lnTo>
                <a:close/>
                <a:moveTo>
                  <a:pt x="15148" y="6095"/>
                </a:moveTo>
                <a:lnTo>
                  <a:pt x="15148" y="6095"/>
                </a:lnTo>
                <a:cubicBezTo>
                  <a:pt x="15136" y="6095"/>
                  <a:pt x="15136" y="6095"/>
                  <a:pt x="15136" y="6095"/>
                </a:cubicBezTo>
                <a:cubicBezTo>
                  <a:pt x="15130" y="6095"/>
                  <a:pt x="15130" y="6095"/>
                  <a:pt x="15124" y="6101"/>
                </a:cubicBezTo>
                <a:cubicBezTo>
                  <a:pt x="15124" y="6119"/>
                  <a:pt x="15124" y="6131"/>
                  <a:pt x="15118" y="6142"/>
                </a:cubicBezTo>
                <a:cubicBezTo>
                  <a:pt x="15118" y="6149"/>
                  <a:pt x="15106" y="6149"/>
                  <a:pt x="15106" y="6154"/>
                </a:cubicBezTo>
                <a:cubicBezTo>
                  <a:pt x="15106" y="6154"/>
                  <a:pt x="15106" y="6160"/>
                  <a:pt x="15106" y="6166"/>
                </a:cubicBezTo>
                <a:cubicBezTo>
                  <a:pt x="15100" y="6172"/>
                  <a:pt x="15106" y="6178"/>
                  <a:pt x="15106" y="6190"/>
                </a:cubicBezTo>
                <a:cubicBezTo>
                  <a:pt x="15106" y="6202"/>
                  <a:pt x="15100" y="6208"/>
                  <a:pt x="15106" y="6214"/>
                </a:cubicBezTo>
                <a:cubicBezTo>
                  <a:pt x="15106" y="6220"/>
                  <a:pt x="15106" y="6226"/>
                  <a:pt x="15106" y="6226"/>
                </a:cubicBezTo>
                <a:cubicBezTo>
                  <a:pt x="15112" y="6231"/>
                  <a:pt x="15112" y="6231"/>
                  <a:pt x="15118" y="6237"/>
                </a:cubicBezTo>
                <a:cubicBezTo>
                  <a:pt x="15124" y="6243"/>
                  <a:pt x="15136" y="6243"/>
                  <a:pt x="15142" y="6249"/>
                </a:cubicBezTo>
                <a:cubicBezTo>
                  <a:pt x="15148" y="6249"/>
                  <a:pt x="15148" y="6255"/>
                  <a:pt x="15148" y="6261"/>
                </a:cubicBezTo>
                <a:cubicBezTo>
                  <a:pt x="15154" y="6261"/>
                  <a:pt x="15160" y="6261"/>
                  <a:pt x="15160" y="6267"/>
                </a:cubicBezTo>
                <a:cubicBezTo>
                  <a:pt x="15166" y="6273"/>
                  <a:pt x="15160" y="6279"/>
                  <a:pt x="15160" y="6285"/>
                </a:cubicBezTo>
                <a:cubicBezTo>
                  <a:pt x="15160" y="6285"/>
                  <a:pt x="15160" y="6285"/>
                  <a:pt x="15160" y="6291"/>
                </a:cubicBezTo>
                <a:cubicBezTo>
                  <a:pt x="15160" y="6303"/>
                  <a:pt x="15160" y="6303"/>
                  <a:pt x="15160" y="6303"/>
                </a:cubicBezTo>
                <a:cubicBezTo>
                  <a:pt x="15160" y="6309"/>
                  <a:pt x="15154" y="6309"/>
                  <a:pt x="15154" y="6320"/>
                </a:cubicBezTo>
                <a:cubicBezTo>
                  <a:pt x="15154" y="6326"/>
                  <a:pt x="15160" y="6332"/>
                  <a:pt x="15160" y="6338"/>
                </a:cubicBezTo>
                <a:lnTo>
                  <a:pt x="15160" y="6344"/>
                </a:lnTo>
                <a:cubicBezTo>
                  <a:pt x="15166" y="6350"/>
                  <a:pt x="15166" y="6356"/>
                  <a:pt x="15171" y="6356"/>
                </a:cubicBezTo>
                <a:cubicBezTo>
                  <a:pt x="15171" y="6362"/>
                  <a:pt x="15178" y="6362"/>
                  <a:pt x="15183" y="6362"/>
                </a:cubicBezTo>
                <a:cubicBezTo>
                  <a:pt x="15189" y="6368"/>
                  <a:pt x="15195" y="6368"/>
                  <a:pt x="15201" y="6368"/>
                </a:cubicBezTo>
                <a:cubicBezTo>
                  <a:pt x="15213" y="6368"/>
                  <a:pt x="15219" y="6368"/>
                  <a:pt x="15231" y="6368"/>
                </a:cubicBezTo>
                <a:cubicBezTo>
                  <a:pt x="15231" y="6368"/>
                  <a:pt x="15237" y="6368"/>
                  <a:pt x="15243" y="6368"/>
                </a:cubicBezTo>
                <a:cubicBezTo>
                  <a:pt x="15243" y="6374"/>
                  <a:pt x="15243" y="6380"/>
                  <a:pt x="15243" y="6380"/>
                </a:cubicBezTo>
                <a:cubicBezTo>
                  <a:pt x="15249" y="6386"/>
                  <a:pt x="15255" y="6397"/>
                  <a:pt x="15266" y="6397"/>
                </a:cubicBezTo>
                <a:cubicBezTo>
                  <a:pt x="15272" y="6397"/>
                  <a:pt x="15278" y="6397"/>
                  <a:pt x="15284" y="6397"/>
                </a:cubicBezTo>
                <a:cubicBezTo>
                  <a:pt x="15296" y="6397"/>
                  <a:pt x="15302" y="6397"/>
                  <a:pt x="15308" y="6397"/>
                </a:cubicBezTo>
                <a:cubicBezTo>
                  <a:pt x="15320" y="6397"/>
                  <a:pt x="15326" y="6386"/>
                  <a:pt x="15337" y="6386"/>
                </a:cubicBezTo>
                <a:cubicBezTo>
                  <a:pt x="15344" y="6386"/>
                  <a:pt x="15349" y="6386"/>
                  <a:pt x="15355" y="6386"/>
                </a:cubicBezTo>
                <a:cubicBezTo>
                  <a:pt x="15361" y="6392"/>
                  <a:pt x="15361" y="6392"/>
                  <a:pt x="15367" y="6397"/>
                </a:cubicBezTo>
                <a:cubicBezTo>
                  <a:pt x="15373" y="6397"/>
                  <a:pt x="15367" y="6409"/>
                  <a:pt x="15373" y="6409"/>
                </a:cubicBezTo>
                <a:cubicBezTo>
                  <a:pt x="15385" y="6409"/>
                  <a:pt x="15385" y="6397"/>
                  <a:pt x="15391" y="6397"/>
                </a:cubicBezTo>
                <a:cubicBezTo>
                  <a:pt x="15403" y="6397"/>
                  <a:pt x="15415" y="6409"/>
                  <a:pt x="15421" y="6415"/>
                </a:cubicBezTo>
                <a:cubicBezTo>
                  <a:pt x="15426" y="6421"/>
                  <a:pt x="15426" y="6427"/>
                  <a:pt x="15432" y="6427"/>
                </a:cubicBezTo>
                <a:cubicBezTo>
                  <a:pt x="15438" y="6427"/>
                  <a:pt x="15438" y="6427"/>
                  <a:pt x="15444" y="6427"/>
                </a:cubicBezTo>
                <a:cubicBezTo>
                  <a:pt x="15450" y="6433"/>
                  <a:pt x="15456" y="6427"/>
                  <a:pt x="15462" y="6427"/>
                </a:cubicBezTo>
                <a:cubicBezTo>
                  <a:pt x="15480" y="6427"/>
                  <a:pt x="15480" y="6427"/>
                  <a:pt x="15480" y="6427"/>
                </a:cubicBezTo>
                <a:cubicBezTo>
                  <a:pt x="15480" y="6427"/>
                  <a:pt x="15480" y="6427"/>
                  <a:pt x="15486" y="6427"/>
                </a:cubicBezTo>
                <a:cubicBezTo>
                  <a:pt x="15486" y="6403"/>
                  <a:pt x="15486" y="6403"/>
                  <a:pt x="15486" y="6403"/>
                </a:cubicBezTo>
                <a:cubicBezTo>
                  <a:pt x="15486" y="6397"/>
                  <a:pt x="15486" y="6397"/>
                  <a:pt x="15486" y="6392"/>
                </a:cubicBezTo>
                <a:cubicBezTo>
                  <a:pt x="15492" y="6392"/>
                  <a:pt x="15492" y="6392"/>
                  <a:pt x="15498" y="6386"/>
                </a:cubicBezTo>
                <a:cubicBezTo>
                  <a:pt x="15504" y="6386"/>
                  <a:pt x="15504" y="6386"/>
                  <a:pt x="15510" y="6380"/>
                </a:cubicBezTo>
                <a:cubicBezTo>
                  <a:pt x="15515" y="6380"/>
                  <a:pt x="15515" y="6374"/>
                  <a:pt x="15515" y="6362"/>
                </a:cubicBezTo>
                <a:cubicBezTo>
                  <a:pt x="15515" y="6356"/>
                  <a:pt x="15515" y="6350"/>
                  <a:pt x="15515" y="6344"/>
                </a:cubicBezTo>
                <a:cubicBezTo>
                  <a:pt x="15515" y="6344"/>
                  <a:pt x="15510" y="6338"/>
                  <a:pt x="15504" y="6338"/>
                </a:cubicBezTo>
                <a:cubicBezTo>
                  <a:pt x="15504" y="6332"/>
                  <a:pt x="15504" y="6326"/>
                  <a:pt x="15504" y="6320"/>
                </a:cubicBezTo>
                <a:cubicBezTo>
                  <a:pt x="15504" y="6315"/>
                  <a:pt x="15510" y="6315"/>
                  <a:pt x="15510" y="6309"/>
                </a:cubicBezTo>
                <a:cubicBezTo>
                  <a:pt x="15510" y="6309"/>
                  <a:pt x="15515" y="6303"/>
                  <a:pt x="15521" y="6303"/>
                </a:cubicBezTo>
                <a:cubicBezTo>
                  <a:pt x="15521" y="6297"/>
                  <a:pt x="15527" y="6291"/>
                  <a:pt x="15527" y="6291"/>
                </a:cubicBezTo>
                <a:cubicBezTo>
                  <a:pt x="15527" y="6285"/>
                  <a:pt x="15533" y="6279"/>
                  <a:pt x="15533" y="6273"/>
                </a:cubicBezTo>
                <a:cubicBezTo>
                  <a:pt x="15539" y="6261"/>
                  <a:pt x="15539" y="6255"/>
                  <a:pt x="15545" y="6243"/>
                </a:cubicBezTo>
                <a:cubicBezTo>
                  <a:pt x="15581" y="6243"/>
                  <a:pt x="15581" y="6243"/>
                  <a:pt x="15581" y="6243"/>
                </a:cubicBezTo>
                <a:cubicBezTo>
                  <a:pt x="15581" y="6184"/>
                  <a:pt x="15581" y="6184"/>
                  <a:pt x="15581" y="6184"/>
                </a:cubicBezTo>
                <a:cubicBezTo>
                  <a:pt x="15592" y="6184"/>
                  <a:pt x="15598" y="6184"/>
                  <a:pt x="15616" y="6184"/>
                </a:cubicBezTo>
                <a:cubicBezTo>
                  <a:pt x="15622" y="6184"/>
                  <a:pt x="15622" y="6178"/>
                  <a:pt x="15628" y="6178"/>
                </a:cubicBezTo>
                <a:cubicBezTo>
                  <a:pt x="15634" y="6178"/>
                  <a:pt x="15640" y="6172"/>
                  <a:pt x="15640" y="6166"/>
                </a:cubicBezTo>
                <a:cubicBezTo>
                  <a:pt x="15640" y="6166"/>
                  <a:pt x="15646" y="6160"/>
                  <a:pt x="15646" y="6154"/>
                </a:cubicBezTo>
                <a:cubicBezTo>
                  <a:pt x="15640" y="6154"/>
                  <a:pt x="15640" y="6142"/>
                  <a:pt x="15640" y="6142"/>
                </a:cubicBezTo>
                <a:cubicBezTo>
                  <a:pt x="15634" y="6142"/>
                  <a:pt x="15628" y="6142"/>
                  <a:pt x="15622" y="6142"/>
                </a:cubicBezTo>
                <a:cubicBezTo>
                  <a:pt x="15622" y="6142"/>
                  <a:pt x="15616" y="6142"/>
                  <a:pt x="15610" y="6142"/>
                </a:cubicBezTo>
                <a:cubicBezTo>
                  <a:pt x="15604" y="6142"/>
                  <a:pt x="15598" y="6142"/>
                  <a:pt x="15587" y="6142"/>
                </a:cubicBezTo>
                <a:cubicBezTo>
                  <a:pt x="15587" y="6137"/>
                  <a:pt x="15581" y="6131"/>
                  <a:pt x="15581" y="6125"/>
                </a:cubicBezTo>
                <a:cubicBezTo>
                  <a:pt x="15581" y="6119"/>
                  <a:pt x="15587" y="6119"/>
                  <a:pt x="15587" y="6113"/>
                </a:cubicBezTo>
                <a:cubicBezTo>
                  <a:pt x="15587" y="6095"/>
                  <a:pt x="15587" y="6095"/>
                  <a:pt x="15587" y="6095"/>
                </a:cubicBezTo>
                <a:cubicBezTo>
                  <a:pt x="15587" y="6089"/>
                  <a:pt x="15592" y="6083"/>
                  <a:pt x="15587" y="6077"/>
                </a:cubicBezTo>
                <a:cubicBezTo>
                  <a:pt x="15587" y="6071"/>
                  <a:pt x="15587" y="6071"/>
                  <a:pt x="15581" y="6065"/>
                </a:cubicBezTo>
                <a:cubicBezTo>
                  <a:pt x="15581" y="6060"/>
                  <a:pt x="15575" y="6054"/>
                  <a:pt x="15575" y="6048"/>
                </a:cubicBezTo>
                <a:cubicBezTo>
                  <a:pt x="15575" y="5988"/>
                  <a:pt x="15575" y="5988"/>
                  <a:pt x="15575" y="5988"/>
                </a:cubicBezTo>
                <a:cubicBezTo>
                  <a:pt x="15587" y="5988"/>
                  <a:pt x="15592" y="5988"/>
                  <a:pt x="15604" y="5988"/>
                </a:cubicBezTo>
                <a:cubicBezTo>
                  <a:pt x="15610" y="5988"/>
                  <a:pt x="15616" y="5988"/>
                  <a:pt x="15616" y="5988"/>
                </a:cubicBezTo>
                <a:cubicBezTo>
                  <a:pt x="15616" y="5983"/>
                  <a:pt x="15616" y="5976"/>
                  <a:pt x="15616" y="5971"/>
                </a:cubicBezTo>
                <a:cubicBezTo>
                  <a:pt x="15616" y="5971"/>
                  <a:pt x="15616" y="5965"/>
                  <a:pt x="15616" y="5959"/>
                </a:cubicBezTo>
                <a:cubicBezTo>
                  <a:pt x="15622" y="5959"/>
                  <a:pt x="15622" y="5953"/>
                  <a:pt x="15628" y="5953"/>
                </a:cubicBezTo>
                <a:cubicBezTo>
                  <a:pt x="15628" y="5947"/>
                  <a:pt x="15634" y="5953"/>
                  <a:pt x="15640" y="5953"/>
                </a:cubicBezTo>
                <a:cubicBezTo>
                  <a:pt x="15640" y="5947"/>
                  <a:pt x="15646" y="5941"/>
                  <a:pt x="15652" y="5941"/>
                </a:cubicBezTo>
                <a:cubicBezTo>
                  <a:pt x="15658" y="5935"/>
                  <a:pt x="15664" y="5935"/>
                  <a:pt x="15670" y="5929"/>
                </a:cubicBezTo>
                <a:cubicBezTo>
                  <a:pt x="15670" y="5923"/>
                  <a:pt x="15670" y="5911"/>
                  <a:pt x="15664" y="5905"/>
                </a:cubicBezTo>
                <a:cubicBezTo>
                  <a:pt x="15658" y="5899"/>
                  <a:pt x="15652" y="5899"/>
                  <a:pt x="15640" y="5899"/>
                </a:cubicBezTo>
                <a:cubicBezTo>
                  <a:pt x="15634" y="5899"/>
                  <a:pt x="15628" y="5899"/>
                  <a:pt x="15616" y="5899"/>
                </a:cubicBezTo>
                <a:cubicBezTo>
                  <a:pt x="15610" y="5899"/>
                  <a:pt x="15610" y="5905"/>
                  <a:pt x="15604" y="5899"/>
                </a:cubicBezTo>
                <a:cubicBezTo>
                  <a:pt x="15598" y="5899"/>
                  <a:pt x="15598" y="5894"/>
                  <a:pt x="15592" y="5894"/>
                </a:cubicBezTo>
                <a:cubicBezTo>
                  <a:pt x="15587" y="5894"/>
                  <a:pt x="15581" y="5894"/>
                  <a:pt x="15581" y="5888"/>
                </a:cubicBezTo>
                <a:cubicBezTo>
                  <a:pt x="15581" y="5882"/>
                  <a:pt x="15581" y="5882"/>
                  <a:pt x="15581" y="5876"/>
                </a:cubicBezTo>
                <a:cubicBezTo>
                  <a:pt x="15581" y="5870"/>
                  <a:pt x="15581" y="5870"/>
                  <a:pt x="15581" y="5864"/>
                </a:cubicBezTo>
                <a:cubicBezTo>
                  <a:pt x="15581" y="5858"/>
                  <a:pt x="15569" y="5858"/>
                  <a:pt x="15569" y="5858"/>
                </a:cubicBezTo>
                <a:cubicBezTo>
                  <a:pt x="15563" y="5846"/>
                  <a:pt x="15563" y="5840"/>
                  <a:pt x="15557" y="5834"/>
                </a:cubicBezTo>
                <a:cubicBezTo>
                  <a:pt x="15557" y="5828"/>
                  <a:pt x="15551" y="5834"/>
                  <a:pt x="15545" y="5828"/>
                </a:cubicBezTo>
                <a:cubicBezTo>
                  <a:pt x="15545" y="5828"/>
                  <a:pt x="15539" y="5828"/>
                  <a:pt x="15533" y="5828"/>
                </a:cubicBezTo>
                <a:cubicBezTo>
                  <a:pt x="15533" y="5828"/>
                  <a:pt x="15533" y="5834"/>
                  <a:pt x="15533" y="5840"/>
                </a:cubicBezTo>
                <a:cubicBezTo>
                  <a:pt x="15527" y="5846"/>
                  <a:pt x="15527" y="5846"/>
                  <a:pt x="15521" y="5852"/>
                </a:cubicBezTo>
                <a:cubicBezTo>
                  <a:pt x="15515" y="5852"/>
                  <a:pt x="15515" y="5858"/>
                  <a:pt x="15510" y="5864"/>
                </a:cubicBezTo>
                <a:cubicBezTo>
                  <a:pt x="15504" y="5864"/>
                  <a:pt x="15498" y="5864"/>
                  <a:pt x="15492" y="5870"/>
                </a:cubicBezTo>
                <a:cubicBezTo>
                  <a:pt x="15486" y="5870"/>
                  <a:pt x="15480" y="5876"/>
                  <a:pt x="15480" y="5882"/>
                </a:cubicBezTo>
                <a:cubicBezTo>
                  <a:pt x="15474" y="5882"/>
                  <a:pt x="15468" y="5888"/>
                  <a:pt x="15468" y="5888"/>
                </a:cubicBezTo>
                <a:cubicBezTo>
                  <a:pt x="15462" y="5894"/>
                  <a:pt x="15462" y="5899"/>
                  <a:pt x="15456" y="5899"/>
                </a:cubicBezTo>
                <a:cubicBezTo>
                  <a:pt x="15456" y="5905"/>
                  <a:pt x="15456" y="5911"/>
                  <a:pt x="15456" y="5911"/>
                </a:cubicBezTo>
                <a:cubicBezTo>
                  <a:pt x="15456" y="5917"/>
                  <a:pt x="15450" y="5923"/>
                  <a:pt x="15450" y="5923"/>
                </a:cubicBezTo>
                <a:cubicBezTo>
                  <a:pt x="15450" y="5929"/>
                  <a:pt x="15444" y="5929"/>
                  <a:pt x="15438" y="5935"/>
                </a:cubicBezTo>
                <a:cubicBezTo>
                  <a:pt x="15432" y="5941"/>
                  <a:pt x="15432" y="5941"/>
                  <a:pt x="15426" y="5947"/>
                </a:cubicBezTo>
                <a:cubicBezTo>
                  <a:pt x="15426" y="5953"/>
                  <a:pt x="15426" y="5959"/>
                  <a:pt x="15421" y="5959"/>
                </a:cubicBezTo>
                <a:cubicBezTo>
                  <a:pt x="15415" y="5959"/>
                  <a:pt x="15415" y="5965"/>
                  <a:pt x="15409" y="5965"/>
                </a:cubicBezTo>
                <a:cubicBezTo>
                  <a:pt x="15397" y="5971"/>
                  <a:pt x="15385" y="5965"/>
                  <a:pt x="15373" y="5971"/>
                </a:cubicBezTo>
                <a:cubicBezTo>
                  <a:pt x="15367" y="5971"/>
                  <a:pt x="15367" y="5976"/>
                  <a:pt x="15361" y="5983"/>
                </a:cubicBezTo>
                <a:cubicBezTo>
                  <a:pt x="15355" y="5983"/>
                  <a:pt x="15355" y="5988"/>
                  <a:pt x="15349" y="5988"/>
                </a:cubicBezTo>
                <a:cubicBezTo>
                  <a:pt x="15344" y="5994"/>
                  <a:pt x="15344" y="6000"/>
                  <a:pt x="15344" y="6006"/>
                </a:cubicBezTo>
                <a:cubicBezTo>
                  <a:pt x="15337" y="6006"/>
                  <a:pt x="15344" y="6012"/>
                  <a:pt x="15337" y="6018"/>
                </a:cubicBezTo>
                <a:cubicBezTo>
                  <a:pt x="15332" y="6018"/>
                  <a:pt x="15332" y="6018"/>
                  <a:pt x="15326" y="6024"/>
                </a:cubicBezTo>
                <a:cubicBezTo>
                  <a:pt x="15320" y="6024"/>
                  <a:pt x="15320" y="6030"/>
                  <a:pt x="15314" y="6030"/>
                </a:cubicBezTo>
                <a:cubicBezTo>
                  <a:pt x="15314" y="6036"/>
                  <a:pt x="15308" y="6036"/>
                  <a:pt x="15302" y="6036"/>
                </a:cubicBezTo>
                <a:cubicBezTo>
                  <a:pt x="15302" y="6042"/>
                  <a:pt x="15302" y="6048"/>
                  <a:pt x="15296" y="6048"/>
                </a:cubicBezTo>
                <a:cubicBezTo>
                  <a:pt x="15290" y="6054"/>
                  <a:pt x="15284" y="6054"/>
                  <a:pt x="15278" y="6054"/>
                </a:cubicBezTo>
                <a:cubicBezTo>
                  <a:pt x="15278" y="6060"/>
                  <a:pt x="15272" y="6060"/>
                  <a:pt x="15272" y="6060"/>
                </a:cubicBezTo>
                <a:cubicBezTo>
                  <a:pt x="15260" y="6060"/>
                  <a:pt x="15255" y="6060"/>
                  <a:pt x="15249" y="6060"/>
                </a:cubicBezTo>
                <a:cubicBezTo>
                  <a:pt x="15249" y="6119"/>
                  <a:pt x="15249" y="6119"/>
                  <a:pt x="15249" y="6119"/>
                </a:cubicBezTo>
                <a:cubicBezTo>
                  <a:pt x="15237" y="6119"/>
                  <a:pt x="15237" y="6113"/>
                  <a:pt x="15225" y="6113"/>
                </a:cubicBezTo>
                <a:cubicBezTo>
                  <a:pt x="15219" y="6119"/>
                  <a:pt x="15219" y="6119"/>
                  <a:pt x="15213" y="6119"/>
                </a:cubicBezTo>
                <a:cubicBezTo>
                  <a:pt x="15207" y="6125"/>
                  <a:pt x="15207" y="6119"/>
                  <a:pt x="15201" y="6119"/>
                </a:cubicBezTo>
                <a:cubicBezTo>
                  <a:pt x="15189" y="6119"/>
                  <a:pt x="15189" y="6125"/>
                  <a:pt x="15183" y="6119"/>
                </a:cubicBezTo>
                <a:cubicBezTo>
                  <a:pt x="15171" y="6119"/>
                  <a:pt x="15166" y="6113"/>
                  <a:pt x="15160" y="6101"/>
                </a:cubicBezTo>
                <a:lnTo>
                  <a:pt x="15148" y="6095"/>
                </a:lnTo>
                <a:close/>
                <a:moveTo>
                  <a:pt x="14543" y="6267"/>
                </a:moveTo>
                <a:lnTo>
                  <a:pt x="14543" y="6267"/>
                </a:lnTo>
                <a:cubicBezTo>
                  <a:pt x="14543" y="6273"/>
                  <a:pt x="14543" y="6279"/>
                  <a:pt x="14543" y="6285"/>
                </a:cubicBezTo>
                <a:cubicBezTo>
                  <a:pt x="14549" y="6297"/>
                  <a:pt x="14555" y="6303"/>
                  <a:pt x="14561" y="6309"/>
                </a:cubicBezTo>
                <a:cubicBezTo>
                  <a:pt x="14567" y="6320"/>
                  <a:pt x="14567" y="6326"/>
                  <a:pt x="14579" y="6332"/>
                </a:cubicBezTo>
                <a:cubicBezTo>
                  <a:pt x="14585" y="6344"/>
                  <a:pt x="14591" y="6350"/>
                  <a:pt x="14596" y="6356"/>
                </a:cubicBezTo>
                <a:cubicBezTo>
                  <a:pt x="14602" y="6362"/>
                  <a:pt x="14602" y="6362"/>
                  <a:pt x="14602" y="6368"/>
                </a:cubicBezTo>
                <a:cubicBezTo>
                  <a:pt x="14608" y="6368"/>
                  <a:pt x="14614" y="6368"/>
                  <a:pt x="14614" y="6368"/>
                </a:cubicBezTo>
                <a:cubicBezTo>
                  <a:pt x="14620" y="6374"/>
                  <a:pt x="14620" y="6380"/>
                  <a:pt x="14626" y="6380"/>
                </a:cubicBezTo>
                <a:cubicBezTo>
                  <a:pt x="14626" y="6386"/>
                  <a:pt x="14626" y="6392"/>
                  <a:pt x="14626" y="6392"/>
                </a:cubicBezTo>
                <a:cubicBezTo>
                  <a:pt x="14632" y="6397"/>
                  <a:pt x="14632" y="6397"/>
                  <a:pt x="14638" y="6403"/>
                </a:cubicBezTo>
                <a:cubicBezTo>
                  <a:pt x="14638" y="6409"/>
                  <a:pt x="14644" y="6403"/>
                  <a:pt x="14650" y="6403"/>
                </a:cubicBezTo>
                <a:cubicBezTo>
                  <a:pt x="14650" y="6356"/>
                  <a:pt x="14650" y="6356"/>
                  <a:pt x="14650" y="6356"/>
                </a:cubicBezTo>
                <a:cubicBezTo>
                  <a:pt x="14644" y="6356"/>
                  <a:pt x="14638" y="6356"/>
                  <a:pt x="14638" y="6350"/>
                </a:cubicBezTo>
                <a:cubicBezTo>
                  <a:pt x="14632" y="6350"/>
                  <a:pt x="14632" y="6344"/>
                  <a:pt x="14626" y="6344"/>
                </a:cubicBezTo>
                <a:cubicBezTo>
                  <a:pt x="14620" y="6338"/>
                  <a:pt x="14614" y="6338"/>
                  <a:pt x="14614" y="6338"/>
                </a:cubicBezTo>
                <a:cubicBezTo>
                  <a:pt x="14608" y="6338"/>
                  <a:pt x="14602" y="6338"/>
                  <a:pt x="14596" y="6338"/>
                </a:cubicBezTo>
                <a:cubicBezTo>
                  <a:pt x="14591" y="6338"/>
                  <a:pt x="14591" y="6332"/>
                  <a:pt x="14585" y="6326"/>
                </a:cubicBezTo>
                <a:cubicBezTo>
                  <a:pt x="14585" y="6320"/>
                  <a:pt x="14579" y="6320"/>
                  <a:pt x="14579" y="6315"/>
                </a:cubicBezTo>
                <a:cubicBezTo>
                  <a:pt x="14579" y="6315"/>
                  <a:pt x="14579" y="6309"/>
                  <a:pt x="14579" y="6303"/>
                </a:cubicBezTo>
                <a:cubicBezTo>
                  <a:pt x="14573" y="6297"/>
                  <a:pt x="14579" y="6291"/>
                  <a:pt x="14579" y="6279"/>
                </a:cubicBezTo>
                <a:cubicBezTo>
                  <a:pt x="14579" y="6273"/>
                  <a:pt x="14579" y="6267"/>
                  <a:pt x="14573" y="6261"/>
                </a:cubicBezTo>
                <a:cubicBezTo>
                  <a:pt x="14567" y="6249"/>
                  <a:pt x="14561" y="6249"/>
                  <a:pt x="14549" y="6249"/>
                </a:cubicBezTo>
                <a:cubicBezTo>
                  <a:pt x="14543" y="6261"/>
                  <a:pt x="14543" y="6261"/>
                  <a:pt x="14543" y="6261"/>
                </a:cubicBezTo>
                <a:cubicBezTo>
                  <a:pt x="14543" y="6261"/>
                  <a:pt x="14543" y="6261"/>
                  <a:pt x="14543" y="6267"/>
                </a:cubicBezTo>
                <a:close/>
                <a:moveTo>
                  <a:pt x="14454" y="6137"/>
                </a:moveTo>
                <a:lnTo>
                  <a:pt x="14454" y="6137"/>
                </a:lnTo>
                <a:cubicBezTo>
                  <a:pt x="14460" y="6149"/>
                  <a:pt x="14466" y="6154"/>
                  <a:pt x="14472" y="6166"/>
                </a:cubicBezTo>
                <a:cubicBezTo>
                  <a:pt x="14478" y="6166"/>
                  <a:pt x="14484" y="6172"/>
                  <a:pt x="14490" y="6178"/>
                </a:cubicBezTo>
                <a:cubicBezTo>
                  <a:pt x="14490" y="6178"/>
                  <a:pt x="14496" y="6178"/>
                  <a:pt x="14502" y="6184"/>
                </a:cubicBezTo>
                <a:cubicBezTo>
                  <a:pt x="14502" y="6190"/>
                  <a:pt x="14507" y="6196"/>
                  <a:pt x="14507" y="6202"/>
                </a:cubicBezTo>
                <a:lnTo>
                  <a:pt x="14507" y="6196"/>
                </a:lnTo>
                <a:cubicBezTo>
                  <a:pt x="14507" y="6184"/>
                  <a:pt x="14507" y="6184"/>
                  <a:pt x="14507" y="6184"/>
                </a:cubicBezTo>
                <a:cubicBezTo>
                  <a:pt x="14507" y="6178"/>
                  <a:pt x="14507" y="6166"/>
                  <a:pt x="14507" y="6160"/>
                </a:cubicBezTo>
                <a:cubicBezTo>
                  <a:pt x="14502" y="6154"/>
                  <a:pt x="14496" y="6154"/>
                  <a:pt x="14496" y="6154"/>
                </a:cubicBezTo>
                <a:cubicBezTo>
                  <a:pt x="14484" y="6142"/>
                  <a:pt x="14484" y="6137"/>
                  <a:pt x="14472" y="6131"/>
                </a:cubicBezTo>
                <a:cubicBezTo>
                  <a:pt x="14472" y="6131"/>
                  <a:pt x="14466" y="6131"/>
                  <a:pt x="14460" y="6125"/>
                </a:cubicBezTo>
                <a:cubicBezTo>
                  <a:pt x="14460" y="6131"/>
                  <a:pt x="14454" y="6131"/>
                  <a:pt x="14454" y="6137"/>
                </a:cubicBezTo>
                <a:cubicBezTo>
                  <a:pt x="14454" y="6142"/>
                  <a:pt x="14454" y="6149"/>
                  <a:pt x="14454" y="6149"/>
                </a:cubicBezTo>
                <a:lnTo>
                  <a:pt x="14454" y="6137"/>
                </a:lnTo>
                <a:close/>
                <a:moveTo>
                  <a:pt x="14413" y="6065"/>
                </a:moveTo>
                <a:lnTo>
                  <a:pt x="14413" y="6065"/>
                </a:lnTo>
                <a:cubicBezTo>
                  <a:pt x="14413" y="6060"/>
                  <a:pt x="14407" y="6060"/>
                  <a:pt x="14407" y="6054"/>
                </a:cubicBezTo>
                <a:cubicBezTo>
                  <a:pt x="14395" y="6042"/>
                  <a:pt x="14395" y="6042"/>
                  <a:pt x="14395" y="6042"/>
                </a:cubicBezTo>
                <a:cubicBezTo>
                  <a:pt x="14395" y="6048"/>
                  <a:pt x="14395" y="6054"/>
                  <a:pt x="14395" y="6060"/>
                </a:cubicBezTo>
                <a:lnTo>
                  <a:pt x="14401" y="6065"/>
                </a:lnTo>
                <a:cubicBezTo>
                  <a:pt x="14401" y="6071"/>
                  <a:pt x="14401" y="6077"/>
                  <a:pt x="14401" y="6077"/>
                </a:cubicBezTo>
                <a:cubicBezTo>
                  <a:pt x="14401" y="6083"/>
                  <a:pt x="14401" y="6089"/>
                  <a:pt x="14407" y="6089"/>
                </a:cubicBezTo>
                <a:cubicBezTo>
                  <a:pt x="14413" y="6095"/>
                  <a:pt x="14419" y="6095"/>
                  <a:pt x="14430" y="6095"/>
                </a:cubicBezTo>
                <a:cubicBezTo>
                  <a:pt x="14430" y="6083"/>
                  <a:pt x="14430" y="6083"/>
                  <a:pt x="14430" y="6083"/>
                </a:cubicBezTo>
                <a:cubicBezTo>
                  <a:pt x="14424" y="6077"/>
                  <a:pt x="14413" y="6071"/>
                  <a:pt x="14413" y="6065"/>
                </a:cubicBezTo>
                <a:close/>
                <a:moveTo>
                  <a:pt x="14430" y="5935"/>
                </a:moveTo>
                <a:lnTo>
                  <a:pt x="14430" y="5935"/>
                </a:lnTo>
                <a:cubicBezTo>
                  <a:pt x="14424" y="5935"/>
                  <a:pt x="14424" y="5935"/>
                  <a:pt x="14419" y="5935"/>
                </a:cubicBezTo>
                <a:cubicBezTo>
                  <a:pt x="14413" y="5929"/>
                  <a:pt x="14413" y="5929"/>
                  <a:pt x="14407" y="5923"/>
                </a:cubicBezTo>
                <a:cubicBezTo>
                  <a:pt x="14407" y="5923"/>
                  <a:pt x="14401" y="5923"/>
                  <a:pt x="14395" y="5923"/>
                </a:cubicBezTo>
                <a:cubicBezTo>
                  <a:pt x="14389" y="5917"/>
                  <a:pt x="14383" y="5905"/>
                  <a:pt x="14371" y="5905"/>
                </a:cubicBezTo>
                <a:cubicBezTo>
                  <a:pt x="14371" y="5905"/>
                  <a:pt x="14365" y="5899"/>
                  <a:pt x="14359" y="5899"/>
                </a:cubicBezTo>
                <a:lnTo>
                  <a:pt x="14353" y="5905"/>
                </a:lnTo>
                <a:cubicBezTo>
                  <a:pt x="14353" y="5911"/>
                  <a:pt x="14347" y="5911"/>
                  <a:pt x="14353" y="5917"/>
                </a:cubicBezTo>
                <a:cubicBezTo>
                  <a:pt x="14353" y="5923"/>
                  <a:pt x="14359" y="5929"/>
                  <a:pt x="14359" y="5941"/>
                </a:cubicBezTo>
                <a:cubicBezTo>
                  <a:pt x="14365" y="5941"/>
                  <a:pt x="14371" y="5947"/>
                  <a:pt x="14371" y="5953"/>
                </a:cubicBezTo>
                <a:cubicBezTo>
                  <a:pt x="14377" y="5953"/>
                  <a:pt x="14383" y="5959"/>
                  <a:pt x="14383" y="5965"/>
                </a:cubicBezTo>
                <a:cubicBezTo>
                  <a:pt x="14389" y="5971"/>
                  <a:pt x="14395" y="5971"/>
                  <a:pt x="14395" y="5976"/>
                </a:cubicBezTo>
                <a:cubicBezTo>
                  <a:pt x="14401" y="5983"/>
                  <a:pt x="14401" y="5983"/>
                  <a:pt x="14407" y="5988"/>
                </a:cubicBezTo>
                <a:cubicBezTo>
                  <a:pt x="14413" y="5994"/>
                  <a:pt x="14424" y="5994"/>
                  <a:pt x="14430" y="5994"/>
                </a:cubicBezTo>
                <a:cubicBezTo>
                  <a:pt x="14436" y="6000"/>
                  <a:pt x="14436" y="6000"/>
                  <a:pt x="14442" y="6006"/>
                </a:cubicBezTo>
                <a:cubicBezTo>
                  <a:pt x="14448" y="6012"/>
                  <a:pt x="14448" y="6012"/>
                  <a:pt x="14448" y="6018"/>
                </a:cubicBezTo>
                <a:cubicBezTo>
                  <a:pt x="14454" y="6024"/>
                  <a:pt x="14460" y="6024"/>
                  <a:pt x="14460" y="6030"/>
                </a:cubicBezTo>
                <a:cubicBezTo>
                  <a:pt x="14466" y="6036"/>
                  <a:pt x="14466" y="6042"/>
                  <a:pt x="14472" y="6054"/>
                </a:cubicBezTo>
                <a:cubicBezTo>
                  <a:pt x="14472" y="6060"/>
                  <a:pt x="14472" y="6065"/>
                  <a:pt x="14478" y="6065"/>
                </a:cubicBezTo>
                <a:cubicBezTo>
                  <a:pt x="14478" y="6071"/>
                  <a:pt x="14478" y="6077"/>
                  <a:pt x="14484" y="6077"/>
                </a:cubicBezTo>
                <a:cubicBezTo>
                  <a:pt x="14484" y="6077"/>
                  <a:pt x="14490" y="6083"/>
                  <a:pt x="14496" y="6083"/>
                </a:cubicBezTo>
                <a:cubicBezTo>
                  <a:pt x="14496" y="6083"/>
                  <a:pt x="14502" y="6083"/>
                  <a:pt x="14507" y="6083"/>
                </a:cubicBezTo>
                <a:lnTo>
                  <a:pt x="14513" y="6083"/>
                </a:lnTo>
                <a:cubicBezTo>
                  <a:pt x="14525" y="6089"/>
                  <a:pt x="14531" y="6095"/>
                  <a:pt x="14531" y="6107"/>
                </a:cubicBezTo>
                <a:cubicBezTo>
                  <a:pt x="14537" y="6113"/>
                  <a:pt x="14543" y="6119"/>
                  <a:pt x="14543" y="6125"/>
                </a:cubicBezTo>
                <a:cubicBezTo>
                  <a:pt x="14543" y="6137"/>
                  <a:pt x="14543" y="6142"/>
                  <a:pt x="14543" y="6149"/>
                </a:cubicBezTo>
                <a:cubicBezTo>
                  <a:pt x="14543" y="6160"/>
                  <a:pt x="14543" y="6160"/>
                  <a:pt x="14543" y="6160"/>
                </a:cubicBezTo>
                <a:cubicBezTo>
                  <a:pt x="14543" y="6166"/>
                  <a:pt x="14549" y="6166"/>
                  <a:pt x="14549" y="6172"/>
                </a:cubicBezTo>
                <a:cubicBezTo>
                  <a:pt x="14555" y="6184"/>
                  <a:pt x="14567" y="6184"/>
                  <a:pt x="14573" y="6190"/>
                </a:cubicBezTo>
                <a:cubicBezTo>
                  <a:pt x="14585" y="6202"/>
                  <a:pt x="14591" y="6208"/>
                  <a:pt x="14596" y="6214"/>
                </a:cubicBezTo>
                <a:cubicBezTo>
                  <a:pt x="14602" y="6214"/>
                  <a:pt x="14602" y="6220"/>
                  <a:pt x="14608" y="6220"/>
                </a:cubicBezTo>
                <a:cubicBezTo>
                  <a:pt x="14614" y="6231"/>
                  <a:pt x="14620" y="6237"/>
                  <a:pt x="14626" y="6243"/>
                </a:cubicBezTo>
                <a:cubicBezTo>
                  <a:pt x="14632" y="6255"/>
                  <a:pt x="14638" y="6255"/>
                  <a:pt x="14644" y="6267"/>
                </a:cubicBezTo>
                <a:cubicBezTo>
                  <a:pt x="14650" y="6273"/>
                  <a:pt x="14656" y="6279"/>
                  <a:pt x="14656" y="6291"/>
                </a:cubicBezTo>
                <a:cubicBezTo>
                  <a:pt x="14656" y="6297"/>
                  <a:pt x="14656" y="6309"/>
                  <a:pt x="14656" y="6315"/>
                </a:cubicBezTo>
                <a:cubicBezTo>
                  <a:pt x="14662" y="6320"/>
                  <a:pt x="14662" y="6320"/>
                  <a:pt x="14662" y="6326"/>
                </a:cubicBezTo>
                <a:cubicBezTo>
                  <a:pt x="14668" y="6338"/>
                  <a:pt x="14673" y="6344"/>
                  <a:pt x="14673" y="6350"/>
                </a:cubicBezTo>
                <a:cubicBezTo>
                  <a:pt x="14679" y="6356"/>
                  <a:pt x="14685" y="6356"/>
                  <a:pt x="14685" y="6362"/>
                </a:cubicBezTo>
                <a:cubicBezTo>
                  <a:pt x="14691" y="6368"/>
                  <a:pt x="14697" y="6368"/>
                  <a:pt x="14697" y="6374"/>
                </a:cubicBezTo>
                <a:cubicBezTo>
                  <a:pt x="14703" y="6380"/>
                  <a:pt x="14709" y="6380"/>
                  <a:pt x="14709" y="6386"/>
                </a:cubicBezTo>
                <a:cubicBezTo>
                  <a:pt x="14715" y="6392"/>
                  <a:pt x="14715" y="6397"/>
                  <a:pt x="14721" y="6397"/>
                </a:cubicBezTo>
                <a:cubicBezTo>
                  <a:pt x="14727" y="6409"/>
                  <a:pt x="14733" y="6409"/>
                  <a:pt x="14745" y="6421"/>
                </a:cubicBezTo>
                <a:cubicBezTo>
                  <a:pt x="14751" y="6427"/>
                  <a:pt x="14757" y="6433"/>
                  <a:pt x="14762" y="6439"/>
                </a:cubicBezTo>
                <a:cubicBezTo>
                  <a:pt x="14768" y="6445"/>
                  <a:pt x="14774" y="6445"/>
                  <a:pt x="14774" y="6451"/>
                </a:cubicBezTo>
                <a:cubicBezTo>
                  <a:pt x="14780" y="6457"/>
                  <a:pt x="14780" y="6463"/>
                  <a:pt x="14780" y="6463"/>
                </a:cubicBezTo>
                <a:cubicBezTo>
                  <a:pt x="14786" y="6475"/>
                  <a:pt x="14798" y="6480"/>
                  <a:pt x="14804" y="6486"/>
                </a:cubicBezTo>
                <a:cubicBezTo>
                  <a:pt x="14816" y="6492"/>
                  <a:pt x="14822" y="6498"/>
                  <a:pt x="14828" y="6504"/>
                </a:cubicBezTo>
                <a:cubicBezTo>
                  <a:pt x="14828" y="6510"/>
                  <a:pt x="14834" y="6510"/>
                  <a:pt x="14839" y="6510"/>
                </a:cubicBezTo>
                <a:cubicBezTo>
                  <a:pt x="14839" y="6516"/>
                  <a:pt x="14839" y="6522"/>
                  <a:pt x="14839" y="6522"/>
                </a:cubicBezTo>
                <a:cubicBezTo>
                  <a:pt x="14846" y="6522"/>
                  <a:pt x="14851" y="6516"/>
                  <a:pt x="14851" y="6516"/>
                </a:cubicBezTo>
                <a:cubicBezTo>
                  <a:pt x="14857" y="6516"/>
                  <a:pt x="14863" y="6516"/>
                  <a:pt x="14863" y="6516"/>
                </a:cubicBezTo>
                <a:cubicBezTo>
                  <a:pt x="14875" y="6516"/>
                  <a:pt x="14881" y="6516"/>
                  <a:pt x="14893" y="6516"/>
                </a:cubicBezTo>
                <a:cubicBezTo>
                  <a:pt x="14899" y="6516"/>
                  <a:pt x="14905" y="6516"/>
                  <a:pt x="14911" y="6516"/>
                </a:cubicBezTo>
                <a:cubicBezTo>
                  <a:pt x="14917" y="6516"/>
                  <a:pt x="14923" y="6510"/>
                  <a:pt x="14923" y="6504"/>
                </a:cubicBezTo>
                <a:cubicBezTo>
                  <a:pt x="14928" y="6498"/>
                  <a:pt x="14934" y="6498"/>
                  <a:pt x="14934" y="6492"/>
                </a:cubicBezTo>
                <a:cubicBezTo>
                  <a:pt x="14934" y="6480"/>
                  <a:pt x="14934" y="6480"/>
                  <a:pt x="14934" y="6480"/>
                </a:cubicBezTo>
                <a:cubicBezTo>
                  <a:pt x="14934" y="6469"/>
                  <a:pt x="14928" y="6463"/>
                  <a:pt x="14934" y="6445"/>
                </a:cubicBezTo>
                <a:cubicBezTo>
                  <a:pt x="14934" y="6445"/>
                  <a:pt x="14934" y="6439"/>
                  <a:pt x="14934" y="6433"/>
                </a:cubicBezTo>
                <a:cubicBezTo>
                  <a:pt x="14934" y="6427"/>
                  <a:pt x="14940" y="6421"/>
                  <a:pt x="14940" y="6415"/>
                </a:cubicBezTo>
                <a:cubicBezTo>
                  <a:pt x="14940" y="6403"/>
                  <a:pt x="14940" y="6403"/>
                  <a:pt x="14940" y="6403"/>
                </a:cubicBezTo>
                <a:cubicBezTo>
                  <a:pt x="14940" y="6397"/>
                  <a:pt x="14940" y="6392"/>
                  <a:pt x="14946" y="6392"/>
                </a:cubicBezTo>
                <a:cubicBezTo>
                  <a:pt x="14946" y="6386"/>
                  <a:pt x="14952" y="6380"/>
                  <a:pt x="14958" y="6380"/>
                </a:cubicBezTo>
                <a:cubicBezTo>
                  <a:pt x="14964" y="6380"/>
                  <a:pt x="14970" y="6380"/>
                  <a:pt x="14976" y="6380"/>
                </a:cubicBezTo>
                <a:cubicBezTo>
                  <a:pt x="14982" y="6380"/>
                  <a:pt x="14982" y="6386"/>
                  <a:pt x="14988" y="6386"/>
                </a:cubicBezTo>
                <a:cubicBezTo>
                  <a:pt x="14994" y="6386"/>
                  <a:pt x="14994" y="6380"/>
                  <a:pt x="15000" y="6380"/>
                </a:cubicBezTo>
                <a:cubicBezTo>
                  <a:pt x="15000" y="6374"/>
                  <a:pt x="15000" y="6368"/>
                  <a:pt x="15000" y="6368"/>
                </a:cubicBezTo>
                <a:cubicBezTo>
                  <a:pt x="15000" y="6362"/>
                  <a:pt x="14994" y="6356"/>
                  <a:pt x="14988" y="6350"/>
                </a:cubicBezTo>
                <a:cubicBezTo>
                  <a:pt x="14988" y="6350"/>
                  <a:pt x="14982" y="6344"/>
                  <a:pt x="14976" y="6344"/>
                </a:cubicBezTo>
                <a:cubicBezTo>
                  <a:pt x="14976" y="6338"/>
                  <a:pt x="14970" y="6344"/>
                  <a:pt x="14964" y="6344"/>
                </a:cubicBezTo>
                <a:cubicBezTo>
                  <a:pt x="14964" y="6338"/>
                  <a:pt x="14958" y="6338"/>
                  <a:pt x="14958" y="6338"/>
                </a:cubicBezTo>
                <a:cubicBezTo>
                  <a:pt x="14958" y="6332"/>
                  <a:pt x="14952" y="6326"/>
                  <a:pt x="14958" y="6326"/>
                </a:cubicBezTo>
                <a:cubicBezTo>
                  <a:pt x="14958" y="6320"/>
                  <a:pt x="14964" y="6315"/>
                  <a:pt x="14964" y="6315"/>
                </a:cubicBezTo>
                <a:cubicBezTo>
                  <a:pt x="14964" y="6309"/>
                  <a:pt x="14964" y="6303"/>
                  <a:pt x="14964" y="6303"/>
                </a:cubicBezTo>
                <a:cubicBezTo>
                  <a:pt x="14958" y="6297"/>
                  <a:pt x="14952" y="6297"/>
                  <a:pt x="14952" y="6297"/>
                </a:cubicBezTo>
                <a:cubicBezTo>
                  <a:pt x="14946" y="6297"/>
                  <a:pt x="14940" y="6291"/>
                  <a:pt x="14940" y="6291"/>
                </a:cubicBezTo>
                <a:cubicBezTo>
                  <a:pt x="14934" y="6291"/>
                  <a:pt x="14928" y="6291"/>
                  <a:pt x="14923" y="6291"/>
                </a:cubicBezTo>
                <a:cubicBezTo>
                  <a:pt x="14917" y="6291"/>
                  <a:pt x="14917" y="6291"/>
                  <a:pt x="14911" y="6291"/>
                </a:cubicBezTo>
                <a:cubicBezTo>
                  <a:pt x="14905" y="6291"/>
                  <a:pt x="14899" y="6291"/>
                  <a:pt x="14899" y="6297"/>
                </a:cubicBezTo>
                <a:cubicBezTo>
                  <a:pt x="14893" y="6297"/>
                  <a:pt x="14899" y="6303"/>
                  <a:pt x="14893" y="6309"/>
                </a:cubicBezTo>
                <a:cubicBezTo>
                  <a:pt x="14893" y="6309"/>
                  <a:pt x="14893" y="6315"/>
                  <a:pt x="14893" y="6320"/>
                </a:cubicBezTo>
                <a:cubicBezTo>
                  <a:pt x="14863" y="6320"/>
                  <a:pt x="14863" y="6320"/>
                  <a:pt x="14863" y="6320"/>
                </a:cubicBezTo>
                <a:cubicBezTo>
                  <a:pt x="14863" y="6309"/>
                  <a:pt x="14857" y="6303"/>
                  <a:pt x="14857" y="6297"/>
                </a:cubicBezTo>
                <a:cubicBezTo>
                  <a:pt x="14857" y="6285"/>
                  <a:pt x="14863" y="6279"/>
                  <a:pt x="14863" y="6273"/>
                </a:cubicBezTo>
                <a:cubicBezTo>
                  <a:pt x="14857" y="6273"/>
                  <a:pt x="14857" y="6267"/>
                  <a:pt x="14851" y="6267"/>
                </a:cubicBezTo>
                <a:cubicBezTo>
                  <a:pt x="14839" y="6267"/>
                  <a:pt x="14839" y="6267"/>
                  <a:pt x="14839" y="6267"/>
                </a:cubicBezTo>
                <a:cubicBezTo>
                  <a:pt x="14834" y="6261"/>
                  <a:pt x="14828" y="6267"/>
                  <a:pt x="14816" y="6267"/>
                </a:cubicBezTo>
                <a:cubicBezTo>
                  <a:pt x="14810" y="6261"/>
                  <a:pt x="14810" y="6255"/>
                  <a:pt x="14804" y="6255"/>
                </a:cubicBezTo>
                <a:cubicBezTo>
                  <a:pt x="14798" y="6255"/>
                  <a:pt x="14798" y="6249"/>
                  <a:pt x="14792" y="6249"/>
                </a:cubicBezTo>
                <a:cubicBezTo>
                  <a:pt x="14786" y="6243"/>
                  <a:pt x="14780" y="6243"/>
                  <a:pt x="14780" y="6243"/>
                </a:cubicBezTo>
                <a:cubicBezTo>
                  <a:pt x="14774" y="6237"/>
                  <a:pt x="14774" y="6231"/>
                  <a:pt x="14774" y="6226"/>
                </a:cubicBezTo>
                <a:cubicBezTo>
                  <a:pt x="14774" y="6172"/>
                  <a:pt x="14774" y="6172"/>
                  <a:pt x="14774" y="6172"/>
                </a:cubicBezTo>
                <a:cubicBezTo>
                  <a:pt x="14762" y="6172"/>
                  <a:pt x="14757" y="6172"/>
                  <a:pt x="14745" y="6172"/>
                </a:cubicBezTo>
                <a:cubicBezTo>
                  <a:pt x="14739" y="6172"/>
                  <a:pt x="14739" y="6172"/>
                  <a:pt x="14733" y="6172"/>
                </a:cubicBezTo>
                <a:cubicBezTo>
                  <a:pt x="14727" y="6166"/>
                  <a:pt x="14727" y="6160"/>
                  <a:pt x="14721" y="6160"/>
                </a:cubicBezTo>
                <a:cubicBezTo>
                  <a:pt x="14721" y="6154"/>
                  <a:pt x="14715" y="6154"/>
                  <a:pt x="14709" y="6149"/>
                </a:cubicBezTo>
                <a:cubicBezTo>
                  <a:pt x="14709" y="6149"/>
                  <a:pt x="14709" y="6142"/>
                  <a:pt x="14709" y="6137"/>
                </a:cubicBezTo>
                <a:cubicBezTo>
                  <a:pt x="14703" y="6137"/>
                  <a:pt x="14703" y="6131"/>
                  <a:pt x="14703" y="6125"/>
                </a:cubicBezTo>
                <a:cubicBezTo>
                  <a:pt x="14703" y="6125"/>
                  <a:pt x="14703" y="6119"/>
                  <a:pt x="14703" y="6113"/>
                </a:cubicBezTo>
                <a:lnTo>
                  <a:pt x="14703" y="6107"/>
                </a:lnTo>
                <a:cubicBezTo>
                  <a:pt x="14703" y="6101"/>
                  <a:pt x="14697" y="6095"/>
                  <a:pt x="14691" y="6095"/>
                </a:cubicBezTo>
                <a:cubicBezTo>
                  <a:pt x="14691" y="6095"/>
                  <a:pt x="14685" y="6101"/>
                  <a:pt x="14679" y="6101"/>
                </a:cubicBezTo>
                <a:cubicBezTo>
                  <a:pt x="14668" y="6101"/>
                  <a:pt x="14668" y="6101"/>
                  <a:pt x="14668" y="6101"/>
                </a:cubicBezTo>
                <a:cubicBezTo>
                  <a:pt x="14662" y="6101"/>
                  <a:pt x="14656" y="6095"/>
                  <a:pt x="14650" y="6095"/>
                </a:cubicBezTo>
                <a:cubicBezTo>
                  <a:pt x="14644" y="6095"/>
                  <a:pt x="14638" y="6089"/>
                  <a:pt x="14632" y="6089"/>
                </a:cubicBezTo>
                <a:cubicBezTo>
                  <a:pt x="14626" y="6083"/>
                  <a:pt x="14626" y="6083"/>
                  <a:pt x="14620" y="6077"/>
                </a:cubicBezTo>
                <a:cubicBezTo>
                  <a:pt x="14620" y="6071"/>
                  <a:pt x="14620" y="6065"/>
                  <a:pt x="14620" y="6065"/>
                </a:cubicBezTo>
                <a:cubicBezTo>
                  <a:pt x="14614" y="6060"/>
                  <a:pt x="14608" y="6065"/>
                  <a:pt x="14608" y="6060"/>
                </a:cubicBezTo>
                <a:cubicBezTo>
                  <a:pt x="14602" y="6060"/>
                  <a:pt x="14602" y="6054"/>
                  <a:pt x="14596" y="6048"/>
                </a:cubicBezTo>
                <a:cubicBezTo>
                  <a:pt x="14596" y="6048"/>
                  <a:pt x="14596" y="6042"/>
                  <a:pt x="14591" y="6036"/>
                </a:cubicBezTo>
                <a:cubicBezTo>
                  <a:pt x="14585" y="6036"/>
                  <a:pt x="14585" y="6036"/>
                  <a:pt x="14579" y="6030"/>
                </a:cubicBezTo>
                <a:cubicBezTo>
                  <a:pt x="14573" y="6024"/>
                  <a:pt x="14573" y="6024"/>
                  <a:pt x="14567" y="6018"/>
                </a:cubicBezTo>
                <a:cubicBezTo>
                  <a:pt x="14561" y="6018"/>
                  <a:pt x="14555" y="6012"/>
                  <a:pt x="14555" y="6012"/>
                </a:cubicBezTo>
                <a:cubicBezTo>
                  <a:pt x="14549" y="6006"/>
                  <a:pt x="14549" y="6000"/>
                  <a:pt x="14549" y="6000"/>
                </a:cubicBezTo>
                <a:cubicBezTo>
                  <a:pt x="14543" y="5994"/>
                  <a:pt x="14531" y="5994"/>
                  <a:pt x="14525" y="5988"/>
                </a:cubicBezTo>
                <a:cubicBezTo>
                  <a:pt x="14519" y="5988"/>
                  <a:pt x="14513" y="5988"/>
                  <a:pt x="14513" y="5988"/>
                </a:cubicBezTo>
                <a:cubicBezTo>
                  <a:pt x="14513" y="5983"/>
                  <a:pt x="14513" y="5983"/>
                  <a:pt x="14507" y="5976"/>
                </a:cubicBezTo>
                <a:cubicBezTo>
                  <a:pt x="14507" y="5971"/>
                  <a:pt x="14513" y="5971"/>
                  <a:pt x="14507" y="5965"/>
                </a:cubicBezTo>
                <a:cubicBezTo>
                  <a:pt x="14507" y="5959"/>
                  <a:pt x="14502" y="5965"/>
                  <a:pt x="14502" y="5959"/>
                </a:cubicBezTo>
                <a:cubicBezTo>
                  <a:pt x="14496" y="5959"/>
                  <a:pt x="14490" y="5953"/>
                  <a:pt x="14490" y="5947"/>
                </a:cubicBezTo>
                <a:cubicBezTo>
                  <a:pt x="14484" y="5941"/>
                  <a:pt x="14478" y="5935"/>
                  <a:pt x="14472" y="5923"/>
                </a:cubicBezTo>
                <a:cubicBezTo>
                  <a:pt x="14460" y="5923"/>
                  <a:pt x="14442" y="5935"/>
                  <a:pt x="14430" y="5935"/>
                </a:cubicBezTo>
                <a:close/>
                <a:moveTo>
                  <a:pt x="15907" y="5733"/>
                </a:moveTo>
                <a:lnTo>
                  <a:pt x="15907" y="5733"/>
                </a:lnTo>
                <a:cubicBezTo>
                  <a:pt x="15895" y="5739"/>
                  <a:pt x="15889" y="5733"/>
                  <a:pt x="15883" y="5739"/>
                </a:cubicBezTo>
                <a:cubicBezTo>
                  <a:pt x="15877" y="5739"/>
                  <a:pt x="15877" y="5739"/>
                  <a:pt x="15871" y="5739"/>
                </a:cubicBezTo>
                <a:cubicBezTo>
                  <a:pt x="15871" y="5745"/>
                  <a:pt x="15877" y="5751"/>
                  <a:pt x="15871" y="5751"/>
                </a:cubicBezTo>
                <a:cubicBezTo>
                  <a:pt x="15871" y="5757"/>
                  <a:pt x="15865" y="5757"/>
                  <a:pt x="15859" y="5757"/>
                </a:cubicBezTo>
                <a:cubicBezTo>
                  <a:pt x="15859" y="5763"/>
                  <a:pt x="15853" y="5757"/>
                  <a:pt x="15847" y="5757"/>
                </a:cubicBezTo>
                <a:cubicBezTo>
                  <a:pt x="15847" y="5757"/>
                  <a:pt x="15842" y="5757"/>
                  <a:pt x="15836" y="5757"/>
                </a:cubicBezTo>
                <a:cubicBezTo>
                  <a:pt x="15836" y="5763"/>
                  <a:pt x="15830" y="5763"/>
                  <a:pt x="15824" y="5763"/>
                </a:cubicBezTo>
                <a:cubicBezTo>
                  <a:pt x="15824" y="5769"/>
                  <a:pt x="15824" y="5769"/>
                  <a:pt x="15818" y="5775"/>
                </a:cubicBezTo>
                <a:cubicBezTo>
                  <a:pt x="15818" y="5781"/>
                  <a:pt x="15812" y="5781"/>
                  <a:pt x="15812" y="5787"/>
                </a:cubicBezTo>
                <a:cubicBezTo>
                  <a:pt x="15812" y="5846"/>
                  <a:pt x="15812" y="5846"/>
                  <a:pt x="15812" y="5846"/>
                </a:cubicBezTo>
                <a:cubicBezTo>
                  <a:pt x="15824" y="5852"/>
                  <a:pt x="15824" y="5852"/>
                  <a:pt x="15824" y="5852"/>
                </a:cubicBezTo>
                <a:cubicBezTo>
                  <a:pt x="15824" y="5846"/>
                  <a:pt x="15830" y="5846"/>
                  <a:pt x="15830" y="5840"/>
                </a:cubicBezTo>
                <a:cubicBezTo>
                  <a:pt x="15830" y="5828"/>
                  <a:pt x="15830" y="5828"/>
                  <a:pt x="15830" y="5828"/>
                </a:cubicBezTo>
                <a:cubicBezTo>
                  <a:pt x="15830" y="5817"/>
                  <a:pt x="15830" y="5817"/>
                  <a:pt x="15830" y="5817"/>
                </a:cubicBezTo>
                <a:cubicBezTo>
                  <a:pt x="15830" y="5817"/>
                  <a:pt x="15830" y="5810"/>
                  <a:pt x="15830" y="5805"/>
                </a:cubicBezTo>
                <a:cubicBezTo>
                  <a:pt x="15836" y="5805"/>
                  <a:pt x="15842" y="5805"/>
                  <a:pt x="15842" y="5805"/>
                </a:cubicBezTo>
                <a:cubicBezTo>
                  <a:pt x="15847" y="5805"/>
                  <a:pt x="15847" y="5799"/>
                  <a:pt x="15853" y="5799"/>
                </a:cubicBezTo>
                <a:cubicBezTo>
                  <a:pt x="15865" y="5793"/>
                  <a:pt x="15871" y="5793"/>
                  <a:pt x="15877" y="5793"/>
                </a:cubicBezTo>
                <a:cubicBezTo>
                  <a:pt x="15895" y="5793"/>
                  <a:pt x="15901" y="5793"/>
                  <a:pt x="15913" y="5799"/>
                </a:cubicBezTo>
                <a:cubicBezTo>
                  <a:pt x="15913" y="5817"/>
                  <a:pt x="15913" y="5817"/>
                  <a:pt x="15913" y="5817"/>
                </a:cubicBezTo>
                <a:cubicBezTo>
                  <a:pt x="15913" y="5828"/>
                  <a:pt x="15913" y="5834"/>
                  <a:pt x="15913" y="5840"/>
                </a:cubicBezTo>
                <a:cubicBezTo>
                  <a:pt x="15919" y="5846"/>
                  <a:pt x="15919" y="5852"/>
                  <a:pt x="15919" y="5852"/>
                </a:cubicBezTo>
                <a:cubicBezTo>
                  <a:pt x="15925" y="5858"/>
                  <a:pt x="15930" y="5858"/>
                  <a:pt x="15930" y="5858"/>
                </a:cubicBezTo>
                <a:cubicBezTo>
                  <a:pt x="15936" y="5858"/>
                  <a:pt x="15942" y="5858"/>
                  <a:pt x="15942" y="5858"/>
                </a:cubicBezTo>
                <a:cubicBezTo>
                  <a:pt x="15948" y="5858"/>
                  <a:pt x="15948" y="5864"/>
                  <a:pt x="15954" y="5870"/>
                </a:cubicBezTo>
                <a:cubicBezTo>
                  <a:pt x="15960" y="5870"/>
                  <a:pt x="15966" y="5876"/>
                  <a:pt x="15966" y="5876"/>
                </a:cubicBezTo>
                <a:cubicBezTo>
                  <a:pt x="15972" y="5876"/>
                  <a:pt x="15978" y="5870"/>
                  <a:pt x="15984" y="5876"/>
                </a:cubicBezTo>
                <a:cubicBezTo>
                  <a:pt x="15984" y="5882"/>
                  <a:pt x="15990" y="5882"/>
                  <a:pt x="15990" y="5888"/>
                </a:cubicBezTo>
                <a:cubicBezTo>
                  <a:pt x="15996" y="5888"/>
                  <a:pt x="15990" y="5894"/>
                  <a:pt x="15990" y="5899"/>
                </a:cubicBezTo>
                <a:cubicBezTo>
                  <a:pt x="15996" y="5899"/>
                  <a:pt x="16002" y="5899"/>
                  <a:pt x="16002" y="5899"/>
                </a:cubicBezTo>
                <a:cubicBezTo>
                  <a:pt x="16008" y="5899"/>
                  <a:pt x="16008" y="5905"/>
                  <a:pt x="16014" y="5905"/>
                </a:cubicBezTo>
                <a:cubicBezTo>
                  <a:pt x="16025" y="5905"/>
                  <a:pt x="16025" y="5905"/>
                  <a:pt x="16025" y="5905"/>
                </a:cubicBezTo>
                <a:cubicBezTo>
                  <a:pt x="16025" y="5882"/>
                  <a:pt x="16025" y="5882"/>
                  <a:pt x="16025" y="5882"/>
                </a:cubicBezTo>
                <a:cubicBezTo>
                  <a:pt x="16025" y="5876"/>
                  <a:pt x="16025" y="5876"/>
                  <a:pt x="16025" y="5870"/>
                </a:cubicBezTo>
                <a:cubicBezTo>
                  <a:pt x="16019" y="5864"/>
                  <a:pt x="16014" y="5870"/>
                  <a:pt x="16014" y="5864"/>
                </a:cubicBezTo>
                <a:cubicBezTo>
                  <a:pt x="16008" y="5864"/>
                  <a:pt x="16014" y="5858"/>
                  <a:pt x="16014" y="5852"/>
                </a:cubicBezTo>
                <a:cubicBezTo>
                  <a:pt x="16008" y="5846"/>
                  <a:pt x="16008" y="5840"/>
                  <a:pt x="16008" y="5828"/>
                </a:cubicBezTo>
                <a:cubicBezTo>
                  <a:pt x="16014" y="5828"/>
                  <a:pt x="16014" y="5822"/>
                  <a:pt x="16019" y="5822"/>
                </a:cubicBezTo>
                <a:cubicBezTo>
                  <a:pt x="16025" y="5822"/>
                  <a:pt x="16025" y="5828"/>
                  <a:pt x="16031" y="5828"/>
                </a:cubicBezTo>
                <a:cubicBezTo>
                  <a:pt x="16037" y="5828"/>
                  <a:pt x="16037" y="5828"/>
                  <a:pt x="16043" y="5828"/>
                </a:cubicBezTo>
                <a:cubicBezTo>
                  <a:pt x="16049" y="5828"/>
                  <a:pt x="16049" y="5828"/>
                  <a:pt x="16055" y="5828"/>
                </a:cubicBezTo>
                <a:cubicBezTo>
                  <a:pt x="16061" y="5817"/>
                  <a:pt x="16061" y="5817"/>
                  <a:pt x="16061" y="5817"/>
                </a:cubicBezTo>
                <a:cubicBezTo>
                  <a:pt x="16049" y="5799"/>
                  <a:pt x="16049" y="5799"/>
                  <a:pt x="16049" y="5799"/>
                </a:cubicBezTo>
                <a:cubicBezTo>
                  <a:pt x="16049" y="5710"/>
                  <a:pt x="16049" y="5710"/>
                  <a:pt x="16049" y="5710"/>
                </a:cubicBezTo>
                <a:cubicBezTo>
                  <a:pt x="16049" y="5704"/>
                  <a:pt x="16049" y="5704"/>
                  <a:pt x="16049" y="5698"/>
                </a:cubicBezTo>
                <a:cubicBezTo>
                  <a:pt x="16049" y="5692"/>
                  <a:pt x="16043" y="5692"/>
                  <a:pt x="16043" y="5686"/>
                </a:cubicBezTo>
                <a:cubicBezTo>
                  <a:pt x="16037" y="5680"/>
                  <a:pt x="16031" y="5674"/>
                  <a:pt x="16025" y="5674"/>
                </a:cubicBezTo>
                <a:cubicBezTo>
                  <a:pt x="16019" y="5674"/>
                  <a:pt x="16014" y="5680"/>
                  <a:pt x="16014" y="5686"/>
                </a:cubicBezTo>
                <a:cubicBezTo>
                  <a:pt x="16008" y="5698"/>
                  <a:pt x="16008" y="5698"/>
                  <a:pt x="16008" y="5698"/>
                </a:cubicBezTo>
                <a:cubicBezTo>
                  <a:pt x="16008" y="5698"/>
                  <a:pt x="16008" y="5704"/>
                  <a:pt x="16002" y="5710"/>
                </a:cubicBezTo>
                <a:cubicBezTo>
                  <a:pt x="15996" y="5716"/>
                  <a:pt x="15990" y="5716"/>
                  <a:pt x="15978" y="5722"/>
                </a:cubicBezTo>
                <a:cubicBezTo>
                  <a:pt x="15978" y="5722"/>
                  <a:pt x="15972" y="5716"/>
                  <a:pt x="15966" y="5716"/>
                </a:cubicBezTo>
                <a:cubicBezTo>
                  <a:pt x="15966" y="5716"/>
                  <a:pt x="15960" y="5722"/>
                  <a:pt x="15960" y="5728"/>
                </a:cubicBezTo>
                <a:cubicBezTo>
                  <a:pt x="15954" y="5728"/>
                  <a:pt x="15948" y="5733"/>
                  <a:pt x="15948" y="5733"/>
                </a:cubicBezTo>
                <a:cubicBezTo>
                  <a:pt x="15942" y="5739"/>
                  <a:pt x="15948" y="5745"/>
                  <a:pt x="15942" y="5745"/>
                </a:cubicBezTo>
                <a:cubicBezTo>
                  <a:pt x="15936" y="5751"/>
                  <a:pt x="15930" y="5751"/>
                  <a:pt x="15919" y="5751"/>
                </a:cubicBezTo>
                <a:cubicBezTo>
                  <a:pt x="15919" y="5751"/>
                  <a:pt x="15913" y="5751"/>
                  <a:pt x="15907" y="5751"/>
                </a:cubicBezTo>
                <a:cubicBezTo>
                  <a:pt x="15907" y="5751"/>
                  <a:pt x="15913" y="5739"/>
                  <a:pt x="15907" y="5733"/>
                </a:cubicBezTo>
                <a:close/>
                <a:moveTo>
                  <a:pt x="15741" y="5473"/>
                </a:moveTo>
                <a:lnTo>
                  <a:pt x="15741" y="5473"/>
                </a:lnTo>
                <a:cubicBezTo>
                  <a:pt x="15735" y="5478"/>
                  <a:pt x="15735" y="5478"/>
                  <a:pt x="15735" y="5490"/>
                </a:cubicBezTo>
                <a:cubicBezTo>
                  <a:pt x="15735" y="5496"/>
                  <a:pt x="15741" y="5502"/>
                  <a:pt x="15741" y="5508"/>
                </a:cubicBezTo>
                <a:cubicBezTo>
                  <a:pt x="15747" y="5514"/>
                  <a:pt x="15753" y="5514"/>
                  <a:pt x="15753" y="5514"/>
                </a:cubicBezTo>
                <a:cubicBezTo>
                  <a:pt x="15759" y="5520"/>
                  <a:pt x="15764" y="5514"/>
                  <a:pt x="15764" y="5514"/>
                </a:cubicBezTo>
                <a:cubicBezTo>
                  <a:pt x="15776" y="5520"/>
                  <a:pt x="15776" y="5514"/>
                  <a:pt x="15788" y="5514"/>
                </a:cubicBezTo>
                <a:cubicBezTo>
                  <a:pt x="15788" y="5532"/>
                  <a:pt x="15782" y="5538"/>
                  <a:pt x="15788" y="5550"/>
                </a:cubicBezTo>
                <a:cubicBezTo>
                  <a:pt x="15788" y="5556"/>
                  <a:pt x="15794" y="5556"/>
                  <a:pt x="15794" y="5562"/>
                </a:cubicBezTo>
                <a:cubicBezTo>
                  <a:pt x="15794" y="5573"/>
                  <a:pt x="15800" y="5579"/>
                  <a:pt x="15800" y="5591"/>
                </a:cubicBezTo>
                <a:cubicBezTo>
                  <a:pt x="15800" y="5597"/>
                  <a:pt x="15794" y="5603"/>
                  <a:pt x="15794" y="5609"/>
                </a:cubicBezTo>
                <a:cubicBezTo>
                  <a:pt x="15794" y="5615"/>
                  <a:pt x="15794" y="5615"/>
                  <a:pt x="15794" y="5621"/>
                </a:cubicBezTo>
                <a:cubicBezTo>
                  <a:pt x="15794" y="5621"/>
                  <a:pt x="15794" y="5621"/>
                  <a:pt x="15794" y="5627"/>
                </a:cubicBezTo>
                <a:cubicBezTo>
                  <a:pt x="15794" y="5627"/>
                  <a:pt x="15800" y="5633"/>
                  <a:pt x="15806" y="5633"/>
                </a:cubicBezTo>
                <a:cubicBezTo>
                  <a:pt x="15806" y="5639"/>
                  <a:pt x="15812" y="5639"/>
                  <a:pt x="15818" y="5644"/>
                </a:cubicBezTo>
                <a:cubicBezTo>
                  <a:pt x="15818" y="5644"/>
                  <a:pt x="15824" y="5644"/>
                  <a:pt x="15824" y="5651"/>
                </a:cubicBezTo>
                <a:cubicBezTo>
                  <a:pt x="15836" y="5651"/>
                  <a:pt x="15842" y="5644"/>
                  <a:pt x="15847" y="5644"/>
                </a:cubicBezTo>
                <a:cubicBezTo>
                  <a:pt x="15847" y="5651"/>
                  <a:pt x="15842" y="5651"/>
                  <a:pt x="15842" y="5656"/>
                </a:cubicBezTo>
                <a:cubicBezTo>
                  <a:pt x="15842" y="5662"/>
                  <a:pt x="15842" y="5662"/>
                  <a:pt x="15842" y="5668"/>
                </a:cubicBezTo>
                <a:cubicBezTo>
                  <a:pt x="15842" y="5674"/>
                  <a:pt x="15836" y="5674"/>
                  <a:pt x="15836" y="5680"/>
                </a:cubicBezTo>
                <a:cubicBezTo>
                  <a:pt x="15836" y="5686"/>
                  <a:pt x="15836" y="5686"/>
                  <a:pt x="15836" y="5692"/>
                </a:cubicBezTo>
                <a:cubicBezTo>
                  <a:pt x="15842" y="5692"/>
                  <a:pt x="15847" y="5692"/>
                  <a:pt x="15847" y="5698"/>
                </a:cubicBezTo>
                <a:cubicBezTo>
                  <a:pt x="15853" y="5698"/>
                  <a:pt x="15853" y="5704"/>
                  <a:pt x="15859" y="5704"/>
                </a:cubicBezTo>
                <a:cubicBezTo>
                  <a:pt x="15865" y="5704"/>
                  <a:pt x="15865" y="5704"/>
                  <a:pt x="15871" y="5704"/>
                </a:cubicBezTo>
                <a:cubicBezTo>
                  <a:pt x="15877" y="5704"/>
                  <a:pt x="15877" y="5704"/>
                  <a:pt x="15883" y="5704"/>
                </a:cubicBezTo>
                <a:cubicBezTo>
                  <a:pt x="15889" y="5698"/>
                  <a:pt x="15883" y="5692"/>
                  <a:pt x="15883" y="5692"/>
                </a:cubicBezTo>
                <a:cubicBezTo>
                  <a:pt x="15883" y="5686"/>
                  <a:pt x="15889" y="5686"/>
                  <a:pt x="15895" y="5686"/>
                </a:cubicBezTo>
                <a:cubicBezTo>
                  <a:pt x="15901" y="5686"/>
                  <a:pt x="15907" y="5686"/>
                  <a:pt x="15913" y="5686"/>
                </a:cubicBezTo>
                <a:cubicBezTo>
                  <a:pt x="15913" y="5656"/>
                  <a:pt x="15913" y="5656"/>
                  <a:pt x="15913" y="5656"/>
                </a:cubicBezTo>
                <a:cubicBezTo>
                  <a:pt x="15913" y="5644"/>
                  <a:pt x="15907" y="5639"/>
                  <a:pt x="15901" y="5633"/>
                </a:cubicBezTo>
                <a:cubicBezTo>
                  <a:pt x="15895" y="5633"/>
                  <a:pt x="15889" y="5633"/>
                  <a:pt x="15889" y="5633"/>
                </a:cubicBezTo>
                <a:cubicBezTo>
                  <a:pt x="15883" y="5627"/>
                  <a:pt x="15883" y="5627"/>
                  <a:pt x="15877" y="5621"/>
                </a:cubicBezTo>
                <a:cubicBezTo>
                  <a:pt x="15877" y="5621"/>
                  <a:pt x="15877" y="5615"/>
                  <a:pt x="15877" y="5609"/>
                </a:cubicBezTo>
                <a:cubicBezTo>
                  <a:pt x="15871" y="5609"/>
                  <a:pt x="15877" y="5603"/>
                  <a:pt x="15877" y="5597"/>
                </a:cubicBezTo>
                <a:cubicBezTo>
                  <a:pt x="15871" y="5597"/>
                  <a:pt x="15865" y="5591"/>
                  <a:pt x="15865" y="5591"/>
                </a:cubicBezTo>
                <a:cubicBezTo>
                  <a:pt x="15859" y="5591"/>
                  <a:pt x="15853" y="5585"/>
                  <a:pt x="15853" y="5585"/>
                </a:cubicBezTo>
                <a:cubicBezTo>
                  <a:pt x="15847" y="5585"/>
                  <a:pt x="15842" y="5585"/>
                  <a:pt x="15842" y="5579"/>
                </a:cubicBezTo>
                <a:cubicBezTo>
                  <a:pt x="15836" y="5579"/>
                  <a:pt x="15836" y="5573"/>
                  <a:pt x="15836" y="5573"/>
                </a:cubicBezTo>
                <a:cubicBezTo>
                  <a:pt x="15836" y="5567"/>
                  <a:pt x="15830" y="5562"/>
                  <a:pt x="15830" y="5562"/>
                </a:cubicBezTo>
                <a:cubicBezTo>
                  <a:pt x="15830" y="5550"/>
                  <a:pt x="15830" y="5544"/>
                  <a:pt x="15830" y="5538"/>
                </a:cubicBezTo>
                <a:cubicBezTo>
                  <a:pt x="15830" y="5532"/>
                  <a:pt x="15824" y="5532"/>
                  <a:pt x="15818" y="5526"/>
                </a:cubicBezTo>
                <a:cubicBezTo>
                  <a:pt x="15818" y="5514"/>
                  <a:pt x="15812" y="5508"/>
                  <a:pt x="15800" y="5502"/>
                </a:cubicBezTo>
                <a:cubicBezTo>
                  <a:pt x="15794" y="5502"/>
                  <a:pt x="15788" y="5496"/>
                  <a:pt x="15776" y="5496"/>
                </a:cubicBezTo>
                <a:cubicBezTo>
                  <a:pt x="15776" y="5490"/>
                  <a:pt x="15776" y="5485"/>
                  <a:pt x="15770" y="5485"/>
                </a:cubicBezTo>
                <a:cubicBezTo>
                  <a:pt x="15764" y="5478"/>
                  <a:pt x="15764" y="5478"/>
                  <a:pt x="15759" y="5473"/>
                </a:cubicBezTo>
                <a:cubicBezTo>
                  <a:pt x="15753" y="5473"/>
                  <a:pt x="15741" y="5473"/>
                  <a:pt x="15741" y="5473"/>
                </a:cubicBezTo>
                <a:close/>
                <a:moveTo>
                  <a:pt x="15818" y="5461"/>
                </a:moveTo>
                <a:lnTo>
                  <a:pt x="15818" y="5461"/>
                </a:lnTo>
                <a:cubicBezTo>
                  <a:pt x="15830" y="5467"/>
                  <a:pt x="15836" y="5473"/>
                  <a:pt x="15847" y="5478"/>
                </a:cubicBezTo>
                <a:cubicBezTo>
                  <a:pt x="15853" y="5478"/>
                  <a:pt x="15853" y="5485"/>
                  <a:pt x="15859" y="5490"/>
                </a:cubicBezTo>
                <a:cubicBezTo>
                  <a:pt x="15859" y="5490"/>
                  <a:pt x="15865" y="5490"/>
                  <a:pt x="15871" y="5496"/>
                </a:cubicBezTo>
                <a:cubicBezTo>
                  <a:pt x="15871" y="5496"/>
                  <a:pt x="15877" y="5490"/>
                  <a:pt x="15883" y="5496"/>
                </a:cubicBezTo>
                <a:cubicBezTo>
                  <a:pt x="15883" y="5496"/>
                  <a:pt x="15877" y="5502"/>
                  <a:pt x="15883" y="5502"/>
                </a:cubicBezTo>
                <a:cubicBezTo>
                  <a:pt x="15883" y="5508"/>
                  <a:pt x="15889" y="5508"/>
                  <a:pt x="15889" y="5508"/>
                </a:cubicBezTo>
                <a:cubicBezTo>
                  <a:pt x="15895" y="5514"/>
                  <a:pt x="15901" y="5514"/>
                  <a:pt x="15901" y="5520"/>
                </a:cubicBezTo>
                <a:cubicBezTo>
                  <a:pt x="15907" y="5526"/>
                  <a:pt x="15907" y="5532"/>
                  <a:pt x="15907" y="5532"/>
                </a:cubicBezTo>
                <a:cubicBezTo>
                  <a:pt x="15907" y="5538"/>
                  <a:pt x="15907" y="5544"/>
                  <a:pt x="15907" y="5544"/>
                </a:cubicBezTo>
                <a:cubicBezTo>
                  <a:pt x="15907" y="5550"/>
                  <a:pt x="15907" y="5556"/>
                  <a:pt x="15913" y="5556"/>
                </a:cubicBezTo>
                <a:cubicBezTo>
                  <a:pt x="15913" y="5562"/>
                  <a:pt x="15919" y="5562"/>
                  <a:pt x="15925" y="5562"/>
                </a:cubicBezTo>
                <a:cubicBezTo>
                  <a:pt x="15930" y="5567"/>
                  <a:pt x="15936" y="5573"/>
                  <a:pt x="15948" y="5579"/>
                </a:cubicBezTo>
                <a:cubicBezTo>
                  <a:pt x="15948" y="5585"/>
                  <a:pt x="15954" y="5585"/>
                  <a:pt x="15960" y="5585"/>
                </a:cubicBezTo>
                <a:cubicBezTo>
                  <a:pt x="15960" y="5591"/>
                  <a:pt x="15966" y="5597"/>
                  <a:pt x="15966" y="5597"/>
                </a:cubicBezTo>
                <a:cubicBezTo>
                  <a:pt x="15972" y="5609"/>
                  <a:pt x="15966" y="5615"/>
                  <a:pt x="15966" y="5621"/>
                </a:cubicBezTo>
                <a:cubicBezTo>
                  <a:pt x="16014" y="5621"/>
                  <a:pt x="16014" y="5621"/>
                  <a:pt x="16014" y="5621"/>
                </a:cubicBezTo>
                <a:cubicBezTo>
                  <a:pt x="16014" y="5621"/>
                  <a:pt x="16014" y="5615"/>
                  <a:pt x="16014" y="5609"/>
                </a:cubicBezTo>
                <a:cubicBezTo>
                  <a:pt x="16014" y="5603"/>
                  <a:pt x="16019" y="5597"/>
                  <a:pt x="16019" y="5585"/>
                </a:cubicBezTo>
                <a:lnTo>
                  <a:pt x="16014" y="5585"/>
                </a:lnTo>
                <a:cubicBezTo>
                  <a:pt x="16014" y="5567"/>
                  <a:pt x="16008" y="5556"/>
                  <a:pt x="15996" y="5550"/>
                </a:cubicBezTo>
                <a:cubicBezTo>
                  <a:pt x="15996" y="5544"/>
                  <a:pt x="15990" y="5544"/>
                  <a:pt x="15984" y="5544"/>
                </a:cubicBezTo>
                <a:cubicBezTo>
                  <a:pt x="15984" y="5538"/>
                  <a:pt x="15984" y="5532"/>
                  <a:pt x="15984" y="5532"/>
                </a:cubicBezTo>
                <a:cubicBezTo>
                  <a:pt x="15978" y="5526"/>
                  <a:pt x="15978" y="5520"/>
                  <a:pt x="15972" y="5514"/>
                </a:cubicBezTo>
                <a:cubicBezTo>
                  <a:pt x="15972" y="5514"/>
                  <a:pt x="15966" y="5508"/>
                  <a:pt x="15966" y="5502"/>
                </a:cubicBezTo>
                <a:cubicBezTo>
                  <a:pt x="15960" y="5502"/>
                  <a:pt x="15954" y="5496"/>
                  <a:pt x="15948" y="5496"/>
                </a:cubicBezTo>
                <a:lnTo>
                  <a:pt x="15936" y="5496"/>
                </a:lnTo>
                <a:cubicBezTo>
                  <a:pt x="15930" y="5485"/>
                  <a:pt x="15930" y="5485"/>
                  <a:pt x="15930" y="5485"/>
                </a:cubicBezTo>
                <a:cubicBezTo>
                  <a:pt x="15930" y="5478"/>
                  <a:pt x="15936" y="5473"/>
                  <a:pt x="15936" y="5473"/>
                </a:cubicBezTo>
                <a:cubicBezTo>
                  <a:pt x="15936" y="5437"/>
                  <a:pt x="15936" y="5437"/>
                  <a:pt x="15936" y="5437"/>
                </a:cubicBezTo>
                <a:cubicBezTo>
                  <a:pt x="15930" y="5437"/>
                  <a:pt x="15930" y="5437"/>
                  <a:pt x="15925" y="5437"/>
                </a:cubicBezTo>
                <a:cubicBezTo>
                  <a:pt x="15919" y="5437"/>
                  <a:pt x="15919" y="5437"/>
                  <a:pt x="15913" y="5437"/>
                </a:cubicBezTo>
                <a:cubicBezTo>
                  <a:pt x="15901" y="5437"/>
                  <a:pt x="15901" y="5437"/>
                  <a:pt x="15901" y="5437"/>
                </a:cubicBezTo>
                <a:cubicBezTo>
                  <a:pt x="15889" y="5437"/>
                  <a:pt x="15883" y="5437"/>
                  <a:pt x="15877" y="5437"/>
                </a:cubicBezTo>
                <a:cubicBezTo>
                  <a:pt x="15871" y="5443"/>
                  <a:pt x="15877" y="5449"/>
                  <a:pt x="15871" y="5449"/>
                </a:cubicBezTo>
                <a:cubicBezTo>
                  <a:pt x="15871" y="5455"/>
                  <a:pt x="15865" y="5455"/>
                  <a:pt x="15859" y="5455"/>
                </a:cubicBezTo>
                <a:cubicBezTo>
                  <a:pt x="15859" y="5455"/>
                  <a:pt x="15853" y="5455"/>
                  <a:pt x="15847" y="5455"/>
                </a:cubicBezTo>
                <a:cubicBezTo>
                  <a:pt x="15842" y="5455"/>
                  <a:pt x="15830" y="5461"/>
                  <a:pt x="15818" y="5461"/>
                </a:cubicBezTo>
                <a:close/>
                <a:moveTo>
                  <a:pt x="15711" y="5514"/>
                </a:moveTo>
                <a:lnTo>
                  <a:pt x="15711" y="5514"/>
                </a:lnTo>
                <a:cubicBezTo>
                  <a:pt x="15711" y="5520"/>
                  <a:pt x="15711" y="5520"/>
                  <a:pt x="15705" y="5526"/>
                </a:cubicBezTo>
                <a:cubicBezTo>
                  <a:pt x="15699" y="5538"/>
                  <a:pt x="15693" y="5538"/>
                  <a:pt x="15687" y="5550"/>
                </a:cubicBezTo>
                <a:cubicBezTo>
                  <a:pt x="15687" y="5556"/>
                  <a:pt x="15687" y="5556"/>
                  <a:pt x="15687" y="5562"/>
                </a:cubicBezTo>
                <a:cubicBezTo>
                  <a:pt x="15681" y="5567"/>
                  <a:pt x="15681" y="5567"/>
                  <a:pt x="15676" y="5573"/>
                </a:cubicBezTo>
                <a:cubicBezTo>
                  <a:pt x="15676" y="5579"/>
                  <a:pt x="15676" y="5579"/>
                  <a:pt x="15670" y="5585"/>
                </a:cubicBezTo>
                <a:cubicBezTo>
                  <a:pt x="15670" y="5591"/>
                  <a:pt x="15664" y="5591"/>
                  <a:pt x="15664" y="5591"/>
                </a:cubicBezTo>
                <a:cubicBezTo>
                  <a:pt x="15658" y="5597"/>
                  <a:pt x="15658" y="5603"/>
                  <a:pt x="15658" y="5603"/>
                </a:cubicBezTo>
                <a:cubicBezTo>
                  <a:pt x="15652" y="5609"/>
                  <a:pt x="15652" y="5615"/>
                  <a:pt x="15652" y="5615"/>
                </a:cubicBezTo>
                <a:cubicBezTo>
                  <a:pt x="15646" y="5621"/>
                  <a:pt x="15640" y="5621"/>
                  <a:pt x="15640" y="5627"/>
                </a:cubicBezTo>
                <a:cubicBezTo>
                  <a:pt x="15634" y="5627"/>
                  <a:pt x="15640" y="5633"/>
                  <a:pt x="15640" y="5639"/>
                </a:cubicBezTo>
                <a:cubicBezTo>
                  <a:pt x="15640" y="5639"/>
                  <a:pt x="15640" y="5644"/>
                  <a:pt x="15640" y="5651"/>
                </a:cubicBezTo>
                <a:cubicBezTo>
                  <a:pt x="15640" y="5651"/>
                  <a:pt x="15634" y="5656"/>
                  <a:pt x="15628" y="5656"/>
                </a:cubicBezTo>
                <a:cubicBezTo>
                  <a:pt x="15628" y="5662"/>
                  <a:pt x="15622" y="5668"/>
                  <a:pt x="15622" y="5668"/>
                </a:cubicBezTo>
                <a:cubicBezTo>
                  <a:pt x="15616" y="5674"/>
                  <a:pt x="15616" y="5680"/>
                  <a:pt x="15616" y="5680"/>
                </a:cubicBezTo>
                <a:cubicBezTo>
                  <a:pt x="15610" y="5686"/>
                  <a:pt x="15598" y="5680"/>
                  <a:pt x="15592" y="5686"/>
                </a:cubicBezTo>
                <a:cubicBezTo>
                  <a:pt x="15587" y="5692"/>
                  <a:pt x="15592" y="5698"/>
                  <a:pt x="15587" y="5698"/>
                </a:cubicBezTo>
                <a:cubicBezTo>
                  <a:pt x="15587" y="5704"/>
                  <a:pt x="15581" y="5704"/>
                  <a:pt x="15581" y="5710"/>
                </a:cubicBezTo>
                <a:cubicBezTo>
                  <a:pt x="15575" y="5710"/>
                  <a:pt x="15569" y="5710"/>
                  <a:pt x="15569" y="5710"/>
                </a:cubicBezTo>
                <a:cubicBezTo>
                  <a:pt x="15563" y="5710"/>
                  <a:pt x="15557" y="5710"/>
                  <a:pt x="15557" y="5710"/>
                </a:cubicBezTo>
                <a:cubicBezTo>
                  <a:pt x="15551" y="5710"/>
                  <a:pt x="15551" y="5716"/>
                  <a:pt x="15545" y="5722"/>
                </a:cubicBezTo>
                <a:cubicBezTo>
                  <a:pt x="15539" y="5728"/>
                  <a:pt x="15539" y="5733"/>
                  <a:pt x="15539" y="5745"/>
                </a:cubicBezTo>
                <a:cubicBezTo>
                  <a:pt x="15545" y="5745"/>
                  <a:pt x="15545" y="5745"/>
                  <a:pt x="15551" y="5745"/>
                </a:cubicBezTo>
                <a:cubicBezTo>
                  <a:pt x="15551" y="5745"/>
                  <a:pt x="15557" y="5745"/>
                  <a:pt x="15563" y="5745"/>
                </a:cubicBezTo>
                <a:cubicBezTo>
                  <a:pt x="15563" y="5745"/>
                  <a:pt x="15569" y="5745"/>
                  <a:pt x="15575" y="5745"/>
                </a:cubicBezTo>
                <a:cubicBezTo>
                  <a:pt x="15575" y="5745"/>
                  <a:pt x="15581" y="5739"/>
                  <a:pt x="15581" y="5733"/>
                </a:cubicBezTo>
                <a:cubicBezTo>
                  <a:pt x="15587" y="5733"/>
                  <a:pt x="15592" y="5728"/>
                  <a:pt x="15592" y="5728"/>
                </a:cubicBezTo>
                <a:cubicBezTo>
                  <a:pt x="15592" y="5722"/>
                  <a:pt x="15592" y="5716"/>
                  <a:pt x="15592" y="5716"/>
                </a:cubicBezTo>
                <a:cubicBezTo>
                  <a:pt x="15598" y="5704"/>
                  <a:pt x="15604" y="5698"/>
                  <a:pt x="15610" y="5692"/>
                </a:cubicBezTo>
                <a:cubicBezTo>
                  <a:pt x="15610" y="5692"/>
                  <a:pt x="15616" y="5692"/>
                  <a:pt x="15622" y="5692"/>
                </a:cubicBezTo>
                <a:cubicBezTo>
                  <a:pt x="15628" y="5686"/>
                  <a:pt x="15628" y="5686"/>
                  <a:pt x="15634" y="5686"/>
                </a:cubicBezTo>
                <a:cubicBezTo>
                  <a:pt x="15640" y="5680"/>
                  <a:pt x="15646" y="5686"/>
                  <a:pt x="15658" y="5686"/>
                </a:cubicBezTo>
                <a:cubicBezTo>
                  <a:pt x="15658" y="5674"/>
                  <a:pt x="15658" y="5668"/>
                  <a:pt x="15658" y="5662"/>
                </a:cubicBezTo>
                <a:cubicBezTo>
                  <a:pt x="15658" y="5651"/>
                  <a:pt x="15664" y="5644"/>
                  <a:pt x="15664" y="5639"/>
                </a:cubicBezTo>
                <a:cubicBezTo>
                  <a:pt x="15670" y="5633"/>
                  <a:pt x="15676" y="5621"/>
                  <a:pt x="15681" y="5615"/>
                </a:cubicBezTo>
                <a:cubicBezTo>
                  <a:pt x="15681" y="5615"/>
                  <a:pt x="15687" y="5615"/>
                  <a:pt x="15693" y="5609"/>
                </a:cubicBezTo>
                <a:cubicBezTo>
                  <a:pt x="15693" y="5609"/>
                  <a:pt x="15699" y="5609"/>
                  <a:pt x="15705" y="5603"/>
                </a:cubicBezTo>
                <a:cubicBezTo>
                  <a:pt x="15705" y="5603"/>
                  <a:pt x="15705" y="5597"/>
                  <a:pt x="15705" y="5591"/>
                </a:cubicBezTo>
                <a:cubicBezTo>
                  <a:pt x="15711" y="5579"/>
                  <a:pt x="15705" y="5573"/>
                  <a:pt x="15705" y="5567"/>
                </a:cubicBezTo>
                <a:cubicBezTo>
                  <a:pt x="15705" y="5562"/>
                  <a:pt x="15711" y="5556"/>
                  <a:pt x="15711" y="5556"/>
                </a:cubicBezTo>
                <a:cubicBezTo>
                  <a:pt x="15711" y="5544"/>
                  <a:pt x="15711" y="5526"/>
                  <a:pt x="15711" y="5514"/>
                </a:cubicBezTo>
                <a:close/>
                <a:moveTo>
                  <a:pt x="15759" y="5182"/>
                </a:moveTo>
                <a:lnTo>
                  <a:pt x="15759" y="5182"/>
                </a:lnTo>
                <a:cubicBezTo>
                  <a:pt x="15729" y="5182"/>
                  <a:pt x="15729" y="5182"/>
                  <a:pt x="15729" y="5182"/>
                </a:cubicBezTo>
                <a:cubicBezTo>
                  <a:pt x="15729" y="5182"/>
                  <a:pt x="15729" y="5182"/>
                  <a:pt x="15729" y="5188"/>
                </a:cubicBezTo>
                <a:lnTo>
                  <a:pt x="15729" y="5188"/>
                </a:lnTo>
                <a:cubicBezTo>
                  <a:pt x="15729" y="5194"/>
                  <a:pt x="15729" y="5194"/>
                  <a:pt x="15729" y="5200"/>
                </a:cubicBezTo>
                <a:lnTo>
                  <a:pt x="15729" y="5200"/>
                </a:lnTo>
                <a:cubicBezTo>
                  <a:pt x="15729" y="5206"/>
                  <a:pt x="15729" y="5206"/>
                  <a:pt x="15729" y="5212"/>
                </a:cubicBezTo>
                <a:cubicBezTo>
                  <a:pt x="15729" y="5212"/>
                  <a:pt x="15729" y="5212"/>
                  <a:pt x="15729" y="5218"/>
                </a:cubicBezTo>
                <a:cubicBezTo>
                  <a:pt x="15729" y="5218"/>
                  <a:pt x="15729" y="5218"/>
                  <a:pt x="15735" y="5224"/>
                </a:cubicBezTo>
                <a:lnTo>
                  <a:pt x="15735" y="5230"/>
                </a:lnTo>
                <a:cubicBezTo>
                  <a:pt x="15735" y="5235"/>
                  <a:pt x="15735" y="5235"/>
                  <a:pt x="15735" y="5235"/>
                </a:cubicBezTo>
                <a:cubicBezTo>
                  <a:pt x="15735" y="5241"/>
                  <a:pt x="15729" y="5241"/>
                  <a:pt x="15729" y="5247"/>
                </a:cubicBezTo>
                <a:cubicBezTo>
                  <a:pt x="15729" y="5247"/>
                  <a:pt x="15723" y="5247"/>
                  <a:pt x="15723" y="5253"/>
                </a:cubicBezTo>
                <a:cubicBezTo>
                  <a:pt x="15723" y="5253"/>
                  <a:pt x="15723" y="5259"/>
                  <a:pt x="15723" y="5265"/>
                </a:cubicBezTo>
                <a:cubicBezTo>
                  <a:pt x="15723" y="5271"/>
                  <a:pt x="15729" y="5277"/>
                  <a:pt x="15729" y="5289"/>
                </a:cubicBezTo>
                <a:cubicBezTo>
                  <a:pt x="15729" y="5295"/>
                  <a:pt x="15723" y="5295"/>
                  <a:pt x="15723" y="5295"/>
                </a:cubicBezTo>
                <a:cubicBezTo>
                  <a:pt x="15717" y="5295"/>
                  <a:pt x="15717" y="5301"/>
                  <a:pt x="15717" y="5301"/>
                </a:cubicBezTo>
                <a:cubicBezTo>
                  <a:pt x="15711" y="5301"/>
                  <a:pt x="15711" y="5301"/>
                  <a:pt x="15705" y="5307"/>
                </a:cubicBezTo>
                <a:cubicBezTo>
                  <a:pt x="15699" y="5307"/>
                  <a:pt x="15693" y="5307"/>
                  <a:pt x="15693" y="5312"/>
                </a:cubicBezTo>
                <a:cubicBezTo>
                  <a:pt x="15687" y="5312"/>
                  <a:pt x="15687" y="5318"/>
                  <a:pt x="15687" y="5318"/>
                </a:cubicBezTo>
                <a:cubicBezTo>
                  <a:pt x="15687" y="5324"/>
                  <a:pt x="15687" y="5324"/>
                  <a:pt x="15687" y="5324"/>
                </a:cubicBezTo>
                <a:cubicBezTo>
                  <a:pt x="15687" y="5330"/>
                  <a:pt x="15687" y="5330"/>
                  <a:pt x="15687" y="5336"/>
                </a:cubicBezTo>
                <a:cubicBezTo>
                  <a:pt x="15687" y="5336"/>
                  <a:pt x="15693" y="5336"/>
                  <a:pt x="15693" y="5342"/>
                </a:cubicBezTo>
                <a:cubicBezTo>
                  <a:pt x="15693" y="5348"/>
                  <a:pt x="15699" y="5348"/>
                  <a:pt x="15699" y="5354"/>
                </a:cubicBezTo>
                <a:cubicBezTo>
                  <a:pt x="15705" y="5354"/>
                  <a:pt x="15705" y="5354"/>
                  <a:pt x="15711" y="5360"/>
                </a:cubicBezTo>
                <a:lnTo>
                  <a:pt x="15717" y="5366"/>
                </a:lnTo>
                <a:cubicBezTo>
                  <a:pt x="15723" y="5366"/>
                  <a:pt x="15729" y="5372"/>
                  <a:pt x="15735" y="5378"/>
                </a:cubicBezTo>
                <a:cubicBezTo>
                  <a:pt x="15735" y="5378"/>
                  <a:pt x="15735" y="5378"/>
                  <a:pt x="15741" y="5378"/>
                </a:cubicBezTo>
                <a:lnTo>
                  <a:pt x="15741" y="5378"/>
                </a:lnTo>
                <a:cubicBezTo>
                  <a:pt x="15741" y="5390"/>
                  <a:pt x="15735" y="5390"/>
                  <a:pt x="15735" y="5401"/>
                </a:cubicBezTo>
                <a:cubicBezTo>
                  <a:pt x="15735" y="5407"/>
                  <a:pt x="15741" y="5407"/>
                  <a:pt x="15741" y="5413"/>
                </a:cubicBezTo>
                <a:cubicBezTo>
                  <a:pt x="15741" y="5419"/>
                  <a:pt x="15741" y="5419"/>
                  <a:pt x="15747" y="5425"/>
                </a:cubicBezTo>
                <a:cubicBezTo>
                  <a:pt x="15753" y="5425"/>
                  <a:pt x="15753" y="5425"/>
                  <a:pt x="15753" y="5425"/>
                </a:cubicBezTo>
                <a:cubicBezTo>
                  <a:pt x="15759" y="5425"/>
                  <a:pt x="15759" y="5425"/>
                  <a:pt x="15764" y="5425"/>
                </a:cubicBezTo>
                <a:cubicBezTo>
                  <a:pt x="15788" y="5425"/>
                  <a:pt x="15788" y="5425"/>
                  <a:pt x="15788" y="5425"/>
                </a:cubicBezTo>
                <a:cubicBezTo>
                  <a:pt x="15788" y="5407"/>
                  <a:pt x="15788" y="5407"/>
                  <a:pt x="15788" y="5407"/>
                </a:cubicBezTo>
                <a:cubicBezTo>
                  <a:pt x="15788" y="5401"/>
                  <a:pt x="15788" y="5401"/>
                  <a:pt x="15788" y="5396"/>
                </a:cubicBezTo>
                <a:cubicBezTo>
                  <a:pt x="15788" y="5372"/>
                  <a:pt x="15788" y="5372"/>
                  <a:pt x="15788" y="5372"/>
                </a:cubicBezTo>
                <a:cubicBezTo>
                  <a:pt x="15788" y="5366"/>
                  <a:pt x="15788" y="5360"/>
                  <a:pt x="15794" y="5354"/>
                </a:cubicBezTo>
                <a:cubicBezTo>
                  <a:pt x="15800" y="5348"/>
                  <a:pt x="15800" y="5348"/>
                  <a:pt x="15806" y="5342"/>
                </a:cubicBezTo>
                <a:lnTo>
                  <a:pt x="15812" y="5342"/>
                </a:lnTo>
                <a:cubicBezTo>
                  <a:pt x="15812" y="5342"/>
                  <a:pt x="15812" y="5336"/>
                  <a:pt x="15818" y="5336"/>
                </a:cubicBezTo>
                <a:lnTo>
                  <a:pt x="15818" y="5330"/>
                </a:lnTo>
                <a:cubicBezTo>
                  <a:pt x="15824" y="5324"/>
                  <a:pt x="15824" y="5324"/>
                  <a:pt x="15824" y="5324"/>
                </a:cubicBezTo>
                <a:cubicBezTo>
                  <a:pt x="15830" y="5318"/>
                  <a:pt x="15830" y="5318"/>
                  <a:pt x="15830" y="5312"/>
                </a:cubicBezTo>
                <a:cubicBezTo>
                  <a:pt x="15830" y="5307"/>
                  <a:pt x="15836" y="5307"/>
                  <a:pt x="15836" y="5301"/>
                </a:cubicBezTo>
                <a:cubicBezTo>
                  <a:pt x="15836" y="5295"/>
                  <a:pt x="15836" y="5295"/>
                  <a:pt x="15836" y="5289"/>
                </a:cubicBezTo>
                <a:cubicBezTo>
                  <a:pt x="15836" y="5283"/>
                  <a:pt x="15836" y="5283"/>
                  <a:pt x="15836" y="5283"/>
                </a:cubicBezTo>
                <a:cubicBezTo>
                  <a:pt x="15836" y="5277"/>
                  <a:pt x="15842" y="5277"/>
                  <a:pt x="15842" y="5271"/>
                </a:cubicBezTo>
                <a:cubicBezTo>
                  <a:pt x="15842" y="5265"/>
                  <a:pt x="15842" y="5265"/>
                  <a:pt x="15842" y="5265"/>
                </a:cubicBezTo>
                <a:cubicBezTo>
                  <a:pt x="15842" y="5265"/>
                  <a:pt x="15842" y="5259"/>
                  <a:pt x="15836" y="5253"/>
                </a:cubicBezTo>
                <a:cubicBezTo>
                  <a:pt x="15836" y="5253"/>
                  <a:pt x="15836" y="5253"/>
                  <a:pt x="15836" y="5247"/>
                </a:cubicBezTo>
                <a:cubicBezTo>
                  <a:pt x="15836" y="5247"/>
                  <a:pt x="15836" y="5247"/>
                  <a:pt x="15830" y="5241"/>
                </a:cubicBezTo>
                <a:cubicBezTo>
                  <a:pt x="15830" y="5241"/>
                  <a:pt x="15830" y="5241"/>
                  <a:pt x="15830" y="5235"/>
                </a:cubicBezTo>
                <a:cubicBezTo>
                  <a:pt x="15830" y="5235"/>
                  <a:pt x="15830" y="5235"/>
                  <a:pt x="15830" y="5230"/>
                </a:cubicBezTo>
                <a:lnTo>
                  <a:pt x="15824" y="5224"/>
                </a:lnTo>
                <a:lnTo>
                  <a:pt x="15824" y="5218"/>
                </a:lnTo>
                <a:lnTo>
                  <a:pt x="15818" y="5212"/>
                </a:lnTo>
                <a:cubicBezTo>
                  <a:pt x="15818" y="5212"/>
                  <a:pt x="15818" y="5206"/>
                  <a:pt x="15812" y="5206"/>
                </a:cubicBezTo>
                <a:cubicBezTo>
                  <a:pt x="15812" y="5206"/>
                  <a:pt x="15812" y="5200"/>
                  <a:pt x="15806" y="5200"/>
                </a:cubicBezTo>
                <a:lnTo>
                  <a:pt x="15800" y="5200"/>
                </a:lnTo>
                <a:cubicBezTo>
                  <a:pt x="15794" y="5200"/>
                  <a:pt x="15794" y="5200"/>
                  <a:pt x="15794" y="5200"/>
                </a:cubicBezTo>
                <a:cubicBezTo>
                  <a:pt x="15788" y="5200"/>
                  <a:pt x="15788" y="5200"/>
                  <a:pt x="15782" y="5194"/>
                </a:cubicBezTo>
                <a:lnTo>
                  <a:pt x="15776" y="5194"/>
                </a:lnTo>
                <a:lnTo>
                  <a:pt x="15776" y="5188"/>
                </a:lnTo>
                <a:cubicBezTo>
                  <a:pt x="15770" y="5188"/>
                  <a:pt x="15770" y="5182"/>
                  <a:pt x="15770" y="5182"/>
                </a:cubicBezTo>
                <a:cubicBezTo>
                  <a:pt x="15764" y="5182"/>
                  <a:pt x="15759" y="5182"/>
                  <a:pt x="15759" y="5182"/>
                </a:cubicBezTo>
                <a:close/>
                <a:moveTo>
                  <a:pt x="15812" y="4820"/>
                </a:moveTo>
                <a:lnTo>
                  <a:pt x="15812" y="4820"/>
                </a:lnTo>
                <a:cubicBezTo>
                  <a:pt x="15812" y="4814"/>
                  <a:pt x="15812" y="4809"/>
                  <a:pt x="15818" y="4803"/>
                </a:cubicBezTo>
                <a:cubicBezTo>
                  <a:pt x="15806" y="4803"/>
                  <a:pt x="15800" y="4803"/>
                  <a:pt x="15794" y="4803"/>
                </a:cubicBezTo>
                <a:cubicBezTo>
                  <a:pt x="15788" y="4803"/>
                  <a:pt x="15782" y="4803"/>
                  <a:pt x="15782" y="4803"/>
                </a:cubicBezTo>
                <a:cubicBezTo>
                  <a:pt x="15776" y="4803"/>
                  <a:pt x="15776" y="4809"/>
                  <a:pt x="15770" y="4814"/>
                </a:cubicBezTo>
                <a:cubicBezTo>
                  <a:pt x="15770" y="4814"/>
                  <a:pt x="15764" y="4820"/>
                  <a:pt x="15759" y="4820"/>
                </a:cubicBezTo>
                <a:cubicBezTo>
                  <a:pt x="15759" y="4826"/>
                  <a:pt x="15753" y="4826"/>
                  <a:pt x="15747" y="4832"/>
                </a:cubicBezTo>
                <a:cubicBezTo>
                  <a:pt x="15747" y="4838"/>
                  <a:pt x="15741" y="4838"/>
                  <a:pt x="15741" y="4844"/>
                </a:cubicBezTo>
                <a:cubicBezTo>
                  <a:pt x="15741" y="4844"/>
                  <a:pt x="15741" y="4850"/>
                  <a:pt x="15735" y="4856"/>
                </a:cubicBezTo>
                <a:lnTo>
                  <a:pt x="15723" y="4856"/>
                </a:lnTo>
                <a:cubicBezTo>
                  <a:pt x="15723" y="4862"/>
                  <a:pt x="15723" y="4862"/>
                  <a:pt x="15723" y="4868"/>
                </a:cubicBezTo>
                <a:cubicBezTo>
                  <a:pt x="15717" y="4874"/>
                  <a:pt x="15717" y="4880"/>
                  <a:pt x="15717" y="4892"/>
                </a:cubicBezTo>
                <a:cubicBezTo>
                  <a:pt x="15717" y="4986"/>
                  <a:pt x="15717" y="4986"/>
                  <a:pt x="15717" y="4986"/>
                </a:cubicBezTo>
                <a:cubicBezTo>
                  <a:pt x="15747" y="4986"/>
                  <a:pt x="15747" y="4986"/>
                  <a:pt x="15747" y="4986"/>
                </a:cubicBezTo>
                <a:cubicBezTo>
                  <a:pt x="15747" y="4980"/>
                  <a:pt x="15747" y="4975"/>
                  <a:pt x="15747" y="4963"/>
                </a:cubicBezTo>
                <a:cubicBezTo>
                  <a:pt x="15747" y="4957"/>
                  <a:pt x="15753" y="4957"/>
                  <a:pt x="15753" y="4951"/>
                </a:cubicBezTo>
                <a:cubicBezTo>
                  <a:pt x="15753" y="4945"/>
                  <a:pt x="15753" y="4945"/>
                  <a:pt x="15753" y="4939"/>
                </a:cubicBezTo>
                <a:cubicBezTo>
                  <a:pt x="15759" y="4933"/>
                  <a:pt x="15764" y="4933"/>
                  <a:pt x="15764" y="4933"/>
                </a:cubicBezTo>
                <a:cubicBezTo>
                  <a:pt x="15770" y="4921"/>
                  <a:pt x="15770" y="4921"/>
                  <a:pt x="15770" y="4921"/>
                </a:cubicBezTo>
                <a:cubicBezTo>
                  <a:pt x="15776" y="4915"/>
                  <a:pt x="15770" y="4909"/>
                  <a:pt x="15770" y="4909"/>
                </a:cubicBezTo>
                <a:cubicBezTo>
                  <a:pt x="15776" y="4903"/>
                  <a:pt x="15782" y="4903"/>
                  <a:pt x="15782" y="4897"/>
                </a:cubicBezTo>
                <a:cubicBezTo>
                  <a:pt x="15788" y="4892"/>
                  <a:pt x="15788" y="4892"/>
                  <a:pt x="15788" y="4886"/>
                </a:cubicBezTo>
                <a:cubicBezTo>
                  <a:pt x="15794" y="4874"/>
                  <a:pt x="15806" y="4874"/>
                  <a:pt x="15812" y="4862"/>
                </a:cubicBezTo>
                <a:cubicBezTo>
                  <a:pt x="15812" y="4856"/>
                  <a:pt x="15818" y="4856"/>
                  <a:pt x="15818" y="4850"/>
                </a:cubicBezTo>
                <a:cubicBezTo>
                  <a:pt x="15818" y="4838"/>
                  <a:pt x="15818" y="4838"/>
                  <a:pt x="15818" y="4838"/>
                </a:cubicBezTo>
                <a:cubicBezTo>
                  <a:pt x="15818" y="4826"/>
                  <a:pt x="15818" y="4826"/>
                  <a:pt x="15818" y="4826"/>
                </a:cubicBezTo>
                <a:cubicBezTo>
                  <a:pt x="15818" y="4826"/>
                  <a:pt x="15812" y="4826"/>
                  <a:pt x="15812" y="4820"/>
                </a:cubicBezTo>
                <a:close/>
                <a:moveTo>
                  <a:pt x="17270" y="3540"/>
                </a:moveTo>
                <a:lnTo>
                  <a:pt x="17270" y="3540"/>
                </a:lnTo>
                <a:cubicBezTo>
                  <a:pt x="17265" y="3540"/>
                  <a:pt x="17259" y="3540"/>
                  <a:pt x="17259" y="3540"/>
                </a:cubicBezTo>
                <a:cubicBezTo>
                  <a:pt x="17247" y="3546"/>
                  <a:pt x="17241" y="3546"/>
                  <a:pt x="17235" y="3557"/>
                </a:cubicBezTo>
                <a:cubicBezTo>
                  <a:pt x="17229" y="3557"/>
                  <a:pt x="17235" y="3563"/>
                  <a:pt x="17229" y="3569"/>
                </a:cubicBezTo>
                <a:cubicBezTo>
                  <a:pt x="17229" y="3569"/>
                  <a:pt x="17229" y="3575"/>
                  <a:pt x="17223" y="3575"/>
                </a:cubicBezTo>
                <a:cubicBezTo>
                  <a:pt x="17223" y="3581"/>
                  <a:pt x="17217" y="3581"/>
                  <a:pt x="17211" y="3581"/>
                </a:cubicBezTo>
                <a:cubicBezTo>
                  <a:pt x="17205" y="3587"/>
                  <a:pt x="17199" y="3593"/>
                  <a:pt x="17193" y="3599"/>
                </a:cubicBezTo>
                <a:cubicBezTo>
                  <a:pt x="17187" y="3599"/>
                  <a:pt x="17181" y="3599"/>
                  <a:pt x="17181" y="3599"/>
                </a:cubicBezTo>
                <a:cubicBezTo>
                  <a:pt x="17170" y="3599"/>
                  <a:pt x="17164" y="3599"/>
                  <a:pt x="17158" y="3599"/>
                </a:cubicBezTo>
                <a:cubicBezTo>
                  <a:pt x="17146" y="3599"/>
                  <a:pt x="17146" y="3599"/>
                  <a:pt x="17146" y="3599"/>
                </a:cubicBezTo>
                <a:cubicBezTo>
                  <a:pt x="17140" y="3599"/>
                  <a:pt x="17140" y="3605"/>
                  <a:pt x="17134" y="3605"/>
                </a:cubicBezTo>
                <a:cubicBezTo>
                  <a:pt x="17122" y="3605"/>
                  <a:pt x="17122" y="3605"/>
                  <a:pt x="17122" y="3605"/>
                </a:cubicBezTo>
                <a:cubicBezTo>
                  <a:pt x="17116" y="3605"/>
                  <a:pt x="17104" y="3599"/>
                  <a:pt x="17099" y="3605"/>
                </a:cubicBezTo>
                <a:cubicBezTo>
                  <a:pt x="17093" y="3605"/>
                  <a:pt x="17093" y="3611"/>
                  <a:pt x="17093" y="3617"/>
                </a:cubicBezTo>
                <a:cubicBezTo>
                  <a:pt x="17087" y="3617"/>
                  <a:pt x="17087" y="3617"/>
                  <a:pt x="17081" y="3623"/>
                </a:cubicBezTo>
                <a:cubicBezTo>
                  <a:pt x="17075" y="3623"/>
                  <a:pt x="17075" y="3623"/>
                  <a:pt x="17069" y="3629"/>
                </a:cubicBezTo>
                <a:cubicBezTo>
                  <a:pt x="17063" y="3629"/>
                  <a:pt x="17057" y="3635"/>
                  <a:pt x="17051" y="3635"/>
                </a:cubicBezTo>
                <a:cubicBezTo>
                  <a:pt x="17045" y="3635"/>
                  <a:pt x="17039" y="3629"/>
                  <a:pt x="17033" y="3629"/>
                </a:cubicBezTo>
                <a:cubicBezTo>
                  <a:pt x="17021" y="3623"/>
                  <a:pt x="17010" y="3617"/>
                  <a:pt x="16998" y="3611"/>
                </a:cubicBezTo>
                <a:cubicBezTo>
                  <a:pt x="16992" y="3605"/>
                  <a:pt x="16992" y="3605"/>
                  <a:pt x="16986" y="3599"/>
                </a:cubicBezTo>
                <a:cubicBezTo>
                  <a:pt x="16974" y="3593"/>
                  <a:pt x="16974" y="3587"/>
                  <a:pt x="16968" y="3575"/>
                </a:cubicBezTo>
                <a:cubicBezTo>
                  <a:pt x="16962" y="3575"/>
                  <a:pt x="16962" y="3575"/>
                  <a:pt x="16956" y="3569"/>
                </a:cubicBezTo>
                <a:cubicBezTo>
                  <a:pt x="16950" y="3569"/>
                  <a:pt x="16950" y="3563"/>
                  <a:pt x="16944" y="3563"/>
                </a:cubicBezTo>
                <a:cubicBezTo>
                  <a:pt x="16933" y="3557"/>
                  <a:pt x="16921" y="3557"/>
                  <a:pt x="16909" y="3557"/>
                </a:cubicBezTo>
                <a:cubicBezTo>
                  <a:pt x="16903" y="3552"/>
                  <a:pt x="16897" y="3552"/>
                  <a:pt x="16891" y="3546"/>
                </a:cubicBezTo>
                <a:cubicBezTo>
                  <a:pt x="16891" y="3552"/>
                  <a:pt x="16891" y="3552"/>
                  <a:pt x="16891" y="3557"/>
                </a:cubicBezTo>
                <a:cubicBezTo>
                  <a:pt x="16885" y="3569"/>
                  <a:pt x="16885" y="3575"/>
                  <a:pt x="16891" y="3581"/>
                </a:cubicBezTo>
                <a:cubicBezTo>
                  <a:pt x="16891" y="3587"/>
                  <a:pt x="16891" y="3593"/>
                  <a:pt x="16891" y="3593"/>
                </a:cubicBezTo>
                <a:cubicBezTo>
                  <a:pt x="16891" y="3605"/>
                  <a:pt x="16891" y="3611"/>
                  <a:pt x="16891" y="3617"/>
                </a:cubicBezTo>
                <a:cubicBezTo>
                  <a:pt x="16891" y="3623"/>
                  <a:pt x="16891" y="3629"/>
                  <a:pt x="16891" y="3629"/>
                </a:cubicBezTo>
                <a:cubicBezTo>
                  <a:pt x="16891" y="3635"/>
                  <a:pt x="16891" y="3635"/>
                  <a:pt x="16891" y="3641"/>
                </a:cubicBezTo>
                <a:cubicBezTo>
                  <a:pt x="16891" y="3646"/>
                  <a:pt x="16885" y="3646"/>
                  <a:pt x="16879" y="3652"/>
                </a:cubicBezTo>
                <a:cubicBezTo>
                  <a:pt x="16879" y="3652"/>
                  <a:pt x="16879" y="3658"/>
                  <a:pt x="16873" y="3658"/>
                </a:cubicBezTo>
                <a:cubicBezTo>
                  <a:pt x="16873" y="3664"/>
                  <a:pt x="16867" y="3664"/>
                  <a:pt x="16861" y="3664"/>
                </a:cubicBezTo>
                <a:cubicBezTo>
                  <a:pt x="16861" y="3670"/>
                  <a:pt x="16855" y="3670"/>
                  <a:pt x="16855" y="3676"/>
                </a:cubicBezTo>
                <a:cubicBezTo>
                  <a:pt x="16849" y="3688"/>
                  <a:pt x="16849" y="3700"/>
                  <a:pt x="16849" y="3712"/>
                </a:cubicBezTo>
                <a:cubicBezTo>
                  <a:pt x="16844" y="3712"/>
                  <a:pt x="16844" y="3718"/>
                  <a:pt x="16838" y="3718"/>
                </a:cubicBezTo>
                <a:cubicBezTo>
                  <a:pt x="16832" y="3718"/>
                  <a:pt x="16832" y="3712"/>
                  <a:pt x="16826" y="3706"/>
                </a:cubicBezTo>
                <a:cubicBezTo>
                  <a:pt x="16826" y="3706"/>
                  <a:pt x="16826" y="3700"/>
                  <a:pt x="16820" y="3694"/>
                </a:cubicBezTo>
                <a:cubicBezTo>
                  <a:pt x="16820" y="3700"/>
                  <a:pt x="16814" y="3706"/>
                  <a:pt x="16814" y="3712"/>
                </a:cubicBezTo>
                <a:cubicBezTo>
                  <a:pt x="16814" y="3712"/>
                  <a:pt x="16814" y="3718"/>
                  <a:pt x="16814" y="3723"/>
                </a:cubicBezTo>
                <a:cubicBezTo>
                  <a:pt x="16808" y="3723"/>
                  <a:pt x="16802" y="3718"/>
                  <a:pt x="16802" y="3723"/>
                </a:cubicBezTo>
                <a:cubicBezTo>
                  <a:pt x="16796" y="3723"/>
                  <a:pt x="16796" y="3730"/>
                  <a:pt x="16790" y="3730"/>
                </a:cubicBezTo>
                <a:cubicBezTo>
                  <a:pt x="16784" y="3741"/>
                  <a:pt x="16778" y="3747"/>
                  <a:pt x="16778" y="3759"/>
                </a:cubicBezTo>
                <a:cubicBezTo>
                  <a:pt x="16778" y="3765"/>
                  <a:pt x="16778" y="3771"/>
                  <a:pt x="16784" y="3777"/>
                </a:cubicBezTo>
                <a:cubicBezTo>
                  <a:pt x="16784" y="3783"/>
                  <a:pt x="16790" y="3783"/>
                  <a:pt x="16796" y="3783"/>
                </a:cubicBezTo>
                <a:cubicBezTo>
                  <a:pt x="16796" y="3789"/>
                  <a:pt x="16802" y="3789"/>
                  <a:pt x="16808" y="3795"/>
                </a:cubicBezTo>
                <a:cubicBezTo>
                  <a:pt x="16808" y="3801"/>
                  <a:pt x="16802" y="3807"/>
                  <a:pt x="16808" y="3807"/>
                </a:cubicBezTo>
                <a:cubicBezTo>
                  <a:pt x="16808" y="3812"/>
                  <a:pt x="16814" y="3812"/>
                  <a:pt x="16814" y="3812"/>
                </a:cubicBezTo>
                <a:cubicBezTo>
                  <a:pt x="16820" y="3812"/>
                  <a:pt x="16820" y="3812"/>
                  <a:pt x="16820" y="3812"/>
                </a:cubicBezTo>
                <a:cubicBezTo>
                  <a:pt x="16832" y="3812"/>
                  <a:pt x="16832" y="3807"/>
                  <a:pt x="16838" y="3807"/>
                </a:cubicBezTo>
                <a:cubicBezTo>
                  <a:pt x="16838" y="3836"/>
                  <a:pt x="16838" y="3836"/>
                  <a:pt x="16838" y="3836"/>
                </a:cubicBezTo>
                <a:cubicBezTo>
                  <a:pt x="16796" y="3836"/>
                  <a:pt x="16796" y="3836"/>
                  <a:pt x="16796" y="3836"/>
                </a:cubicBezTo>
                <a:cubicBezTo>
                  <a:pt x="16796" y="3842"/>
                  <a:pt x="16796" y="3848"/>
                  <a:pt x="16796" y="3860"/>
                </a:cubicBezTo>
                <a:cubicBezTo>
                  <a:pt x="16796" y="3872"/>
                  <a:pt x="16796" y="3872"/>
                  <a:pt x="16796" y="3872"/>
                </a:cubicBezTo>
                <a:cubicBezTo>
                  <a:pt x="16796" y="3878"/>
                  <a:pt x="16796" y="3884"/>
                  <a:pt x="16796" y="3884"/>
                </a:cubicBezTo>
                <a:cubicBezTo>
                  <a:pt x="16796" y="3889"/>
                  <a:pt x="16790" y="3895"/>
                  <a:pt x="16790" y="3895"/>
                </a:cubicBezTo>
                <a:cubicBezTo>
                  <a:pt x="16790" y="3901"/>
                  <a:pt x="16784" y="3901"/>
                  <a:pt x="16784" y="3907"/>
                </a:cubicBezTo>
                <a:cubicBezTo>
                  <a:pt x="16784" y="3913"/>
                  <a:pt x="16790" y="3913"/>
                  <a:pt x="16790" y="3919"/>
                </a:cubicBezTo>
                <a:cubicBezTo>
                  <a:pt x="16790" y="3961"/>
                  <a:pt x="16790" y="3961"/>
                  <a:pt x="16790" y="3961"/>
                </a:cubicBezTo>
                <a:cubicBezTo>
                  <a:pt x="16790" y="3967"/>
                  <a:pt x="16790" y="3973"/>
                  <a:pt x="16790" y="3984"/>
                </a:cubicBezTo>
                <a:cubicBezTo>
                  <a:pt x="16790" y="3984"/>
                  <a:pt x="16790" y="3990"/>
                  <a:pt x="16784" y="3996"/>
                </a:cubicBezTo>
                <a:cubicBezTo>
                  <a:pt x="16784" y="3996"/>
                  <a:pt x="16778" y="3996"/>
                  <a:pt x="16772" y="4002"/>
                </a:cubicBezTo>
                <a:cubicBezTo>
                  <a:pt x="16772" y="4002"/>
                  <a:pt x="16767" y="4002"/>
                  <a:pt x="16760" y="4002"/>
                </a:cubicBezTo>
                <a:cubicBezTo>
                  <a:pt x="16755" y="4002"/>
                  <a:pt x="16755" y="4008"/>
                  <a:pt x="16749" y="4014"/>
                </a:cubicBezTo>
                <a:cubicBezTo>
                  <a:pt x="16749" y="4020"/>
                  <a:pt x="16743" y="4026"/>
                  <a:pt x="16737" y="4038"/>
                </a:cubicBezTo>
                <a:cubicBezTo>
                  <a:pt x="16737" y="4044"/>
                  <a:pt x="16731" y="4044"/>
                  <a:pt x="16725" y="4050"/>
                </a:cubicBezTo>
                <a:cubicBezTo>
                  <a:pt x="16719" y="4055"/>
                  <a:pt x="16713" y="4062"/>
                  <a:pt x="16707" y="4067"/>
                </a:cubicBezTo>
                <a:cubicBezTo>
                  <a:pt x="16707" y="4067"/>
                  <a:pt x="16707" y="4062"/>
                  <a:pt x="16707" y="4055"/>
                </a:cubicBezTo>
                <a:cubicBezTo>
                  <a:pt x="16707" y="4055"/>
                  <a:pt x="16713" y="4050"/>
                  <a:pt x="16713" y="4044"/>
                </a:cubicBezTo>
                <a:cubicBezTo>
                  <a:pt x="16713" y="4038"/>
                  <a:pt x="16707" y="4032"/>
                  <a:pt x="16707" y="4026"/>
                </a:cubicBezTo>
                <a:lnTo>
                  <a:pt x="16701" y="4026"/>
                </a:lnTo>
                <a:cubicBezTo>
                  <a:pt x="16701" y="4032"/>
                  <a:pt x="16701" y="4038"/>
                  <a:pt x="16695" y="4038"/>
                </a:cubicBezTo>
                <a:cubicBezTo>
                  <a:pt x="16695" y="4050"/>
                  <a:pt x="16695" y="4055"/>
                  <a:pt x="16695" y="4062"/>
                </a:cubicBezTo>
                <a:cubicBezTo>
                  <a:pt x="16654" y="4062"/>
                  <a:pt x="16654" y="4062"/>
                  <a:pt x="16654" y="4062"/>
                </a:cubicBezTo>
                <a:cubicBezTo>
                  <a:pt x="16654" y="4109"/>
                  <a:pt x="16654" y="4109"/>
                  <a:pt x="16654" y="4109"/>
                </a:cubicBezTo>
                <a:cubicBezTo>
                  <a:pt x="16642" y="4109"/>
                  <a:pt x="16642" y="4109"/>
                  <a:pt x="16642" y="4109"/>
                </a:cubicBezTo>
                <a:cubicBezTo>
                  <a:pt x="16636" y="4109"/>
                  <a:pt x="16630" y="4109"/>
                  <a:pt x="16630" y="4109"/>
                </a:cubicBezTo>
                <a:cubicBezTo>
                  <a:pt x="16624" y="4103"/>
                  <a:pt x="16624" y="4097"/>
                  <a:pt x="16624" y="4097"/>
                </a:cubicBezTo>
                <a:cubicBezTo>
                  <a:pt x="16618" y="4085"/>
                  <a:pt x="16624" y="4079"/>
                  <a:pt x="16624" y="4073"/>
                </a:cubicBezTo>
                <a:cubicBezTo>
                  <a:pt x="16612" y="4067"/>
                  <a:pt x="16612" y="4067"/>
                  <a:pt x="16612" y="4067"/>
                </a:cubicBezTo>
                <a:cubicBezTo>
                  <a:pt x="16612" y="4073"/>
                  <a:pt x="16606" y="4073"/>
                  <a:pt x="16606" y="4079"/>
                </a:cubicBezTo>
                <a:cubicBezTo>
                  <a:pt x="16606" y="4085"/>
                  <a:pt x="16606" y="4091"/>
                  <a:pt x="16606" y="4097"/>
                </a:cubicBezTo>
                <a:cubicBezTo>
                  <a:pt x="16606" y="4103"/>
                  <a:pt x="16606" y="4109"/>
                  <a:pt x="16601" y="4115"/>
                </a:cubicBezTo>
                <a:cubicBezTo>
                  <a:pt x="16601" y="4121"/>
                  <a:pt x="16594" y="4121"/>
                  <a:pt x="16589" y="4121"/>
                </a:cubicBezTo>
                <a:cubicBezTo>
                  <a:pt x="16583" y="4121"/>
                  <a:pt x="16577" y="4121"/>
                  <a:pt x="16571" y="4121"/>
                </a:cubicBezTo>
                <a:cubicBezTo>
                  <a:pt x="16571" y="4192"/>
                  <a:pt x="16571" y="4192"/>
                  <a:pt x="16571" y="4192"/>
                </a:cubicBezTo>
                <a:cubicBezTo>
                  <a:pt x="16547" y="4192"/>
                  <a:pt x="16547" y="4192"/>
                  <a:pt x="16547" y="4192"/>
                </a:cubicBezTo>
                <a:cubicBezTo>
                  <a:pt x="16541" y="4186"/>
                  <a:pt x="16535" y="4186"/>
                  <a:pt x="16535" y="4186"/>
                </a:cubicBezTo>
                <a:cubicBezTo>
                  <a:pt x="16529" y="4180"/>
                  <a:pt x="16535" y="4174"/>
                  <a:pt x="16529" y="4174"/>
                </a:cubicBezTo>
                <a:cubicBezTo>
                  <a:pt x="16529" y="4168"/>
                  <a:pt x="16523" y="4168"/>
                  <a:pt x="16517" y="4162"/>
                </a:cubicBezTo>
                <a:lnTo>
                  <a:pt x="16512" y="4162"/>
                </a:lnTo>
                <a:cubicBezTo>
                  <a:pt x="16506" y="4168"/>
                  <a:pt x="16500" y="4180"/>
                  <a:pt x="16494" y="4186"/>
                </a:cubicBezTo>
                <a:cubicBezTo>
                  <a:pt x="16494" y="4186"/>
                  <a:pt x="16488" y="4186"/>
                  <a:pt x="16482" y="4186"/>
                </a:cubicBezTo>
                <a:cubicBezTo>
                  <a:pt x="16476" y="4186"/>
                  <a:pt x="16470" y="4186"/>
                  <a:pt x="16458" y="4186"/>
                </a:cubicBezTo>
                <a:cubicBezTo>
                  <a:pt x="16446" y="4180"/>
                  <a:pt x="16435" y="4180"/>
                  <a:pt x="16423" y="4186"/>
                </a:cubicBezTo>
                <a:cubicBezTo>
                  <a:pt x="16417" y="4186"/>
                  <a:pt x="16417" y="4180"/>
                  <a:pt x="16411" y="4186"/>
                </a:cubicBezTo>
                <a:cubicBezTo>
                  <a:pt x="16405" y="4186"/>
                  <a:pt x="16405" y="4186"/>
                  <a:pt x="16399" y="4192"/>
                </a:cubicBezTo>
                <a:cubicBezTo>
                  <a:pt x="16399" y="4192"/>
                  <a:pt x="16393" y="4192"/>
                  <a:pt x="16387" y="4192"/>
                </a:cubicBezTo>
                <a:cubicBezTo>
                  <a:pt x="16381" y="4192"/>
                  <a:pt x="16375" y="4192"/>
                  <a:pt x="16363" y="4192"/>
                </a:cubicBezTo>
                <a:cubicBezTo>
                  <a:pt x="16357" y="4198"/>
                  <a:pt x="16351" y="4204"/>
                  <a:pt x="16346" y="4210"/>
                </a:cubicBezTo>
                <a:cubicBezTo>
                  <a:pt x="16346" y="4216"/>
                  <a:pt x="16340" y="4221"/>
                  <a:pt x="16340" y="4221"/>
                </a:cubicBezTo>
                <a:cubicBezTo>
                  <a:pt x="16340" y="4228"/>
                  <a:pt x="16340" y="4228"/>
                  <a:pt x="16340" y="4233"/>
                </a:cubicBezTo>
                <a:cubicBezTo>
                  <a:pt x="16340" y="4245"/>
                  <a:pt x="16340" y="4251"/>
                  <a:pt x="16340" y="4257"/>
                </a:cubicBezTo>
                <a:cubicBezTo>
                  <a:pt x="16286" y="4257"/>
                  <a:pt x="16286" y="4257"/>
                  <a:pt x="16286" y="4257"/>
                </a:cubicBezTo>
                <a:cubicBezTo>
                  <a:pt x="16286" y="4263"/>
                  <a:pt x="16286" y="4269"/>
                  <a:pt x="16286" y="4269"/>
                </a:cubicBezTo>
                <a:cubicBezTo>
                  <a:pt x="16286" y="4281"/>
                  <a:pt x="16286" y="4287"/>
                  <a:pt x="16286" y="4293"/>
                </a:cubicBezTo>
                <a:cubicBezTo>
                  <a:pt x="16280" y="4293"/>
                  <a:pt x="16274" y="4293"/>
                  <a:pt x="16262" y="4299"/>
                </a:cubicBezTo>
                <a:cubicBezTo>
                  <a:pt x="16257" y="4299"/>
                  <a:pt x="16257" y="4299"/>
                  <a:pt x="16251" y="4299"/>
                </a:cubicBezTo>
                <a:cubicBezTo>
                  <a:pt x="16245" y="4305"/>
                  <a:pt x="16245" y="4305"/>
                  <a:pt x="16245" y="4310"/>
                </a:cubicBezTo>
                <a:cubicBezTo>
                  <a:pt x="16239" y="4316"/>
                  <a:pt x="16239" y="4316"/>
                  <a:pt x="16233" y="4322"/>
                </a:cubicBezTo>
                <a:cubicBezTo>
                  <a:pt x="16233" y="4328"/>
                  <a:pt x="16233" y="4328"/>
                  <a:pt x="16233" y="4334"/>
                </a:cubicBezTo>
                <a:cubicBezTo>
                  <a:pt x="16233" y="4340"/>
                  <a:pt x="16227" y="4340"/>
                  <a:pt x="16227" y="4346"/>
                </a:cubicBezTo>
                <a:cubicBezTo>
                  <a:pt x="16227" y="4352"/>
                  <a:pt x="16221" y="4352"/>
                  <a:pt x="16221" y="4358"/>
                </a:cubicBezTo>
                <a:cubicBezTo>
                  <a:pt x="16227" y="4358"/>
                  <a:pt x="16233" y="4364"/>
                  <a:pt x="16239" y="4364"/>
                </a:cubicBezTo>
                <a:cubicBezTo>
                  <a:pt x="16245" y="4364"/>
                  <a:pt x="16251" y="4364"/>
                  <a:pt x="16262" y="4364"/>
                </a:cubicBezTo>
                <a:cubicBezTo>
                  <a:pt x="16274" y="4364"/>
                  <a:pt x="16280" y="4364"/>
                  <a:pt x="16286" y="4364"/>
                </a:cubicBezTo>
                <a:cubicBezTo>
                  <a:pt x="16292" y="4364"/>
                  <a:pt x="16286" y="4358"/>
                  <a:pt x="16286" y="4358"/>
                </a:cubicBezTo>
                <a:cubicBezTo>
                  <a:pt x="16286" y="4364"/>
                  <a:pt x="16292" y="4370"/>
                  <a:pt x="16286" y="4370"/>
                </a:cubicBezTo>
                <a:cubicBezTo>
                  <a:pt x="16286" y="4376"/>
                  <a:pt x="16286" y="4382"/>
                  <a:pt x="16286" y="4382"/>
                </a:cubicBezTo>
                <a:cubicBezTo>
                  <a:pt x="16286" y="4387"/>
                  <a:pt x="16280" y="4387"/>
                  <a:pt x="16274" y="4394"/>
                </a:cubicBezTo>
                <a:cubicBezTo>
                  <a:pt x="16274" y="4405"/>
                  <a:pt x="16274" y="4405"/>
                  <a:pt x="16274" y="4405"/>
                </a:cubicBezTo>
                <a:cubicBezTo>
                  <a:pt x="16269" y="4411"/>
                  <a:pt x="16262" y="4411"/>
                  <a:pt x="16262" y="4417"/>
                </a:cubicBezTo>
                <a:cubicBezTo>
                  <a:pt x="16262" y="4423"/>
                  <a:pt x="16262" y="4429"/>
                  <a:pt x="16262" y="4435"/>
                </a:cubicBezTo>
                <a:cubicBezTo>
                  <a:pt x="16262" y="4453"/>
                  <a:pt x="16274" y="4465"/>
                  <a:pt x="16292" y="4465"/>
                </a:cubicBezTo>
                <a:cubicBezTo>
                  <a:pt x="16310" y="4465"/>
                  <a:pt x="16310" y="4465"/>
                  <a:pt x="16310" y="4465"/>
                </a:cubicBezTo>
                <a:cubicBezTo>
                  <a:pt x="16310" y="4447"/>
                  <a:pt x="16310" y="4441"/>
                  <a:pt x="16310" y="4429"/>
                </a:cubicBezTo>
                <a:cubicBezTo>
                  <a:pt x="16310" y="4423"/>
                  <a:pt x="16310" y="4411"/>
                  <a:pt x="16316" y="4405"/>
                </a:cubicBezTo>
                <a:cubicBezTo>
                  <a:pt x="16322" y="4399"/>
                  <a:pt x="16334" y="4399"/>
                  <a:pt x="16340" y="4399"/>
                </a:cubicBezTo>
                <a:cubicBezTo>
                  <a:pt x="16351" y="4394"/>
                  <a:pt x="16363" y="4387"/>
                  <a:pt x="16363" y="4376"/>
                </a:cubicBezTo>
                <a:cubicBezTo>
                  <a:pt x="16363" y="4364"/>
                  <a:pt x="16351" y="4358"/>
                  <a:pt x="16351" y="4346"/>
                </a:cubicBezTo>
                <a:cubicBezTo>
                  <a:pt x="16346" y="4340"/>
                  <a:pt x="16351" y="4340"/>
                  <a:pt x="16351" y="4334"/>
                </a:cubicBezTo>
                <a:cubicBezTo>
                  <a:pt x="16346" y="4328"/>
                  <a:pt x="16351" y="4322"/>
                  <a:pt x="16351" y="4310"/>
                </a:cubicBezTo>
                <a:cubicBezTo>
                  <a:pt x="16346" y="4310"/>
                  <a:pt x="16340" y="4316"/>
                  <a:pt x="16340" y="4316"/>
                </a:cubicBezTo>
                <a:cubicBezTo>
                  <a:pt x="16328" y="4316"/>
                  <a:pt x="16322" y="4316"/>
                  <a:pt x="16310" y="4310"/>
                </a:cubicBezTo>
                <a:cubicBezTo>
                  <a:pt x="16316" y="4310"/>
                  <a:pt x="16310" y="4305"/>
                  <a:pt x="16310" y="4299"/>
                </a:cubicBezTo>
                <a:cubicBezTo>
                  <a:pt x="16316" y="4299"/>
                  <a:pt x="16322" y="4299"/>
                  <a:pt x="16322" y="4293"/>
                </a:cubicBezTo>
                <a:cubicBezTo>
                  <a:pt x="16328" y="4293"/>
                  <a:pt x="16328" y="4287"/>
                  <a:pt x="16334" y="4287"/>
                </a:cubicBezTo>
                <a:cubicBezTo>
                  <a:pt x="16346" y="4287"/>
                  <a:pt x="16351" y="4287"/>
                  <a:pt x="16357" y="4287"/>
                </a:cubicBezTo>
                <a:cubicBezTo>
                  <a:pt x="16369" y="4287"/>
                  <a:pt x="16375" y="4281"/>
                  <a:pt x="16387" y="4275"/>
                </a:cubicBezTo>
                <a:cubicBezTo>
                  <a:pt x="16399" y="4269"/>
                  <a:pt x="16405" y="4257"/>
                  <a:pt x="16423" y="4257"/>
                </a:cubicBezTo>
                <a:cubicBezTo>
                  <a:pt x="16423" y="4251"/>
                  <a:pt x="16428" y="4257"/>
                  <a:pt x="16435" y="4257"/>
                </a:cubicBezTo>
                <a:lnTo>
                  <a:pt x="16440" y="4251"/>
                </a:lnTo>
                <a:cubicBezTo>
                  <a:pt x="16452" y="4251"/>
                  <a:pt x="16458" y="4251"/>
                  <a:pt x="16464" y="4251"/>
                </a:cubicBezTo>
                <a:cubicBezTo>
                  <a:pt x="16470" y="4251"/>
                  <a:pt x="16476" y="4251"/>
                  <a:pt x="16476" y="4251"/>
                </a:cubicBezTo>
                <a:cubicBezTo>
                  <a:pt x="16482" y="4251"/>
                  <a:pt x="16482" y="4245"/>
                  <a:pt x="16488" y="4245"/>
                </a:cubicBezTo>
                <a:cubicBezTo>
                  <a:pt x="16500" y="4245"/>
                  <a:pt x="16512" y="4245"/>
                  <a:pt x="16523" y="4245"/>
                </a:cubicBezTo>
                <a:cubicBezTo>
                  <a:pt x="16529" y="4245"/>
                  <a:pt x="16529" y="4245"/>
                  <a:pt x="16535" y="4245"/>
                </a:cubicBezTo>
                <a:cubicBezTo>
                  <a:pt x="16529" y="4245"/>
                  <a:pt x="16529" y="4251"/>
                  <a:pt x="16523" y="4257"/>
                </a:cubicBezTo>
                <a:cubicBezTo>
                  <a:pt x="16523" y="4257"/>
                  <a:pt x="16517" y="4257"/>
                  <a:pt x="16512" y="4257"/>
                </a:cubicBezTo>
                <a:cubicBezTo>
                  <a:pt x="16506" y="4257"/>
                  <a:pt x="16500" y="4251"/>
                  <a:pt x="16494" y="4257"/>
                </a:cubicBezTo>
                <a:cubicBezTo>
                  <a:pt x="16470" y="4257"/>
                  <a:pt x="16464" y="4275"/>
                  <a:pt x="16446" y="4275"/>
                </a:cubicBezTo>
                <a:cubicBezTo>
                  <a:pt x="16387" y="4275"/>
                  <a:pt x="16387" y="4275"/>
                  <a:pt x="16387" y="4275"/>
                </a:cubicBezTo>
                <a:cubicBezTo>
                  <a:pt x="16387" y="4352"/>
                  <a:pt x="16387" y="4352"/>
                  <a:pt x="16387" y="4352"/>
                </a:cubicBezTo>
                <a:cubicBezTo>
                  <a:pt x="16411" y="4352"/>
                  <a:pt x="16411" y="4352"/>
                  <a:pt x="16411" y="4352"/>
                </a:cubicBezTo>
                <a:cubicBezTo>
                  <a:pt x="16417" y="4352"/>
                  <a:pt x="16423" y="4352"/>
                  <a:pt x="16428" y="4346"/>
                </a:cubicBezTo>
                <a:cubicBezTo>
                  <a:pt x="16435" y="4346"/>
                  <a:pt x="16440" y="4340"/>
                  <a:pt x="16446" y="4340"/>
                </a:cubicBezTo>
                <a:cubicBezTo>
                  <a:pt x="16452" y="4334"/>
                  <a:pt x="16452" y="4328"/>
                  <a:pt x="16452" y="4328"/>
                </a:cubicBezTo>
                <a:cubicBezTo>
                  <a:pt x="16458" y="4322"/>
                  <a:pt x="16458" y="4316"/>
                  <a:pt x="16464" y="4316"/>
                </a:cubicBezTo>
                <a:cubicBezTo>
                  <a:pt x="16470" y="4310"/>
                  <a:pt x="16470" y="4305"/>
                  <a:pt x="16476" y="4305"/>
                </a:cubicBezTo>
                <a:cubicBezTo>
                  <a:pt x="16482" y="4305"/>
                  <a:pt x="16488" y="4305"/>
                  <a:pt x="16488" y="4305"/>
                </a:cubicBezTo>
                <a:cubicBezTo>
                  <a:pt x="16494" y="4305"/>
                  <a:pt x="16506" y="4305"/>
                  <a:pt x="16512" y="4305"/>
                </a:cubicBezTo>
                <a:cubicBezTo>
                  <a:pt x="16517" y="4299"/>
                  <a:pt x="16517" y="4293"/>
                  <a:pt x="16517" y="4293"/>
                </a:cubicBezTo>
                <a:cubicBezTo>
                  <a:pt x="16517" y="4287"/>
                  <a:pt x="16517" y="4287"/>
                  <a:pt x="16517" y="4281"/>
                </a:cubicBezTo>
                <a:cubicBezTo>
                  <a:pt x="16517" y="4275"/>
                  <a:pt x="16523" y="4275"/>
                  <a:pt x="16529" y="4275"/>
                </a:cubicBezTo>
                <a:cubicBezTo>
                  <a:pt x="16529" y="4281"/>
                  <a:pt x="16535" y="4281"/>
                  <a:pt x="16535" y="4287"/>
                </a:cubicBezTo>
                <a:cubicBezTo>
                  <a:pt x="16541" y="4287"/>
                  <a:pt x="16535" y="4293"/>
                  <a:pt x="16535" y="4299"/>
                </a:cubicBezTo>
                <a:cubicBezTo>
                  <a:pt x="16541" y="4305"/>
                  <a:pt x="16547" y="4305"/>
                  <a:pt x="16547" y="4305"/>
                </a:cubicBezTo>
                <a:cubicBezTo>
                  <a:pt x="16553" y="4310"/>
                  <a:pt x="16559" y="4310"/>
                  <a:pt x="16565" y="4310"/>
                </a:cubicBezTo>
                <a:cubicBezTo>
                  <a:pt x="16577" y="4310"/>
                  <a:pt x="16577" y="4305"/>
                  <a:pt x="16583" y="4299"/>
                </a:cubicBezTo>
                <a:cubicBezTo>
                  <a:pt x="16583" y="4293"/>
                  <a:pt x="16583" y="4287"/>
                  <a:pt x="16589" y="4287"/>
                </a:cubicBezTo>
                <a:cubicBezTo>
                  <a:pt x="16594" y="4275"/>
                  <a:pt x="16606" y="4281"/>
                  <a:pt x="16618" y="4281"/>
                </a:cubicBezTo>
                <a:cubicBezTo>
                  <a:pt x="16618" y="4275"/>
                  <a:pt x="16618" y="4275"/>
                  <a:pt x="16618" y="4269"/>
                </a:cubicBezTo>
                <a:cubicBezTo>
                  <a:pt x="16618" y="4263"/>
                  <a:pt x="16624" y="4263"/>
                  <a:pt x="16624" y="4257"/>
                </a:cubicBezTo>
                <a:cubicBezTo>
                  <a:pt x="16624" y="4251"/>
                  <a:pt x="16618" y="4251"/>
                  <a:pt x="16618" y="4245"/>
                </a:cubicBezTo>
                <a:cubicBezTo>
                  <a:pt x="16618" y="4245"/>
                  <a:pt x="16618" y="4239"/>
                  <a:pt x="16618" y="4233"/>
                </a:cubicBezTo>
                <a:cubicBezTo>
                  <a:pt x="16630" y="4228"/>
                  <a:pt x="16630" y="4228"/>
                  <a:pt x="16630" y="4228"/>
                </a:cubicBezTo>
                <a:cubicBezTo>
                  <a:pt x="16755" y="4233"/>
                  <a:pt x="16755" y="4233"/>
                  <a:pt x="16755" y="4233"/>
                </a:cubicBezTo>
                <a:cubicBezTo>
                  <a:pt x="16767" y="4228"/>
                  <a:pt x="16767" y="4216"/>
                  <a:pt x="16778" y="4216"/>
                </a:cubicBezTo>
                <a:cubicBezTo>
                  <a:pt x="16784" y="4210"/>
                  <a:pt x="16790" y="4216"/>
                  <a:pt x="16802" y="4216"/>
                </a:cubicBezTo>
                <a:cubicBezTo>
                  <a:pt x="16814" y="4216"/>
                  <a:pt x="16820" y="4210"/>
                  <a:pt x="16820" y="4204"/>
                </a:cubicBezTo>
                <a:cubicBezTo>
                  <a:pt x="16826" y="4198"/>
                  <a:pt x="16832" y="4192"/>
                  <a:pt x="16832" y="4180"/>
                </a:cubicBezTo>
                <a:cubicBezTo>
                  <a:pt x="16832" y="4127"/>
                  <a:pt x="16832" y="4127"/>
                  <a:pt x="16832" y="4127"/>
                </a:cubicBezTo>
                <a:cubicBezTo>
                  <a:pt x="16832" y="4121"/>
                  <a:pt x="16838" y="4121"/>
                  <a:pt x="16838" y="4115"/>
                </a:cubicBezTo>
                <a:cubicBezTo>
                  <a:pt x="16838" y="4109"/>
                  <a:pt x="16838" y="4109"/>
                  <a:pt x="16838" y="4103"/>
                </a:cubicBezTo>
                <a:cubicBezTo>
                  <a:pt x="16844" y="4091"/>
                  <a:pt x="16855" y="4091"/>
                  <a:pt x="16855" y="4079"/>
                </a:cubicBezTo>
                <a:cubicBezTo>
                  <a:pt x="16855" y="4067"/>
                  <a:pt x="16855" y="4067"/>
                  <a:pt x="16855" y="4067"/>
                </a:cubicBezTo>
                <a:cubicBezTo>
                  <a:pt x="16855" y="4062"/>
                  <a:pt x="16855" y="4055"/>
                  <a:pt x="16855" y="4044"/>
                </a:cubicBezTo>
                <a:cubicBezTo>
                  <a:pt x="16855" y="4026"/>
                  <a:pt x="16855" y="4026"/>
                  <a:pt x="16855" y="4026"/>
                </a:cubicBezTo>
                <a:cubicBezTo>
                  <a:pt x="16855" y="4020"/>
                  <a:pt x="16849" y="4014"/>
                  <a:pt x="16855" y="4008"/>
                </a:cubicBezTo>
                <a:cubicBezTo>
                  <a:pt x="16855" y="4002"/>
                  <a:pt x="16861" y="4002"/>
                  <a:pt x="16867" y="4002"/>
                </a:cubicBezTo>
                <a:cubicBezTo>
                  <a:pt x="16873" y="3996"/>
                  <a:pt x="16879" y="3996"/>
                  <a:pt x="16879" y="3996"/>
                </a:cubicBezTo>
                <a:cubicBezTo>
                  <a:pt x="16885" y="3984"/>
                  <a:pt x="16879" y="3973"/>
                  <a:pt x="16885" y="3961"/>
                </a:cubicBezTo>
                <a:cubicBezTo>
                  <a:pt x="16885" y="3955"/>
                  <a:pt x="16885" y="3955"/>
                  <a:pt x="16885" y="3949"/>
                </a:cubicBezTo>
                <a:cubicBezTo>
                  <a:pt x="16885" y="3943"/>
                  <a:pt x="16891" y="3937"/>
                  <a:pt x="16891" y="3925"/>
                </a:cubicBezTo>
                <a:cubicBezTo>
                  <a:pt x="16897" y="3919"/>
                  <a:pt x="16903" y="3919"/>
                  <a:pt x="16903" y="3913"/>
                </a:cubicBezTo>
                <a:cubicBezTo>
                  <a:pt x="16909" y="3907"/>
                  <a:pt x="16903" y="3901"/>
                  <a:pt x="16903" y="3889"/>
                </a:cubicBezTo>
                <a:cubicBezTo>
                  <a:pt x="16903" y="3884"/>
                  <a:pt x="16909" y="3872"/>
                  <a:pt x="16903" y="3866"/>
                </a:cubicBezTo>
                <a:cubicBezTo>
                  <a:pt x="16903" y="3860"/>
                  <a:pt x="16891" y="3860"/>
                  <a:pt x="16891" y="3860"/>
                </a:cubicBezTo>
                <a:cubicBezTo>
                  <a:pt x="16891" y="3854"/>
                  <a:pt x="16885" y="3848"/>
                  <a:pt x="16885" y="3848"/>
                </a:cubicBezTo>
                <a:cubicBezTo>
                  <a:pt x="16879" y="3836"/>
                  <a:pt x="16873" y="3830"/>
                  <a:pt x="16873" y="3824"/>
                </a:cubicBezTo>
                <a:cubicBezTo>
                  <a:pt x="16873" y="3818"/>
                  <a:pt x="16873" y="3818"/>
                  <a:pt x="16873" y="3812"/>
                </a:cubicBezTo>
                <a:cubicBezTo>
                  <a:pt x="16867" y="3801"/>
                  <a:pt x="16861" y="3801"/>
                  <a:pt x="16861" y="3789"/>
                </a:cubicBezTo>
                <a:cubicBezTo>
                  <a:pt x="16861" y="3783"/>
                  <a:pt x="16861" y="3783"/>
                  <a:pt x="16861" y="3777"/>
                </a:cubicBezTo>
                <a:cubicBezTo>
                  <a:pt x="16855" y="3771"/>
                  <a:pt x="16855" y="3771"/>
                  <a:pt x="16855" y="3765"/>
                </a:cubicBezTo>
                <a:cubicBezTo>
                  <a:pt x="16849" y="3765"/>
                  <a:pt x="16844" y="3765"/>
                  <a:pt x="16844" y="3765"/>
                </a:cubicBezTo>
                <a:cubicBezTo>
                  <a:pt x="16838" y="3759"/>
                  <a:pt x="16826" y="3759"/>
                  <a:pt x="16820" y="3759"/>
                </a:cubicBezTo>
                <a:cubicBezTo>
                  <a:pt x="16820" y="3741"/>
                  <a:pt x="16820" y="3741"/>
                  <a:pt x="16820" y="3741"/>
                </a:cubicBezTo>
                <a:cubicBezTo>
                  <a:pt x="16873" y="3741"/>
                  <a:pt x="16873" y="3741"/>
                  <a:pt x="16873" y="3741"/>
                </a:cubicBezTo>
                <a:cubicBezTo>
                  <a:pt x="16885" y="3741"/>
                  <a:pt x="16885" y="3730"/>
                  <a:pt x="16891" y="3730"/>
                </a:cubicBezTo>
                <a:cubicBezTo>
                  <a:pt x="16897" y="3730"/>
                  <a:pt x="16897" y="3730"/>
                  <a:pt x="16897" y="3730"/>
                </a:cubicBezTo>
                <a:cubicBezTo>
                  <a:pt x="16903" y="3730"/>
                  <a:pt x="16909" y="3741"/>
                  <a:pt x="16915" y="3741"/>
                </a:cubicBezTo>
                <a:cubicBezTo>
                  <a:pt x="16921" y="3741"/>
                  <a:pt x="16921" y="3747"/>
                  <a:pt x="16926" y="3747"/>
                </a:cubicBezTo>
                <a:cubicBezTo>
                  <a:pt x="16926" y="3747"/>
                  <a:pt x="16933" y="3747"/>
                  <a:pt x="16938" y="3747"/>
                </a:cubicBezTo>
                <a:cubicBezTo>
                  <a:pt x="16938" y="3747"/>
                  <a:pt x="16938" y="3759"/>
                  <a:pt x="16944" y="3759"/>
                </a:cubicBezTo>
                <a:cubicBezTo>
                  <a:pt x="16950" y="3759"/>
                  <a:pt x="16956" y="3759"/>
                  <a:pt x="16968" y="3759"/>
                </a:cubicBezTo>
                <a:cubicBezTo>
                  <a:pt x="16980" y="3759"/>
                  <a:pt x="16986" y="3765"/>
                  <a:pt x="16992" y="3765"/>
                </a:cubicBezTo>
                <a:cubicBezTo>
                  <a:pt x="16992" y="3759"/>
                  <a:pt x="16998" y="3759"/>
                  <a:pt x="16998" y="3753"/>
                </a:cubicBezTo>
                <a:cubicBezTo>
                  <a:pt x="16998" y="3741"/>
                  <a:pt x="16998" y="3730"/>
                  <a:pt x="16992" y="3718"/>
                </a:cubicBezTo>
                <a:cubicBezTo>
                  <a:pt x="17057" y="3718"/>
                  <a:pt x="17057" y="3718"/>
                  <a:pt x="17057" y="3718"/>
                </a:cubicBezTo>
                <a:cubicBezTo>
                  <a:pt x="17063" y="3718"/>
                  <a:pt x="17063" y="3712"/>
                  <a:pt x="17069" y="3712"/>
                </a:cubicBezTo>
                <a:cubicBezTo>
                  <a:pt x="17069" y="3706"/>
                  <a:pt x="17075" y="3706"/>
                  <a:pt x="17081" y="3706"/>
                </a:cubicBezTo>
                <a:cubicBezTo>
                  <a:pt x="17081" y="3706"/>
                  <a:pt x="17087" y="3706"/>
                  <a:pt x="17093" y="3706"/>
                </a:cubicBezTo>
                <a:cubicBezTo>
                  <a:pt x="17093" y="3700"/>
                  <a:pt x="17093" y="3694"/>
                  <a:pt x="17093" y="3694"/>
                </a:cubicBezTo>
                <a:cubicBezTo>
                  <a:pt x="17099" y="3682"/>
                  <a:pt x="17093" y="3676"/>
                  <a:pt x="17093" y="3670"/>
                </a:cubicBezTo>
                <a:cubicBezTo>
                  <a:pt x="17093" y="3664"/>
                  <a:pt x="17093" y="3664"/>
                  <a:pt x="17099" y="3658"/>
                </a:cubicBezTo>
                <a:cubicBezTo>
                  <a:pt x="17099" y="3652"/>
                  <a:pt x="17099" y="3652"/>
                  <a:pt x="17104" y="3646"/>
                </a:cubicBezTo>
                <a:cubicBezTo>
                  <a:pt x="17104" y="3646"/>
                  <a:pt x="17110" y="3646"/>
                  <a:pt x="17116" y="3646"/>
                </a:cubicBezTo>
                <a:cubicBezTo>
                  <a:pt x="17116" y="3641"/>
                  <a:pt x="17122" y="3641"/>
                  <a:pt x="17122" y="3641"/>
                </a:cubicBezTo>
                <a:cubicBezTo>
                  <a:pt x="17134" y="3635"/>
                  <a:pt x="17140" y="3641"/>
                  <a:pt x="17146" y="3641"/>
                </a:cubicBezTo>
                <a:cubicBezTo>
                  <a:pt x="17152" y="3635"/>
                  <a:pt x="17152" y="3629"/>
                  <a:pt x="17158" y="3629"/>
                </a:cubicBezTo>
                <a:cubicBezTo>
                  <a:pt x="17170" y="3623"/>
                  <a:pt x="17181" y="3623"/>
                  <a:pt x="17193" y="3623"/>
                </a:cubicBezTo>
                <a:cubicBezTo>
                  <a:pt x="17205" y="3623"/>
                  <a:pt x="17205" y="3623"/>
                  <a:pt x="17205" y="3623"/>
                </a:cubicBezTo>
                <a:cubicBezTo>
                  <a:pt x="17211" y="3623"/>
                  <a:pt x="17211" y="3617"/>
                  <a:pt x="17217" y="3617"/>
                </a:cubicBezTo>
                <a:cubicBezTo>
                  <a:pt x="17217" y="3617"/>
                  <a:pt x="17223" y="3617"/>
                  <a:pt x="17229" y="3617"/>
                </a:cubicBezTo>
                <a:cubicBezTo>
                  <a:pt x="17229" y="3611"/>
                  <a:pt x="17229" y="3605"/>
                  <a:pt x="17229" y="3605"/>
                </a:cubicBezTo>
                <a:cubicBezTo>
                  <a:pt x="17235" y="3599"/>
                  <a:pt x="17235" y="3593"/>
                  <a:pt x="17235" y="3593"/>
                </a:cubicBezTo>
                <a:cubicBezTo>
                  <a:pt x="17235" y="3587"/>
                  <a:pt x="17241" y="3587"/>
                  <a:pt x="17247" y="3587"/>
                </a:cubicBezTo>
                <a:cubicBezTo>
                  <a:pt x="17247" y="3581"/>
                  <a:pt x="17253" y="3581"/>
                  <a:pt x="17253" y="3575"/>
                </a:cubicBezTo>
                <a:cubicBezTo>
                  <a:pt x="17259" y="3569"/>
                  <a:pt x="17265" y="3569"/>
                  <a:pt x="17265" y="3569"/>
                </a:cubicBezTo>
                <a:cubicBezTo>
                  <a:pt x="17265" y="3563"/>
                  <a:pt x="17265" y="3557"/>
                  <a:pt x="17270" y="3557"/>
                </a:cubicBezTo>
                <a:cubicBezTo>
                  <a:pt x="17270" y="3552"/>
                  <a:pt x="17270" y="3546"/>
                  <a:pt x="17270" y="3540"/>
                </a:cubicBezTo>
                <a:close/>
                <a:moveTo>
                  <a:pt x="17371" y="3486"/>
                </a:moveTo>
                <a:lnTo>
                  <a:pt x="17371" y="3486"/>
                </a:lnTo>
                <a:cubicBezTo>
                  <a:pt x="17371" y="3486"/>
                  <a:pt x="17365" y="3486"/>
                  <a:pt x="17359" y="3486"/>
                </a:cubicBezTo>
                <a:lnTo>
                  <a:pt x="17353" y="3492"/>
                </a:lnTo>
                <a:cubicBezTo>
                  <a:pt x="17348" y="3498"/>
                  <a:pt x="17342" y="3498"/>
                  <a:pt x="17342" y="3498"/>
                </a:cubicBezTo>
                <a:cubicBezTo>
                  <a:pt x="17336" y="3504"/>
                  <a:pt x="17336" y="3510"/>
                  <a:pt x="17330" y="3510"/>
                </a:cubicBezTo>
                <a:cubicBezTo>
                  <a:pt x="17324" y="3516"/>
                  <a:pt x="17318" y="3516"/>
                  <a:pt x="17318" y="3516"/>
                </a:cubicBezTo>
                <a:cubicBezTo>
                  <a:pt x="17324" y="3522"/>
                  <a:pt x="17330" y="3528"/>
                  <a:pt x="17336" y="3528"/>
                </a:cubicBezTo>
                <a:cubicBezTo>
                  <a:pt x="17348" y="3528"/>
                  <a:pt x="17353" y="3528"/>
                  <a:pt x="17353" y="3522"/>
                </a:cubicBezTo>
                <a:cubicBezTo>
                  <a:pt x="17359" y="3522"/>
                  <a:pt x="17359" y="3516"/>
                  <a:pt x="17359" y="3510"/>
                </a:cubicBezTo>
                <a:cubicBezTo>
                  <a:pt x="17365" y="3504"/>
                  <a:pt x="17371" y="3498"/>
                  <a:pt x="17371" y="3486"/>
                </a:cubicBezTo>
                <a:close/>
                <a:moveTo>
                  <a:pt x="17656" y="3184"/>
                </a:moveTo>
                <a:lnTo>
                  <a:pt x="17656" y="3184"/>
                </a:lnTo>
                <a:cubicBezTo>
                  <a:pt x="17650" y="3184"/>
                  <a:pt x="17650" y="3190"/>
                  <a:pt x="17650" y="3196"/>
                </a:cubicBezTo>
                <a:cubicBezTo>
                  <a:pt x="17644" y="3202"/>
                  <a:pt x="17638" y="3202"/>
                  <a:pt x="17638" y="3208"/>
                </a:cubicBezTo>
                <a:cubicBezTo>
                  <a:pt x="17638" y="3208"/>
                  <a:pt x="17638" y="3214"/>
                  <a:pt x="17638" y="3220"/>
                </a:cubicBezTo>
                <a:cubicBezTo>
                  <a:pt x="17638" y="3225"/>
                  <a:pt x="17632" y="3231"/>
                  <a:pt x="17626" y="3237"/>
                </a:cubicBezTo>
                <a:cubicBezTo>
                  <a:pt x="17620" y="3249"/>
                  <a:pt x="17620" y="3249"/>
                  <a:pt x="17620" y="3249"/>
                </a:cubicBezTo>
                <a:cubicBezTo>
                  <a:pt x="17620" y="3243"/>
                  <a:pt x="17626" y="3249"/>
                  <a:pt x="17632" y="3249"/>
                </a:cubicBezTo>
                <a:cubicBezTo>
                  <a:pt x="17638" y="3243"/>
                  <a:pt x="17638" y="3237"/>
                  <a:pt x="17638" y="3231"/>
                </a:cubicBezTo>
                <a:cubicBezTo>
                  <a:pt x="17644" y="3225"/>
                  <a:pt x="17644" y="3225"/>
                  <a:pt x="17650" y="3220"/>
                </a:cubicBezTo>
                <a:cubicBezTo>
                  <a:pt x="17650" y="3220"/>
                  <a:pt x="17656" y="3220"/>
                  <a:pt x="17662" y="3214"/>
                </a:cubicBezTo>
                <a:cubicBezTo>
                  <a:pt x="17662" y="3214"/>
                  <a:pt x="17662" y="3208"/>
                  <a:pt x="17662" y="3202"/>
                </a:cubicBezTo>
                <a:cubicBezTo>
                  <a:pt x="17662" y="3202"/>
                  <a:pt x="17668" y="3196"/>
                  <a:pt x="17668" y="3190"/>
                </a:cubicBezTo>
                <a:lnTo>
                  <a:pt x="17668" y="3184"/>
                </a:lnTo>
                <a:cubicBezTo>
                  <a:pt x="17656" y="3178"/>
                  <a:pt x="17656" y="3178"/>
                  <a:pt x="17656" y="3178"/>
                </a:cubicBezTo>
                <a:lnTo>
                  <a:pt x="17656" y="3184"/>
                </a:lnTo>
                <a:close/>
                <a:moveTo>
                  <a:pt x="18338" y="2882"/>
                </a:moveTo>
                <a:lnTo>
                  <a:pt x="18338" y="2882"/>
                </a:lnTo>
                <a:cubicBezTo>
                  <a:pt x="18332" y="2870"/>
                  <a:pt x="18332" y="2870"/>
                  <a:pt x="18332" y="2870"/>
                </a:cubicBezTo>
                <a:cubicBezTo>
                  <a:pt x="18326" y="2864"/>
                  <a:pt x="18320" y="2864"/>
                  <a:pt x="18314" y="2864"/>
                </a:cubicBezTo>
                <a:cubicBezTo>
                  <a:pt x="18314" y="2864"/>
                  <a:pt x="18308" y="2864"/>
                  <a:pt x="18302" y="2864"/>
                </a:cubicBezTo>
                <a:cubicBezTo>
                  <a:pt x="18302" y="2870"/>
                  <a:pt x="18302" y="2876"/>
                  <a:pt x="18302" y="2882"/>
                </a:cubicBezTo>
                <a:cubicBezTo>
                  <a:pt x="18302" y="2887"/>
                  <a:pt x="18302" y="2887"/>
                  <a:pt x="18302" y="2899"/>
                </a:cubicBezTo>
                <a:cubicBezTo>
                  <a:pt x="18338" y="2899"/>
                  <a:pt x="18338" y="2899"/>
                  <a:pt x="18338" y="2899"/>
                </a:cubicBezTo>
                <a:cubicBezTo>
                  <a:pt x="18338" y="2893"/>
                  <a:pt x="18338" y="2887"/>
                  <a:pt x="18338" y="2882"/>
                </a:cubicBezTo>
                <a:close/>
                <a:moveTo>
                  <a:pt x="18260" y="2887"/>
                </a:moveTo>
                <a:lnTo>
                  <a:pt x="18260" y="2887"/>
                </a:lnTo>
                <a:cubicBezTo>
                  <a:pt x="18255" y="2887"/>
                  <a:pt x="18255" y="2882"/>
                  <a:pt x="18255" y="2882"/>
                </a:cubicBezTo>
                <a:cubicBezTo>
                  <a:pt x="18249" y="2870"/>
                  <a:pt x="18255" y="2864"/>
                  <a:pt x="18255" y="2852"/>
                </a:cubicBezTo>
                <a:cubicBezTo>
                  <a:pt x="18255" y="2846"/>
                  <a:pt x="18249" y="2846"/>
                  <a:pt x="18243" y="2840"/>
                </a:cubicBezTo>
                <a:cubicBezTo>
                  <a:pt x="18243" y="2834"/>
                  <a:pt x="18237" y="2834"/>
                  <a:pt x="18237" y="2828"/>
                </a:cubicBezTo>
                <a:cubicBezTo>
                  <a:pt x="18231" y="2822"/>
                  <a:pt x="18225" y="2822"/>
                  <a:pt x="18219" y="2816"/>
                </a:cubicBezTo>
                <a:cubicBezTo>
                  <a:pt x="18219" y="2828"/>
                  <a:pt x="18219" y="2834"/>
                  <a:pt x="18219" y="2846"/>
                </a:cubicBezTo>
                <a:cubicBezTo>
                  <a:pt x="18219" y="2846"/>
                  <a:pt x="18225" y="2852"/>
                  <a:pt x="18225" y="2858"/>
                </a:cubicBezTo>
                <a:cubicBezTo>
                  <a:pt x="18225" y="2864"/>
                  <a:pt x="18225" y="2870"/>
                  <a:pt x="18225" y="2882"/>
                </a:cubicBezTo>
                <a:cubicBezTo>
                  <a:pt x="18225" y="2887"/>
                  <a:pt x="18231" y="2893"/>
                  <a:pt x="18231" y="2905"/>
                </a:cubicBezTo>
                <a:cubicBezTo>
                  <a:pt x="18267" y="2905"/>
                  <a:pt x="18267" y="2905"/>
                  <a:pt x="18267" y="2905"/>
                </a:cubicBezTo>
                <a:cubicBezTo>
                  <a:pt x="18260" y="2899"/>
                  <a:pt x="18260" y="2893"/>
                  <a:pt x="18260" y="2887"/>
                </a:cubicBezTo>
                <a:close/>
                <a:moveTo>
                  <a:pt x="18106" y="2579"/>
                </a:moveTo>
                <a:lnTo>
                  <a:pt x="18106" y="2579"/>
                </a:lnTo>
                <a:cubicBezTo>
                  <a:pt x="18112" y="2579"/>
                  <a:pt x="18118" y="2573"/>
                  <a:pt x="18124" y="2573"/>
                </a:cubicBezTo>
                <a:lnTo>
                  <a:pt x="18130" y="2567"/>
                </a:lnTo>
                <a:cubicBezTo>
                  <a:pt x="18136" y="2561"/>
                  <a:pt x="18142" y="2567"/>
                  <a:pt x="18142" y="2561"/>
                </a:cubicBezTo>
                <a:cubicBezTo>
                  <a:pt x="18148" y="2555"/>
                  <a:pt x="18148" y="2550"/>
                  <a:pt x="18148" y="2538"/>
                </a:cubicBezTo>
                <a:cubicBezTo>
                  <a:pt x="18142" y="2538"/>
                  <a:pt x="18142" y="2532"/>
                  <a:pt x="18136" y="2532"/>
                </a:cubicBezTo>
                <a:cubicBezTo>
                  <a:pt x="18130" y="2532"/>
                  <a:pt x="18130" y="2532"/>
                  <a:pt x="18130" y="2532"/>
                </a:cubicBezTo>
                <a:cubicBezTo>
                  <a:pt x="18124" y="2532"/>
                  <a:pt x="18118" y="2538"/>
                  <a:pt x="18112" y="2538"/>
                </a:cubicBezTo>
                <a:cubicBezTo>
                  <a:pt x="18106" y="2538"/>
                  <a:pt x="18095" y="2538"/>
                  <a:pt x="18089" y="2538"/>
                </a:cubicBezTo>
                <a:cubicBezTo>
                  <a:pt x="18083" y="2544"/>
                  <a:pt x="18071" y="2550"/>
                  <a:pt x="18071" y="2555"/>
                </a:cubicBezTo>
                <a:cubicBezTo>
                  <a:pt x="18071" y="2579"/>
                  <a:pt x="18071" y="2579"/>
                  <a:pt x="18071" y="2579"/>
                </a:cubicBezTo>
                <a:cubicBezTo>
                  <a:pt x="18077" y="2579"/>
                  <a:pt x="18083" y="2579"/>
                  <a:pt x="18083" y="2579"/>
                </a:cubicBezTo>
                <a:cubicBezTo>
                  <a:pt x="18095" y="2579"/>
                  <a:pt x="18101" y="2579"/>
                  <a:pt x="18106" y="2579"/>
                </a:cubicBezTo>
                <a:close/>
                <a:moveTo>
                  <a:pt x="19429" y="2182"/>
                </a:moveTo>
                <a:lnTo>
                  <a:pt x="19429" y="2182"/>
                </a:lnTo>
                <a:cubicBezTo>
                  <a:pt x="19435" y="2182"/>
                  <a:pt x="19446" y="2182"/>
                  <a:pt x="19452" y="2182"/>
                </a:cubicBezTo>
                <a:cubicBezTo>
                  <a:pt x="19452" y="2182"/>
                  <a:pt x="19458" y="2182"/>
                  <a:pt x="19464" y="2182"/>
                </a:cubicBezTo>
                <a:cubicBezTo>
                  <a:pt x="19470" y="2182"/>
                  <a:pt x="19464" y="2194"/>
                  <a:pt x="19470" y="2194"/>
                </a:cubicBezTo>
                <a:cubicBezTo>
                  <a:pt x="19482" y="2200"/>
                  <a:pt x="19488" y="2194"/>
                  <a:pt x="19500" y="2194"/>
                </a:cubicBezTo>
                <a:cubicBezTo>
                  <a:pt x="19512" y="2194"/>
                  <a:pt x="19512" y="2194"/>
                  <a:pt x="19512" y="2194"/>
                </a:cubicBezTo>
                <a:cubicBezTo>
                  <a:pt x="19518" y="2194"/>
                  <a:pt x="19524" y="2188"/>
                  <a:pt x="19529" y="2188"/>
                </a:cubicBezTo>
                <a:cubicBezTo>
                  <a:pt x="19541" y="2188"/>
                  <a:pt x="19547" y="2194"/>
                  <a:pt x="19559" y="2200"/>
                </a:cubicBezTo>
                <a:cubicBezTo>
                  <a:pt x="19565" y="2200"/>
                  <a:pt x="19565" y="2206"/>
                  <a:pt x="19577" y="2206"/>
                </a:cubicBezTo>
                <a:cubicBezTo>
                  <a:pt x="19583" y="2206"/>
                  <a:pt x="19583" y="2206"/>
                  <a:pt x="19589" y="2206"/>
                </a:cubicBezTo>
                <a:cubicBezTo>
                  <a:pt x="19589" y="2182"/>
                  <a:pt x="19589" y="2182"/>
                  <a:pt x="19589" y="2182"/>
                </a:cubicBezTo>
                <a:lnTo>
                  <a:pt x="19583" y="2182"/>
                </a:lnTo>
                <a:cubicBezTo>
                  <a:pt x="19577" y="2176"/>
                  <a:pt x="19571" y="2176"/>
                  <a:pt x="19571" y="2176"/>
                </a:cubicBezTo>
                <a:cubicBezTo>
                  <a:pt x="19565" y="2170"/>
                  <a:pt x="19559" y="2170"/>
                  <a:pt x="19559" y="2170"/>
                </a:cubicBezTo>
                <a:cubicBezTo>
                  <a:pt x="19547" y="2170"/>
                  <a:pt x="19541" y="2164"/>
                  <a:pt x="19529" y="2164"/>
                </a:cubicBezTo>
                <a:cubicBezTo>
                  <a:pt x="19524" y="2164"/>
                  <a:pt x="19518" y="2164"/>
                  <a:pt x="19512" y="2164"/>
                </a:cubicBezTo>
                <a:cubicBezTo>
                  <a:pt x="19506" y="2164"/>
                  <a:pt x="19500" y="2158"/>
                  <a:pt x="19500" y="2158"/>
                </a:cubicBezTo>
                <a:cubicBezTo>
                  <a:pt x="19494" y="2158"/>
                  <a:pt x="19488" y="2158"/>
                  <a:pt x="19488" y="2158"/>
                </a:cubicBezTo>
                <a:cubicBezTo>
                  <a:pt x="19482" y="2158"/>
                  <a:pt x="19476" y="2152"/>
                  <a:pt x="19470" y="2152"/>
                </a:cubicBezTo>
                <a:cubicBezTo>
                  <a:pt x="19452" y="2152"/>
                  <a:pt x="19440" y="2158"/>
                  <a:pt x="19429" y="2164"/>
                </a:cubicBezTo>
                <a:cubicBezTo>
                  <a:pt x="19429" y="2164"/>
                  <a:pt x="19423" y="2182"/>
                  <a:pt x="19429" y="2182"/>
                </a:cubicBezTo>
                <a:close/>
                <a:moveTo>
                  <a:pt x="18925" y="1482"/>
                </a:moveTo>
                <a:lnTo>
                  <a:pt x="18925" y="1482"/>
                </a:lnTo>
                <a:cubicBezTo>
                  <a:pt x="18925" y="1482"/>
                  <a:pt x="18931" y="1482"/>
                  <a:pt x="18937" y="1482"/>
                </a:cubicBezTo>
                <a:cubicBezTo>
                  <a:pt x="18948" y="1482"/>
                  <a:pt x="18954" y="1482"/>
                  <a:pt x="18966" y="1482"/>
                </a:cubicBezTo>
                <a:cubicBezTo>
                  <a:pt x="18984" y="1482"/>
                  <a:pt x="18990" y="1482"/>
                  <a:pt x="19008" y="1482"/>
                </a:cubicBezTo>
                <a:cubicBezTo>
                  <a:pt x="19014" y="1482"/>
                  <a:pt x="19020" y="1476"/>
                  <a:pt x="19031" y="1476"/>
                </a:cubicBezTo>
                <a:cubicBezTo>
                  <a:pt x="19031" y="1470"/>
                  <a:pt x="19037" y="1470"/>
                  <a:pt x="19043" y="1470"/>
                </a:cubicBezTo>
                <a:cubicBezTo>
                  <a:pt x="19049" y="1465"/>
                  <a:pt x="19055" y="1470"/>
                  <a:pt x="19067" y="1470"/>
                </a:cubicBezTo>
                <a:cubicBezTo>
                  <a:pt x="19091" y="1470"/>
                  <a:pt x="19091" y="1470"/>
                  <a:pt x="19091" y="1470"/>
                </a:cubicBezTo>
                <a:cubicBezTo>
                  <a:pt x="19091" y="1470"/>
                  <a:pt x="19097" y="1470"/>
                  <a:pt x="19103" y="1470"/>
                </a:cubicBezTo>
                <a:cubicBezTo>
                  <a:pt x="19114" y="1470"/>
                  <a:pt x="19114" y="1470"/>
                  <a:pt x="19114" y="1470"/>
                </a:cubicBezTo>
                <a:cubicBezTo>
                  <a:pt x="19120" y="1470"/>
                  <a:pt x="19120" y="1470"/>
                  <a:pt x="19126" y="1470"/>
                </a:cubicBezTo>
                <a:cubicBezTo>
                  <a:pt x="19126" y="1453"/>
                  <a:pt x="19126" y="1453"/>
                  <a:pt x="19126" y="1453"/>
                </a:cubicBezTo>
                <a:cubicBezTo>
                  <a:pt x="19126" y="1447"/>
                  <a:pt x="19126" y="1441"/>
                  <a:pt x="19120" y="1441"/>
                </a:cubicBezTo>
                <a:cubicBezTo>
                  <a:pt x="19114" y="1435"/>
                  <a:pt x="19114" y="1435"/>
                  <a:pt x="19108" y="1429"/>
                </a:cubicBezTo>
                <a:cubicBezTo>
                  <a:pt x="19097" y="1423"/>
                  <a:pt x="19091" y="1429"/>
                  <a:pt x="19073" y="1429"/>
                </a:cubicBezTo>
                <a:cubicBezTo>
                  <a:pt x="19073" y="1429"/>
                  <a:pt x="19067" y="1423"/>
                  <a:pt x="19061" y="1423"/>
                </a:cubicBezTo>
                <a:cubicBezTo>
                  <a:pt x="19061" y="1423"/>
                  <a:pt x="19055" y="1429"/>
                  <a:pt x="19049" y="1423"/>
                </a:cubicBezTo>
                <a:cubicBezTo>
                  <a:pt x="19043" y="1423"/>
                  <a:pt x="19043" y="1423"/>
                  <a:pt x="19037" y="1417"/>
                </a:cubicBezTo>
                <a:cubicBezTo>
                  <a:pt x="19031" y="1417"/>
                  <a:pt x="19031" y="1411"/>
                  <a:pt x="19025" y="1411"/>
                </a:cubicBezTo>
                <a:cubicBezTo>
                  <a:pt x="19020" y="1405"/>
                  <a:pt x="19020" y="1411"/>
                  <a:pt x="19014" y="1411"/>
                </a:cubicBezTo>
                <a:cubicBezTo>
                  <a:pt x="19008" y="1411"/>
                  <a:pt x="19008" y="1405"/>
                  <a:pt x="19002" y="1411"/>
                </a:cubicBezTo>
                <a:cubicBezTo>
                  <a:pt x="18996" y="1411"/>
                  <a:pt x="18996" y="1417"/>
                  <a:pt x="18990" y="1417"/>
                </a:cubicBezTo>
                <a:cubicBezTo>
                  <a:pt x="18984" y="1417"/>
                  <a:pt x="18990" y="1429"/>
                  <a:pt x="18984" y="1429"/>
                </a:cubicBezTo>
                <a:cubicBezTo>
                  <a:pt x="18984" y="1429"/>
                  <a:pt x="18978" y="1429"/>
                  <a:pt x="18972" y="1429"/>
                </a:cubicBezTo>
                <a:cubicBezTo>
                  <a:pt x="18972" y="1429"/>
                  <a:pt x="18966" y="1429"/>
                  <a:pt x="18960" y="1429"/>
                </a:cubicBezTo>
                <a:cubicBezTo>
                  <a:pt x="18954" y="1429"/>
                  <a:pt x="18948" y="1429"/>
                  <a:pt x="18937" y="1429"/>
                </a:cubicBezTo>
                <a:cubicBezTo>
                  <a:pt x="18931" y="1429"/>
                  <a:pt x="18931" y="1435"/>
                  <a:pt x="18925" y="1435"/>
                </a:cubicBezTo>
                <a:cubicBezTo>
                  <a:pt x="18913" y="1441"/>
                  <a:pt x="18913" y="1453"/>
                  <a:pt x="18913" y="1470"/>
                </a:cubicBezTo>
                <a:cubicBezTo>
                  <a:pt x="18919" y="1476"/>
                  <a:pt x="18919" y="1482"/>
                  <a:pt x="18925" y="1482"/>
                </a:cubicBezTo>
                <a:close/>
                <a:moveTo>
                  <a:pt x="17140" y="1044"/>
                </a:moveTo>
                <a:lnTo>
                  <a:pt x="17140" y="1044"/>
                </a:lnTo>
                <a:cubicBezTo>
                  <a:pt x="17146" y="1050"/>
                  <a:pt x="17146" y="1050"/>
                  <a:pt x="17152" y="1050"/>
                </a:cubicBezTo>
                <a:cubicBezTo>
                  <a:pt x="17158" y="1050"/>
                  <a:pt x="17158" y="1050"/>
                  <a:pt x="17164" y="1055"/>
                </a:cubicBezTo>
                <a:cubicBezTo>
                  <a:pt x="17164" y="1055"/>
                  <a:pt x="17164" y="1061"/>
                  <a:pt x="17170" y="1067"/>
                </a:cubicBezTo>
                <a:cubicBezTo>
                  <a:pt x="17176" y="1073"/>
                  <a:pt x="17181" y="1073"/>
                  <a:pt x="17187" y="1073"/>
                </a:cubicBezTo>
                <a:cubicBezTo>
                  <a:pt x="17193" y="1073"/>
                  <a:pt x="17199" y="1073"/>
                  <a:pt x="17205" y="1067"/>
                </a:cubicBezTo>
                <a:cubicBezTo>
                  <a:pt x="17217" y="1067"/>
                  <a:pt x="17223" y="1061"/>
                  <a:pt x="17229" y="1061"/>
                </a:cubicBezTo>
                <a:cubicBezTo>
                  <a:pt x="17241" y="1061"/>
                  <a:pt x="17247" y="1067"/>
                  <a:pt x="17253" y="1073"/>
                </a:cubicBezTo>
                <a:cubicBezTo>
                  <a:pt x="17259" y="1073"/>
                  <a:pt x="17259" y="1079"/>
                  <a:pt x="17265" y="1085"/>
                </a:cubicBezTo>
                <a:cubicBezTo>
                  <a:pt x="17270" y="1085"/>
                  <a:pt x="17270" y="1085"/>
                  <a:pt x="17276" y="1085"/>
                </a:cubicBezTo>
                <a:cubicBezTo>
                  <a:pt x="17282" y="1085"/>
                  <a:pt x="17282" y="1091"/>
                  <a:pt x="17288" y="1091"/>
                </a:cubicBezTo>
                <a:cubicBezTo>
                  <a:pt x="17294" y="1091"/>
                  <a:pt x="17300" y="1091"/>
                  <a:pt x="17312" y="1091"/>
                </a:cubicBezTo>
                <a:cubicBezTo>
                  <a:pt x="17324" y="1091"/>
                  <a:pt x="17324" y="1091"/>
                  <a:pt x="17324" y="1091"/>
                </a:cubicBezTo>
                <a:cubicBezTo>
                  <a:pt x="17324" y="1091"/>
                  <a:pt x="17330" y="1091"/>
                  <a:pt x="17336" y="1091"/>
                </a:cubicBezTo>
                <a:cubicBezTo>
                  <a:pt x="17342" y="1091"/>
                  <a:pt x="17342" y="1085"/>
                  <a:pt x="17348" y="1079"/>
                </a:cubicBezTo>
                <a:cubicBezTo>
                  <a:pt x="17348" y="1079"/>
                  <a:pt x="17348" y="1067"/>
                  <a:pt x="17353" y="1067"/>
                </a:cubicBezTo>
                <a:cubicBezTo>
                  <a:pt x="17359" y="1067"/>
                  <a:pt x="17359" y="1067"/>
                  <a:pt x="17365" y="1067"/>
                </a:cubicBezTo>
                <a:cubicBezTo>
                  <a:pt x="17371" y="1067"/>
                  <a:pt x="17377" y="1067"/>
                  <a:pt x="17383" y="1067"/>
                </a:cubicBezTo>
                <a:cubicBezTo>
                  <a:pt x="17383" y="1044"/>
                  <a:pt x="17383" y="1044"/>
                  <a:pt x="17383" y="1044"/>
                </a:cubicBezTo>
                <a:cubicBezTo>
                  <a:pt x="17383" y="1044"/>
                  <a:pt x="17377" y="1038"/>
                  <a:pt x="17377" y="1032"/>
                </a:cubicBezTo>
                <a:lnTo>
                  <a:pt x="17383" y="1032"/>
                </a:lnTo>
                <a:cubicBezTo>
                  <a:pt x="17365" y="1032"/>
                  <a:pt x="17359" y="1032"/>
                  <a:pt x="17342" y="1032"/>
                </a:cubicBezTo>
                <a:cubicBezTo>
                  <a:pt x="17336" y="1032"/>
                  <a:pt x="17336" y="1032"/>
                  <a:pt x="17330" y="1032"/>
                </a:cubicBezTo>
                <a:cubicBezTo>
                  <a:pt x="17324" y="1032"/>
                  <a:pt x="17318" y="1032"/>
                  <a:pt x="17306" y="1032"/>
                </a:cubicBezTo>
                <a:cubicBezTo>
                  <a:pt x="17294" y="1032"/>
                  <a:pt x="17294" y="1032"/>
                  <a:pt x="17294" y="1032"/>
                </a:cubicBezTo>
                <a:cubicBezTo>
                  <a:pt x="17294" y="1032"/>
                  <a:pt x="17288" y="1032"/>
                  <a:pt x="17282" y="1032"/>
                </a:cubicBezTo>
                <a:cubicBezTo>
                  <a:pt x="17270" y="1032"/>
                  <a:pt x="17270" y="1032"/>
                  <a:pt x="17270" y="1032"/>
                </a:cubicBezTo>
                <a:cubicBezTo>
                  <a:pt x="17265" y="1032"/>
                  <a:pt x="17265" y="1032"/>
                  <a:pt x="17259" y="1032"/>
                </a:cubicBezTo>
                <a:cubicBezTo>
                  <a:pt x="17259" y="1002"/>
                  <a:pt x="17259" y="1002"/>
                  <a:pt x="17259" y="1002"/>
                </a:cubicBezTo>
                <a:cubicBezTo>
                  <a:pt x="17247" y="1002"/>
                  <a:pt x="17235" y="1002"/>
                  <a:pt x="17223" y="1002"/>
                </a:cubicBezTo>
                <a:cubicBezTo>
                  <a:pt x="17217" y="1002"/>
                  <a:pt x="17217" y="1002"/>
                  <a:pt x="17211" y="1002"/>
                </a:cubicBezTo>
                <a:cubicBezTo>
                  <a:pt x="17205" y="1002"/>
                  <a:pt x="17211" y="1014"/>
                  <a:pt x="17205" y="1014"/>
                </a:cubicBezTo>
                <a:cubicBezTo>
                  <a:pt x="17205" y="1020"/>
                  <a:pt x="17199" y="1014"/>
                  <a:pt x="17193" y="1014"/>
                </a:cubicBezTo>
                <a:cubicBezTo>
                  <a:pt x="17181" y="1014"/>
                  <a:pt x="17181" y="1014"/>
                  <a:pt x="17176" y="1014"/>
                </a:cubicBezTo>
                <a:cubicBezTo>
                  <a:pt x="17158" y="1008"/>
                  <a:pt x="17158" y="996"/>
                  <a:pt x="17146" y="984"/>
                </a:cubicBezTo>
                <a:cubicBezTo>
                  <a:pt x="17134" y="990"/>
                  <a:pt x="17134" y="990"/>
                  <a:pt x="17134" y="990"/>
                </a:cubicBezTo>
                <a:cubicBezTo>
                  <a:pt x="17134" y="1038"/>
                  <a:pt x="17134" y="1038"/>
                  <a:pt x="17134" y="1038"/>
                </a:cubicBezTo>
                <a:cubicBezTo>
                  <a:pt x="17140" y="1038"/>
                  <a:pt x="17134" y="1044"/>
                  <a:pt x="17140" y="1044"/>
                </a:cubicBezTo>
                <a:close/>
                <a:moveTo>
                  <a:pt x="16796" y="1227"/>
                </a:moveTo>
                <a:lnTo>
                  <a:pt x="16796" y="1227"/>
                </a:lnTo>
                <a:cubicBezTo>
                  <a:pt x="16808" y="1227"/>
                  <a:pt x="16814" y="1233"/>
                  <a:pt x="16820" y="1233"/>
                </a:cubicBezTo>
                <a:cubicBezTo>
                  <a:pt x="16826" y="1233"/>
                  <a:pt x="16832" y="1233"/>
                  <a:pt x="16844" y="1233"/>
                </a:cubicBezTo>
                <a:cubicBezTo>
                  <a:pt x="16855" y="1233"/>
                  <a:pt x="16855" y="1233"/>
                  <a:pt x="16855" y="1233"/>
                </a:cubicBezTo>
                <a:cubicBezTo>
                  <a:pt x="16861" y="1233"/>
                  <a:pt x="16861" y="1233"/>
                  <a:pt x="16867" y="1233"/>
                </a:cubicBezTo>
                <a:cubicBezTo>
                  <a:pt x="16879" y="1233"/>
                  <a:pt x="16891" y="1233"/>
                  <a:pt x="16903" y="1233"/>
                </a:cubicBezTo>
                <a:cubicBezTo>
                  <a:pt x="16909" y="1233"/>
                  <a:pt x="16915" y="1227"/>
                  <a:pt x="16921" y="1227"/>
                </a:cubicBezTo>
                <a:cubicBezTo>
                  <a:pt x="16926" y="1227"/>
                  <a:pt x="16926" y="1227"/>
                  <a:pt x="16926" y="1227"/>
                </a:cubicBezTo>
                <a:cubicBezTo>
                  <a:pt x="16933" y="1227"/>
                  <a:pt x="16933" y="1233"/>
                  <a:pt x="16938" y="1239"/>
                </a:cubicBezTo>
                <a:cubicBezTo>
                  <a:pt x="16944" y="1239"/>
                  <a:pt x="16950" y="1245"/>
                  <a:pt x="16962" y="1245"/>
                </a:cubicBezTo>
                <a:cubicBezTo>
                  <a:pt x="16962" y="1245"/>
                  <a:pt x="16968" y="1251"/>
                  <a:pt x="16974" y="1251"/>
                </a:cubicBezTo>
                <a:cubicBezTo>
                  <a:pt x="16992" y="1251"/>
                  <a:pt x="16992" y="1251"/>
                  <a:pt x="16992" y="1251"/>
                </a:cubicBezTo>
                <a:cubicBezTo>
                  <a:pt x="16998" y="1227"/>
                  <a:pt x="16998" y="1227"/>
                  <a:pt x="16998" y="1227"/>
                </a:cubicBezTo>
                <a:cubicBezTo>
                  <a:pt x="16992" y="1221"/>
                  <a:pt x="16992" y="1215"/>
                  <a:pt x="16992" y="1215"/>
                </a:cubicBezTo>
                <a:cubicBezTo>
                  <a:pt x="16986" y="1210"/>
                  <a:pt x="16986" y="1210"/>
                  <a:pt x="16980" y="1210"/>
                </a:cubicBezTo>
                <a:cubicBezTo>
                  <a:pt x="16974" y="1204"/>
                  <a:pt x="16974" y="1204"/>
                  <a:pt x="16968" y="1198"/>
                </a:cubicBezTo>
                <a:cubicBezTo>
                  <a:pt x="16962" y="1198"/>
                  <a:pt x="16962" y="1204"/>
                  <a:pt x="16956" y="1198"/>
                </a:cubicBezTo>
                <a:cubicBezTo>
                  <a:pt x="16950" y="1198"/>
                  <a:pt x="16950" y="1198"/>
                  <a:pt x="16944" y="1198"/>
                </a:cubicBezTo>
                <a:cubicBezTo>
                  <a:pt x="16938" y="1192"/>
                  <a:pt x="16938" y="1192"/>
                  <a:pt x="16933" y="1186"/>
                </a:cubicBezTo>
                <a:lnTo>
                  <a:pt x="16933" y="1180"/>
                </a:lnTo>
                <a:cubicBezTo>
                  <a:pt x="16926" y="1174"/>
                  <a:pt x="16921" y="1180"/>
                  <a:pt x="16921" y="1180"/>
                </a:cubicBezTo>
                <a:cubicBezTo>
                  <a:pt x="16909" y="1180"/>
                  <a:pt x="16909" y="1180"/>
                  <a:pt x="16909" y="1180"/>
                </a:cubicBezTo>
                <a:cubicBezTo>
                  <a:pt x="16897" y="1180"/>
                  <a:pt x="16885" y="1174"/>
                  <a:pt x="16873" y="1180"/>
                </a:cubicBezTo>
                <a:cubicBezTo>
                  <a:pt x="16867" y="1180"/>
                  <a:pt x="16867" y="1186"/>
                  <a:pt x="16861" y="1186"/>
                </a:cubicBezTo>
                <a:cubicBezTo>
                  <a:pt x="16861" y="1192"/>
                  <a:pt x="16861" y="1198"/>
                  <a:pt x="16855" y="1198"/>
                </a:cubicBezTo>
                <a:cubicBezTo>
                  <a:pt x="16855" y="1204"/>
                  <a:pt x="16849" y="1198"/>
                  <a:pt x="16844" y="1198"/>
                </a:cubicBezTo>
                <a:cubicBezTo>
                  <a:pt x="16826" y="1204"/>
                  <a:pt x="16820" y="1215"/>
                  <a:pt x="16808" y="1227"/>
                </a:cubicBezTo>
                <a:lnTo>
                  <a:pt x="16796" y="1227"/>
                </a:lnTo>
                <a:close/>
                <a:moveTo>
                  <a:pt x="16855" y="1156"/>
                </a:moveTo>
                <a:lnTo>
                  <a:pt x="16855" y="1156"/>
                </a:lnTo>
                <a:cubicBezTo>
                  <a:pt x="16861" y="1156"/>
                  <a:pt x="16861" y="1156"/>
                  <a:pt x="16867" y="1150"/>
                </a:cubicBezTo>
                <a:cubicBezTo>
                  <a:pt x="16867" y="1150"/>
                  <a:pt x="16867" y="1144"/>
                  <a:pt x="16867" y="1138"/>
                </a:cubicBezTo>
                <a:cubicBezTo>
                  <a:pt x="16861" y="1138"/>
                  <a:pt x="16861" y="1132"/>
                  <a:pt x="16855" y="1132"/>
                </a:cubicBezTo>
                <a:cubicBezTo>
                  <a:pt x="16855" y="1132"/>
                  <a:pt x="16849" y="1132"/>
                  <a:pt x="16844" y="1132"/>
                </a:cubicBezTo>
                <a:cubicBezTo>
                  <a:pt x="16838" y="1132"/>
                  <a:pt x="16832" y="1127"/>
                  <a:pt x="16820" y="1127"/>
                </a:cubicBezTo>
                <a:cubicBezTo>
                  <a:pt x="16802" y="1127"/>
                  <a:pt x="16802" y="1127"/>
                  <a:pt x="16802" y="1127"/>
                </a:cubicBezTo>
                <a:cubicBezTo>
                  <a:pt x="16802" y="1132"/>
                  <a:pt x="16796" y="1132"/>
                  <a:pt x="16796" y="1138"/>
                </a:cubicBezTo>
                <a:cubicBezTo>
                  <a:pt x="16796" y="1144"/>
                  <a:pt x="16802" y="1150"/>
                  <a:pt x="16808" y="1150"/>
                </a:cubicBezTo>
                <a:cubicBezTo>
                  <a:pt x="16808" y="1156"/>
                  <a:pt x="16814" y="1156"/>
                  <a:pt x="16814" y="1156"/>
                </a:cubicBezTo>
                <a:cubicBezTo>
                  <a:pt x="16826" y="1156"/>
                  <a:pt x="16832" y="1162"/>
                  <a:pt x="16838" y="1162"/>
                </a:cubicBezTo>
                <a:cubicBezTo>
                  <a:pt x="16844" y="1162"/>
                  <a:pt x="16849" y="1156"/>
                  <a:pt x="16855" y="1156"/>
                </a:cubicBezTo>
                <a:close/>
                <a:moveTo>
                  <a:pt x="16642" y="1032"/>
                </a:moveTo>
                <a:lnTo>
                  <a:pt x="16642" y="1032"/>
                </a:lnTo>
                <a:cubicBezTo>
                  <a:pt x="16642" y="1032"/>
                  <a:pt x="16642" y="1038"/>
                  <a:pt x="16648" y="1038"/>
                </a:cubicBezTo>
                <a:cubicBezTo>
                  <a:pt x="16654" y="1044"/>
                  <a:pt x="16648" y="1050"/>
                  <a:pt x="16654" y="1050"/>
                </a:cubicBezTo>
                <a:cubicBezTo>
                  <a:pt x="16660" y="1055"/>
                  <a:pt x="16660" y="1055"/>
                  <a:pt x="16666" y="1055"/>
                </a:cubicBezTo>
                <a:cubicBezTo>
                  <a:pt x="16672" y="1055"/>
                  <a:pt x="16672" y="1061"/>
                  <a:pt x="16678" y="1061"/>
                </a:cubicBezTo>
                <a:cubicBezTo>
                  <a:pt x="16683" y="1067"/>
                  <a:pt x="16683" y="1067"/>
                  <a:pt x="16689" y="1067"/>
                </a:cubicBezTo>
                <a:cubicBezTo>
                  <a:pt x="16695" y="1067"/>
                  <a:pt x="16701" y="1073"/>
                  <a:pt x="16701" y="1079"/>
                </a:cubicBezTo>
                <a:cubicBezTo>
                  <a:pt x="16707" y="1079"/>
                  <a:pt x="16707" y="1085"/>
                  <a:pt x="16707" y="1091"/>
                </a:cubicBezTo>
                <a:cubicBezTo>
                  <a:pt x="16713" y="1091"/>
                  <a:pt x="16713" y="1097"/>
                  <a:pt x="16713" y="1103"/>
                </a:cubicBezTo>
                <a:cubicBezTo>
                  <a:pt x="16719" y="1103"/>
                  <a:pt x="16725" y="1103"/>
                  <a:pt x="16731" y="1103"/>
                </a:cubicBezTo>
                <a:cubicBezTo>
                  <a:pt x="16743" y="1103"/>
                  <a:pt x="16749" y="1103"/>
                  <a:pt x="16760" y="1103"/>
                </a:cubicBezTo>
                <a:cubicBezTo>
                  <a:pt x="16760" y="1091"/>
                  <a:pt x="16767" y="1091"/>
                  <a:pt x="16767" y="1085"/>
                </a:cubicBezTo>
                <a:cubicBezTo>
                  <a:pt x="16767" y="1079"/>
                  <a:pt x="16767" y="1073"/>
                  <a:pt x="16767" y="1073"/>
                </a:cubicBezTo>
                <a:cubicBezTo>
                  <a:pt x="16767" y="1067"/>
                  <a:pt x="16772" y="1067"/>
                  <a:pt x="16772" y="1061"/>
                </a:cubicBezTo>
                <a:cubicBezTo>
                  <a:pt x="16784" y="1067"/>
                  <a:pt x="16796" y="1073"/>
                  <a:pt x="16808" y="1073"/>
                </a:cubicBezTo>
                <a:cubicBezTo>
                  <a:pt x="16820" y="1073"/>
                  <a:pt x="16832" y="1073"/>
                  <a:pt x="16844" y="1073"/>
                </a:cubicBezTo>
                <a:cubicBezTo>
                  <a:pt x="16855" y="1073"/>
                  <a:pt x="16861" y="1073"/>
                  <a:pt x="16867" y="1067"/>
                </a:cubicBezTo>
                <a:cubicBezTo>
                  <a:pt x="16873" y="1067"/>
                  <a:pt x="16867" y="1061"/>
                  <a:pt x="16873" y="1055"/>
                </a:cubicBezTo>
                <a:cubicBezTo>
                  <a:pt x="16873" y="1055"/>
                  <a:pt x="16879" y="1055"/>
                  <a:pt x="16885" y="1055"/>
                </a:cubicBezTo>
                <a:lnTo>
                  <a:pt x="16891" y="1055"/>
                </a:lnTo>
                <a:cubicBezTo>
                  <a:pt x="16897" y="1061"/>
                  <a:pt x="16897" y="1067"/>
                  <a:pt x="16903" y="1067"/>
                </a:cubicBezTo>
                <a:cubicBezTo>
                  <a:pt x="16909" y="1067"/>
                  <a:pt x="16909" y="1073"/>
                  <a:pt x="16915" y="1073"/>
                </a:cubicBezTo>
                <a:cubicBezTo>
                  <a:pt x="16926" y="1073"/>
                  <a:pt x="16926" y="1061"/>
                  <a:pt x="16938" y="1055"/>
                </a:cubicBezTo>
                <a:cubicBezTo>
                  <a:pt x="16938" y="1055"/>
                  <a:pt x="16938" y="1050"/>
                  <a:pt x="16944" y="1044"/>
                </a:cubicBezTo>
                <a:cubicBezTo>
                  <a:pt x="16950" y="1044"/>
                  <a:pt x="16956" y="1044"/>
                  <a:pt x="16962" y="1044"/>
                </a:cubicBezTo>
                <a:cubicBezTo>
                  <a:pt x="16968" y="1044"/>
                  <a:pt x="16968" y="1044"/>
                  <a:pt x="16968" y="1044"/>
                </a:cubicBezTo>
                <a:cubicBezTo>
                  <a:pt x="16974" y="1044"/>
                  <a:pt x="16974" y="1050"/>
                  <a:pt x="16980" y="1050"/>
                </a:cubicBezTo>
                <a:cubicBezTo>
                  <a:pt x="16986" y="1055"/>
                  <a:pt x="16986" y="1055"/>
                  <a:pt x="16992" y="1055"/>
                </a:cubicBezTo>
                <a:cubicBezTo>
                  <a:pt x="16998" y="1055"/>
                  <a:pt x="16998" y="1055"/>
                  <a:pt x="17004" y="1055"/>
                </a:cubicBezTo>
                <a:cubicBezTo>
                  <a:pt x="17045" y="1055"/>
                  <a:pt x="17045" y="1055"/>
                  <a:pt x="17045" y="1055"/>
                </a:cubicBezTo>
                <a:cubicBezTo>
                  <a:pt x="17045" y="1044"/>
                  <a:pt x="17045" y="1038"/>
                  <a:pt x="17045" y="1026"/>
                </a:cubicBezTo>
                <a:cubicBezTo>
                  <a:pt x="17051" y="1020"/>
                  <a:pt x="17051" y="1020"/>
                  <a:pt x="17051" y="1014"/>
                </a:cubicBezTo>
                <a:cubicBezTo>
                  <a:pt x="17057" y="1008"/>
                  <a:pt x="17063" y="1008"/>
                  <a:pt x="17063" y="1002"/>
                </a:cubicBezTo>
                <a:cubicBezTo>
                  <a:pt x="17069" y="996"/>
                  <a:pt x="17075" y="996"/>
                  <a:pt x="17075" y="990"/>
                </a:cubicBezTo>
                <a:cubicBezTo>
                  <a:pt x="17075" y="990"/>
                  <a:pt x="17075" y="984"/>
                  <a:pt x="17075" y="978"/>
                </a:cubicBezTo>
                <a:cubicBezTo>
                  <a:pt x="17069" y="978"/>
                  <a:pt x="17063" y="978"/>
                  <a:pt x="17063" y="978"/>
                </a:cubicBezTo>
                <a:cubicBezTo>
                  <a:pt x="17057" y="978"/>
                  <a:pt x="17057" y="978"/>
                  <a:pt x="17051" y="978"/>
                </a:cubicBezTo>
                <a:cubicBezTo>
                  <a:pt x="17045" y="978"/>
                  <a:pt x="17051" y="966"/>
                  <a:pt x="17045" y="966"/>
                </a:cubicBezTo>
                <a:cubicBezTo>
                  <a:pt x="17039" y="966"/>
                  <a:pt x="17039" y="966"/>
                  <a:pt x="17033" y="966"/>
                </a:cubicBezTo>
                <a:cubicBezTo>
                  <a:pt x="17021" y="966"/>
                  <a:pt x="17015" y="966"/>
                  <a:pt x="16998" y="966"/>
                </a:cubicBezTo>
                <a:cubicBezTo>
                  <a:pt x="16992" y="966"/>
                  <a:pt x="16992" y="961"/>
                  <a:pt x="16980" y="961"/>
                </a:cubicBezTo>
                <a:cubicBezTo>
                  <a:pt x="16974" y="961"/>
                  <a:pt x="16974" y="961"/>
                  <a:pt x="16974" y="961"/>
                </a:cubicBezTo>
                <a:cubicBezTo>
                  <a:pt x="16974" y="966"/>
                  <a:pt x="16968" y="966"/>
                  <a:pt x="16968" y="966"/>
                </a:cubicBezTo>
                <a:cubicBezTo>
                  <a:pt x="16962" y="972"/>
                  <a:pt x="16962" y="978"/>
                  <a:pt x="16962" y="978"/>
                </a:cubicBezTo>
                <a:cubicBezTo>
                  <a:pt x="16956" y="984"/>
                  <a:pt x="16950" y="984"/>
                  <a:pt x="16950" y="990"/>
                </a:cubicBezTo>
                <a:cubicBezTo>
                  <a:pt x="16950" y="996"/>
                  <a:pt x="16950" y="1002"/>
                  <a:pt x="16950" y="1002"/>
                </a:cubicBezTo>
                <a:cubicBezTo>
                  <a:pt x="16944" y="1014"/>
                  <a:pt x="16950" y="1020"/>
                  <a:pt x="16950" y="1026"/>
                </a:cubicBezTo>
                <a:cubicBezTo>
                  <a:pt x="16938" y="1026"/>
                  <a:pt x="16933" y="1026"/>
                  <a:pt x="16926" y="1026"/>
                </a:cubicBezTo>
                <a:cubicBezTo>
                  <a:pt x="16921" y="1026"/>
                  <a:pt x="16921" y="1026"/>
                  <a:pt x="16915" y="1026"/>
                </a:cubicBezTo>
                <a:cubicBezTo>
                  <a:pt x="16915" y="996"/>
                  <a:pt x="16915" y="996"/>
                  <a:pt x="16915" y="996"/>
                </a:cubicBezTo>
                <a:cubicBezTo>
                  <a:pt x="16915" y="990"/>
                  <a:pt x="16921" y="984"/>
                  <a:pt x="16921" y="984"/>
                </a:cubicBezTo>
                <a:cubicBezTo>
                  <a:pt x="16926" y="972"/>
                  <a:pt x="16933" y="972"/>
                  <a:pt x="16933" y="961"/>
                </a:cubicBezTo>
                <a:cubicBezTo>
                  <a:pt x="16933" y="955"/>
                  <a:pt x="16926" y="955"/>
                  <a:pt x="16926" y="949"/>
                </a:cubicBezTo>
                <a:cubicBezTo>
                  <a:pt x="16921" y="949"/>
                  <a:pt x="16915" y="949"/>
                  <a:pt x="16903" y="949"/>
                </a:cubicBezTo>
                <a:cubicBezTo>
                  <a:pt x="16903" y="949"/>
                  <a:pt x="16897" y="949"/>
                  <a:pt x="16891" y="949"/>
                </a:cubicBezTo>
                <a:cubicBezTo>
                  <a:pt x="16885" y="943"/>
                  <a:pt x="16879" y="949"/>
                  <a:pt x="16873" y="949"/>
                </a:cubicBezTo>
                <a:cubicBezTo>
                  <a:pt x="16867" y="949"/>
                  <a:pt x="16861" y="949"/>
                  <a:pt x="16861" y="949"/>
                </a:cubicBezTo>
                <a:cubicBezTo>
                  <a:pt x="16861" y="978"/>
                  <a:pt x="16861" y="978"/>
                  <a:pt x="16861" y="978"/>
                </a:cubicBezTo>
                <a:cubicBezTo>
                  <a:pt x="16849" y="978"/>
                  <a:pt x="16844" y="978"/>
                  <a:pt x="16838" y="978"/>
                </a:cubicBezTo>
                <a:cubicBezTo>
                  <a:pt x="16826" y="978"/>
                  <a:pt x="16820" y="978"/>
                  <a:pt x="16814" y="978"/>
                </a:cubicBezTo>
                <a:cubicBezTo>
                  <a:pt x="16808" y="978"/>
                  <a:pt x="16808" y="978"/>
                  <a:pt x="16802" y="978"/>
                </a:cubicBezTo>
                <a:cubicBezTo>
                  <a:pt x="16796" y="978"/>
                  <a:pt x="16796" y="966"/>
                  <a:pt x="16796" y="966"/>
                </a:cubicBezTo>
                <a:cubicBezTo>
                  <a:pt x="16790" y="961"/>
                  <a:pt x="16790" y="961"/>
                  <a:pt x="16784" y="955"/>
                </a:cubicBezTo>
                <a:cubicBezTo>
                  <a:pt x="16784" y="949"/>
                  <a:pt x="16778" y="955"/>
                  <a:pt x="16772" y="949"/>
                </a:cubicBezTo>
                <a:cubicBezTo>
                  <a:pt x="16772" y="949"/>
                  <a:pt x="16778" y="937"/>
                  <a:pt x="16772" y="937"/>
                </a:cubicBezTo>
                <a:cubicBezTo>
                  <a:pt x="16767" y="931"/>
                  <a:pt x="16760" y="937"/>
                  <a:pt x="16755" y="937"/>
                </a:cubicBezTo>
                <a:cubicBezTo>
                  <a:pt x="16737" y="937"/>
                  <a:pt x="16737" y="937"/>
                  <a:pt x="16737" y="937"/>
                </a:cubicBezTo>
                <a:lnTo>
                  <a:pt x="16731" y="943"/>
                </a:lnTo>
                <a:cubicBezTo>
                  <a:pt x="16707" y="943"/>
                  <a:pt x="16695" y="943"/>
                  <a:pt x="16672" y="943"/>
                </a:cubicBezTo>
                <a:cubicBezTo>
                  <a:pt x="16672" y="949"/>
                  <a:pt x="16678" y="955"/>
                  <a:pt x="16672" y="966"/>
                </a:cubicBezTo>
                <a:cubicBezTo>
                  <a:pt x="16672" y="972"/>
                  <a:pt x="16666" y="978"/>
                  <a:pt x="16660" y="990"/>
                </a:cubicBezTo>
                <a:cubicBezTo>
                  <a:pt x="16660" y="990"/>
                  <a:pt x="16660" y="996"/>
                  <a:pt x="16660" y="1002"/>
                </a:cubicBezTo>
                <a:cubicBezTo>
                  <a:pt x="16660" y="1008"/>
                  <a:pt x="16654" y="1008"/>
                  <a:pt x="16654" y="1014"/>
                </a:cubicBezTo>
                <a:cubicBezTo>
                  <a:pt x="16648" y="1020"/>
                  <a:pt x="16654" y="1020"/>
                  <a:pt x="16654" y="1026"/>
                </a:cubicBezTo>
                <a:cubicBezTo>
                  <a:pt x="16648" y="1032"/>
                  <a:pt x="16648" y="1032"/>
                  <a:pt x="16648" y="1038"/>
                </a:cubicBezTo>
                <a:lnTo>
                  <a:pt x="16642" y="1032"/>
                </a:lnTo>
                <a:close/>
                <a:moveTo>
                  <a:pt x="16583" y="1008"/>
                </a:moveTo>
                <a:lnTo>
                  <a:pt x="16583" y="1008"/>
                </a:lnTo>
                <a:cubicBezTo>
                  <a:pt x="16577" y="1002"/>
                  <a:pt x="16577" y="996"/>
                  <a:pt x="16577" y="996"/>
                </a:cubicBezTo>
                <a:cubicBezTo>
                  <a:pt x="16577" y="984"/>
                  <a:pt x="16577" y="978"/>
                  <a:pt x="16583" y="972"/>
                </a:cubicBezTo>
                <a:cubicBezTo>
                  <a:pt x="16577" y="972"/>
                  <a:pt x="16571" y="972"/>
                  <a:pt x="16565" y="972"/>
                </a:cubicBezTo>
                <a:cubicBezTo>
                  <a:pt x="16559" y="972"/>
                  <a:pt x="16559" y="966"/>
                  <a:pt x="16553" y="966"/>
                </a:cubicBezTo>
                <a:cubicBezTo>
                  <a:pt x="16547" y="966"/>
                  <a:pt x="16547" y="972"/>
                  <a:pt x="16541" y="978"/>
                </a:cubicBezTo>
                <a:cubicBezTo>
                  <a:pt x="16541" y="978"/>
                  <a:pt x="16541" y="984"/>
                  <a:pt x="16541" y="990"/>
                </a:cubicBezTo>
                <a:cubicBezTo>
                  <a:pt x="16541" y="996"/>
                  <a:pt x="16541" y="996"/>
                  <a:pt x="16541" y="1002"/>
                </a:cubicBezTo>
                <a:cubicBezTo>
                  <a:pt x="16541" y="1008"/>
                  <a:pt x="16547" y="1008"/>
                  <a:pt x="16553" y="1008"/>
                </a:cubicBezTo>
                <a:cubicBezTo>
                  <a:pt x="16559" y="1014"/>
                  <a:pt x="16559" y="1020"/>
                  <a:pt x="16565" y="1020"/>
                </a:cubicBezTo>
                <a:cubicBezTo>
                  <a:pt x="16571" y="1020"/>
                  <a:pt x="16577" y="1008"/>
                  <a:pt x="16583" y="1008"/>
                </a:cubicBezTo>
                <a:close/>
                <a:moveTo>
                  <a:pt x="16547" y="1127"/>
                </a:moveTo>
                <a:lnTo>
                  <a:pt x="16547" y="1127"/>
                </a:lnTo>
                <a:cubicBezTo>
                  <a:pt x="16547" y="1132"/>
                  <a:pt x="16547" y="1138"/>
                  <a:pt x="16553" y="1138"/>
                </a:cubicBezTo>
                <a:cubicBezTo>
                  <a:pt x="16553" y="1150"/>
                  <a:pt x="16565" y="1156"/>
                  <a:pt x="16565" y="1162"/>
                </a:cubicBezTo>
                <a:cubicBezTo>
                  <a:pt x="16565" y="1168"/>
                  <a:pt x="16571" y="1168"/>
                  <a:pt x="16571" y="1174"/>
                </a:cubicBezTo>
                <a:cubicBezTo>
                  <a:pt x="16571" y="1180"/>
                  <a:pt x="16571" y="1186"/>
                  <a:pt x="16571" y="1198"/>
                </a:cubicBezTo>
                <a:cubicBezTo>
                  <a:pt x="16624" y="1198"/>
                  <a:pt x="16624" y="1198"/>
                  <a:pt x="16624" y="1198"/>
                </a:cubicBezTo>
                <a:cubicBezTo>
                  <a:pt x="16618" y="1192"/>
                  <a:pt x="16624" y="1186"/>
                  <a:pt x="16618" y="1186"/>
                </a:cubicBezTo>
                <a:cubicBezTo>
                  <a:pt x="16612" y="1180"/>
                  <a:pt x="16606" y="1180"/>
                  <a:pt x="16601" y="1180"/>
                </a:cubicBezTo>
                <a:cubicBezTo>
                  <a:pt x="16601" y="1180"/>
                  <a:pt x="16594" y="1180"/>
                  <a:pt x="16589" y="1174"/>
                </a:cubicBezTo>
                <a:cubicBezTo>
                  <a:pt x="16583" y="1168"/>
                  <a:pt x="16583" y="1162"/>
                  <a:pt x="16577" y="1150"/>
                </a:cubicBezTo>
                <a:cubicBezTo>
                  <a:pt x="16571" y="1138"/>
                  <a:pt x="16571" y="1138"/>
                  <a:pt x="16571" y="1138"/>
                </a:cubicBezTo>
                <a:cubicBezTo>
                  <a:pt x="16571" y="1132"/>
                  <a:pt x="16565" y="1132"/>
                  <a:pt x="16565" y="1127"/>
                </a:cubicBezTo>
                <a:lnTo>
                  <a:pt x="16547" y="1127"/>
                </a:lnTo>
                <a:close/>
                <a:moveTo>
                  <a:pt x="15029" y="711"/>
                </a:moveTo>
                <a:lnTo>
                  <a:pt x="15029" y="711"/>
                </a:lnTo>
                <a:cubicBezTo>
                  <a:pt x="15029" y="706"/>
                  <a:pt x="15023" y="706"/>
                  <a:pt x="15017" y="700"/>
                </a:cubicBezTo>
                <a:cubicBezTo>
                  <a:pt x="15017" y="700"/>
                  <a:pt x="15023" y="694"/>
                  <a:pt x="15017" y="688"/>
                </a:cubicBezTo>
                <a:cubicBezTo>
                  <a:pt x="15017" y="688"/>
                  <a:pt x="15012" y="688"/>
                  <a:pt x="15005" y="688"/>
                </a:cubicBezTo>
                <a:cubicBezTo>
                  <a:pt x="15000" y="688"/>
                  <a:pt x="15000" y="682"/>
                  <a:pt x="14994" y="682"/>
                </a:cubicBezTo>
                <a:cubicBezTo>
                  <a:pt x="14982" y="682"/>
                  <a:pt x="14982" y="682"/>
                  <a:pt x="14982" y="682"/>
                </a:cubicBezTo>
                <a:cubicBezTo>
                  <a:pt x="14976" y="682"/>
                  <a:pt x="14976" y="676"/>
                  <a:pt x="14970" y="676"/>
                </a:cubicBezTo>
                <a:cubicBezTo>
                  <a:pt x="14964" y="676"/>
                  <a:pt x="14964" y="676"/>
                  <a:pt x="14958" y="676"/>
                </a:cubicBezTo>
                <a:cubicBezTo>
                  <a:pt x="14946" y="676"/>
                  <a:pt x="14946" y="676"/>
                  <a:pt x="14946" y="676"/>
                </a:cubicBezTo>
                <a:cubicBezTo>
                  <a:pt x="14940" y="676"/>
                  <a:pt x="14940" y="682"/>
                  <a:pt x="14934" y="688"/>
                </a:cubicBezTo>
                <a:cubicBezTo>
                  <a:pt x="14934" y="700"/>
                  <a:pt x="14934" y="700"/>
                  <a:pt x="14934" y="700"/>
                </a:cubicBezTo>
                <a:cubicBezTo>
                  <a:pt x="14940" y="700"/>
                  <a:pt x="14946" y="700"/>
                  <a:pt x="14946" y="700"/>
                </a:cubicBezTo>
                <a:cubicBezTo>
                  <a:pt x="14952" y="700"/>
                  <a:pt x="14952" y="700"/>
                  <a:pt x="14958" y="700"/>
                </a:cubicBezTo>
                <a:cubicBezTo>
                  <a:pt x="14964" y="706"/>
                  <a:pt x="14964" y="706"/>
                  <a:pt x="14970" y="711"/>
                </a:cubicBezTo>
                <a:cubicBezTo>
                  <a:pt x="14976" y="711"/>
                  <a:pt x="14976" y="718"/>
                  <a:pt x="14976" y="723"/>
                </a:cubicBezTo>
                <a:cubicBezTo>
                  <a:pt x="14988" y="723"/>
                  <a:pt x="14994" y="723"/>
                  <a:pt x="15005" y="723"/>
                </a:cubicBezTo>
                <a:cubicBezTo>
                  <a:pt x="15017" y="723"/>
                  <a:pt x="15017" y="723"/>
                  <a:pt x="15017" y="723"/>
                </a:cubicBezTo>
                <a:cubicBezTo>
                  <a:pt x="15023" y="723"/>
                  <a:pt x="15023" y="723"/>
                  <a:pt x="15029" y="723"/>
                </a:cubicBezTo>
                <a:cubicBezTo>
                  <a:pt x="15029" y="718"/>
                  <a:pt x="15029" y="711"/>
                  <a:pt x="15029" y="711"/>
                </a:cubicBezTo>
                <a:close/>
                <a:moveTo>
                  <a:pt x="14365" y="842"/>
                </a:moveTo>
                <a:lnTo>
                  <a:pt x="14365" y="842"/>
                </a:lnTo>
                <a:cubicBezTo>
                  <a:pt x="14371" y="842"/>
                  <a:pt x="14371" y="836"/>
                  <a:pt x="14377" y="836"/>
                </a:cubicBezTo>
                <a:cubicBezTo>
                  <a:pt x="14383" y="836"/>
                  <a:pt x="14389" y="842"/>
                  <a:pt x="14401" y="842"/>
                </a:cubicBezTo>
                <a:cubicBezTo>
                  <a:pt x="14401" y="842"/>
                  <a:pt x="14407" y="848"/>
                  <a:pt x="14413" y="848"/>
                </a:cubicBezTo>
                <a:cubicBezTo>
                  <a:pt x="14424" y="848"/>
                  <a:pt x="14424" y="848"/>
                  <a:pt x="14424" y="848"/>
                </a:cubicBezTo>
                <a:lnTo>
                  <a:pt x="14424" y="842"/>
                </a:lnTo>
                <a:cubicBezTo>
                  <a:pt x="14424" y="836"/>
                  <a:pt x="14424" y="830"/>
                  <a:pt x="14424" y="824"/>
                </a:cubicBezTo>
                <a:cubicBezTo>
                  <a:pt x="14419" y="818"/>
                  <a:pt x="14424" y="812"/>
                  <a:pt x="14424" y="812"/>
                </a:cubicBezTo>
                <a:cubicBezTo>
                  <a:pt x="14419" y="806"/>
                  <a:pt x="14413" y="806"/>
                  <a:pt x="14407" y="806"/>
                </a:cubicBezTo>
                <a:cubicBezTo>
                  <a:pt x="14401" y="806"/>
                  <a:pt x="14401" y="806"/>
                  <a:pt x="14401" y="806"/>
                </a:cubicBezTo>
                <a:cubicBezTo>
                  <a:pt x="14395" y="806"/>
                  <a:pt x="14395" y="812"/>
                  <a:pt x="14389" y="818"/>
                </a:cubicBezTo>
                <a:cubicBezTo>
                  <a:pt x="14383" y="824"/>
                  <a:pt x="14377" y="824"/>
                  <a:pt x="14365" y="830"/>
                </a:cubicBezTo>
                <a:lnTo>
                  <a:pt x="14365" y="842"/>
                </a:lnTo>
                <a:close/>
                <a:moveTo>
                  <a:pt x="14614" y="741"/>
                </a:moveTo>
                <a:lnTo>
                  <a:pt x="14614" y="741"/>
                </a:lnTo>
                <a:cubicBezTo>
                  <a:pt x="14626" y="741"/>
                  <a:pt x="14632" y="729"/>
                  <a:pt x="14644" y="723"/>
                </a:cubicBezTo>
                <a:cubicBezTo>
                  <a:pt x="14644" y="718"/>
                  <a:pt x="14650" y="718"/>
                  <a:pt x="14656" y="711"/>
                </a:cubicBezTo>
                <a:cubicBezTo>
                  <a:pt x="14656" y="706"/>
                  <a:pt x="14656" y="706"/>
                  <a:pt x="14662" y="700"/>
                </a:cubicBezTo>
                <a:cubicBezTo>
                  <a:pt x="14668" y="700"/>
                  <a:pt x="14673" y="700"/>
                  <a:pt x="14673" y="700"/>
                </a:cubicBezTo>
                <a:cubicBezTo>
                  <a:pt x="14679" y="700"/>
                  <a:pt x="14685" y="694"/>
                  <a:pt x="14691" y="694"/>
                </a:cubicBezTo>
                <a:cubicBezTo>
                  <a:pt x="14697" y="694"/>
                  <a:pt x="14697" y="700"/>
                  <a:pt x="14703" y="700"/>
                </a:cubicBezTo>
                <a:cubicBezTo>
                  <a:pt x="14762" y="700"/>
                  <a:pt x="14762" y="700"/>
                  <a:pt x="14762" y="700"/>
                </a:cubicBezTo>
                <a:cubicBezTo>
                  <a:pt x="14768" y="700"/>
                  <a:pt x="14768" y="694"/>
                  <a:pt x="14774" y="694"/>
                </a:cubicBezTo>
                <a:cubicBezTo>
                  <a:pt x="14780" y="688"/>
                  <a:pt x="14780" y="688"/>
                  <a:pt x="14786" y="688"/>
                </a:cubicBezTo>
                <a:cubicBezTo>
                  <a:pt x="14792" y="688"/>
                  <a:pt x="14792" y="688"/>
                  <a:pt x="14798" y="688"/>
                </a:cubicBezTo>
                <a:cubicBezTo>
                  <a:pt x="14810" y="688"/>
                  <a:pt x="14816" y="688"/>
                  <a:pt x="14822" y="688"/>
                </a:cubicBezTo>
                <a:cubicBezTo>
                  <a:pt x="14828" y="688"/>
                  <a:pt x="14828" y="688"/>
                  <a:pt x="14834" y="688"/>
                </a:cubicBezTo>
                <a:cubicBezTo>
                  <a:pt x="14839" y="688"/>
                  <a:pt x="14846" y="676"/>
                  <a:pt x="14851" y="676"/>
                </a:cubicBezTo>
                <a:cubicBezTo>
                  <a:pt x="14863" y="676"/>
                  <a:pt x="14869" y="682"/>
                  <a:pt x="14881" y="682"/>
                </a:cubicBezTo>
                <a:cubicBezTo>
                  <a:pt x="14887" y="682"/>
                  <a:pt x="14893" y="682"/>
                  <a:pt x="14899" y="676"/>
                </a:cubicBezTo>
                <a:cubicBezTo>
                  <a:pt x="14905" y="670"/>
                  <a:pt x="14905" y="670"/>
                  <a:pt x="14905" y="664"/>
                </a:cubicBezTo>
                <a:cubicBezTo>
                  <a:pt x="14911" y="658"/>
                  <a:pt x="14911" y="658"/>
                  <a:pt x="14911" y="652"/>
                </a:cubicBezTo>
                <a:cubicBezTo>
                  <a:pt x="14911" y="646"/>
                  <a:pt x="14905" y="646"/>
                  <a:pt x="14905" y="640"/>
                </a:cubicBezTo>
                <a:cubicBezTo>
                  <a:pt x="14905" y="629"/>
                  <a:pt x="14905" y="629"/>
                  <a:pt x="14905" y="629"/>
                </a:cubicBezTo>
                <a:cubicBezTo>
                  <a:pt x="14857" y="629"/>
                  <a:pt x="14857" y="629"/>
                  <a:pt x="14857" y="629"/>
                </a:cubicBezTo>
                <a:cubicBezTo>
                  <a:pt x="14857" y="617"/>
                  <a:pt x="14857" y="611"/>
                  <a:pt x="14857" y="599"/>
                </a:cubicBezTo>
                <a:cubicBezTo>
                  <a:pt x="14857" y="599"/>
                  <a:pt x="14857" y="593"/>
                  <a:pt x="14857" y="587"/>
                </a:cubicBezTo>
                <a:cubicBezTo>
                  <a:pt x="14857" y="587"/>
                  <a:pt x="14851" y="587"/>
                  <a:pt x="14846" y="581"/>
                </a:cubicBezTo>
                <a:cubicBezTo>
                  <a:pt x="14846" y="581"/>
                  <a:pt x="14839" y="581"/>
                  <a:pt x="14834" y="581"/>
                </a:cubicBezTo>
                <a:cubicBezTo>
                  <a:pt x="14822" y="575"/>
                  <a:pt x="14816" y="575"/>
                  <a:pt x="14798" y="575"/>
                </a:cubicBezTo>
                <a:cubicBezTo>
                  <a:pt x="14792" y="575"/>
                  <a:pt x="14792" y="575"/>
                  <a:pt x="14786" y="575"/>
                </a:cubicBezTo>
                <a:cubicBezTo>
                  <a:pt x="14780" y="575"/>
                  <a:pt x="14786" y="581"/>
                  <a:pt x="14780" y="587"/>
                </a:cubicBezTo>
                <a:cubicBezTo>
                  <a:pt x="14774" y="593"/>
                  <a:pt x="14774" y="599"/>
                  <a:pt x="14768" y="599"/>
                </a:cubicBezTo>
                <a:cubicBezTo>
                  <a:pt x="14762" y="599"/>
                  <a:pt x="14762" y="599"/>
                  <a:pt x="14762" y="599"/>
                </a:cubicBezTo>
                <a:cubicBezTo>
                  <a:pt x="14757" y="599"/>
                  <a:pt x="14757" y="593"/>
                  <a:pt x="14751" y="587"/>
                </a:cubicBezTo>
                <a:cubicBezTo>
                  <a:pt x="14757" y="587"/>
                  <a:pt x="14762" y="581"/>
                  <a:pt x="14762" y="575"/>
                </a:cubicBezTo>
                <a:cubicBezTo>
                  <a:pt x="14768" y="575"/>
                  <a:pt x="14774" y="575"/>
                  <a:pt x="14774" y="569"/>
                </a:cubicBezTo>
                <a:cubicBezTo>
                  <a:pt x="14774" y="563"/>
                  <a:pt x="14774" y="563"/>
                  <a:pt x="14774" y="557"/>
                </a:cubicBezTo>
                <a:cubicBezTo>
                  <a:pt x="14774" y="557"/>
                  <a:pt x="14768" y="557"/>
                  <a:pt x="14762" y="557"/>
                </a:cubicBezTo>
                <a:cubicBezTo>
                  <a:pt x="14762" y="552"/>
                  <a:pt x="14757" y="552"/>
                  <a:pt x="14751" y="552"/>
                </a:cubicBezTo>
                <a:cubicBezTo>
                  <a:pt x="14745" y="552"/>
                  <a:pt x="14751" y="540"/>
                  <a:pt x="14739" y="540"/>
                </a:cubicBezTo>
                <a:cubicBezTo>
                  <a:pt x="14733" y="540"/>
                  <a:pt x="14733" y="540"/>
                  <a:pt x="14733" y="540"/>
                </a:cubicBezTo>
                <a:cubicBezTo>
                  <a:pt x="14733" y="540"/>
                  <a:pt x="14727" y="545"/>
                  <a:pt x="14727" y="552"/>
                </a:cubicBezTo>
                <a:cubicBezTo>
                  <a:pt x="14721" y="552"/>
                  <a:pt x="14715" y="552"/>
                  <a:pt x="14709" y="552"/>
                </a:cubicBezTo>
                <a:cubicBezTo>
                  <a:pt x="14709" y="552"/>
                  <a:pt x="14703" y="552"/>
                  <a:pt x="14697" y="557"/>
                </a:cubicBezTo>
                <a:cubicBezTo>
                  <a:pt x="14697" y="557"/>
                  <a:pt x="14691" y="563"/>
                  <a:pt x="14691" y="569"/>
                </a:cubicBezTo>
                <a:cubicBezTo>
                  <a:pt x="14685" y="569"/>
                  <a:pt x="14679" y="569"/>
                  <a:pt x="14679" y="575"/>
                </a:cubicBezTo>
                <a:cubicBezTo>
                  <a:pt x="14679" y="581"/>
                  <a:pt x="14673" y="581"/>
                  <a:pt x="14673" y="587"/>
                </a:cubicBezTo>
                <a:cubicBezTo>
                  <a:pt x="14673" y="593"/>
                  <a:pt x="14673" y="593"/>
                  <a:pt x="14668" y="599"/>
                </a:cubicBezTo>
                <a:cubicBezTo>
                  <a:pt x="14668" y="605"/>
                  <a:pt x="14668" y="605"/>
                  <a:pt x="14662" y="611"/>
                </a:cubicBezTo>
                <a:cubicBezTo>
                  <a:pt x="14662" y="611"/>
                  <a:pt x="14656" y="605"/>
                  <a:pt x="14656" y="611"/>
                </a:cubicBezTo>
                <a:cubicBezTo>
                  <a:pt x="14650" y="611"/>
                  <a:pt x="14644" y="611"/>
                  <a:pt x="14644" y="617"/>
                </a:cubicBezTo>
                <a:cubicBezTo>
                  <a:pt x="14638" y="623"/>
                  <a:pt x="14644" y="623"/>
                  <a:pt x="14644" y="629"/>
                </a:cubicBezTo>
                <a:cubicBezTo>
                  <a:pt x="14638" y="634"/>
                  <a:pt x="14644" y="646"/>
                  <a:pt x="14644" y="652"/>
                </a:cubicBezTo>
                <a:cubicBezTo>
                  <a:pt x="14638" y="658"/>
                  <a:pt x="14638" y="658"/>
                  <a:pt x="14638" y="664"/>
                </a:cubicBezTo>
                <a:cubicBezTo>
                  <a:pt x="14632" y="670"/>
                  <a:pt x="14626" y="664"/>
                  <a:pt x="14626" y="670"/>
                </a:cubicBezTo>
                <a:cubicBezTo>
                  <a:pt x="14620" y="670"/>
                  <a:pt x="14614" y="670"/>
                  <a:pt x="14608" y="676"/>
                </a:cubicBezTo>
                <a:cubicBezTo>
                  <a:pt x="14608" y="676"/>
                  <a:pt x="14602" y="676"/>
                  <a:pt x="14596" y="682"/>
                </a:cubicBezTo>
                <a:cubicBezTo>
                  <a:pt x="14596" y="688"/>
                  <a:pt x="14591" y="688"/>
                  <a:pt x="14591" y="694"/>
                </a:cubicBezTo>
                <a:cubicBezTo>
                  <a:pt x="14591" y="700"/>
                  <a:pt x="14591" y="700"/>
                  <a:pt x="14591" y="706"/>
                </a:cubicBezTo>
                <a:cubicBezTo>
                  <a:pt x="14591" y="711"/>
                  <a:pt x="14591" y="718"/>
                  <a:pt x="14591" y="723"/>
                </a:cubicBezTo>
                <a:cubicBezTo>
                  <a:pt x="14596" y="723"/>
                  <a:pt x="14608" y="741"/>
                  <a:pt x="14614" y="741"/>
                </a:cubicBezTo>
                <a:close/>
                <a:moveTo>
                  <a:pt x="14430" y="457"/>
                </a:moveTo>
                <a:lnTo>
                  <a:pt x="14430" y="457"/>
                </a:lnTo>
                <a:cubicBezTo>
                  <a:pt x="14424" y="457"/>
                  <a:pt x="14424" y="463"/>
                  <a:pt x="14419" y="463"/>
                </a:cubicBezTo>
                <a:cubicBezTo>
                  <a:pt x="14413" y="468"/>
                  <a:pt x="14413" y="468"/>
                  <a:pt x="14407" y="468"/>
                </a:cubicBezTo>
                <a:cubicBezTo>
                  <a:pt x="14401" y="474"/>
                  <a:pt x="14407" y="480"/>
                  <a:pt x="14401" y="480"/>
                </a:cubicBezTo>
                <a:cubicBezTo>
                  <a:pt x="14395" y="480"/>
                  <a:pt x="14389" y="480"/>
                  <a:pt x="14389" y="486"/>
                </a:cubicBezTo>
                <a:cubicBezTo>
                  <a:pt x="14377" y="486"/>
                  <a:pt x="14365" y="480"/>
                  <a:pt x="14353" y="486"/>
                </a:cubicBezTo>
                <a:cubicBezTo>
                  <a:pt x="14347" y="486"/>
                  <a:pt x="14347" y="486"/>
                  <a:pt x="14341" y="486"/>
                </a:cubicBezTo>
                <a:cubicBezTo>
                  <a:pt x="14336" y="486"/>
                  <a:pt x="14336" y="486"/>
                  <a:pt x="14330" y="486"/>
                </a:cubicBezTo>
                <a:cubicBezTo>
                  <a:pt x="14324" y="486"/>
                  <a:pt x="14324" y="492"/>
                  <a:pt x="14318" y="492"/>
                </a:cubicBezTo>
                <a:cubicBezTo>
                  <a:pt x="14312" y="498"/>
                  <a:pt x="14318" y="504"/>
                  <a:pt x="14312" y="504"/>
                </a:cubicBezTo>
                <a:cubicBezTo>
                  <a:pt x="14306" y="510"/>
                  <a:pt x="14300" y="504"/>
                  <a:pt x="14300" y="504"/>
                </a:cubicBezTo>
                <a:cubicBezTo>
                  <a:pt x="14294" y="510"/>
                  <a:pt x="14294" y="510"/>
                  <a:pt x="14288" y="510"/>
                </a:cubicBezTo>
                <a:cubicBezTo>
                  <a:pt x="14282" y="510"/>
                  <a:pt x="14276" y="516"/>
                  <a:pt x="14276" y="522"/>
                </a:cubicBezTo>
                <a:cubicBezTo>
                  <a:pt x="14270" y="528"/>
                  <a:pt x="14270" y="528"/>
                  <a:pt x="14270" y="534"/>
                </a:cubicBezTo>
                <a:cubicBezTo>
                  <a:pt x="14264" y="534"/>
                  <a:pt x="14270" y="540"/>
                  <a:pt x="14270" y="540"/>
                </a:cubicBezTo>
                <a:cubicBezTo>
                  <a:pt x="14276" y="545"/>
                  <a:pt x="14282" y="545"/>
                  <a:pt x="14288" y="552"/>
                </a:cubicBezTo>
                <a:cubicBezTo>
                  <a:pt x="14294" y="552"/>
                  <a:pt x="14300" y="552"/>
                  <a:pt x="14300" y="557"/>
                </a:cubicBezTo>
                <a:cubicBezTo>
                  <a:pt x="14306" y="557"/>
                  <a:pt x="14300" y="563"/>
                  <a:pt x="14300" y="569"/>
                </a:cubicBezTo>
                <a:lnTo>
                  <a:pt x="14300" y="575"/>
                </a:lnTo>
                <a:cubicBezTo>
                  <a:pt x="14300" y="587"/>
                  <a:pt x="14306" y="587"/>
                  <a:pt x="14306" y="593"/>
                </a:cubicBezTo>
                <a:cubicBezTo>
                  <a:pt x="14407" y="593"/>
                  <a:pt x="14407" y="593"/>
                  <a:pt x="14407" y="593"/>
                </a:cubicBezTo>
                <a:cubicBezTo>
                  <a:pt x="14413" y="593"/>
                  <a:pt x="14413" y="599"/>
                  <a:pt x="14419" y="599"/>
                </a:cubicBezTo>
                <a:cubicBezTo>
                  <a:pt x="14424" y="599"/>
                  <a:pt x="14424" y="599"/>
                  <a:pt x="14430" y="599"/>
                </a:cubicBezTo>
                <a:cubicBezTo>
                  <a:pt x="14436" y="599"/>
                  <a:pt x="14436" y="605"/>
                  <a:pt x="14436" y="611"/>
                </a:cubicBezTo>
                <a:cubicBezTo>
                  <a:pt x="14442" y="611"/>
                  <a:pt x="14442" y="617"/>
                  <a:pt x="14448" y="623"/>
                </a:cubicBezTo>
                <a:cubicBezTo>
                  <a:pt x="14478" y="623"/>
                  <a:pt x="14490" y="623"/>
                  <a:pt x="14519" y="623"/>
                </a:cubicBezTo>
                <a:cubicBezTo>
                  <a:pt x="14525" y="623"/>
                  <a:pt x="14531" y="623"/>
                  <a:pt x="14531" y="623"/>
                </a:cubicBezTo>
                <a:cubicBezTo>
                  <a:pt x="14549" y="623"/>
                  <a:pt x="14549" y="623"/>
                  <a:pt x="14549" y="623"/>
                </a:cubicBezTo>
                <a:cubicBezTo>
                  <a:pt x="14561" y="623"/>
                  <a:pt x="14561" y="623"/>
                  <a:pt x="14573" y="623"/>
                </a:cubicBezTo>
                <a:cubicBezTo>
                  <a:pt x="14573" y="623"/>
                  <a:pt x="14579" y="623"/>
                  <a:pt x="14585" y="623"/>
                </a:cubicBezTo>
                <a:cubicBezTo>
                  <a:pt x="14591" y="617"/>
                  <a:pt x="14596" y="617"/>
                  <a:pt x="14602" y="611"/>
                </a:cubicBezTo>
                <a:cubicBezTo>
                  <a:pt x="14608" y="611"/>
                  <a:pt x="14608" y="605"/>
                  <a:pt x="14608" y="599"/>
                </a:cubicBezTo>
                <a:cubicBezTo>
                  <a:pt x="14608" y="575"/>
                  <a:pt x="14608" y="575"/>
                  <a:pt x="14608" y="575"/>
                </a:cubicBezTo>
                <a:cubicBezTo>
                  <a:pt x="14602" y="575"/>
                  <a:pt x="14602" y="581"/>
                  <a:pt x="14591" y="575"/>
                </a:cubicBezTo>
                <a:cubicBezTo>
                  <a:pt x="14591" y="575"/>
                  <a:pt x="14585" y="575"/>
                  <a:pt x="14585" y="569"/>
                </a:cubicBezTo>
                <a:cubicBezTo>
                  <a:pt x="14585" y="563"/>
                  <a:pt x="14585" y="557"/>
                  <a:pt x="14585" y="552"/>
                </a:cubicBezTo>
                <a:cubicBezTo>
                  <a:pt x="14585" y="545"/>
                  <a:pt x="14591" y="540"/>
                  <a:pt x="14591" y="540"/>
                </a:cubicBezTo>
                <a:cubicBezTo>
                  <a:pt x="14591" y="534"/>
                  <a:pt x="14596" y="534"/>
                  <a:pt x="14596" y="528"/>
                </a:cubicBezTo>
                <a:cubicBezTo>
                  <a:pt x="14602" y="522"/>
                  <a:pt x="14608" y="522"/>
                  <a:pt x="14608" y="510"/>
                </a:cubicBezTo>
                <a:cubicBezTo>
                  <a:pt x="14608" y="504"/>
                  <a:pt x="14602" y="498"/>
                  <a:pt x="14602" y="492"/>
                </a:cubicBezTo>
                <a:cubicBezTo>
                  <a:pt x="14602" y="486"/>
                  <a:pt x="14596" y="486"/>
                  <a:pt x="14596" y="480"/>
                </a:cubicBezTo>
                <a:cubicBezTo>
                  <a:pt x="14591" y="474"/>
                  <a:pt x="14591" y="474"/>
                  <a:pt x="14585" y="468"/>
                </a:cubicBezTo>
                <a:cubicBezTo>
                  <a:pt x="14579" y="463"/>
                  <a:pt x="14573" y="468"/>
                  <a:pt x="14561" y="468"/>
                </a:cubicBezTo>
                <a:cubicBezTo>
                  <a:pt x="14555" y="468"/>
                  <a:pt x="14549" y="463"/>
                  <a:pt x="14543" y="468"/>
                </a:cubicBezTo>
                <a:cubicBezTo>
                  <a:pt x="14537" y="468"/>
                  <a:pt x="14531" y="468"/>
                  <a:pt x="14531" y="474"/>
                </a:cubicBezTo>
                <a:cubicBezTo>
                  <a:pt x="14525" y="474"/>
                  <a:pt x="14525" y="480"/>
                  <a:pt x="14525" y="486"/>
                </a:cubicBezTo>
                <a:cubicBezTo>
                  <a:pt x="14519" y="486"/>
                  <a:pt x="14519" y="492"/>
                  <a:pt x="14513" y="492"/>
                </a:cubicBezTo>
                <a:cubicBezTo>
                  <a:pt x="14507" y="492"/>
                  <a:pt x="14507" y="492"/>
                  <a:pt x="14502" y="492"/>
                </a:cubicBezTo>
                <a:cubicBezTo>
                  <a:pt x="14496" y="492"/>
                  <a:pt x="14490" y="492"/>
                  <a:pt x="14478" y="492"/>
                </a:cubicBezTo>
                <a:cubicBezTo>
                  <a:pt x="14484" y="486"/>
                  <a:pt x="14484" y="486"/>
                  <a:pt x="14484" y="480"/>
                </a:cubicBezTo>
                <a:cubicBezTo>
                  <a:pt x="14490" y="474"/>
                  <a:pt x="14490" y="474"/>
                  <a:pt x="14496" y="474"/>
                </a:cubicBezTo>
                <a:cubicBezTo>
                  <a:pt x="14496" y="457"/>
                  <a:pt x="14496" y="457"/>
                  <a:pt x="14496" y="457"/>
                </a:cubicBezTo>
                <a:cubicBezTo>
                  <a:pt x="14478" y="457"/>
                  <a:pt x="14472" y="457"/>
                  <a:pt x="14454" y="457"/>
                </a:cubicBezTo>
                <a:cubicBezTo>
                  <a:pt x="14448" y="457"/>
                  <a:pt x="14442" y="457"/>
                  <a:pt x="14430" y="457"/>
                </a:cubicBezTo>
                <a:close/>
                <a:moveTo>
                  <a:pt x="14258" y="468"/>
                </a:moveTo>
                <a:lnTo>
                  <a:pt x="14258" y="468"/>
                </a:lnTo>
                <a:cubicBezTo>
                  <a:pt x="14264" y="474"/>
                  <a:pt x="14264" y="474"/>
                  <a:pt x="14270" y="474"/>
                </a:cubicBezTo>
                <a:cubicBezTo>
                  <a:pt x="14276" y="474"/>
                  <a:pt x="14282" y="474"/>
                  <a:pt x="14288" y="474"/>
                </a:cubicBezTo>
                <a:cubicBezTo>
                  <a:pt x="14294" y="474"/>
                  <a:pt x="14300" y="474"/>
                  <a:pt x="14306" y="474"/>
                </a:cubicBezTo>
                <a:cubicBezTo>
                  <a:pt x="14312" y="474"/>
                  <a:pt x="14312" y="468"/>
                  <a:pt x="14318" y="468"/>
                </a:cubicBezTo>
                <a:cubicBezTo>
                  <a:pt x="14324" y="463"/>
                  <a:pt x="14324" y="457"/>
                  <a:pt x="14330" y="457"/>
                </a:cubicBezTo>
                <a:cubicBezTo>
                  <a:pt x="14330" y="457"/>
                  <a:pt x="14336" y="457"/>
                  <a:pt x="14341" y="457"/>
                </a:cubicBezTo>
                <a:cubicBezTo>
                  <a:pt x="14347" y="457"/>
                  <a:pt x="14353" y="457"/>
                  <a:pt x="14359" y="457"/>
                </a:cubicBezTo>
                <a:cubicBezTo>
                  <a:pt x="14365" y="457"/>
                  <a:pt x="14371" y="457"/>
                  <a:pt x="14371" y="451"/>
                </a:cubicBezTo>
                <a:cubicBezTo>
                  <a:pt x="14377" y="451"/>
                  <a:pt x="14377" y="445"/>
                  <a:pt x="14383" y="439"/>
                </a:cubicBezTo>
                <a:cubicBezTo>
                  <a:pt x="14389" y="439"/>
                  <a:pt x="14395" y="439"/>
                  <a:pt x="14407" y="439"/>
                </a:cubicBezTo>
                <a:cubicBezTo>
                  <a:pt x="14424" y="439"/>
                  <a:pt x="14430" y="439"/>
                  <a:pt x="14448" y="439"/>
                </a:cubicBezTo>
                <a:cubicBezTo>
                  <a:pt x="14448" y="433"/>
                  <a:pt x="14454" y="427"/>
                  <a:pt x="14454" y="421"/>
                </a:cubicBezTo>
                <a:cubicBezTo>
                  <a:pt x="14454" y="415"/>
                  <a:pt x="14454" y="409"/>
                  <a:pt x="14454" y="403"/>
                </a:cubicBezTo>
                <a:cubicBezTo>
                  <a:pt x="14460" y="397"/>
                  <a:pt x="14460" y="391"/>
                  <a:pt x="14466" y="391"/>
                </a:cubicBezTo>
                <a:cubicBezTo>
                  <a:pt x="14466" y="386"/>
                  <a:pt x="14472" y="391"/>
                  <a:pt x="14478" y="391"/>
                </a:cubicBezTo>
                <a:cubicBezTo>
                  <a:pt x="14478" y="386"/>
                  <a:pt x="14478" y="379"/>
                  <a:pt x="14484" y="379"/>
                </a:cubicBezTo>
                <a:cubicBezTo>
                  <a:pt x="14490" y="374"/>
                  <a:pt x="14490" y="374"/>
                  <a:pt x="14496" y="374"/>
                </a:cubicBezTo>
                <a:cubicBezTo>
                  <a:pt x="14490" y="368"/>
                  <a:pt x="14490" y="368"/>
                  <a:pt x="14484" y="368"/>
                </a:cubicBezTo>
                <a:lnTo>
                  <a:pt x="14484" y="362"/>
                </a:lnTo>
                <a:cubicBezTo>
                  <a:pt x="14413" y="362"/>
                  <a:pt x="14413" y="362"/>
                  <a:pt x="14413" y="362"/>
                </a:cubicBezTo>
                <a:cubicBezTo>
                  <a:pt x="14413" y="350"/>
                  <a:pt x="14413" y="344"/>
                  <a:pt x="14407" y="338"/>
                </a:cubicBezTo>
                <a:cubicBezTo>
                  <a:pt x="14401" y="332"/>
                  <a:pt x="14401" y="326"/>
                  <a:pt x="14401" y="326"/>
                </a:cubicBezTo>
                <a:cubicBezTo>
                  <a:pt x="14395" y="320"/>
                  <a:pt x="14389" y="326"/>
                  <a:pt x="14389" y="326"/>
                </a:cubicBezTo>
                <a:cubicBezTo>
                  <a:pt x="14383" y="320"/>
                  <a:pt x="14383" y="320"/>
                  <a:pt x="14377" y="320"/>
                </a:cubicBezTo>
                <a:cubicBezTo>
                  <a:pt x="14365" y="320"/>
                  <a:pt x="14359" y="320"/>
                  <a:pt x="14353" y="326"/>
                </a:cubicBezTo>
                <a:cubicBezTo>
                  <a:pt x="14347" y="326"/>
                  <a:pt x="14347" y="326"/>
                  <a:pt x="14341" y="332"/>
                </a:cubicBezTo>
                <a:cubicBezTo>
                  <a:pt x="14336" y="332"/>
                  <a:pt x="14336" y="338"/>
                  <a:pt x="14336" y="338"/>
                </a:cubicBezTo>
                <a:cubicBezTo>
                  <a:pt x="14324" y="344"/>
                  <a:pt x="14318" y="344"/>
                  <a:pt x="14306" y="344"/>
                </a:cubicBezTo>
                <a:cubicBezTo>
                  <a:pt x="14306" y="344"/>
                  <a:pt x="14300" y="350"/>
                  <a:pt x="14294" y="350"/>
                </a:cubicBezTo>
                <a:cubicBezTo>
                  <a:pt x="14288" y="350"/>
                  <a:pt x="14282" y="356"/>
                  <a:pt x="14270" y="356"/>
                </a:cubicBezTo>
                <a:cubicBezTo>
                  <a:pt x="14264" y="362"/>
                  <a:pt x="14258" y="356"/>
                  <a:pt x="14247" y="356"/>
                </a:cubicBezTo>
                <a:cubicBezTo>
                  <a:pt x="14241" y="356"/>
                  <a:pt x="14241" y="362"/>
                  <a:pt x="14235" y="362"/>
                </a:cubicBezTo>
                <a:cubicBezTo>
                  <a:pt x="14235" y="368"/>
                  <a:pt x="14235" y="374"/>
                  <a:pt x="14235" y="386"/>
                </a:cubicBezTo>
                <a:cubicBezTo>
                  <a:pt x="14235" y="391"/>
                  <a:pt x="14235" y="391"/>
                  <a:pt x="14229" y="397"/>
                </a:cubicBezTo>
                <a:cubicBezTo>
                  <a:pt x="14229" y="403"/>
                  <a:pt x="14223" y="403"/>
                  <a:pt x="14217" y="409"/>
                </a:cubicBezTo>
                <a:cubicBezTo>
                  <a:pt x="14211" y="409"/>
                  <a:pt x="14205" y="403"/>
                  <a:pt x="14199" y="409"/>
                </a:cubicBezTo>
                <a:cubicBezTo>
                  <a:pt x="14193" y="409"/>
                  <a:pt x="14187" y="409"/>
                  <a:pt x="14187" y="415"/>
                </a:cubicBezTo>
                <a:cubicBezTo>
                  <a:pt x="14181" y="415"/>
                  <a:pt x="14175" y="415"/>
                  <a:pt x="14170" y="415"/>
                </a:cubicBezTo>
                <a:cubicBezTo>
                  <a:pt x="14170" y="415"/>
                  <a:pt x="14170" y="421"/>
                  <a:pt x="14170" y="427"/>
                </a:cubicBezTo>
                <a:cubicBezTo>
                  <a:pt x="14170" y="433"/>
                  <a:pt x="14170" y="433"/>
                  <a:pt x="14175" y="439"/>
                </a:cubicBezTo>
                <a:cubicBezTo>
                  <a:pt x="14181" y="445"/>
                  <a:pt x="14181" y="445"/>
                  <a:pt x="14193" y="445"/>
                </a:cubicBezTo>
                <a:cubicBezTo>
                  <a:pt x="14199" y="445"/>
                  <a:pt x="14205" y="439"/>
                  <a:pt x="14211" y="439"/>
                </a:cubicBezTo>
                <a:cubicBezTo>
                  <a:pt x="14217" y="439"/>
                  <a:pt x="14217" y="439"/>
                  <a:pt x="14217" y="439"/>
                </a:cubicBezTo>
                <a:cubicBezTo>
                  <a:pt x="14223" y="439"/>
                  <a:pt x="14229" y="445"/>
                  <a:pt x="14229" y="451"/>
                </a:cubicBezTo>
                <a:cubicBezTo>
                  <a:pt x="14235" y="451"/>
                  <a:pt x="14235" y="457"/>
                  <a:pt x="14241" y="463"/>
                </a:cubicBezTo>
                <a:cubicBezTo>
                  <a:pt x="14241" y="463"/>
                  <a:pt x="14247" y="463"/>
                  <a:pt x="14253" y="463"/>
                </a:cubicBezTo>
                <a:lnTo>
                  <a:pt x="14258" y="468"/>
                </a:lnTo>
                <a:close/>
                <a:moveTo>
                  <a:pt x="14235" y="492"/>
                </a:moveTo>
                <a:lnTo>
                  <a:pt x="14235" y="492"/>
                </a:lnTo>
                <a:cubicBezTo>
                  <a:pt x="14235" y="492"/>
                  <a:pt x="14229" y="492"/>
                  <a:pt x="14223" y="492"/>
                </a:cubicBezTo>
                <a:cubicBezTo>
                  <a:pt x="14223" y="492"/>
                  <a:pt x="14217" y="486"/>
                  <a:pt x="14211" y="486"/>
                </a:cubicBezTo>
                <a:cubicBezTo>
                  <a:pt x="14211" y="486"/>
                  <a:pt x="14205" y="486"/>
                  <a:pt x="14199" y="486"/>
                </a:cubicBezTo>
                <a:cubicBezTo>
                  <a:pt x="14193" y="480"/>
                  <a:pt x="14187" y="480"/>
                  <a:pt x="14187" y="480"/>
                </a:cubicBezTo>
                <a:cubicBezTo>
                  <a:pt x="14175" y="480"/>
                  <a:pt x="14175" y="480"/>
                  <a:pt x="14175" y="480"/>
                </a:cubicBezTo>
                <a:cubicBezTo>
                  <a:pt x="14170" y="480"/>
                  <a:pt x="14164" y="474"/>
                  <a:pt x="14164" y="474"/>
                </a:cubicBezTo>
                <a:cubicBezTo>
                  <a:pt x="14158" y="474"/>
                  <a:pt x="14158" y="480"/>
                  <a:pt x="14152" y="480"/>
                </a:cubicBezTo>
                <a:cubicBezTo>
                  <a:pt x="14140" y="480"/>
                  <a:pt x="14140" y="480"/>
                  <a:pt x="14140" y="480"/>
                </a:cubicBezTo>
                <a:cubicBezTo>
                  <a:pt x="14134" y="480"/>
                  <a:pt x="14134" y="480"/>
                  <a:pt x="14134" y="480"/>
                </a:cubicBezTo>
                <a:cubicBezTo>
                  <a:pt x="14134" y="492"/>
                  <a:pt x="14134" y="504"/>
                  <a:pt x="14134" y="516"/>
                </a:cubicBezTo>
                <a:cubicBezTo>
                  <a:pt x="14152" y="516"/>
                  <a:pt x="14158" y="516"/>
                  <a:pt x="14181" y="516"/>
                </a:cubicBezTo>
                <a:cubicBezTo>
                  <a:pt x="14193" y="516"/>
                  <a:pt x="14193" y="516"/>
                  <a:pt x="14193" y="516"/>
                </a:cubicBezTo>
                <a:cubicBezTo>
                  <a:pt x="14193" y="516"/>
                  <a:pt x="14199" y="522"/>
                  <a:pt x="14199" y="528"/>
                </a:cubicBezTo>
                <a:cubicBezTo>
                  <a:pt x="14205" y="528"/>
                  <a:pt x="14205" y="540"/>
                  <a:pt x="14205" y="540"/>
                </a:cubicBezTo>
                <a:cubicBezTo>
                  <a:pt x="14211" y="540"/>
                  <a:pt x="14217" y="540"/>
                  <a:pt x="14217" y="540"/>
                </a:cubicBezTo>
                <a:cubicBezTo>
                  <a:pt x="14223" y="540"/>
                  <a:pt x="14229" y="540"/>
                  <a:pt x="14229" y="540"/>
                </a:cubicBezTo>
                <a:cubicBezTo>
                  <a:pt x="14235" y="540"/>
                  <a:pt x="14235" y="534"/>
                  <a:pt x="14241" y="534"/>
                </a:cubicBezTo>
                <a:cubicBezTo>
                  <a:pt x="14247" y="528"/>
                  <a:pt x="14253" y="528"/>
                  <a:pt x="14253" y="528"/>
                </a:cubicBezTo>
                <a:cubicBezTo>
                  <a:pt x="14253" y="522"/>
                  <a:pt x="14253" y="522"/>
                  <a:pt x="14253" y="516"/>
                </a:cubicBezTo>
                <a:cubicBezTo>
                  <a:pt x="14253" y="504"/>
                  <a:pt x="14253" y="504"/>
                  <a:pt x="14253" y="504"/>
                </a:cubicBezTo>
                <a:cubicBezTo>
                  <a:pt x="14253" y="498"/>
                  <a:pt x="14247" y="498"/>
                  <a:pt x="14247" y="492"/>
                </a:cubicBezTo>
                <a:cubicBezTo>
                  <a:pt x="14241" y="492"/>
                  <a:pt x="14241" y="492"/>
                  <a:pt x="14235" y="492"/>
                </a:cubicBezTo>
                <a:close/>
                <a:moveTo>
                  <a:pt x="14122" y="308"/>
                </a:moveTo>
                <a:lnTo>
                  <a:pt x="14122" y="308"/>
                </a:lnTo>
                <a:cubicBezTo>
                  <a:pt x="14110" y="308"/>
                  <a:pt x="14110" y="320"/>
                  <a:pt x="14104" y="320"/>
                </a:cubicBezTo>
                <a:cubicBezTo>
                  <a:pt x="14098" y="320"/>
                  <a:pt x="14092" y="314"/>
                  <a:pt x="14087" y="314"/>
                </a:cubicBezTo>
                <a:cubicBezTo>
                  <a:pt x="14087" y="314"/>
                  <a:pt x="14081" y="308"/>
                  <a:pt x="14075" y="308"/>
                </a:cubicBezTo>
                <a:cubicBezTo>
                  <a:pt x="14069" y="320"/>
                  <a:pt x="14069" y="320"/>
                  <a:pt x="14069" y="320"/>
                </a:cubicBezTo>
                <a:cubicBezTo>
                  <a:pt x="14069" y="344"/>
                  <a:pt x="14069" y="344"/>
                  <a:pt x="14069" y="344"/>
                </a:cubicBezTo>
                <a:cubicBezTo>
                  <a:pt x="14075" y="344"/>
                  <a:pt x="14075" y="344"/>
                  <a:pt x="14081" y="344"/>
                </a:cubicBezTo>
                <a:cubicBezTo>
                  <a:pt x="14087" y="350"/>
                  <a:pt x="14087" y="356"/>
                  <a:pt x="14092" y="356"/>
                </a:cubicBezTo>
                <a:cubicBezTo>
                  <a:pt x="14098" y="356"/>
                  <a:pt x="14098" y="362"/>
                  <a:pt x="14104" y="362"/>
                </a:cubicBezTo>
                <a:cubicBezTo>
                  <a:pt x="14110" y="362"/>
                  <a:pt x="14110" y="362"/>
                  <a:pt x="14110" y="362"/>
                </a:cubicBezTo>
                <a:cubicBezTo>
                  <a:pt x="14116" y="362"/>
                  <a:pt x="14122" y="362"/>
                  <a:pt x="14128" y="356"/>
                </a:cubicBezTo>
                <a:cubicBezTo>
                  <a:pt x="14134" y="356"/>
                  <a:pt x="14140" y="356"/>
                  <a:pt x="14140" y="350"/>
                </a:cubicBezTo>
                <a:cubicBezTo>
                  <a:pt x="14140" y="350"/>
                  <a:pt x="14140" y="344"/>
                  <a:pt x="14140" y="338"/>
                </a:cubicBezTo>
                <a:cubicBezTo>
                  <a:pt x="14140" y="338"/>
                  <a:pt x="14140" y="332"/>
                  <a:pt x="14134" y="332"/>
                </a:cubicBezTo>
                <a:cubicBezTo>
                  <a:pt x="14134" y="326"/>
                  <a:pt x="14140" y="320"/>
                  <a:pt x="14134" y="320"/>
                </a:cubicBezTo>
                <a:cubicBezTo>
                  <a:pt x="14134" y="314"/>
                  <a:pt x="14128" y="308"/>
                  <a:pt x="14122" y="308"/>
                </a:cubicBezTo>
                <a:close/>
                <a:moveTo>
                  <a:pt x="11893" y="1648"/>
                </a:moveTo>
                <a:lnTo>
                  <a:pt x="11893" y="1648"/>
                </a:lnTo>
                <a:cubicBezTo>
                  <a:pt x="11887" y="1648"/>
                  <a:pt x="11887" y="1648"/>
                  <a:pt x="11881" y="1648"/>
                </a:cubicBezTo>
                <a:cubicBezTo>
                  <a:pt x="11875" y="1642"/>
                  <a:pt x="11875" y="1642"/>
                  <a:pt x="11869" y="1642"/>
                </a:cubicBezTo>
                <a:cubicBezTo>
                  <a:pt x="11863" y="1642"/>
                  <a:pt x="11863" y="1636"/>
                  <a:pt x="11863" y="1631"/>
                </a:cubicBezTo>
                <a:cubicBezTo>
                  <a:pt x="11863" y="1631"/>
                  <a:pt x="11863" y="1625"/>
                  <a:pt x="11863" y="1619"/>
                </a:cubicBezTo>
                <a:cubicBezTo>
                  <a:pt x="11792" y="1619"/>
                  <a:pt x="11792" y="1619"/>
                  <a:pt x="11792" y="1619"/>
                </a:cubicBezTo>
                <a:cubicBezTo>
                  <a:pt x="11792" y="1625"/>
                  <a:pt x="11792" y="1631"/>
                  <a:pt x="11792" y="1636"/>
                </a:cubicBezTo>
                <a:cubicBezTo>
                  <a:pt x="11792" y="1636"/>
                  <a:pt x="11792" y="1642"/>
                  <a:pt x="11798" y="1648"/>
                </a:cubicBezTo>
                <a:cubicBezTo>
                  <a:pt x="11798" y="1702"/>
                  <a:pt x="11798" y="1702"/>
                  <a:pt x="11798" y="1702"/>
                </a:cubicBezTo>
                <a:cubicBezTo>
                  <a:pt x="11827" y="1702"/>
                  <a:pt x="11827" y="1702"/>
                  <a:pt x="11827" y="1702"/>
                </a:cubicBezTo>
                <a:cubicBezTo>
                  <a:pt x="11834" y="1702"/>
                  <a:pt x="11839" y="1702"/>
                  <a:pt x="11839" y="1696"/>
                </a:cubicBezTo>
                <a:cubicBezTo>
                  <a:pt x="11845" y="1690"/>
                  <a:pt x="11845" y="1684"/>
                  <a:pt x="11851" y="1678"/>
                </a:cubicBezTo>
                <a:cubicBezTo>
                  <a:pt x="11851" y="1678"/>
                  <a:pt x="11851" y="1678"/>
                  <a:pt x="11857" y="1678"/>
                </a:cubicBezTo>
                <a:cubicBezTo>
                  <a:pt x="11863" y="1678"/>
                  <a:pt x="11863" y="1678"/>
                  <a:pt x="11875" y="1672"/>
                </a:cubicBezTo>
                <a:cubicBezTo>
                  <a:pt x="11875" y="1672"/>
                  <a:pt x="11881" y="1672"/>
                  <a:pt x="11887" y="1672"/>
                </a:cubicBezTo>
                <a:cubicBezTo>
                  <a:pt x="11887" y="1666"/>
                  <a:pt x="11887" y="1666"/>
                  <a:pt x="11893" y="1660"/>
                </a:cubicBezTo>
                <a:cubicBezTo>
                  <a:pt x="11893" y="1654"/>
                  <a:pt x="11893" y="1654"/>
                  <a:pt x="11893" y="1648"/>
                </a:cubicBezTo>
                <a:close/>
                <a:moveTo>
                  <a:pt x="12112" y="1233"/>
                </a:moveTo>
                <a:lnTo>
                  <a:pt x="12112" y="1233"/>
                </a:lnTo>
                <a:cubicBezTo>
                  <a:pt x="12106" y="1233"/>
                  <a:pt x="12100" y="1233"/>
                  <a:pt x="12088" y="1233"/>
                </a:cubicBezTo>
                <a:cubicBezTo>
                  <a:pt x="12082" y="1233"/>
                  <a:pt x="12082" y="1233"/>
                  <a:pt x="12077" y="1233"/>
                </a:cubicBezTo>
                <a:cubicBezTo>
                  <a:pt x="12077" y="1269"/>
                  <a:pt x="12077" y="1269"/>
                  <a:pt x="12077" y="1269"/>
                </a:cubicBezTo>
                <a:cubicBezTo>
                  <a:pt x="12065" y="1269"/>
                  <a:pt x="12059" y="1269"/>
                  <a:pt x="12047" y="1269"/>
                </a:cubicBezTo>
                <a:cubicBezTo>
                  <a:pt x="12041" y="1275"/>
                  <a:pt x="12035" y="1275"/>
                  <a:pt x="12023" y="1281"/>
                </a:cubicBezTo>
                <a:cubicBezTo>
                  <a:pt x="12023" y="1287"/>
                  <a:pt x="12023" y="1287"/>
                  <a:pt x="12023" y="1293"/>
                </a:cubicBezTo>
                <a:cubicBezTo>
                  <a:pt x="12023" y="1299"/>
                  <a:pt x="12029" y="1299"/>
                  <a:pt x="12029" y="1304"/>
                </a:cubicBezTo>
                <a:cubicBezTo>
                  <a:pt x="12029" y="1304"/>
                  <a:pt x="12029" y="1310"/>
                  <a:pt x="12029" y="1316"/>
                </a:cubicBezTo>
                <a:cubicBezTo>
                  <a:pt x="12023" y="1322"/>
                  <a:pt x="12017" y="1316"/>
                  <a:pt x="12017" y="1322"/>
                </a:cubicBezTo>
                <a:cubicBezTo>
                  <a:pt x="12011" y="1328"/>
                  <a:pt x="12017" y="1328"/>
                  <a:pt x="12017" y="1334"/>
                </a:cubicBezTo>
                <a:cubicBezTo>
                  <a:pt x="12017" y="1340"/>
                  <a:pt x="12011" y="1340"/>
                  <a:pt x="12011" y="1346"/>
                </a:cubicBezTo>
                <a:cubicBezTo>
                  <a:pt x="12005" y="1346"/>
                  <a:pt x="12000" y="1346"/>
                  <a:pt x="11988" y="1346"/>
                </a:cubicBezTo>
                <a:cubicBezTo>
                  <a:pt x="11988" y="1346"/>
                  <a:pt x="11982" y="1346"/>
                  <a:pt x="11976" y="1346"/>
                </a:cubicBezTo>
                <a:cubicBezTo>
                  <a:pt x="11976" y="1346"/>
                  <a:pt x="11970" y="1352"/>
                  <a:pt x="11970" y="1358"/>
                </a:cubicBezTo>
                <a:cubicBezTo>
                  <a:pt x="11970" y="1358"/>
                  <a:pt x="11970" y="1364"/>
                  <a:pt x="11970" y="1370"/>
                </a:cubicBezTo>
                <a:cubicBezTo>
                  <a:pt x="11970" y="1376"/>
                  <a:pt x="11958" y="1370"/>
                  <a:pt x="11958" y="1376"/>
                </a:cubicBezTo>
                <a:cubicBezTo>
                  <a:pt x="11952" y="1382"/>
                  <a:pt x="11958" y="1387"/>
                  <a:pt x="11958" y="1399"/>
                </a:cubicBezTo>
                <a:cubicBezTo>
                  <a:pt x="11958" y="1399"/>
                  <a:pt x="11958" y="1405"/>
                  <a:pt x="11958" y="1411"/>
                </a:cubicBezTo>
                <a:lnTo>
                  <a:pt x="11958" y="1417"/>
                </a:lnTo>
                <a:cubicBezTo>
                  <a:pt x="11958" y="1423"/>
                  <a:pt x="11958" y="1429"/>
                  <a:pt x="11958" y="1429"/>
                </a:cubicBezTo>
                <a:cubicBezTo>
                  <a:pt x="11988" y="1435"/>
                  <a:pt x="11988" y="1435"/>
                  <a:pt x="11988" y="1435"/>
                </a:cubicBezTo>
                <a:cubicBezTo>
                  <a:pt x="11988" y="1429"/>
                  <a:pt x="11988" y="1423"/>
                  <a:pt x="11988" y="1423"/>
                </a:cubicBezTo>
                <a:cubicBezTo>
                  <a:pt x="11993" y="1417"/>
                  <a:pt x="12000" y="1417"/>
                  <a:pt x="12000" y="1417"/>
                </a:cubicBezTo>
                <a:cubicBezTo>
                  <a:pt x="12005" y="1417"/>
                  <a:pt x="12011" y="1417"/>
                  <a:pt x="12011" y="1417"/>
                </a:cubicBezTo>
                <a:cubicBezTo>
                  <a:pt x="12011" y="1423"/>
                  <a:pt x="12011" y="1429"/>
                  <a:pt x="12017" y="1429"/>
                </a:cubicBezTo>
                <a:cubicBezTo>
                  <a:pt x="12017" y="1435"/>
                  <a:pt x="12023" y="1441"/>
                  <a:pt x="12023" y="1441"/>
                </a:cubicBezTo>
                <a:cubicBezTo>
                  <a:pt x="12029" y="1441"/>
                  <a:pt x="12035" y="1435"/>
                  <a:pt x="12035" y="1429"/>
                </a:cubicBezTo>
                <a:cubicBezTo>
                  <a:pt x="12035" y="1429"/>
                  <a:pt x="12035" y="1423"/>
                  <a:pt x="12035" y="1417"/>
                </a:cubicBezTo>
                <a:cubicBezTo>
                  <a:pt x="12041" y="1423"/>
                  <a:pt x="12041" y="1423"/>
                  <a:pt x="12047" y="1423"/>
                </a:cubicBezTo>
                <a:cubicBezTo>
                  <a:pt x="12053" y="1429"/>
                  <a:pt x="12053" y="1435"/>
                  <a:pt x="12059" y="1435"/>
                </a:cubicBezTo>
                <a:cubicBezTo>
                  <a:pt x="12065" y="1441"/>
                  <a:pt x="12077" y="1441"/>
                  <a:pt x="12082" y="1453"/>
                </a:cubicBezTo>
                <a:cubicBezTo>
                  <a:pt x="12088" y="1453"/>
                  <a:pt x="12088" y="1459"/>
                  <a:pt x="12088" y="1465"/>
                </a:cubicBezTo>
                <a:cubicBezTo>
                  <a:pt x="12071" y="1488"/>
                  <a:pt x="12071" y="1488"/>
                  <a:pt x="12071" y="1488"/>
                </a:cubicBezTo>
                <a:cubicBezTo>
                  <a:pt x="12071" y="1494"/>
                  <a:pt x="12071" y="1494"/>
                  <a:pt x="12071" y="1494"/>
                </a:cubicBezTo>
                <a:cubicBezTo>
                  <a:pt x="12071" y="1500"/>
                  <a:pt x="12077" y="1500"/>
                  <a:pt x="12077" y="1506"/>
                </a:cubicBezTo>
                <a:cubicBezTo>
                  <a:pt x="12136" y="1506"/>
                  <a:pt x="12136" y="1506"/>
                  <a:pt x="12136" y="1506"/>
                </a:cubicBezTo>
                <a:cubicBezTo>
                  <a:pt x="12154" y="1506"/>
                  <a:pt x="12159" y="1512"/>
                  <a:pt x="12177" y="1512"/>
                </a:cubicBezTo>
                <a:cubicBezTo>
                  <a:pt x="12183" y="1512"/>
                  <a:pt x="12189" y="1512"/>
                  <a:pt x="12195" y="1512"/>
                </a:cubicBezTo>
                <a:cubicBezTo>
                  <a:pt x="12201" y="1512"/>
                  <a:pt x="12207" y="1518"/>
                  <a:pt x="12219" y="1518"/>
                </a:cubicBezTo>
                <a:cubicBezTo>
                  <a:pt x="12225" y="1518"/>
                  <a:pt x="12231" y="1518"/>
                  <a:pt x="12237" y="1518"/>
                </a:cubicBezTo>
                <a:cubicBezTo>
                  <a:pt x="12254" y="1518"/>
                  <a:pt x="12254" y="1518"/>
                  <a:pt x="12254" y="1518"/>
                </a:cubicBezTo>
                <a:cubicBezTo>
                  <a:pt x="12260" y="1518"/>
                  <a:pt x="12260" y="1518"/>
                  <a:pt x="12266" y="1518"/>
                </a:cubicBezTo>
                <a:cubicBezTo>
                  <a:pt x="12272" y="1518"/>
                  <a:pt x="12272" y="1518"/>
                  <a:pt x="12272" y="1518"/>
                </a:cubicBezTo>
                <a:cubicBezTo>
                  <a:pt x="12272" y="1494"/>
                  <a:pt x="12272" y="1494"/>
                  <a:pt x="12272" y="1494"/>
                </a:cubicBezTo>
                <a:cubicBezTo>
                  <a:pt x="12272" y="1488"/>
                  <a:pt x="12272" y="1488"/>
                  <a:pt x="12272" y="1482"/>
                </a:cubicBezTo>
                <a:cubicBezTo>
                  <a:pt x="12272" y="1476"/>
                  <a:pt x="12260" y="1482"/>
                  <a:pt x="12260" y="1476"/>
                </a:cubicBezTo>
                <a:cubicBezTo>
                  <a:pt x="12260" y="1470"/>
                  <a:pt x="12260" y="1465"/>
                  <a:pt x="12260" y="1453"/>
                </a:cubicBezTo>
                <a:cubicBezTo>
                  <a:pt x="12254" y="1453"/>
                  <a:pt x="12254" y="1459"/>
                  <a:pt x="12248" y="1453"/>
                </a:cubicBezTo>
                <a:cubicBezTo>
                  <a:pt x="12243" y="1453"/>
                  <a:pt x="12243" y="1447"/>
                  <a:pt x="12237" y="1447"/>
                </a:cubicBezTo>
                <a:cubicBezTo>
                  <a:pt x="12237" y="1441"/>
                  <a:pt x="12237" y="1435"/>
                  <a:pt x="12237" y="1435"/>
                </a:cubicBezTo>
                <a:cubicBezTo>
                  <a:pt x="12237" y="1429"/>
                  <a:pt x="12231" y="1429"/>
                  <a:pt x="12225" y="1423"/>
                </a:cubicBezTo>
                <a:cubicBezTo>
                  <a:pt x="12225" y="1423"/>
                  <a:pt x="12219" y="1417"/>
                  <a:pt x="12213" y="1417"/>
                </a:cubicBezTo>
                <a:cubicBezTo>
                  <a:pt x="12213" y="1411"/>
                  <a:pt x="12207" y="1405"/>
                  <a:pt x="12201" y="1399"/>
                </a:cubicBezTo>
                <a:cubicBezTo>
                  <a:pt x="12201" y="1399"/>
                  <a:pt x="12201" y="1393"/>
                  <a:pt x="12195" y="1387"/>
                </a:cubicBezTo>
                <a:lnTo>
                  <a:pt x="12189" y="1387"/>
                </a:lnTo>
                <a:cubicBezTo>
                  <a:pt x="12183" y="1382"/>
                  <a:pt x="12189" y="1376"/>
                  <a:pt x="12189" y="1376"/>
                </a:cubicBezTo>
                <a:cubicBezTo>
                  <a:pt x="12183" y="1370"/>
                  <a:pt x="12189" y="1370"/>
                  <a:pt x="12189" y="1364"/>
                </a:cubicBezTo>
                <a:cubicBezTo>
                  <a:pt x="12183" y="1358"/>
                  <a:pt x="12183" y="1352"/>
                  <a:pt x="12183" y="1346"/>
                </a:cubicBezTo>
                <a:cubicBezTo>
                  <a:pt x="12183" y="1340"/>
                  <a:pt x="12183" y="1340"/>
                  <a:pt x="12183" y="1340"/>
                </a:cubicBezTo>
                <a:cubicBezTo>
                  <a:pt x="12183" y="1334"/>
                  <a:pt x="12189" y="1334"/>
                  <a:pt x="12195" y="1334"/>
                </a:cubicBezTo>
                <a:cubicBezTo>
                  <a:pt x="12195" y="1328"/>
                  <a:pt x="12195" y="1322"/>
                  <a:pt x="12195" y="1322"/>
                </a:cubicBezTo>
                <a:cubicBezTo>
                  <a:pt x="12195" y="1304"/>
                  <a:pt x="12189" y="1299"/>
                  <a:pt x="12195" y="1287"/>
                </a:cubicBezTo>
                <a:cubicBezTo>
                  <a:pt x="12195" y="1281"/>
                  <a:pt x="12201" y="1281"/>
                  <a:pt x="12207" y="1281"/>
                </a:cubicBezTo>
                <a:cubicBezTo>
                  <a:pt x="12213" y="1275"/>
                  <a:pt x="12219" y="1269"/>
                  <a:pt x="12225" y="1257"/>
                </a:cubicBezTo>
                <a:cubicBezTo>
                  <a:pt x="12231" y="1257"/>
                  <a:pt x="12225" y="1245"/>
                  <a:pt x="12231" y="1245"/>
                </a:cubicBezTo>
                <a:cubicBezTo>
                  <a:pt x="12231" y="1245"/>
                  <a:pt x="12237" y="1245"/>
                  <a:pt x="12243" y="1245"/>
                </a:cubicBezTo>
                <a:cubicBezTo>
                  <a:pt x="12243" y="1239"/>
                  <a:pt x="12248" y="1245"/>
                  <a:pt x="12254" y="1239"/>
                </a:cubicBezTo>
                <a:cubicBezTo>
                  <a:pt x="12254" y="1239"/>
                  <a:pt x="12248" y="1233"/>
                  <a:pt x="12254" y="1227"/>
                </a:cubicBezTo>
                <a:cubicBezTo>
                  <a:pt x="12254" y="1227"/>
                  <a:pt x="12260" y="1227"/>
                  <a:pt x="12266" y="1227"/>
                </a:cubicBezTo>
                <a:cubicBezTo>
                  <a:pt x="12272" y="1221"/>
                  <a:pt x="12278" y="1215"/>
                  <a:pt x="12284" y="1204"/>
                </a:cubicBezTo>
                <a:cubicBezTo>
                  <a:pt x="12284" y="1204"/>
                  <a:pt x="12284" y="1198"/>
                  <a:pt x="12284" y="1192"/>
                </a:cubicBezTo>
                <a:cubicBezTo>
                  <a:pt x="12284" y="1192"/>
                  <a:pt x="12290" y="1192"/>
                  <a:pt x="12296" y="1186"/>
                </a:cubicBezTo>
                <a:cubicBezTo>
                  <a:pt x="12296" y="1186"/>
                  <a:pt x="12296" y="1180"/>
                  <a:pt x="12302" y="1180"/>
                </a:cubicBezTo>
                <a:cubicBezTo>
                  <a:pt x="12302" y="1174"/>
                  <a:pt x="12308" y="1180"/>
                  <a:pt x="12314" y="1180"/>
                </a:cubicBezTo>
                <a:cubicBezTo>
                  <a:pt x="12320" y="1174"/>
                  <a:pt x="12325" y="1168"/>
                  <a:pt x="12332" y="1156"/>
                </a:cubicBezTo>
                <a:cubicBezTo>
                  <a:pt x="12332" y="1156"/>
                  <a:pt x="12332" y="1150"/>
                  <a:pt x="12332" y="1144"/>
                </a:cubicBezTo>
                <a:cubicBezTo>
                  <a:pt x="12332" y="1144"/>
                  <a:pt x="12337" y="1138"/>
                  <a:pt x="12337" y="1132"/>
                </a:cubicBezTo>
                <a:cubicBezTo>
                  <a:pt x="12343" y="1132"/>
                  <a:pt x="12349" y="1132"/>
                  <a:pt x="12349" y="1127"/>
                </a:cubicBezTo>
                <a:cubicBezTo>
                  <a:pt x="12349" y="1121"/>
                  <a:pt x="12355" y="1121"/>
                  <a:pt x="12355" y="1115"/>
                </a:cubicBezTo>
                <a:cubicBezTo>
                  <a:pt x="12361" y="1109"/>
                  <a:pt x="12355" y="1109"/>
                  <a:pt x="12355" y="1103"/>
                </a:cubicBezTo>
                <a:cubicBezTo>
                  <a:pt x="12367" y="1103"/>
                  <a:pt x="12373" y="1103"/>
                  <a:pt x="12385" y="1103"/>
                </a:cubicBezTo>
                <a:cubicBezTo>
                  <a:pt x="12391" y="1103"/>
                  <a:pt x="12391" y="1103"/>
                  <a:pt x="12397" y="1103"/>
                </a:cubicBezTo>
                <a:cubicBezTo>
                  <a:pt x="12403" y="1103"/>
                  <a:pt x="12403" y="1091"/>
                  <a:pt x="12409" y="1091"/>
                </a:cubicBezTo>
                <a:cubicBezTo>
                  <a:pt x="12409" y="1091"/>
                  <a:pt x="12414" y="1091"/>
                  <a:pt x="12420" y="1091"/>
                </a:cubicBezTo>
                <a:cubicBezTo>
                  <a:pt x="12426" y="1091"/>
                  <a:pt x="12432" y="1091"/>
                  <a:pt x="12432" y="1085"/>
                </a:cubicBezTo>
                <a:cubicBezTo>
                  <a:pt x="12438" y="1079"/>
                  <a:pt x="12432" y="1073"/>
                  <a:pt x="12432" y="1073"/>
                </a:cubicBezTo>
                <a:cubicBezTo>
                  <a:pt x="12438" y="1067"/>
                  <a:pt x="12444" y="1067"/>
                  <a:pt x="12444" y="1067"/>
                </a:cubicBezTo>
                <a:cubicBezTo>
                  <a:pt x="12450" y="1067"/>
                  <a:pt x="12456" y="1067"/>
                  <a:pt x="12456" y="1067"/>
                </a:cubicBezTo>
                <a:cubicBezTo>
                  <a:pt x="12462" y="1067"/>
                  <a:pt x="12468" y="1067"/>
                  <a:pt x="12468" y="1067"/>
                </a:cubicBezTo>
                <a:cubicBezTo>
                  <a:pt x="12474" y="1061"/>
                  <a:pt x="12474" y="1061"/>
                  <a:pt x="12480" y="1055"/>
                </a:cubicBezTo>
                <a:cubicBezTo>
                  <a:pt x="12486" y="1055"/>
                  <a:pt x="12486" y="1050"/>
                  <a:pt x="12486" y="1044"/>
                </a:cubicBezTo>
                <a:cubicBezTo>
                  <a:pt x="12492" y="1044"/>
                  <a:pt x="12492" y="1044"/>
                  <a:pt x="12498" y="1038"/>
                </a:cubicBezTo>
                <a:cubicBezTo>
                  <a:pt x="12503" y="1038"/>
                  <a:pt x="12509" y="1038"/>
                  <a:pt x="12509" y="1032"/>
                </a:cubicBezTo>
                <a:cubicBezTo>
                  <a:pt x="12509" y="1020"/>
                  <a:pt x="12509" y="1014"/>
                  <a:pt x="12503" y="1008"/>
                </a:cubicBezTo>
                <a:cubicBezTo>
                  <a:pt x="12515" y="1008"/>
                  <a:pt x="12521" y="1008"/>
                  <a:pt x="12527" y="1008"/>
                </a:cubicBezTo>
                <a:cubicBezTo>
                  <a:pt x="12545" y="1008"/>
                  <a:pt x="12557" y="1008"/>
                  <a:pt x="12575" y="1002"/>
                </a:cubicBezTo>
                <a:cubicBezTo>
                  <a:pt x="12580" y="1002"/>
                  <a:pt x="12580" y="996"/>
                  <a:pt x="12580" y="990"/>
                </a:cubicBezTo>
                <a:cubicBezTo>
                  <a:pt x="12586" y="990"/>
                  <a:pt x="12592" y="984"/>
                  <a:pt x="12598" y="978"/>
                </a:cubicBezTo>
                <a:cubicBezTo>
                  <a:pt x="12598" y="978"/>
                  <a:pt x="12604" y="978"/>
                  <a:pt x="12610" y="978"/>
                </a:cubicBezTo>
                <a:cubicBezTo>
                  <a:pt x="12616" y="978"/>
                  <a:pt x="12622" y="972"/>
                  <a:pt x="12634" y="972"/>
                </a:cubicBezTo>
                <a:cubicBezTo>
                  <a:pt x="12699" y="972"/>
                  <a:pt x="12699" y="972"/>
                  <a:pt x="12699" y="972"/>
                </a:cubicBezTo>
                <a:cubicBezTo>
                  <a:pt x="12705" y="972"/>
                  <a:pt x="12711" y="966"/>
                  <a:pt x="12711" y="966"/>
                </a:cubicBezTo>
                <a:cubicBezTo>
                  <a:pt x="12717" y="961"/>
                  <a:pt x="12717" y="955"/>
                  <a:pt x="12723" y="955"/>
                </a:cubicBezTo>
                <a:cubicBezTo>
                  <a:pt x="12729" y="955"/>
                  <a:pt x="12735" y="955"/>
                  <a:pt x="12747" y="955"/>
                </a:cubicBezTo>
                <a:cubicBezTo>
                  <a:pt x="12752" y="955"/>
                  <a:pt x="12758" y="955"/>
                  <a:pt x="12770" y="955"/>
                </a:cubicBezTo>
                <a:cubicBezTo>
                  <a:pt x="12782" y="949"/>
                  <a:pt x="12782" y="937"/>
                  <a:pt x="12794" y="937"/>
                </a:cubicBezTo>
                <a:cubicBezTo>
                  <a:pt x="12847" y="937"/>
                  <a:pt x="12847" y="937"/>
                  <a:pt x="12847" y="937"/>
                </a:cubicBezTo>
                <a:cubicBezTo>
                  <a:pt x="12853" y="937"/>
                  <a:pt x="12859" y="931"/>
                  <a:pt x="12859" y="931"/>
                </a:cubicBezTo>
                <a:cubicBezTo>
                  <a:pt x="12871" y="925"/>
                  <a:pt x="12871" y="913"/>
                  <a:pt x="12883" y="907"/>
                </a:cubicBezTo>
                <a:cubicBezTo>
                  <a:pt x="12883" y="901"/>
                  <a:pt x="12883" y="895"/>
                  <a:pt x="12889" y="895"/>
                </a:cubicBezTo>
                <a:cubicBezTo>
                  <a:pt x="12889" y="895"/>
                  <a:pt x="12895" y="895"/>
                  <a:pt x="12895" y="889"/>
                </a:cubicBezTo>
                <a:cubicBezTo>
                  <a:pt x="12907" y="889"/>
                  <a:pt x="12913" y="889"/>
                  <a:pt x="12918" y="889"/>
                </a:cubicBezTo>
                <a:cubicBezTo>
                  <a:pt x="12924" y="884"/>
                  <a:pt x="12924" y="884"/>
                  <a:pt x="12924" y="877"/>
                </a:cubicBezTo>
                <a:cubicBezTo>
                  <a:pt x="12924" y="872"/>
                  <a:pt x="12918" y="866"/>
                  <a:pt x="12918" y="866"/>
                </a:cubicBezTo>
                <a:cubicBezTo>
                  <a:pt x="12918" y="860"/>
                  <a:pt x="12913" y="854"/>
                  <a:pt x="12913" y="854"/>
                </a:cubicBezTo>
                <a:cubicBezTo>
                  <a:pt x="12913" y="848"/>
                  <a:pt x="12913" y="842"/>
                  <a:pt x="12907" y="842"/>
                </a:cubicBezTo>
                <a:cubicBezTo>
                  <a:pt x="12901" y="836"/>
                  <a:pt x="12895" y="842"/>
                  <a:pt x="12883" y="842"/>
                </a:cubicBezTo>
                <a:cubicBezTo>
                  <a:pt x="12877" y="842"/>
                  <a:pt x="12877" y="836"/>
                  <a:pt x="12871" y="836"/>
                </a:cubicBezTo>
                <a:cubicBezTo>
                  <a:pt x="12859" y="836"/>
                  <a:pt x="12859" y="836"/>
                  <a:pt x="12859" y="836"/>
                </a:cubicBezTo>
                <a:cubicBezTo>
                  <a:pt x="12847" y="836"/>
                  <a:pt x="12847" y="836"/>
                  <a:pt x="12847" y="836"/>
                </a:cubicBezTo>
                <a:cubicBezTo>
                  <a:pt x="12841" y="836"/>
                  <a:pt x="12841" y="836"/>
                  <a:pt x="12835" y="836"/>
                </a:cubicBezTo>
                <a:cubicBezTo>
                  <a:pt x="12824" y="836"/>
                  <a:pt x="12818" y="836"/>
                  <a:pt x="12812" y="836"/>
                </a:cubicBezTo>
                <a:cubicBezTo>
                  <a:pt x="12800" y="842"/>
                  <a:pt x="12794" y="842"/>
                  <a:pt x="12788" y="848"/>
                </a:cubicBezTo>
                <a:cubicBezTo>
                  <a:pt x="12788" y="854"/>
                  <a:pt x="12788" y="860"/>
                  <a:pt x="12788" y="860"/>
                </a:cubicBezTo>
                <a:cubicBezTo>
                  <a:pt x="12782" y="866"/>
                  <a:pt x="12782" y="866"/>
                  <a:pt x="12782" y="872"/>
                </a:cubicBezTo>
                <a:cubicBezTo>
                  <a:pt x="12776" y="877"/>
                  <a:pt x="12776" y="877"/>
                  <a:pt x="12770" y="877"/>
                </a:cubicBezTo>
                <a:cubicBezTo>
                  <a:pt x="12758" y="884"/>
                  <a:pt x="12752" y="877"/>
                  <a:pt x="12747" y="877"/>
                </a:cubicBezTo>
                <a:cubicBezTo>
                  <a:pt x="12741" y="877"/>
                  <a:pt x="12741" y="877"/>
                  <a:pt x="12735" y="877"/>
                </a:cubicBezTo>
                <a:cubicBezTo>
                  <a:pt x="12729" y="884"/>
                  <a:pt x="12729" y="884"/>
                  <a:pt x="12723" y="884"/>
                </a:cubicBezTo>
                <a:cubicBezTo>
                  <a:pt x="12717" y="889"/>
                  <a:pt x="12717" y="895"/>
                  <a:pt x="12711" y="895"/>
                </a:cubicBezTo>
                <a:cubicBezTo>
                  <a:pt x="12705" y="895"/>
                  <a:pt x="12705" y="901"/>
                  <a:pt x="12699" y="901"/>
                </a:cubicBezTo>
                <a:cubicBezTo>
                  <a:pt x="12699" y="901"/>
                  <a:pt x="12693" y="901"/>
                  <a:pt x="12687" y="901"/>
                </a:cubicBezTo>
                <a:cubicBezTo>
                  <a:pt x="12681" y="901"/>
                  <a:pt x="12675" y="901"/>
                  <a:pt x="12664" y="901"/>
                </a:cubicBezTo>
                <a:cubicBezTo>
                  <a:pt x="12658" y="901"/>
                  <a:pt x="12658" y="901"/>
                  <a:pt x="12652" y="901"/>
                </a:cubicBezTo>
                <a:cubicBezTo>
                  <a:pt x="12646" y="907"/>
                  <a:pt x="12640" y="907"/>
                  <a:pt x="12640" y="907"/>
                </a:cubicBezTo>
                <a:cubicBezTo>
                  <a:pt x="12634" y="913"/>
                  <a:pt x="12628" y="913"/>
                  <a:pt x="12628" y="913"/>
                </a:cubicBezTo>
                <a:cubicBezTo>
                  <a:pt x="12622" y="913"/>
                  <a:pt x="12622" y="919"/>
                  <a:pt x="12616" y="919"/>
                </a:cubicBezTo>
                <a:cubicBezTo>
                  <a:pt x="12610" y="919"/>
                  <a:pt x="12610" y="919"/>
                  <a:pt x="12604" y="919"/>
                </a:cubicBezTo>
                <a:cubicBezTo>
                  <a:pt x="12586" y="925"/>
                  <a:pt x="12580" y="919"/>
                  <a:pt x="12563" y="919"/>
                </a:cubicBezTo>
                <a:cubicBezTo>
                  <a:pt x="12557" y="919"/>
                  <a:pt x="12551" y="919"/>
                  <a:pt x="12539" y="919"/>
                </a:cubicBezTo>
                <a:cubicBezTo>
                  <a:pt x="12527" y="919"/>
                  <a:pt x="12527" y="919"/>
                  <a:pt x="12527" y="919"/>
                </a:cubicBezTo>
                <a:cubicBezTo>
                  <a:pt x="12521" y="919"/>
                  <a:pt x="12521" y="919"/>
                  <a:pt x="12515" y="919"/>
                </a:cubicBezTo>
                <a:cubicBezTo>
                  <a:pt x="12503" y="919"/>
                  <a:pt x="12498" y="919"/>
                  <a:pt x="12492" y="919"/>
                </a:cubicBezTo>
                <a:cubicBezTo>
                  <a:pt x="12486" y="919"/>
                  <a:pt x="12480" y="925"/>
                  <a:pt x="12480" y="925"/>
                </a:cubicBezTo>
                <a:cubicBezTo>
                  <a:pt x="12468" y="931"/>
                  <a:pt x="12462" y="931"/>
                  <a:pt x="12456" y="937"/>
                </a:cubicBezTo>
                <a:cubicBezTo>
                  <a:pt x="12450" y="937"/>
                  <a:pt x="12450" y="943"/>
                  <a:pt x="12450" y="949"/>
                </a:cubicBezTo>
                <a:cubicBezTo>
                  <a:pt x="12444" y="955"/>
                  <a:pt x="12438" y="961"/>
                  <a:pt x="12432" y="966"/>
                </a:cubicBezTo>
                <a:cubicBezTo>
                  <a:pt x="12355" y="966"/>
                  <a:pt x="12355" y="966"/>
                  <a:pt x="12355" y="966"/>
                </a:cubicBezTo>
                <a:cubicBezTo>
                  <a:pt x="12349" y="972"/>
                  <a:pt x="12349" y="972"/>
                  <a:pt x="12343" y="978"/>
                </a:cubicBezTo>
                <a:cubicBezTo>
                  <a:pt x="12337" y="978"/>
                  <a:pt x="12337" y="984"/>
                  <a:pt x="12337" y="990"/>
                </a:cubicBezTo>
                <a:cubicBezTo>
                  <a:pt x="12332" y="990"/>
                  <a:pt x="12332" y="996"/>
                  <a:pt x="12325" y="1002"/>
                </a:cubicBezTo>
                <a:cubicBezTo>
                  <a:pt x="12325" y="1002"/>
                  <a:pt x="12320" y="1002"/>
                  <a:pt x="12314" y="1002"/>
                </a:cubicBezTo>
                <a:cubicBezTo>
                  <a:pt x="12308" y="1008"/>
                  <a:pt x="12302" y="1002"/>
                  <a:pt x="12296" y="1008"/>
                </a:cubicBezTo>
                <a:cubicBezTo>
                  <a:pt x="12296" y="1008"/>
                  <a:pt x="12290" y="1008"/>
                  <a:pt x="12284" y="1008"/>
                </a:cubicBezTo>
                <a:cubicBezTo>
                  <a:pt x="12284" y="1014"/>
                  <a:pt x="12278" y="1014"/>
                  <a:pt x="12272" y="1020"/>
                </a:cubicBezTo>
                <a:cubicBezTo>
                  <a:pt x="12272" y="1020"/>
                  <a:pt x="12272" y="1026"/>
                  <a:pt x="12272" y="1032"/>
                </a:cubicBezTo>
                <a:cubicBezTo>
                  <a:pt x="12272" y="1038"/>
                  <a:pt x="12272" y="1044"/>
                  <a:pt x="12272" y="1055"/>
                </a:cubicBezTo>
                <a:cubicBezTo>
                  <a:pt x="12266" y="1055"/>
                  <a:pt x="12266" y="1050"/>
                  <a:pt x="12260" y="1050"/>
                </a:cubicBezTo>
                <a:cubicBezTo>
                  <a:pt x="12243" y="1050"/>
                  <a:pt x="12237" y="1050"/>
                  <a:pt x="12225" y="1050"/>
                </a:cubicBezTo>
                <a:cubicBezTo>
                  <a:pt x="12219" y="1050"/>
                  <a:pt x="12219" y="1055"/>
                  <a:pt x="12213" y="1055"/>
                </a:cubicBezTo>
                <a:cubicBezTo>
                  <a:pt x="12213" y="1061"/>
                  <a:pt x="12219" y="1061"/>
                  <a:pt x="12219" y="1067"/>
                </a:cubicBezTo>
                <a:cubicBezTo>
                  <a:pt x="12219" y="1079"/>
                  <a:pt x="12213" y="1085"/>
                  <a:pt x="12207" y="1091"/>
                </a:cubicBezTo>
                <a:cubicBezTo>
                  <a:pt x="12201" y="1097"/>
                  <a:pt x="12195" y="1097"/>
                  <a:pt x="12195" y="1103"/>
                </a:cubicBezTo>
                <a:lnTo>
                  <a:pt x="12195" y="1109"/>
                </a:lnTo>
                <a:cubicBezTo>
                  <a:pt x="12195" y="1121"/>
                  <a:pt x="12195" y="1121"/>
                  <a:pt x="12195" y="1121"/>
                </a:cubicBezTo>
                <a:cubicBezTo>
                  <a:pt x="12195" y="1144"/>
                  <a:pt x="12195" y="1144"/>
                  <a:pt x="12195" y="1144"/>
                </a:cubicBezTo>
                <a:cubicBezTo>
                  <a:pt x="12189" y="1144"/>
                  <a:pt x="12183" y="1150"/>
                  <a:pt x="12177" y="1150"/>
                </a:cubicBezTo>
                <a:cubicBezTo>
                  <a:pt x="12166" y="1150"/>
                  <a:pt x="12154" y="1144"/>
                  <a:pt x="12142" y="1150"/>
                </a:cubicBezTo>
                <a:cubicBezTo>
                  <a:pt x="12136" y="1150"/>
                  <a:pt x="12124" y="1150"/>
                  <a:pt x="12118" y="1156"/>
                </a:cubicBezTo>
                <a:cubicBezTo>
                  <a:pt x="12112" y="1162"/>
                  <a:pt x="12106" y="1162"/>
                  <a:pt x="12106" y="1168"/>
                </a:cubicBezTo>
                <a:cubicBezTo>
                  <a:pt x="12094" y="1174"/>
                  <a:pt x="12088" y="1180"/>
                  <a:pt x="12088" y="1186"/>
                </a:cubicBezTo>
                <a:cubicBezTo>
                  <a:pt x="12088" y="1192"/>
                  <a:pt x="12094" y="1198"/>
                  <a:pt x="12094" y="1204"/>
                </a:cubicBezTo>
                <a:cubicBezTo>
                  <a:pt x="12100" y="1204"/>
                  <a:pt x="12100" y="1204"/>
                  <a:pt x="12106" y="1198"/>
                </a:cubicBezTo>
                <a:cubicBezTo>
                  <a:pt x="12112" y="1198"/>
                  <a:pt x="12118" y="1192"/>
                  <a:pt x="12124" y="1192"/>
                </a:cubicBezTo>
                <a:cubicBezTo>
                  <a:pt x="12130" y="1192"/>
                  <a:pt x="12136" y="1192"/>
                  <a:pt x="12142" y="1192"/>
                </a:cubicBezTo>
                <a:cubicBezTo>
                  <a:pt x="12136" y="1204"/>
                  <a:pt x="12136" y="1204"/>
                  <a:pt x="12136" y="1210"/>
                </a:cubicBezTo>
                <a:cubicBezTo>
                  <a:pt x="12136" y="1215"/>
                  <a:pt x="12136" y="1215"/>
                  <a:pt x="12136" y="1215"/>
                </a:cubicBezTo>
                <a:cubicBezTo>
                  <a:pt x="12136" y="1221"/>
                  <a:pt x="12142" y="1227"/>
                  <a:pt x="12142" y="1227"/>
                </a:cubicBezTo>
                <a:cubicBezTo>
                  <a:pt x="12136" y="1227"/>
                  <a:pt x="12118" y="1233"/>
                  <a:pt x="12112" y="1233"/>
                </a:cubicBezTo>
                <a:close/>
                <a:moveTo>
                  <a:pt x="12972" y="1263"/>
                </a:moveTo>
                <a:lnTo>
                  <a:pt x="12972" y="1263"/>
                </a:lnTo>
                <a:cubicBezTo>
                  <a:pt x="12978" y="1263"/>
                  <a:pt x="12984" y="1257"/>
                  <a:pt x="12990" y="1257"/>
                </a:cubicBezTo>
                <a:cubicBezTo>
                  <a:pt x="12990" y="1257"/>
                  <a:pt x="12996" y="1257"/>
                  <a:pt x="13002" y="1257"/>
                </a:cubicBezTo>
                <a:cubicBezTo>
                  <a:pt x="13002" y="1257"/>
                  <a:pt x="13007" y="1251"/>
                  <a:pt x="13013" y="1251"/>
                </a:cubicBezTo>
                <a:cubicBezTo>
                  <a:pt x="13019" y="1251"/>
                  <a:pt x="13025" y="1251"/>
                  <a:pt x="13037" y="1251"/>
                </a:cubicBezTo>
                <a:cubicBezTo>
                  <a:pt x="13043" y="1251"/>
                  <a:pt x="13043" y="1251"/>
                  <a:pt x="13043" y="1251"/>
                </a:cubicBezTo>
                <a:cubicBezTo>
                  <a:pt x="13049" y="1251"/>
                  <a:pt x="13055" y="1245"/>
                  <a:pt x="13055" y="1245"/>
                </a:cubicBezTo>
                <a:cubicBezTo>
                  <a:pt x="13055" y="1239"/>
                  <a:pt x="13061" y="1233"/>
                  <a:pt x="13055" y="1233"/>
                </a:cubicBezTo>
                <a:cubicBezTo>
                  <a:pt x="13055" y="1227"/>
                  <a:pt x="13055" y="1221"/>
                  <a:pt x="13049" y="1221"/>
                </a:cubicBezTo>
                <a:cubicBezTo>
                  <a:pt x="13043" y="1215"/>
                  <a:pt x="13043" y="1215"/>
                  <a:pt x="13037" y="1215"/>
                </a:cubicBezTo>
                <a:cubicBezTo>
                  <a:pt x="13031" y="1215"/>
                  <a:pt x="13031" y="1210"/>
                  <a:pt x="13025" y="1210"/>
                </a:cubicBezTo>
                <a:cubicBezTo>
                  <a:pt x="13019" y="1210"/>
                  <a:pt x="13019" y="1210"/>
                  <a:pt x="13013" y="1210"/>
                </a:cubicBezTo>
                <a:cubicBezTo>
                  <a:pt x="13002" y="1210"/>
                  <a:pt x="13002" y="1215"/>
                  <a:pt x="12990" y="1221"/>
                </a:cubicBezTo>
                <a:cubicBezTo>
                  <a:pt x="12984" y="1221"/>
                  <a:pt x="12984" y="1227"/>
                  <a:pt x="12978" y="1233"/>
                </a:cubicBezTo>
                <a:cubicBezTo>
                  <a:pt x="12972" y="1239"/>
                  <a:pt x="12966" y="1245"/>
                  <a:pt x="12960" y="1251"/>
                </a:cubicBezTo>
                <a:cubicBezTo>
                  <a:pt x="12960" y="1257"/>
                  <a:pt x="12966" y="1263"/>
                  <a:pt x="12972" y="1263"/>
                </a:cubicBezTo>
                <a:close/>
                <a:moveTo>
                  <a:pt x="12563" y="356"/>
                </a:moveTo>
                <a:lnTo>
                  <a:pt x="12563" y="356"/>
                </a:lnTo>
                <a:cubicBezTo>
                  <a:pt x="12569" y="368"/>
                  <a:pt x="12569" y="368"/>
                  <a:pt x="12569" y="368"/>
                </a:cubicBezTo>
                <a:cubicBezTo>
                  <a:pt x="12575" y="374"/>
                  <a:pt x="12580" y="379"/>
                  <a:pt x="12592" y="386"/>
                </a:cubicBezTo>
                <a:cubicBezTo>
                  <a:pt x="12598" y="391"/>
                  <a:pt x="12598" y="391"/>
                  <a:pt x="12604" y="397"/>
                </a:cubicBezTo>
                <a:cubicBezTo>
                  <a:pt x="12610" y="403"/>
                  <a:pt x="12622" y="403"/>
                  <a:pt x="12634" y="403"/>
                </a:cubicBezTo>
                <a:cubicBezTo>
                  <a:pt x="12640" y="403"/>
                  <a:pt x="12646" y="403"/>
                  <a:pt x="12652" y="403"/>
                </a:cubicBezTo>
                <a:cubicBezTo>
                  <a:pt x="12652" y="397"/>
                  <a:pt x="12658" y="397"/>
                  <a:pt x="12658" y="397"/>
                </a:cubicBezTo>
                <a:cubicBezTo>
                  <a:pt x="12664" y="391"/>
                  <a:pt x="12669" y="391"/>
                  <a:pt x="12669" y="391"/>
                </a:cubicBezTo>
                <a:cubicBezTo>
                  <a:pt x="12675" y="386"/>
                  <a:pt x="12675" y="379"/>
                  <a:pt x="12675" y="379"/>
                </a:cubicBezTo>
                <a:cubicBezTo>
                  <a:pt x="12681" y="374"/>
                  <a:pt x="12681" y="368"/>
                  <a:pt x="12687" y="368"/>
                </a:cubicBezTo>
                <a:cubicBezTo>
                  <a:pt x="12687" y="362"/>
                  <a:pt x="12693" y="368"/>
                  <a:pt x="12699" y="362"/>
                </a:cubicBezTo>
                <a:cubicBezTo>
                  <a:pt x="12699" y="362"/>
                  <a:pt x="12705" y="362"/>
                  <a:pt x="12711" y="356"/>
                </a:cubicBezTo>
                <a:cubicBezTo>
                  <a:pt x="12711" y="356"/>
                  <a:pt x="12717" y="356"/>
                  <a:pt x="12723" y="350"/>
                </a:cubicBezTo>
                <a:cubicBezTo>
                  <a:pt x="12729" y="350"/>
                  <a:pt x="12735" y="350"/>
                  <a:pt x="12741" y="344"/>
                </a:cubicBezTo>
                <a:cubicBezTo>
                  <a:pt x="12741" y="338"/>
                  <a:pt x="12741" y="338"/>
                  <a:pt x="12741" y="338"/>
                </a:cubicBezTo>
                <a:cubicBezTo>
                  <a:pt x="12735" y="332"/>
                  <a:pt x="12735" y="332"/>
                  <a:pt x="12729" y="332"/>
                </a:cubicBezTo>
                <a:cubicBezTo>
                  <a:pt x="12717" y="332"/>
                  <a:pt x="12717" y="332"/>
                  <a:pt x="12717" y="332"/>
                </a:cubicBezTo>
                <a:cubicBezTo>
                  <a:pt x="12717" y="332"/>
                  <a:pt x="12711" y="326"/>
                  <a:pt x="12705" y="326"/>
                </a:cubicBezTo>
                <a:cubicBezTo>
                  <a:pt x="12699" y="326"/>
                  <a:pt x="12693" y="326"/>
                  <a:pt x="12687" y="326"/>
                </a:cubicBezTo>
                <a:cubicBezTo>
                  <a:pt x="12681" y="326"/>
                  <a:pt x="12675" y="326"/>
                  <a:pt x="12669" y="326"/>
                </a:cubicBezTo>
                <a:cubicBezTo>
                  <a:pt x="12669" y="326"/>
                  <a:pt x="12664" y="326"/>
                  <a:pt x="12658" y="332"/>
                </a:cubicBezTo>
                <a:cubicBezTo>
                  <a:pt x="12658" y="332"/>
                  <a:pt x="12664" y="338"/>
                  <a:pt x="12658" y="338"/>
                </a:cubicBezTo>
                <a:cubicBezTo>
                  <a:pt x="12652" y="344"/>
                  <a:pt x="12652" y="338"/>
                  <a:pt x="12646" y="338"/>
                </a:cubicBezTo>
                <a:cubicBezTo>
                  <a:pt x="12634" y="344"/>
                  <a:pt x="12622" y="338"/>
                  <a:pt x="12610" y="338"/>
                </a:cubicBezTo>
                <a:cubicBezTo>
                  <a:pt x="12610" y="344"/>
                  <a:pt x="12604" y="344"/>
                  <a:pt x="12598" y="344"/>
                </a:cubicBezTo>
                <a:cubicBezTo>
                  <a:pt x="12598" y="344"/>
                  <a:pt x="12592" y="350"/>
                  <a:pt x="12586" y="350"/>
                </a:cubicBezTo>
                <a:cubicBezTo>
                  <a:pt x="12586" y="356"/>
                  <a:pt x="12580" y="362"/>
                  <a:pt x="12580" y="362"/>
                </a:cubicBezTo>
                <a:cubicBezTo>
                  <a:pt x="12575" y="362"/>
                  <a:pt x="12569" y="356"/>
                  <a:pt x="12563" y="356"/>
                </a:cubicBezTo>
                <a:close/>
                <a:moveTo>
                  <a:pt x="12426" y="356"/>
                </a:moveTo>
                <a:lnTo>
                  <a:pt x="12426" y="356"/>
                </a:lnTo>
                <a:cubicBezTo>
                  <a:pt x="12426" y="362"/>
                  <a:pt x="12426" y="362"/>
                  <a:pt x="12426" y="368"/>
                </a:cubicBezTo>
                <a:cubicBezTo>
                  <a:pt x="12420" y="368"/>
                  <a:pt x="12426" y="374"/>
                  <a:pt x="12426" y="379"/>
                </a:cubicBezTo>
                <a:cubicBezTo>
                  <a:pt x="12420" y="379"/>
                  <a:pt x="12414" y="379"/>
                  <a:pt x="12414" y="379"/>
                </a:cubicBezTo>
                <a:cubicBezTo>
                  <a:pt x="12403" y="386"/>
                  <a:pt x="12397" y="391"/>
                  <a:pt x="12391" y="397"/>
                </a:cubicBezTo>
                <a:cubicBezTo>
                  <a:pt x="12385" y="397"/>
                  <a:pt x="12385" y="403"/>
                  <a:pt x="12385" y="409"/>
                </a:cubicBezTo>
                <a:cubicBezTo>
                  <a:pt x="12397" y="415"/>
                  <a:pt x="12397" y="415"/>
                  <a:pt x="12397" y="415"/>
                </a:cubicBezTo>
                <a:cubicBezTo>
                  <a:pt x="12397" y="415"/>
                  <a:pt x="12403" y="421"/>
                  <a:pt x="12409" y="421"/>
                </a:cubicBezTo>
                <a:cubicBezTo>
                  <a:pt x="12414" y="421"/>
                  <a:pt x="12414" y="421"/>
                  <a:pt x="12426" y="421"/>
                </a:cubicBezTo>
                <a:lnTo>
                  <a:pt x="12426" y="421"/>
                </a:lnTo>
                <a:cubicBezTo>
                  <a:pt x="12432" y="421"/>
                  <a:pt x="12438" y="415"/>
                  <a:pt x="12438" y="415"/>
                </a:cubicBezTo>
                <a:cubicBezTo>
                  <a:pt x="12444" y="415"/>
                  <a:pt x="12450" y="415"/>
                  <a:pt x="12456" y="415"/>
                </a:cubicBezTo>
                <a:cubicBezTo>
                  <a:pt x="12474" y="415"/>
                  <a:pt x="12474" y="415"/>
                  <a:pt x="12474" y="415"/>
                </a:cubicBezTo>
                <a:cubicBezTo>
                  <a:pt x="12480" y="415"/>
                  <a:pt x="12486" y="415"/>
                  <a:pt x="12492" y="415"/>
                </a:cubicBezTo>
                <a:cubicBezTo>
                  <a:pt x="12503" y="421"/>
                  <a:pt x="12515" y="421"/>
                  <a:pt x="12533" y="415"/>
                </a:cubicBezTo>
                <a:cubicBezTo>
                  <a:pt x="12539" y="415"/>
                  <a:pt x="12539" y="415"/>
                  <a:pt x="12545" y="415"/>
                </a:cubicBezTo>
                <a:cubicBezTo>
                  <a:pt x="12539" y="409"/>
                  <a:pt x="12533" y="403"/>
                  <a:pt x="12533" y="403"/>
                </a:cubicBezTo>
                <a:cubicBezTo>
                  <a:pt x="12527" y="397"/>
                  <a:pt x="12527" y="397"/>
                  <a:pt x="12521" y="391"/>
                </a:cubicBezTo>
                <a:cubicBezTo>
                  <a:pt x="12521" y="386"/>
                  <a:pt x="12527" y="379"/>
                  <a:pt x="12521" y="379"/>
                </a:cubicBezTo>
                <a:cubicBezTo>
                  <a:pt x="12521" y="368"/>
                  <a:pt x="12509" y="362"/>
                  <a:pt x="12509" y="356"/>
                </a:cubicBezTo>
                <a:cubicBezTo>
                  <a:pt x="12509" y="350"/>
                  <a:pt x="12509" y="338"/>
                  <a:pt x="12509" y="332"/>
                </a:cubicBezTo>
                <a:cubicBezTo>
                  <a:pt x="12492" y="332"/>
                  <a:pt x="12492" y="332"/>
                  <a:pt x="12492" y="332"/>
                </a:cubicBezTo>
                <a:cubicBezTo>
                  <a:pt x="12486" y="332"/>
                  <a:pt x="12486" y="332"/>
                  <a:pt x="12480" y="332"/>
                </a:cubicBezTo>
                <a:cubicBezTo>
                  <a:pt x="12474" y="338"/>
                  <a:pt x="12474" y="338"/>
                  <a:pt x="12474" y="344"/>
                </a:cubicBezTo>
                <a:cubicBezTo>
                  <a:pt x="12468" y="350"/>
                  <a:pt x="12468" y="350"/>
                  <a:pt x="12462" y="356"/>
                </a:cubicBezTo>
                <a:cubicBezTo>
                  <a:pt x="12456" y="356"/>
                  <a:pt x="12450" y="356"/>
                  <a:pt x="12450" y="356"/>
                </a:cubicBezTo>
                <a:cubicBezTo>
                  <a:pt x="12444" y="362"/>
                  <a:pt x="12444" y="362"/>
                  <a:pt x="12438" y="362"/>
                </a:cubicBezTo>
                <a:lnTo>
                  <a:pt x="12426" y="356"/>
                </a:lnTo>
                <a:close/>
                <a:moveTo>
                  <a:pt x="12403" y="457"/>
                </a:moveTo>
                <a:lnTo>
                  <a:pt x="12403" y="457"/>
                </a:lnTo>
                <a:cubicBezTo>
                  <a:pt x="12397" y="457"/>
                  <a:pt x="12397" y="463"/>
                  <a:pt x="12391" y="463"/>
                </a:cubicBezTo>
                <a:cubicBezTo>
                  <a:pt x="12379" y="463"/>
                  <a:pt x="12379" y="463"/>
                  <a:pt x="12379" y="463"/>
                </a:cubicBezTo>
                <a:cubicBezTo>
                  <a:pt x="12373" y="463"/>
                  <a:pt x="12373" y="468"/>
                  <a:pt x="12367" y="468"/>
                </a:cubicBezTo>
                <a:cubicBezTo>
                  <a:pt x="12355" y="468"/>
                  <a:pt x="12355" y="468"/>
                  <a:pt x="12355" y="468"/>
                </a:cubicBezTo>
                <a:cubicBezTo>
                  <a:pt x="12361" y="468"/>
                  <a:pt x="12355" y="474"/>
                  <a:pt x="12355" y="480"/>
                </a:cubicBezTo>
                <a:cubicBezTo>
                  <a:pt x="12361" y="480"/>
                  <a:pt x="12361" y="486"/>
                  <a:pt x="12361" y="492"/>
                </a:cubicBezTo>
                <a:cubicBezTo>
                  <a:pt x="12367" y="492"/>
                  <a:pt x="12373" y="492"/>
                  <a:pt x="12379" y="492"/>
                </a:cubicBezTo>
                <a:cubicBezTo>
                  <a:pt x="12379" y="492"/>
                  <a:pt x="12385" y="492"/>
                  <a:pt x="12391" y="492"/>
                </a:cubicBezTo>
                <a:cubicBezTo>
                  <a:pt x="12391" y="486"/>
                  <a:pt x="12397" y="486"/>
                  <a:pt x="12403" y="486"/>
                </a:cubicBezTo>
                <a:cubicBezTo>
                  <a:pt x="12409" y="480"/>
                  <a:pt x="12414" y="480"/>
                  <a:pt x="12426" y="480"/>
                </a:cubicBezTo>
                <a:cubicBezTo>
                  <a:pt x="12420" y="474"/>
                  <a:pt x="12426" y="468"/>
                  <a:pt x="12426" y="468"/>
                </a:cubicBezTo>
                <a:cubicBezTo>
                  <a:pt x="12420" y="463"/>
                  <a:pt x="12414" y="463"/>
                  <a:pt x="12414" y="457"/>
                </a:cubicBezTo>
                <a:cubicBezTo>
                  <a:pt x="12409" y="457"/>
                  <a:pt x="12409" y="457"/>
                  <a:pt x="12403" y="457"/>
                </a:cubicBezTo>
                <a:close/>
                <a:moveTo>
                  <a:pt x="12201" y="439"/>
                </a:moveTo>
                <a:lnTo>
                  <a:pt x="12201" y="439"/>
                </a:lnTo>
                <a:cubicBezTo>
                  <a:pt x="12201" y="474"/>
                  <a:pt x="12201" y="474"/>
                  <a:pt x="12201" y="474"/>
                </a:cubicBezTo>
                <a:cubicBezTo>
                  <a:pt x="12254" y="474"/>
                  <a:pt x="12254" y="474"/>
                  <a:pt x="12254" y="474"/>
                </a:cubicBezTo>
                <a:cubicBezTo>
                  <a:pt x="12260" y="468"/>
                  <a:pt x="12266" y="468"/>
                  <a:pt x="12266" y="463"/>
                </a:cubicBezTo>
                <a:cubicBezTo>
                  <a:pt x="12266" y="463"/>
                  <a:pt x="12266" y="457"/>
                  <a:pt x="12266" y="451"/>
                </a:cubicBezTo>
                <a:cubicBezTo>
                  <a:pt x="12266" y="451"/>
                  <a:pt x="12272" y="451"/>
                  <a:pt x="12272" y="445"/>
                </a:cubicBezTo>
                <a:cubicBezTo>
                  <a:pt x="12272" y="457"/>
                  <a:pt x="12272" y="468"/>
                  <a:pt x="12278" y="474"/>
                </a:cubicBezTo>
                <a:cubicBezTo>
                  <a:pt x="12284" y="480"/>
                  <a:pt x="12290" y="480"/>
                  <a:pt x="12296" y="480"/>
                </a:cubicBezTo>
                <a:cubicBezTo>
                  <a:pt x="12302" y="480"/>
                  <a:pt x="12302" y="474"/>
                  <a:pt x="12308" y="474"/>
                </a:cubicBezTo>
                <a:cubicBezTo>
                  <a:pt x="12314" y="474"/>
                  <a:pt x="12314" y="474"/>
                  <a:pt x="12320" y="474"/>
                </a:cubicBezTo>
                <a:cubicBezTo>
                  <a:pt x="12320" y="463"/>
                  <a:pt x="12320" y="457"/>
                  <a:pt x="12320" y="439"/>
                </a:cubicBezTo>
                <a:cubicBezTo>
                  <a:pt x="12367" y="439"/>
                  <a:pt x="12367" y="439"/>
                  <a:pt x="12367" y="439"/>
                </a:cubicBezTo>
                <a:cubicBezTo>
                  <a:pt x="12367" y="427"/>
                  <a:pt x="12367" y="427"/>
                  <a:pt x="12367" y="427"/>
                </a:cubicBezTo>
                <a:cubicBezTo>
                  <a:pt x="12367" y="427"/>
                  <a:pt x="12367" y="421"/>
                  <a:pt x="12367" y="415"/>
                </a:cubicBezTo>
                <a:cubicBezTo>
                  <a:pt x="12284" y="415"/>
                  <a:pt x="12284" y="415"/>
                  <a:pt x="12284" y="415"/>
                </a:cubicBezTo>
                <a:cubicBezTo>
                  <a:pt x="12272" y="415"/>
                  <a:pt x="12266" y="421"/>
                  <a:pt x="12260" y="427"/>
                </a:cubicBezTo>
                <a:cubicBezTo>
                  <a:pt x="12254" y="427"/>
                  <a:pt x="12248" y="433"/>
                  <a:pt x="12243" y="433"/>
                </a:cubicBezTo>
                <a:cubicBezTo>
                  <a:pt x="12237" y="433"/>
                  <a:pt x="12237" y="439"/>
                  <a:pt x="12231" y="439"/>
                </a:cubicBezTo>
                <a:cubicBezTo>
                  <a:pt x="12225" y="445"/>
                  <a:pt x="12213" y="445"/>
                  <a:pt x="12201" y="451"/>
                </a:cubicBezTo>
                <a:lnTo>
                  <a:pt x="12201" y="439"/>
                </a:lnTo>
                <a:close/>
                <a:moveTo>
                  <a:pt x="12041" y="445"/>
                </a:moveTo>
                <a:lnTo>
                  <a:pt x="12041" y="445"/>
                </a:lnTo>
                <a:cubicBezTo>
                  <a:pt x="12041" y="445"/>
                  <a:pt x="12053" y="445"/>
                  <a:pt x="12053" y="439"/>
                </a:cubicBezTo>
                <a:cubicBezTo>
                  <a:pt x="12053" y="439"/>
                  <a:pt x="12053" y="433"/>
                  <a:pt x="12053" y="427"/>
                </a:cubicBezTo>
                <a:cubicBezTo>
                  <a:pt x="12053" y="427"/>
                  <a:pt x="12053" y="421"/>
                  <a:pt x="12059" y="415"/>
                </a:cubicBezTo>
                <a:cubicBezTo>
                  <a:pt x="12065" y="415"/>
                  <a:pt x="12071" y="421"/>
                  <a:pt x="12082" y="415"/>
                </a:cubicBezTo>
                <a:cubicBezTo>
                  <a:pt x="12082" y="415"/>
                  <a:pt x="12088" y="415"/>
                  <a:pt x="12094" y="415"/>
                </a:cubicBezTo>
                <a:cubicBezTo>
                  <a:pt x="12100" y="415"/>
                  <a:pt x="12100" y="409"/>
                  <a:pt x="12106" y="409"/>
                </a:cubicBezTo>
                <a:cubicBezTo>
                  <a:pt x="12112" y="403"/>
                  <a:pt x="12118" y="409"/>
                  <a:pt x="12124" y="409"/>
                </a:cubicBezTo>
                <a:cubicBezTo>
                  <a:pt x="12130" y="403"/>
                  <a:pt x="12136" y="397"/>
                  <a:pt x="12136" y="397"/>
                </a:cubicBezTo>
                <a:cubicBezTo>
                  <a:pt x="12142" y="397"/>
                  <a:pt x="12148" y="397"/>
                  <a:pt x="12148" y="397"/>
                </a:cubicBezTo>
                <a:cubicBezTo>
                  <a:pt x="12159" y="397"/>
                  <a:pt x="12166" y="397"/>
                  <a:pt x="12171" y="397"/>
                </a:cubicBezTo>
                <a:cubicBezTo>
                  <a:pt x="12177" y="397"/>
                  <a:pt x="12177" y="391"/>
                  <a:pt x="12183" y="391"/>
                </a:cubicBezTo>
                <a:cubicBezTo>
                  <a:pt x="12189" y="391"/>
                  <a:pt x="12183" y="379"/>
                  <a:pt x="12189" y="379"/>
                </a:cubicBezTo>
                <a:cubicBezTo>
                  <a:pt x="12201" y="379"/>
                  <a:pt x="12201" y="386"/>
                  <a:pt x="12213" y="391"/>
                </a:cubicBezTo>
                <a:cubicBezTo>
                  <a:pt x="12213" y="391"/>
                  <a:pt x="12219" y="391"/>
                  <a:pt x="12225" y="391"/>
                </a:cubicBezTo>
                <a:cubicBezTo>
                  <a:pt x="12231" y="391"/>
                  <a:pt x="12231" y="397"/>
                  <a:pt x="12237" y="397"/>
                </a:cubicBezTo>
                <a:cubicBezTo>
                  <a:pt x="12260" y="397"/>
                  <a:pt x="12260" y="397"/>
                  <a:pt x="12260" y="397"/>
                </a:cubicBezTo>
                <a:cubicBezTo>
                  <a:pt x="12260" y="391"/>
                  <a:pt x="12260" y="386"/>
                  <a:pt x="12260" y="386"/>
                </a:cubicBezTo>
                <a:cubicBezTo>
                  <a:pt x="12260" y="374"/>
                  <a:pt x="12254" y="368"/>
                  <a:pt x="12254" y="362"/>
                </a:cubicBezTo>
                <a:cubicBezTo>
                  <a:pt x="12254" y="350"/>
                  <a:pt x="12266" y="344"/>
                  <a:pt x="12272" y="344"/>
                </a:cubicBezTo>
                <a:cubicBezTo>
                  <a:pt x="12284" y="344"/>
                  <a:pt x="12284" y="350"/>
                  <a:pt x="12290" y="350"/>
                </a:cubicBezTo>
                <a:cubicBezTo>
                  <a:pt x="12296" y="356"/>
                  <a:pt x="12302" y="356"/>
                  <a:pt x="12302" y="356"/>
                </a:cubicBezTo>
                <a:cubicBezTo>
                  <a:pt x="12308" y="356"/>
                  <a:pt x="12308" y="362"/>
                  <a:pt x="12308" y="368"/>
                </a:cubicBezTo>
                <a:cubicBezTo>
                  <a:pt x="12320" y="374"/>
                  <a:pt x="12325" y="379"/>
                  <a:pt x="12337" y="379"/>
                </a:cubicBezTo>
                <a:cubicBezTo>
                  <a:pt x="12349" y="379"/>
                  <a:pt x="12355" y="374"/>
                  <a:pt x="12367" y="374"/>
                </a:cubicBezTo>
                <a:cubicBezTo>
                  <a:pt x="12367" y="368"/>
                  <a:pt x="12373" y="368"/>
                  <a:pt x="12373" y="362"/>
                </a:cubicBezTo>
                <a:cubicBezTo>
                  <a:pt x="12373" y="356"/>
                  <a:pt x="12367" y="356"/>
                  <a:pt x="12367" y="350"/>
                </a:cubicBezTo>
                <a:cubicBezTo>
                  <a:pt x="12367" y="338"/>
                  <a:pt x="12367" y="338"/>
                  <a:pt x="12367" y="338"/>
                </a:cubicBezTo>
                <a:cubicBezTo>
                  <a:pt x="12361" y="338"/>
                  <a:pt x="12355" y="332"/>
                  <a:pt x="12343" y="338"/>
                </a:cubicBezTo>
                <a:cubicBezTo>
                  <a:pt x="12337" y="338"/>
                  <a:pt x="12337" y="338"/>
                  <a:pt x="12332" y="338"/>
                </a:cubicBezTo>
                <a:cubicBezTo>
                  <a:pt x="12325" y="338"/>
                  <a:pt x="12320" y="338"/>
                  <a:pt x="12308" y="338"/>
                </a:cubicBezTo>
                <a:cubicBezTo>
                  <a:pt x="12308" y="338"/>
                  <a:pt x="12302" y="338"/>
                  <a:pt x="12296" y="338"/>
                </a:cubicBezTo>
                <a:cubicBezTo>
                  <a:pt x="12302" y="326"/>
                  <a:pt x="12302" y="326"/>
                  <a:pt x="12308" y="320"/>
                </a:cubicBezTo>
                <a:cubicBezTo>
                  <a:pt x="12314" y="314"/>
                  <a:pt x="12320" y="314"/>
                  <a:pt x="12325" y="308"/>
                </a:cubicBezTo>
                <a:cubicBezTo>
                  <a:pt x="12332" y="302"/>
                  <a:pt x="12332" y="297"/>
                  <a:pt x="12337" y="291"/>
                </a:cubicBezTo>
                <a:cubicBezTo>
                  <a:pt x="12332" y="279"/>
                  <a:pt x="12332" y="279"/>
                  <a:pt x="12332" y="279"/>
                </a:cubicBezTo>
                <a:cubicBezTo>
                  <a:pt x="12325" y="279"/>
                  <a:pt x="12325" y="279"/>
                  <a:pt x="12320" y="279"/>
                </a:cubicBezTo>
                <a:cubicBezTo>
                  <a:pt x="12314" y="279"/>
                  <a:pt x="12314" y="285"/>
                  <a:pt x="12308" y="285"/>
                </a:cubicBezTo>
                <a:cubicBezTo>
                  <a:pt x="12302" y="285"/>
                  <a:pt x="12296" y="285"/>
                  <a:pt x="12296" y="285"/>
                </a:cubicBezTo>
                <a:cubicBezTo>
                  <a:pt x="12284" y="285"/>
                  <a:pt x="12284" y="285"/>
                  <a:pt x="12284" y="285"/>
                </a:cubicBezTo>
                <a:cubicBezTo>
                  <a:pt x="12278" y="285"/>
                  <a:pt x="12278" y="291"/>
                  <a:pt x="12272" y="291"/>
                </a:cubicBezTo>
                <a:cubicBezTo>
                  <a:pt x="12266" y="291"/>
                  <a:pt x="12260" y="291"/>
                  <a:pt x="12260" y="291"/>
                </a:cubicBezTo>
                <a:cubicBezTo>
                  <a:pt x="12254" y="297"/>
                  <a:pt x="12248" y="297"/>
                  <a:pt x="12248" y="302"/>
                </a:cubicBezTo>
                <a:cubicBezTo>
                  <a:pt x="12248" y="302"/>
                  <a:pt x="12248" y="308"/>
                  <a:pt x="12248" y="314"/>
                </a:cubicBezTo>
                <a:cubicBezTo>
                  <a:pt x="12248" y="314"/>
                  <a:pt x="12248" y="320"/>
                  <a:pt x="12248" y="326"/>
                </a:cubicBezTo>
                <a:cubicBezTo>
                  <a:pt x="12248" y="332"/>
                  <a:pt x="12248" y="332"/>
                  <a:pt x="12248" y="338"/>
                </a:cubicBezTo>
                <a:cubicBezTo>
                  <a:pt x="12237" y="338"/>
                  <a:pt x="12231" y="338"/>
                  <a:pt x="12219" y="338"/>
                </a:cubicBezTo>
                <a:cubicBezTo>
                  <a:pt x="12219" y="338"/>
                  <a:pt x="12213" y="338"/>
                  <a:pt x="12207" y="338"/>
                </a:cubicBezTo>
                <a:cubicBezTo>
                  <a:pt x="12195" y="338"/>
                  <a:pt x="12195" y="338"/>
                  <a:pt x="12195" y="338"/>
                </a:cubicBezTo>
                <a:cubicBezTo>
                  <a:pt x="12183" y="338"/>
                  <a:pt x="12183" y="338"/>
                  <a:pt x="12183" y="338"/>
                </a:cubicBezTo>
                <a:cubicBezTo>
                  <a:pt x="12177" y="338"/>
                  <a:pt x="12171" y="332"/>
                  <a:pt x="12171" y="338"/>
                </a:cubicBezTo>
                <a:cubicBezTo>
                  <a:pt x="12166" y="338"/>
                  <a:pt x="12159" y="338"/>
                  <a:pt x="12159" y="344"/>
                </a:cubicBezTo>
                <a:cubicBezTo>
                  <a:pt x="12159" y="350"/>
                  <a:pt x="12166" y="356"/>
                  <a:pt x="12166" y="356"/>
                </a:cubicBezTo>
                <a:cubicBezTo>
                  <a:pt x="12159" y="362"/>
                  <a:pt x="12154" y="362"/>
                  <a:pt x="12154" y="362"/>
                </a:cubicBezTo>
                <a:cubicBezTo>
                  <a:pt x="12154" y="368"/>
                  <a:pt x="12159" y="368"/>
                  <a:pt x="12159" y="374"/>
                </a:cubicBezTo>
                <a:cubicBezTo>
                  <a:pt x="12159" y="397"/>
                  <a:pt x="12159" y="397"/>
                  <a:pt x="12159" y="397"/>
                </a:cubicBezTo>
                <a:cubicBezTo>
                  <a:pt x="12142" y="397"/>
                  <a:pt x="12130" y="397"/>
                  <a:pt x="12112" y="397"/>
                </a:cubicBezTo>
                <a:cubicBezTo>
                  <a:pt x="12106" y="397"/>
                  <a:pt x="12100" y="397"/>
                  <a:pt x="12100" y="403"/>
                </a:cubicBezTo>
                <a:cubicBezTo>
                  <a:pt x="12094" y="403"/>
                  <a:pt x="12088" y="403"/>
                  <a:pt x="12088" y="403"/>
                </a:cubicBezTo>
                <a:cubicBezTo>
                  <a:pt x="12082" y="403"/>
                  <a:pt x="12082" y="409"/>
                  <a:pt x="12077" y="409"/>
                </a:cubicBezTo>
                <a:cubicBezTo>
                  <a:pt x="12071" y="409"/>
                  <a:pt x="12065" y="409"/>
                  <a:pt x="12065" y="409"/>
                </a:cubicBezTo>
                <a:cubicBezTo>
                  <a:pt x="12059" y="409"/>
                  <a:pt x="12059" y="415"/>
                  <a:pt x="12053" y="415"/>
                </a:cubicBezTo>
                <a:cubicBezTo>
                  <a:pt x="12047" y="415"/>
                  <a:pt x="12047" y="421"/>
                  <a:pt x="12041" y="427"/>
                </a:cubicBezTo>
                <a:cubicBezTo>
                  <a:pt x="12029" y="439"/>
                  <a:pt x="12029" y="439"/>
                  <a:pt x="12029" y="439"/>
                </a:cubicBezTo>
                <a:lnTo>
                  <a:pt x="12041" y="445"/>
                </a:lnTo>
                <a:close/>
                <a:moveTo>
                  <a:pt x="11810" y="368"/>
                </a:moveTo>
                <a:lnTo>
                  <a:pt x="11810" y="368"/>
                </a:lnTo>
                <a:cubicBezTo>
                  <a:pt x="11804" y="368"/>
                  <a:pt x="11798" y="368"/>
                  <a:pt x="11792" y="368"/>
                </a:cubicBezTo>
                <a:cubicBezTo>
                  <a:pt x="11786" y="368"/>
                  <a:pt x="11780" y="374"/>
                  <a:pt x="11780" y="374"/>
                </a:cubicBezTo>
                <a:cubicBezTo>
                  <a:pt x="11774" y="379"/>
                  <a:pt x="11774" y="379"/>
                  <a:pt x="11768" y="379"/>
                </a:cubicBezTo>
                <a:cubicBezTo>
                  <a:pt x="11762" y="379"/>
                  <a:pt x="11762" y="379"/>
                  <a:pt x="11762" y="379"/>
                </a:cubicBezTo>
                <a:cubicBezTo>
                  <a:pt x="11756" y="379"/>
                  <a:pt x="11750" y="379"/>
                  <a:pt x="11745" y="379"/>
                </a:cubicBezTo>
                <a:cubicBezTo>
                  <a:pt x="11739" y="379"/>
                  <a:pt x="11739" y="374"/>
                  <a:pt x="11733" y="374"/>
                </a:cubicBezTo>
                <a:cubicBezTo>
                  <a:pt x="11727" y="374"/>
                  <a:pt x="11721" y="374"/>
                  <a:pt x="11721" y="368"/>
                </a:cubicBezTo>
                <a:cubicBezTo>
                  <a:pt x="11715" y="374"/>
                  <a:pt x="11715" y="379"/>
                  <a:pt x="11709" y="386"/>
                </a:cubicBezTo>
                <a:lnTo>
                  <a:pt x="11709" y="397"/>
                </a:lnTo>
                <a:cubicBezTo>
                  <a:pt x="11703" y="397"/>
                  <a:pt x="11703" y="403"/>
                  <a:pt x="11697" y="403"/>
                </a:cubicBezTo>
                <a:cubicBezTo>
                  <a:pt x="11691" y="403"/>
                  <a:pt x="11691" y="391"/>
                  <a:pt x="11685" y="391"/>
                </a:cubicBezTo>
                <a:cubicBezTo>
                  <a:pt x="11679" y="391"/>
                  <a:pt x="11679" y="391"/>
                  <a:pt x="11673" y="391"/>
                </a:cubicBezTo>
                <a:cubicBezTo>
                  <a:pt x="11661" y="386"/>
                  <a:pt x="11656" y="386"/>
                  <a:pt x="11650" y="386"/>
                </a:cubicBezTo>
                <a:cubicBezTo>
                  <a:pt x="11626" y="386"/>
                  <a:pt x="11626" y="386"/>
                  <a:pt x="11626" y="386"/>
                </a:cubicBezTo>
                <a:cubicBezTo>
                  <a:pt x="11626" y="391"/>
                  <a:pt x="11626" y="403"/>
                  <a:pt x="11632" y="409"/>
                </a:cubicBezTo>
                <a:cubicBezTo>
                  <a:pt x="11638" y="421"/>
                  <a:pt x="11644" y="427"/>
                  <a:pt x="11656" y="427"/>
                </a:cubicBezTo>
                <a:cubicBezTo>
                  <a:pt x="11668" y="427"/>
                  <a:pt x="11668" y="421"/>
                  <a:pt x="11679" y="415"/>
                </a:cubicBezTo>
                <a:cubicBezTo>
                  <a:pt x="11679" y="415"/>
                  <a:pt x="11685" y="415"/>
                  <a:pt x="11691" y="415"/>
                </a:cubicBezTo>
                <a:cubicBezTo>
                  <a:pt x="11697" y="415"/>
                  <a:pt x="11697" y="409"/>
                  <a:pt x="11703" y="409"/>
                </a:cubicBezTo>
                <a:cubicBezTo>
                  <a:pt x="11709" y="409"/>
                  <a:pt x="11709" y="403"/>
                  <a:pt x="11715" y="403"/>
                </a:cubicBezTo>
                <a:cubicBezTo>
                  <a:pt x="11727" y="403"/>
                  <a:pt x="11733" y="403"/>
                  <a:pt x="11739" y="403"/>
                </a:cubicBezTo>
                <a:cubicBezTo>
                  <a:pt x="11750" y="403"/>
                  <a:pt x="11750" y="403"/>
                  <a:pt x="11762" y="403"/>
                </a:cubicBezTo>
                <a:cubicBezTo>
                  <a:pt x="11768" y="403"/>
                  <a:pt x="11768" y="409"/>
                  <a:pt x="11774" y="409"/>
                </a:cubicBezTo>
                <a:cubicBezTo>
                  <a:pt x="11774" y="409"/>
                  <a:pt x="11780" y="403"/>
                  <a:pt x="11786" y="403"/>
                </a:cubicBezTo>
                <a:cubicBezTo>
                  <a:pt x="11786" y="421"/>
                  <a:pt x="11786" y="421"/>
                  <a:pt x="11786" y="421"/>
                </a:cubicBezTo>
                <a:cubicBezTo>
                  <a:pt x="11780" y="427"/>
                  <a:pt x="11780" y="433"/>
                  <a:pt x="11774" y="433"/>
                </a:cubicBezTo>
                <a:cubicBezTo>
                  <a:pt x="11768" y="433"/>
                  <a:pt x="11762" y="433"/>
                  <a:pt x="11750" y="433"/>
                </a:cubicBezTo>
                <a:cubicBezTo>
                  <a:pt x="11750" y="457"/>
                  <a:pt x="11750" y="457"/>
                  <a:pt x="11750" y="457"/>
                </a:cubicBezTo>
                <a:cubicBezTo>
                  <a:pt x="11750" y="463"/>
                  <a:pt x="11750" y="463"/>
                  <a:pt x="11756" y="468"/>
                </a:cubicBezTo>
                <a:cubicBezTo>
                  <a:pt x="11762" y="474"/>
                  <a:pt x="11762" y="474"/>
                  <a:pt x="11768" y="480"/>
                </a:cubicBezTo>
                <a:cubicBezTo>
                  <a:pt x="11780" y="486"/>
                  <a:pt x="11780" y="486"/>
                  <a:pt x="11780" y="486"/>
                </a:cubicBezTo>
                <a:cubicBezTo>
                  <a:pt x="11792" y="492"/>
                  <a:pt x="11798" y="492"/>
                  <a:pt x="11816" y="492"/>
                </a:cubicBezTo>
                <a:cubicBezTo>
                  <a:pt x="11822" y="492"/>
                  <a:pt x="11827" y="492"/>
                  <a:pt x="11834" y="492"/>
                </a:cubicBezTo>
                <a:cubicBezTo>
                  <a:pt x="11839" y="486"/>
                  <a:pt x="11845" y="486"/>
                  <a:pt x="11845" y="480"/>
                </a:cubicBezTo>
                <a:cubicBezTo>
                  <a:pt x="11851" y="474"/>
                  <a:pt x="11857" y="468"/>
                  <a:pt x="11857" y="463"/>
                </a:cubicBezTo>
                <a:cubicBezTo>
                  <a:pt x="11857" y="457"/>
                  <a:pt x="11851" y="451"/>
                  <a:pt x="11851" y="439"/>
                </a:cubicBezTo>
                <a:cubicBezTo>
                  <a:pt x="11851" y="427"/>
                  <a:pt x="11851" y="427"/>
                  <a:pt x="11851" y="427"/>
                </a:cubicBezTo>
                <a:cubicBezTo>
                  <a:pt x="11863" y="427"/>
                  <a:pt x="11875" y="427"/>
                  <a:pt x="11887" y="427"/>
                </a:cubicBezTo>
                <a:cubicBezTo>
                  <a:pt x="11893" y="427"/>
                  <a:pt x="11893" y="427"/>
                  <a:pt x="11899" y="427"/>
                </a:cubicBezTo>
                <a:cubicBezTo>
                  <a:pt x="11905" y="427"/>
                  <a:pt x="11905" y="427"/>
                  <a:pt x="11905" y="427"/>
                </a:cubicBezTo>
                <a:cubicBezTo>
                  <a:pt x="11911" y="427"/>
                  <a:pt x="11916" y="427"/>
                  <a:pt x="11922" y="427"/>
                </a:cubicBezTo>
                <a:cubicBezTo>
                  <a:pt x="11928" y="427"/>
                  <a:pt x="11928" y="421"/>
                  <a:pt x="11934" y="415"/>
                </a:cubicBezTo>
                <a:cubicBezTo>
                  <a:pt x="11940" y="415"/>
                  <a:pt x="11940" y="415"/>
                  <a:pt x="11946" y="415"/>
                </a:cubicBezTo>
                <a:cubicBezTo>
                  <a:pt x="11952" y="409"/>
                  <a:pt x="11952" y="403"/>
                  <a:pt x="11952" y="397"/>
                </a:cubicBezTo>
                <a:cubicBezTo>
                  <a:pt x="11952" y="379"/>
                  <a:pt x="11952" y="379"/>
                  <a:pt x="11952" y="379"/>
                </a:cubicBezTo>
                <a:cubicBezTo>
                  <a:pt x="11940" y="374"/>
                  <a:pt x="11934" y="374"/>
                  <a:pt x="11922" y="374"/>
                </a:cubicBezTo>
                <a:cubicBezTo>
                  <a:pt x="11922" y="338"/>
                  <a:pt x="11922" y="338"/>
                  <a:pt x="11922" y="338"/>
                </a:cubicBezTo>
                <a:cubicBezTo>
                  <a:pt x="11916" y="338"/>
                  <a:pt x="11916" y="338"/>
                  <a:pt x="11911" y="338"/>
                </a:cubicBezTo>
                <a:cubicBezTo>
                  <a:pt x="11905" y="338"/>
                  <a:pt x="11905" y="338"/>
                  <a:pt x="11899" y="338"/>
                </a:cubicBezTo>
                <a:cubicBezTo>
                  <a:pt x="11887" y="338"/>
                  <a:pt x="11881" y="338"/>
                  <a:pt x="11875" y="338"/>
                </a:cubicBezTo>
                <a:cubicBezTo>
                  <a:pt x="11875" y="344"/>
                  <a:pt x="11875" y="350"/>
                  <a:pt x="11875" y="350"/>
                </a:cubicBezTo>
                <a:cubicBezTo>
                  <a:pt x="11875" y="356"/>
                  <a:pt x="11869" y="356"/>
                  <a:pt x="11863" y="362"/>
                </a:cubicBezTo>
                <a:cubicBezTo>
                  <a:pt x="11863" y="368"/>
                  <a:pt x="11857" y="368"/>
                  <a:pt x="11851" y="374"/>
                </a:cubicBezTo>
                <a:cubicBezTo>
                  <a:pt x="11839" y="379"/>
                  <a:pt x="11827" y="368"/>
                  <a:pt x="11810" y="368"/>
                </a:cubicBezTo>
                <a:close/>
                <a:moveTo>
                  <a:pt x="10179" y="468"/>
                </a:moveTo>
                <a:lnTo>
                  <a:pt x="10179" y="468"/>
                </a:lnTo>
                <a:cubicBezTo>
                  <a:pt x="10179" y="474"/>
                  <a:pt x="10185" y="468"/>
                  <a:pt x="10191" y="474"/>
                </a:cubicBezTo>
                <a:cubicBezTo>
                  <a:pt x="10197" y="474"/>
                  <a:pt x="10197" y="474"/>
                  <a:pt x="10203" y="480"/>
                </a:cubicBezTo>
                <a:cubicBezTo>
                  <a:pt x="10215" y="480"/>
                  <a:pt x="10215" y="480"/>
                  <a:pt x="10215" y="480"/>
                </a:cubicBezTo>
                <a:cubicBezTo>
                  <a:pt x="10215" y="480"/>
                  <a:pt x="10221" y="480"/>
                  <a:pt x="10227" y="480"/>
                </a:cubicBezTo>
                <a:cubicBezTo>
                  <a:pt x="10233" y="480"/>
                  <a:pt x="10233" y="486"/>
                  <a:pt x="10245" y="486"/>
                </a:cubicBezTo>
                <a:cubicBezTo>
                  <a:pt x="10250" y="486"/>
                  <a:pt x="10256" y="486"/>
                  <a:pt x="10262" y="486"/>
                </a:cubicBezTo>
                <a:cubicBezTo>
                  <a:pt x="10268" y="480"/>
                  <a:pt x="10268" y="480"/>
                  <a:pt x="10274" y="480"/>
                </a:cubicBezTo>
                <a:cubicBezTo>
                  <a:pt x="10286" y="480"/>
                  <a:pt x="10286" y="480"/>
                  <a:pt x="10292" y="480"/>
                </a:cubicBezTo>
                <a:cubicBezTo>
                  <a:pt x="10298" y="480"/>
                  <a:pt x="10304" y="480"/>
                  <a:pt x="10304" y="486"/>
                </a:cubicBezTo>
                <a:cubicBezTo>
                  <a:pt x="10310" y="486"/>
                  <a:pt x="10310" y="486"/>
                  <a:pt x="10316" y="492"/>
                </a:cubicBezTo>
                <a:cubicBezTo>
                  <a:pt x="10322" y="492"/>
                  <a:pt x="10316" y="498"/>
                  <a:pt x="10322" y="504"/>
                </a:cubicBezTo>
                <a:cubicBezTo>
                  <a:pt x="10233" y="504"/>
                  <a:pt x="10233" y="504"/>
                  <a:pt x="10233" y="504"/>
                </a:cubicBezTo>
                <a:cubicBezTo>
                  <a:pt x="10233" y="528"/>
                  <a:pt x="10233" y="528"/>
                  <a:pt x="10233" y="528"/>
                </a:cubicBezTo>
                <a:cubicBezTo>
                  <a:pt x="10245" y="534"/>
                  <a:pt x="10250" y="534"/>
                  <a:pt x="10256" y="540"/>
                </a:cubicBezTo>
                <a:cubicBezTo>
                  <a:pt x="10268" y="540"/>
                  <a:pt x="10268" y="552"/>
                  <a:pt x="10280" y="552"/>
                </a:cubicBezTo>
                <a:cubicBezTo>
                  <a:pt x="10339" y="552"/>
                  <a:pt x="10339" y="552"/>
                  <a:pt x="10339" y="552"/>
                </a:cubicBezTo>
                <a:cubicBezTo>
                  <a:pt x="10345" y="552"/>
                  <a:pt x="10351" y="545"/>
                  <a:pt x="10351" y="545"/>
                </a:cubicBezTo>
                <a:cubicBezTo>
                  <a:pt x="10363" y="545"/>
                  <a:pt x="10369" y="545"/>
                  <a:pt x="10375" y="552"/>
                </a:cubicBezTo>
                <a:cubicBezTo>
                  <a:pt x="10381" y="552"/>
                  <a:pt x="10381" y="557"/>
                  <a:pt x="10387" y="563"/>
                </a:cubicBezTo>
                <a:cubicBezTo>
                  <a:pt x="10387" y="563"/>
                  <a:pt x="10393" y="563"/>
                  <a:pt x="10399" y="569"/>
                </a:cubicBezTo>
                <a:cubicBezTo>
                  <a:pt x="10404" y="569"/>
                  <a:pt x="10404" y="569"/>
                  <a:pt x="10411" y="569"/>
                </a:cubicBezTo>
                <a:cubicBezTo>
                  <a:pt x="10416" y="569"/>
                  <a:pt x="10422" y="569"/>
                  <a:pt x="10428" y="569"/>
                </a:cubicBezTo>
                <a:cubicBezTo>
                  <a:pt x="10440" y="569"/>
                  <a:pt x="10446" y="569"/>
                  <a:pt x="10458" y="569"/>
                </a:cubicBezTo>
                <a:cubicBezTo>
                  <a:pt x="10464" y="563"/>
                  <a:pt x="10464" y="563"/>
                  <a:pt x="10470" y="563"/>
                </a:cubicBezTo>
                <a:cubicBezTo>
                  <a:pt x="10476" y="557"/>
                  <a:pt x="10476" y="557"/>
                  <a:pt x="10482" y="552"/>
                </a:cubicBezTo>
                <a:cubicBezTo>
                  <a:pt x="10488" y="552"/>
                  <a:pt x="10488" y="540"/>
                  <a:pt x="10493" y="540"/>
                </a:cubicBezTo>
                <a:cubicBezTo>
                  <a:pt x="10511" y="540"/>
                  <a:pt x="10517" y="552"/>
                  <a:pt x="10529" y="552"/>
                </a:cubicBezTo>
                <a:cubicBezTo>
                  <a:pt x="10541" y="552"/>
                  <a:pt x="10553" y="552"/>
                  <a:pt x="10559" y="545"/>
                </a:cubicBezTo>
                <a:cubicBezTo>
                  <a:pt x="10565" y="540"/>
                  <a:pt x="10570" y="540"/>
                  <a:pt x="10570" y="540"/>
                </a:cubicBezTo>
                <a:cubicBezTo>
                  <a:pt x="10577" y="534"/>
                  <a:pt x="10570" y="522"/>
                  <a:pt x="10570" y="516"/>
                </a:cubicBezTo>
                <a:cubicBezTo>
                  <a:pt x="10577" y="504"/>
                  <a:pt x="10577" y="498"/>
                  <a:pt x="10588" y="498"/>
                </a:cubicBezTo>
                <a:cubicBezTo>
                  <a:pt x="10594" y="498"/>
                  <a:pt x="10594" y="498"/>
                  <a:pt x="10600" y="498"/>
                </a:cubicBezTo>
                <a:cubicBezTo>
                  <a:pt x="10606" y="498"/>
                  <a:pt x="10606" y="498"/>
                  <a:pt x="10612" y="492"/>
                </a:cubicBezTo>
                <a:cubicBezTo>
                  <a:pt x="10618" y="492"/>
                  <a:pt x="10618" y="486"/>
                  <a:pt x="10624" y="486"/>
                </a:cubicBezTo>
                <a:cubicBezTo>
                  <a:pt x="10636" y="480"/>
                  <a:pt x="10636" y="480"/>
                  <a:pt x="10636" y="480"/>
                </a:cubicBezTo>
                <a:cubicBezTo>
                  <a:pt x="10630" y="474"/>
                  <a:pt x="10624" y="463"/>
                  <a:pt x="10618" y="463"/>
                </a:cubicBezTo>
                <a:cubicBezTo>
                  <a:pt x="10606" y="457"/>
                  <a:pt x="10600" y="457"/>
                  <a:pt x="10594" y="457"/>
                </a:cubicBezTo>
                <a:cubicBezTo>
                  <a:pt x="10588" y="457"/>
                  <a:pt x="10582" y="457"/>
                  <a:pt x="10577" y="457"/>
                </a:cubicBezTo>
                <a:cubicBezTo>
                  <a:pt x="10570" y="457"/>
                  <a:pt x="10565" y="468"/>
                  <a:pt x="10559" y="468"/>
                </a:cubicBezTo>
                <a:cubicBezTo>
                  <a:pt x="10535" y="468"/>
                  <a:pt x="10535" y="468"/>
                  <a:pt x="10535" y="468"/>
                </a:cubicBezTo>
                <a:cubicBezTo>
                  <a:pt x="10535" y="463"/>
                  <a:pt x="10535" y="457"/>
                  <a:pt x="10535" y="451"/>
                </a:cubicBezTo>
                <a:cubicBezTo>
                  <a:pt x="10535" y="445"/>
                  <a:pt x="10529" y="445"/>
                  <a:pt x="10529" y="439"/>
                </a:cubicBezTo>
                <a:cubicBezTo>
                  <a:pt x="10523" y="433"/>
                  <a:pt x="10517" y="433"/>
                  <a:pt x="10511" y="427"/>
                </a:cubicBezTo>
                <a:cubicBezTo>
                  <a:pt x="10511" y="427"/>
                  <a:pt x="10505" y="421"/>
                  <a:pt x="10505" y="415"/>
                </a:cubicBezTo>
                <a:cubicBezTo>
                  <a:pt x="10499" y="421"/>
                  <a:pt x="10499" y="421"/>
                  <a:pt x="10493" y="421"/>
                </a:cubicBezTo>
                <a:cubicBezTo>
                  <a:pt x="10488" y="421"/>
                  <a:pt x="10488" y="427"/>
                  <a:pt x="10488" y="433"/>
                </a:cubicBezTo>
                <a:cubicBezTo>
                  <a:pt x="10482" y="433"/>
                  <a:pt x="10476" y="439"/>
                  <a:pt x="10476" y="445"/>
                </a:cubicBezTo>
                <a:cubicBezTo>
                  <a:pt x="10464" y="451"/>
                  <a:pt x="10458" y="457"/>
                  <a:pt x="10446" y="457"/>
                </a:cubicBezTo>
                <a:cubicBezTo>
                  <a:pt x="10446" y="457"/>
                  <a:pt x="10440" y="463"/>
                  <a:pt x="10434" y="463"/>
                </a:cubicBezTo>
                <a:cubicBezTo>
                  <a:pt x="10428" y="463"/>
                  <a:pt x="10428" y="457"/>
                  <a:pt x="10422" y="451"/>
                </a:cubicBezTo>
                <a:cubicBezTo>
                  <a:pt x="10446" y="427"/>
                  <a:pt x="10446" y="427"/>
                  <a:pt x="10446" y="427"/>
                </a:cubicBezTo>
                <a:cubicBezTo>
                  <a:pt x="10446" y="421"/>
                  <a:pt x="10446" y="421"/>
                  <a:pt x="10446" y="421"/>
                </a:cubicBezTo>
                <a:cubicBezTo>
                  <a:pt x="10446" y="415"/>
                  <a:pt x="10446" y="415"/>
                  <a:pt x="10446" y="409"/>
                </a:cubicBezTo>
                <a:cubicBezTo>
                  <a:pt x="10440" y="409"/>
                  <a:pt x="10440" y="409"/>
                  <a:pt x="10434" y="415"/>
                </a:cubicBezTo>
                <a:cubicBezTo>
                  <a:pt x="10428" y="415"/>
                  <a:pt x="10428" y="421"/>
                  <a:pt x="10422" y="421"/>
                </a:cubicBezTo>
                <a:cubicBezTo>
                  <a:pt x="10416" y="421"/>
                  <a:pt x="10416" y="421"/>
                  <a:pt x="10416" y="421"/>
                </a:cubicBezTo>
                <a:cubicBezTo>
                  <a:pt x="10411" y="427"/>
                  <a:pt x="10411" y="415"/>
                  <a:pt x="10404" y="415"/>
                </a:cubicBezTo>
                <a:cubicBezTo>
                  <a:pt x="10369" y="415"/>
                  <a:pt x="10369" y="415"/>
                  <a:pt x="10369" y="415"/>
                </a:cubicBezTo>
                <a:cubicBezTo>
                  <a:pt x="10369" y="427"/>
                  <a:pt x="10369" y="433"/>
                  <a:pt x="10369" y="445"/>
                </a:cubicBezTo>
                <a:cubicBezTo>
                  <a:pt x="10369" y="457"/>
                  <a:pt x="10369" y="463"/>
                  <a:pt x="10363" y="468"/>
                </a:cubicBezTo>
                <a:cubicBezTo>
                  <a:pt x="10363" y="474"/>
                  <a:pt x="10357" y="474"/>
                  <a:pt x="10357" y="480"/>
                </a:cubicBezTo>
                <a:cubicBezTo>
                  <a:pt x="10345" y="480"/>
                  <a:pt x="10345" y="480"/>
                  <a:pt x="10345" y="480"/>
                </a:cubicBezTo>
                <a:cubicBezTo>
                  <a:pt x="10345" y="463"/>
                  <a:pt x="10345" y="457"/>
                  <a:pt x="10339" y="445"/>
                </a:cubicBezTo>
                <a:cubicBezTo>
                  <a:pt x="10339" y="439"/>
                  <a:pt x="10333" y="439"/>
                  <a:pt x="10327" y="433"/>
                </a:cubicBezTo>
                <a:cubicBezTo>
                  <a:pt x="10327" y="433"/>
                  <a:pt x="10322" y="433"/>
                  <a:pt x="10316" y="427"/>
                </a:cubicBezTo>
                <a:cubicBezTo>
                  <a:pt x="10310" y="427"/>
                  <a:pt x="10310" y="427"/>
                  <a:pt x="10304" y="427"/>
                </a:cubicBezTo>
                <a:cubicBezTo>
                  <a:pt x="10268" y="427"/>
                  <a:pt x="10250" y="421"/>
                  <a:pt x="10209" y="421"/>
                </a:cubicBezTo>
                <a:cubicBezTo>
                  <a:pt x="10209" y="421"/>
                  <a:pt x="10203" y="427"/>
                  <a:pt x="10197" y="427"/>
                </a:cubicBezTo>
                <a:lnTo>
                  <a:pt x="10191" y="427"/>
                </a:lnTo>
                <a:cubicBezTo>
                  <a:pt x="10179" y="433"/>
                  <a:pt x="10173" y="439"/>
                  <a:pt x="10173" y="445"/>
                </a:cubicBezTo>
                <a:cubicBezTo>
                  <a:pt x="10173" y="457"/>
                  <a:pt x="10173" y="463"/>
                  <a:pt x="10179" y="468"/>
                </a:cubicBezTo>
                <a:close/>
                <a:moveTo>
                  <a:pt x="10061" y="682"/>
                </a:moveTo>
                <a:lnTo>
                  <a:pt x="10061" y="682"/>
                </a:lnTo>
                <a:cubicBezTo>
                  <a:pt x="10061" y="688"/>
                  <a:pt x="10067" y="688"/>
                  <a:pt x="10067" y="688"/>
                </a:cubicBezTo>
                <a:cubicBezTo>
                  <a:pt x="10067" y="688"/>
                  <a:pt x="10067" y="700"/>
                  <a:pt x="10061" y="700"/>
                </a:cubicBezTo>
                <a:cubicBezTo>
                  <a:pt x="10055" y="700"/>
                  <a:pt x="10049" y="694"/>
                  <a:pt x="10037" y="694"/>
                </a:cubicBezTo>
                <a:cubicBezTo>
                  <a:pt x="10025" y="694"/>
                  <a:pt x="10025" y="694"/>
                  <a:pt x="10025" y="694"/>
                </a:cubicBezTo>
                <a:cubicBezTo>
                  <a:pt x="10019" y="694"/>
                  <a:pt x="10013" y="694"/>
                  <a:pt x="10013" y="694"/>
                </a:cubicBezTo>
                <a:cubicBezTo>
                  <a:pt x="10001" y="694"/>
                  <a:pt x="9995" y="688"/>
                  <a:pt x="9990" y="694"/>
                </a:cubicBezTo>
                <a:cubicBezTo>
                  <a:pt x="9983" y="694"/>
                  <a:pt x="9983" y="694"/>
                  <a:pt x="9978" y="700"/>
                </a:cubicBezTo>
                <a:cubicBezTo>
                  <a:pt x="9972" y="700"/>
                  <a:pt x="9972" y="706"/>
                  <a:pt x="9966" y="706"/>
                </a:cubicBezTo>
                <a:cubicBezTo>
                  <a:pt x="9954" y="706"/>
                  <a:pt x="9942" y="700"/>
                  <a:pt x="9930" y="706"/>
                </a:cubicBezTo>
                <a:cubicBezTo>
                  <a:pt x="9912" y="706"/>
                  <a:pt x="9906" y="706"/>
                  <a:pt x="9895" y="718"/>
                </a:cubicBezTo>
                <a:cubicBezTo>
                  <a:pt x="9889" y="718"/>
                  <a:pt x="9889" y="723"/>
                  <a:pt x="9889" y="729"/>
                </a:cubicBezTo>
                <a:cubicBezTo>
                  <a:pt x="9889" y="753"/>
                  <a:pt x="9889" y="753"/>
                  <a:pt x="9889" y="753"/>
                </a:cubicBezTo>
                <a:cubicBezTo>
                  <a:pt x="9906" y="747"/>
                  <a:pt x="9912" y="747"/>
                  <a:pt x="9924" y="747"/>
                </a:cubicBezTo>
                <a:cubicBezTo>
                  <a:pt x="9936" y="747"/>
                  <a:pt x="9936" y="747"/>
                  <a:pt x="9936" y="747"/>
                </a:cubicBezTo>
                <a:cubicBezTo>
                  <a:pt x="9942" y="747"/>
                  <a:pt x="9942" y="747"/>
                  <a:pt x="9948" y="747"/>
                </a:cubicBezTo>
                <a:cubicBezTo>
                  <a:pt x="9954" y="747"/>
                  <a:pt x="9960" y="753"/>
                  <a:pt x="9966" y="753"/>
                </a:cubicBezTo>
                <a:cubicBezTo>
                  <a:pt x="9978" y="753"/>
                  <a:pt x="9990" y="753"/>
                  <a:pt x="9995" y="747"/>
                </a:cubicBezTo>
                <a:cubicBezTo>
                  <a:pt x="10007" y="741"/>
                  <a:pt x="10013" y="735"/>
                  <a:pt x="10019" y="729"/>
                </a:cubicBezTo>
                <a:cubicBezTo>
                  <a:pt x="10025" y="729"/>
                  <a:pt x="10031" y="723"/>
                  <a:pt x="10037" y="723"/>
                </a:cubicBezTo>
                <a:cubicBezTo>
                  <a:pt x="10043" y="723"/>
                  <a:pt x="10043" y="723"/>
                  <a:pt x="10043" y="723"/>
                </a:cubicBezTo>
                <a:cubicBezTo>
                  <a:pt x="10049" y="723"/>
                  <a:pt x="10049" y="723"/>
                  <a:pt x="10055" y="723"/>
                </a:cubicBezTo>
                <a:cubicBezTo>
                  <a:pt x="10061" y="729"/>
                  <a:pt x="10055" y="735"/>
                  <a:pt x="10061" y="735"/>
                </a:cubicBezTo>
                <a:cubicBezTo>
                  <a:pt x="10055" y="741"/>
                  <a:pt x="10055" y="747"/>
                  <a:pt x="10049" y="747"/>
                </a:cubicBezTo>
                <a:cubicBezTo>
                  <a:pt x="10049" y="747"/>
                  <a:pt x="10043" y="747"/>
                  <a:pt x="10037" y="747"/>
                </a:cubicBezTo>
                <a:cubicBezTo>
                  <a:pt x="10037" y="753"/>
                  <a:pt x="10031" y="753"/>
                  <a:pt x="10031" y="753"/>
                </a:cubicBezTo>
                <a:cubicBezTo>
                  <a:pt x="10025" y="753"/>
                  <a:pt x="10025" y="759"/>
                  <a:pt x="10019" y="765"/>
                </a:cubicBezTo>
                <a:cubicBezTo>
                  <a:pt x="10013" y="765"/>
                  <a:pt x="10007" y="771"/>
                  <a:pt x="10001" y="771"/>
                </a:cubicBezTo>
                <a:cubicBezTo>
                  <a:pt x="9995" y="771"/>
                  <a:pt x="9990" y="771"/>
                  <a:pt x="9983" y="771"/>
                </a:cubicBezTo>
                <a:cubicBezTo>
                  <a:pt x="9972" y="771"/>
                  <a:pt x="9960" y="771"/>
                  <a:pt x="9948" y="771"/>
                </a:cubicBezTo>
                <a:cubicBezTo>
                  <a:pt x="9942" y="771"/>
                  <a:pt x="9936" y="771"/>
                  <a:pt x="9936" y="771"/>
                </a:cubicBezTo>
                <a:cubicBezTo>
                  <a:pt x="9930" y="771"/>
                  <a:pt x="9924" y="771"/>
                  <a:pt x="9924" y="777"/>
                </a:cubicBezTo>
                <a:cubicBezTo>
                  <a:pt x="9918" y="777"/>
                  <a:pt x="9912" y="777"/>
                  <a:pt x="9912" y="777"/>
                </a:cubicBezTo>
                <a:cubicBezTo>
                  <a:pt x="9906" y="783"/>
                  <a:pt x="9906" y="783"/>
                  <a:pt x="9906" y="789"/>
                </a:cubicBezTo>
                <a:cubicBezTo>
                  <a:pt x="9906" y="795"/>
                  <a:pt x="9912" y="795"/>
                  <a:pt x="9912" y="800"/>
                </a:cubicBezTo>
                <a:cubicBezTo>
                  <a:pt x="9918" y="812"/>
                  <a:pt x="9924" y="818"/>
                  <a:pt x="9930" y="818"/>
                </a:cubicBezTo>
                <a:cubicBezTo>
                  <a:pt x="9936" y="824"/>
                  <a:pt x="9936" y="818"/>
                  <a:pt x="9942" y="818"/>
                </a:cubicBezTo>
                <a:cubicBezTo>
                  <a:pt x="9954" y="824"/>
                  <a:pt x="9960" y="818"/>
                  <a:pt x="9966" y="818"/>
                </a:cubicBezTo>
                <a:cubicBezTo>
                  <a:pt x="9972" y="818"/>
                  <a:pt x="9972" y="824"/>
                  <a:pt x="9978" y="824"/>
                </a:cubicBezTo>
                <a:cubicBezTo>
                  <a:pt x="9983" y="824"/>
                  <a:pt x="9990" y="830"/>
                  <a:pt x="10001" y="836"/>
                </a:cubicBezTo>
                <a:cubicBezTo>
                  <a:pt x="10001" y="836"/>
                  <a:pt x="10007" y="842"/>
                  <a:pt x="10013" y="842"/>
                </a:cubicBezTo>
                <a:cubicBezTo>
                  <a:pt x="10013" y="848"/>
                  <a:pt x="10013" y="854"/>
                  <a:pt x="10019" y="854"/>
                </a:cubicBezTo>
                <a:cubicBezTo>
                  <a:pt x="10019" y="860"/>
                  <a:pt x="10025" y="860"/>
                  <a:pt x="10025" y="866"/>
                </a:cubicBezTo>
                <a:cubicBezTo>
                  <a:pt x="10031" y="877"/>
                  <a:pt x="10037" y="877"/>
                  <a:pt x="10043" y="889"/>
                </a:cubicBezTo>
                <a:cubicBezTo>
                  <a:pt x="10055" y="884"/>
                  <a:pt x="10055" y="884"/>
                  <a:pt x="10055" y="884"/>
                </a:cubicBezTo>
                <a:lnTo>
                  <a:pt x="10055" y="877"/>
                </a:lnTo>
                <a:cubicBezTo>
                  <a:pt x="10055" y="872"/>
                  <a:pt x="10061" y="866"/>
                  <a:pt x="10061" y="866"/>
                </a:cubicBezTo>
                <a:cubicBezTo>
                  <a:pt x="10067" y="860"/>
                  <a:pt x="10072" y="860"/>
                  <a:pt x="10072" y="860"/>
                </a:cubicBezTo>
                <a:cubicBezTo>
                  <a:pt x="10084" y="854"/>
                  <a:pt x="10090" y="854"/>
                  <a:pt x="10096" y="842"/>
                </a:cubicBezTo>
                <a:cubicBezTo>
                  <a:pt x="10096" y="842"/>
                  <a:pt x="10096" y="836"/>
                  <a:pt x="10102" y="830"/>
                </a:cubicBezTo>
                <a:cubicBezTo>
                  <a:pt x="10102" y="824"/>
                  <a:pt x="10096" y="818"/>
                  <a:pt x="10102" y="806"/>
                </a:cubicBezTo>
                <a:cubicBezTo>
                  <a:pt x="10102" y="800"/>
                  <a:pt x="10102" y="800"/>
                  <a:pt x="10108" y="795"/>
                </a:cubicBezTo>
                <a:cubicBezTo>
                  <a:pt x="10108" y="789"/>
                  <a:pt x="10114" y="789"/>
                  <a:pt x="10114" y="783"/>
                </a:cubicBezTo>
                <a:cubicBezTo>
                  <a:pt x="10120" y="783"/>
                  <a:pt x="10126" y="777"/>
                  <a:pt x="10126" y="777"/>
                </a:cubicBezTo>
                <a:cubicBezTo>
                  <a:pt x="10138" y="777"/>
                  <a:pt x="10144" y="777"/>
                  <a:pt x="10150" y="777"/>
                </a:cubicBezTo>
                <a:cubicBezTo>
                  <a:pt x="10150" y="723"/>
                  <a:pt x="10150" y="723"/>
                  <a:pt x="10150" y="723"/>
                </a:cubicBezTo>
                <a:cubicBezTo>
                  <a:pt x="10156" y="723"/>
                  <a:pt x="10161" y="723"/>
                  <a:pt x="10173" y="723"/>
                </a:cubicBezTo>
                <a:cubicBezTo>
                  <a:pt x="10179" y="718"/>
                  <a:pt x="10185" y="711"/>
                  <a:pt x="10197" y="706"/>
                </a:cubicBezTo>
                <a:cubicBezTo>
                  <a:pt x="10191" y="700"/>
                  <a:pt x="10185" y="700"/>
                  <a:pt x="10185" y="694"/>
                </a:cubicBezTo>
                <a:cubicBezTo>
                  <a:pt x="10185" y="688"/>
                  <a:pt x="10185" y="688"/>
                  <a:pt x="10185" y="682"/>
                </a:cubicBezTo>
                <a:cubicBezTo>
                  <a:pt x="10185" y="682"/>
                  <a:pt x="10185" y="676"/>
                  <a:pt x="10185" y="670"/>
                </a:cubicBezTo>
                <a:cubicBezTo>
                  <a:pt x="10185" y="670"/>
                  <a:pt x="10191" y="664"/>
                  <a:pt x="10191" y="658"/>
                </a:cubicBezTo>
                <a:cubicBezTo>
                  <a:pt x="10191" y="658"/>
                  <a:pt x="10185" y="652"/>
                  <a:pt x="10185" y="646"/>
                </a:cubicBezTo>
                <a:cubicBezTo>
                  <a:pt x="10268" y="646"/>
                  <a:pt x="10268" y="646"/>
                  <a:pt x="10268" y="646"/>
                </a:cubicBezTo>
                <a:cubicBezTo>
                  <a:pt x="10268" y="652"/>
                  <a:pt x="10268" y="658"/>
                  <a:pt x="10268" y="664"/>
                </a:cubicBezTo>
                <a:cubicBezTo>
                  <a:pt x="10268" y="670"/>
                  <a:pt x="10262" y="676"/>
                  <a:pt x="10262" y="688"/>
                </a:cubicBezTo>
                <a:cubicBezTo>
                  <a:pt x="10262" y="694"/>
                  <a:pt x="10262" y="694"/>
                  <a:pt x="10262" y="700"/>
                </a:cubicBezTo>
                <a:cubicBezTo>
                  <a:pt x="10268" y="700"/>
                  <a:pt x="10274" y="700"/>
                  <a:pt x="10286" y="700"/>
                </a:cubicBezTo>
                <a:cubicBezTo>
                  <a:pt x="10292" y="700"/>
                  <a:pt x="10298" y="700"/>
                  <a:pt x="10298" y="706"/>
                </a:cubicBezTo>
                <a:cubicBezTo>
                  <a:pt x="10304" y="706"/>
                  <a:pt x="10310" y="706"/>
                  <a:pt x="10310" y="711"/>
                </a:cubicBezTo>
                <a:cubicBezTo>
                  <a:pt x="10310" y="718"/>
                  <a:pt x="10310" y="718"/>
                  <a:pt x="10310" y="723"/>
                </a:cubicBezTo>
                <a:cubicBezTo>
                  <a:pt x="10310" y="729"/>
                  <a:pt x="10310" y="741"/>
                  <a:pt x="10310" y="747"/>
                </a:cubicBezTo>
                <a:cubicBezTo>
                  <a:pt x="10304" y="753"/>
                  <a:pt x="10298" y="747"/>
                  <a:pt x="10298" y="753"/>
                </a:cubicBezTo>
                <a:cubicBezTo>
                  <a:pt x="10286" y="759"/>
                  <a:pt x="10280" y="765"/>
                  <a:pt x="10280" y="777"/>
                </a:cubicBezTo>
                <a:cubicBezTo>
                  <a:pt x="10280" y="783"/>
                  <a:pt x="10280" y="789"/>
                  <a:pt x="10280" y="795"/>
                </a:cubicBezTo>
                <a:cubicBezTo>
                  <a:pt x="10310" y="795"/>
                  <a:pt x="10310" y="795"/>
                  <a:pt x="10310" y="795"/>
                </a:cubicBezTo>
                <a:cubicBezTo>
                  <a:pt x="10322" y="795"/>
                  <a:pt x="10327" y="783"/>
                  <a:pt x="10345" y="771"/>
                </a:cubicBezTo>
                <a:cubicBezTo>
                  <a:pt x="10351" y="765"/>
                  <a:pt x="10357" y="759"/>
                  <a:pt x="10363" y="759"/>
                </a:cubicBezTo>
                <a:cubicBezTo>
                  <a:pt x="10369" y="759"/>
                  <a:pt x="10375" y="765"/>
                  <a:pt x="10375" y="771"/>
                </a:cubicBezTo>
                <a:cubicBezTo>
                  <a:pt x="10381" y="771"/>
                  <a:pt x="10375" y="777"/>
                  <a:pt x="10375" y="783"/>
                </a:cubicBezTo>
                <a:cubicBezTo>
                  <a:pt x="10375" y="789"/>
                  <a:pt x="10375" y="795"/>
                  <a:pt x="10375" y="800"/>
                </a:cubicBezTo>
                <a:cubicBezTo>
                  <a:pt x="10411" y="800"/>
                  <a:pt x="10411" y="800"/>
                  <a:pt x="10411" y="800"/>
                </a:cubicBezTo>
                <a:cubicBezTo>
                  <a:pt x="10411" y="800"/>
                  <a:pt x="10416" y="800"/>
                  <a:pt x="10422" y="800"/>
                </a:cubicBezTo>
                <a:cubicBezTo>
                  <a:pt x="10422" y="795"/>
                  <a:pt x="10422" y="789"/>
                  <a:pt x="10422" y="789"/>
                </a:cubicBezTo>
                <a:cubicBezTo>
                  <a:pt x="10422" y="783"/>
                  <a:pt x="10428" y="777"/>
                  <a:pt x="10428" y="777"/>
                </a:cubicBezTo>
                <a:cubicBezTo>
                  <a:pt x="10493" y="777"/>
                  <a:pt x="10493" y="777"/>
                  <a:pt x="10493" y="777"/>
                </a:cubicBezTo>
                <a:cubicBezTo>
                  <a:pt x="10517" y="771"/>
                  <a:pt x="10517" y="771"/>
                  <a:pt x="10517" y="771"/>
                </a:cubicBezTo>
                <a:cubicBezTo>
                  <a:pt x="10517" y="759"/>
                  <a:pt x="10517" y="759"/>
                  <a:pt x="10517" y="759"/>
                </a:cubicBezTo>
                <a:cubicBezTo>
                  <a:pt x="10511" y="747"/>
                  <a:pt x="10505" y="735"/>
                  <a:pt x="10488" y="735"/>
                </a:cubicBezTo>
                <a:cubicBezTo>
                  <a:pt x="10482" y="735"/>
                  <a:pt x="10482" y="735"/>
                  <a:pt x="10476" y="735"/>
                </a:cubicBezTo>
                <a:cubicBezTo>
                  <a:pt x="10464" y="735"/>
                  <a:pt x="10458" y="735"/>
                  <a:pt x="10452" y="735"/>
                </a:cubicBezTo>
                <a:cubicBezTo>
                  <a:pt x="10446" y="723"/>
                  <a:pt x="10446" y="718"/>
                  <a:pt x="10446" y="711"/>
                </a:cubicBezTo>
                <a:cubicBezTo>
                  <a:pt x="10446" y="706"/>
                  <a:pt x="10452" y="700"/>
                  <a:pt x="10452" y="700"/>
                </a:cubicBezTo>
                <a:cubicBezTo>
                  <a:pt x="10375" y="700"/>
                  <a:pt x="10375" y="700"/>
                  <a:pt x="10375" y="700"/>
                </a:cubicBezTo>
                <a:cubicBezTo>
                  <a:pt x="10375" y="682"/>
                  <a:pt x="10381" y="664"/>
                  <a:pt x="10369" y="652"/>
                </a:cubicBezTo>
                <a:cubicBezTo>
                  <a:pt x="10363" y="652"/>
                  <a:pt x="10363" y="652"/>
                  <a:pt x="10357" y="652"/>
                </a:cubicBezTo>
                <a:cubicBezTo>
                  <a:pt x="10351" y="652"/>
                  <a:pt x="10351" y="646"/>
                  <a:pt x="10345" y="646"/>
                </a:cubicBezTo>
                <a:cubicBezTo>
                  <a:pt x="10345" y="646"/>
                  <a:pt x="10339" y="640"/>
                  <a:pt x="10339" y="634"/>
                </a:cubicBezTo>
                <a:lnTo>
                  <a:pt x="10339" y="623"/>
                </a:lnTo>
                <a:cubicBezTo>
                  <a:pt x="10327" y="617"/>
                  <a:pt x="10322" y="617"/>
                  <a:pt x="10310" y="617"/>
                </a:cubicBezTo>
                <a:cubicBezTo>
                  <a:pt x="10310" y="617"/>
                  <a:pt x="10304" y="617"/>
                  <a:pt x="10298" y="617"/>
                </a:cubicBezTo>
                <a:cubicBezTo>
                  <a:pt x="10292" y="617"/>
                  <a:pt x="10292" y="611"/>
                  <a:pt x="10286" y="611"/>
                </a:cubicBezTo>
                <a:cubicBezTo>
                  <a:pt x="10280" y="605"/>
                  <a:pt x="10286" y="593"/>
                  <a:pt x="10274" y="587"/>
                </a:cubicBezTo>
                <a:cubicBezTo>
                  <a:pt x="10274" y="587"/>
                  <a:pt x="10268" y="587"/>
                  <a:pt x="10268" y="581"/>
                </a:cubicBezTo>
                <a:cubicBezTo>
                  <a:pt x="10262" y="581"/>
                  <a:pt x="10256" y="581"/>
                  <a:pt x="10256" y="581"/>
                </a:cubicBezTo>
                <a:cubicBezTo>
                  <a:pt x="10250" y="581"/>
                  <a:pt x="10245" y="581"/>
                  <a:pt x="10245" y="581"/>
                </a:cubicBezTo>
                <a:cubicBezTo>
                  <a:pt x="10233" y="587"/>
                  <a:pt x="10233" y="593"/>
                  <a:pt x="10227" y="593"/>
                </a:cubicBezTo>
                <a:cubicBezTo>
                  <a:pt x="10215" y="593"/>
                  <a:pt x="10209" y="593"/>
                  <a:pt x="10203" y="587"/>
                </a:cubicBezTo>
                <a:cubicBezTo>
                  <a:pt x="10197" y="587"/>
                  <a:pt x="10197" y="593"/>
                  <a:pt x="10191" y="587"/>
                </a:cubicBezTo>
                <a:cubicBezTo>
                  <a:pt x="10185" y="587"/>
                  <a:pt x="10185" y="581"/>
                  <a:pt x="10179" y="581"/>
                </a:cubicBezTo>
                <a:cubicBezTo>
                  <a:pt x="10179" y="545"/>
                  <a:pt x="10179" y="545"/>
                  <a:pt x="10179" y="545"/>
                </a:cubicBezTo>
                <a:lnTo>
                  <a:pt x="10185" y="552"/>
                </a:lnTo>
                <a:cubicBezTo>
                  <a:pt x="10179" y="552"/>
                  <a:pt x="10173" y="552"/>
                  <a:pt x="10167" y="552"/>
                </a:cubicBezTo>
                <a:cubicBezTo>
                  <a:pt x="10161" y="552"/>
                  <a:pt x="10156" y="552"/>
                  <a:pt x="10150" y="552"/>
                </a:cubicBezTo>
                <a:cubicBezTo>
                  <a:pt x="10144" y="552"/>
                  <a:pt x="10144" y="552"/>
                  <a:pt x="10138" y="545"/>
                </a:cubicBezTo>
                <a:cubicBezTo>
                  <a:pt x="10138" y="545"/>
                  <a:pt x="10138" y="540"/>
                  <a:pt x="10138" y="534"/>
                </a:cubicBezTo>
                <a:cubicBezTo>
                  <a:pt x="10144" y="528"/>
                  <a:pt x="10156" y="522"/>
                  <a:pt x="10156" y="510"/>
                </a:cubicBezTo>
                <a:cubicBezTo>
                  <a:pt x="10156" y="510"/>
                  <a:pt x="10156" y="504"/>
                  <a:pt x="10156" y="498"/>
                </a:cubicBezTo>
                <a:cubicBezTo>
                  <a:pt x="10055" y="486"/>
                  <a:pt x="10055" y="486"/>
                  <a:pt x="10055" y="486"/>
                </a:cubicBezTo>
                <a:cubicBezTo>
                  <a:pt x="10055" y="486"/>
                  <a:pt x="10049" y="480"/>
                  <a:pt x="10043" y="486"/>
                </a:cubicBezTo>
                <a:cubicBezTo>
                  <a:pt x="10037" y="486"/>
                  <a:pt x="10037" y="492"/>
                  <a:pt x="10037" y="492"/>
                </a:cubicBezTo>
                <a:cubicBezTo>
                  <a:pt x="10031" y="504"/>
                  <a:pt x="10031" y="510"/>
                  <a:pt x="10031" y="516"/>
                </a:cubicBezTo>
                <a:cubicBezTo>
                  <a:pt x="10031" y="528"/>
                  <a:pt x="10031" y="528"/>
                  <a:pt x="10031" y="528"/>
                </a:cubicBezTo>
                <a:cubicBezTo>
                  <a:pt x="10031" y="534"/>
                  <a:pt x="10031" y="540"/>
                  <a:pt x="10031" y="540"/>
                </a:cubicBezTo>
                <a:cubicBezTo>
                  <a:pt x="10031" y="545"/>
                  <a:pt x="10037" y="552"/>
                  <a:pt x="10037" y="557"/>
                </a:cubicBezTo>
                <a:cubicBezTo>
                  <a:pt x="10037" y="569"/>
                  <a:pt x="10037" y="569"/>
                  <a:pt x="10031" y="575"/>
                </a:cubicBezTo>
                <a:cubicBezTo>
                  <a:pt x="10025" y="581"/>
                  <a:pt x="10019" y="587"/>
                  <a:pt x="10013" y="587"/>
                </a:cubicBezTo>
                <a:cubicBezTo>
                  <a:pt x="10007" y="587"/>
                  <a:pt x="10001" y="587"/>
                  <a:pt x="9995" y="581"/>
                </a:cubicBezTo>
                <a:cubicBezTo>
                  <a:pt x="9990" y="575"/>
                  <a:pt x="9990" y="563"/>
                  <a:pt x="9990" y="557"/>
                </a:cubicBezTo>
                <a:cubicBezTo>
                  <a:pt x="9990" y="545"/>
                  <a:pt x="9990" y="545"/>
                  <a:pt x="9990" y="545"/>
                </a:cubicBezTo>
                <a:cubicBezTo>
                  <a:pt x="9990" y="540"/>
                  <a:pt x="9983" y="534"/>
                  <a:pt x="9983" y="534"/>
                </a:cubicBezTo>
                <a:cubicBezTo>
                  <a:pt x="9983" y="522"/>
                  <a:pt x="9983" y="522"/>
                  <a:pt x="9983" y="522"/>
                </a:cubicBezTo>
                <a:cubicBezTo>
                  <a:pt x="9983" y="510"/>
                  <a:pt x="9983" y="510"/>
                  <a:pt x="9983" y="498"/>
                </a:cubicBezTo>
                <a:cubicBezTo>
                  <a:pt x="9960" y="498"/>
                  <a:pt x="9960" y="498"/>
                  <a:pt x="9960" y="498"/>
                </a:cubicBezTo>
                <a:cubicBezTo>
                  <a:pt x="9954" y="504"/>
                  <a:pt x="9942" y="504"/>
                  <a:pt x="9936" y="510"/>
                </a:cubicBezTo>
                <a:cubicBezTo>
                  <a:pt x="9936" y="510"/>
                  <a:pt x="9936" y="516"/>
                  <a:pt x="9930" y="522"/>
                </a:cubicBezTo>
                <a:cubicBezTo>
                  <a:pt x="9930" y="522"/>
                  <a:pt x="9924" y="528"/>
                  <a:pt x="9918" y="528"/>
                </a:cubicBezTo>
                <a:cubicBezTo>
                  <a:pt x="9918" y="534"/>
                  <a:pt x="9912" y="540"/>
                  <a:pt x="9906" y="540"/>
                </a:cubicBezTo>
                <a:cubicBezTo>
                  <a:pt x="9871" y="540"/>
                  <a:pt x="9871" y="540"/>
                  <a:pt x="9871" y="540"/>
                </a:cubicBezTo>
                <a:cubicBezTo>
                  <a:pt x="9871" y="516"/>
                  <a:pt x="9871" y="516"/>
                  <a:pt x="9871" y="516"/>
                </a:cubicBezTo>
                <a:cubicBezTo>
                  <a:pt x="9877" y="516"/>
                  <a:pt x="9871" y="510"/>
                  <a:pt x="9877" y="504"/>
                </a:cubicBezTo>
                <a:cubicBezTo>
                  <a:pt x="9883" y="504"/>
                  <a:pt x="9883" y="510"/>
                  <a:pt x="9889" y="504"/>
                </a:cubicBezTo>
                <a:cubicBezTo>
                  <a:pt x="9895" y="504"/>
                  <a:pt x="9895" y="498"/>
                  <a:pt x="9901" y="498"/>
                </a:cubicBezTo>
                <a:cubicBezTo>
                  <a:pt x="9895" y="486"/>
                  <a:pt x="9895" y="486"/>
                  <a:pt x="9895" y="486"/>
                </a:cubicBezTo>
                <a:cubicBezTo>
                  <a:pt x="9895" y="486"/>
                  <a:pt x="9889" y="486"/>
                  <a:pt x="9883" y="486"/>
                </a:cubicBezTo>
                <a:lnTo>
                  <a:pt x="9877" y="492"/>
                </a:lnTo>
                <a:cubicBezTo>
                  <a:pt x="9871" y="498"/>
                  <a:pt x="9865" y="498"/>
                  <a:pt x="9865" y="498"/>
                </a:cubicBezTo>
                <a:cubicBezTo>
                  <a:pt x="9859" y="504"/>
                  <a:pt x="9859" y="510"/>
                  <a:pt x="9859" y="510"/>
                </a:cubicBezTo>
                <a:cubicBezTo>
                  <a:pt x="9783" y="510"/>
                  <a:pt x="9783" y="510"/>
                  <a:pt x="9783" y="510"/>
                </a:cubicBezTo>
                <a:cubicBezTo>
                  <a:pt x="9777" y="510"/>
                  <a:pt x="9777" y="516"/>
                  <a:pt x="9771" y="516"/>
                </a:cubicBezTo>
                <a:cubicBezTo>
                  <a:pt x="9765" y="516"/>
                  <a:pt x="9753" y="516"/>
                  <a:pt x="9747" y="516"/>
                </a:cubicBezTo>
                <a:cubicBezTo>
                  <a:pt x="9741" y="516"/>
                  <a:pt x="9741" y="522"/>
                  <a:pt x="9736" y="522"/>
                </a:cubicBezTo>
                <a:cubicBezTo>
                  <a:pt x="9736" y="534"/>
                  <a:pt x="9736" y="540"/>
                  <a:pt x="9736" y="545"/>
                </a:cubicBezTo>
                <a:cubicBezTo>
                  <a:pt x="9741" y="552"/>
                  <a:pt x="9747" y="552"/>
                  <a:pt x="9747" y="557"/>
                </a:cubicBezTo>
                <a:cubicBezTo>
                  <a:pt x="9753" y="563"/>
                  <a:pt x="9753" y="569"/>
                  <a:pt x="9759" y="569"/>
                </a:cubicBezTo>
                <a:cubicBezTo>
                  <a:pt x="9771" y="569"/>
                  <a:pt x="9777" y="569"/>
                  <a:pt x="9795" y="569"/>
                </a:cubicBezTo>
                <a:cubicBezTo>
                  <a:pt x="9795" y="569"/>
                  <a:pt x="9800" y="569"/>
                  <a:pt x="9806" y="569"/>
                </a:cubicBezTo>
                <a:cubicBezTo>
                  <a:pt x="9806" y="575"/>
                  <a:pt x="9806" y="581"/>
                  <a:pt x="9806" y="581"/>
                </a:cubicBezTo>
                <a:cubicBezTo>
                  <a:pt x="9800" y="587"/>
                  <a:pt x="9800" y="593"/>
                  <a:pt x="9800" y="593"/>
                </a:cubicBezTo>
                <a:cubicBezTo>
                  <a:pt x="9800" y="599"/>
                  <a:pt x="9789" y="599"/>
                  <a:pt x="9789" y="605"/>
                </a:cubicBezTo>
                <a:cubicBezTo>
                  <a:pt x="9789" y="611"/>
                  <a:pt x="9789" y="617"/>
                  <a:pt x="9795" y="623"/>
                </a:cubicBezTo>
                <a:cubicBezTo>
                  <a:pt x="9795" y="623"/>
                  <a:pt x="9800" y="623"/>
                  <a:pt x="9806" y="629"/>
                </a:cubicBezTo>
                <a:cubicBezTo>
                  <a:pt x="9806" y="634"/>
                  <a:pt x="9806" y="640"/>
                  <a:pt x="9806" y="646"/>
                </a:cubicBezTo>
                <a:cubicBezTo>
                  <a:pt x="9806" y="652"/>
                  <a:pt x="9806" y="658"/>
                  <a:pt x="9800" y="664"/>
                </a:cubicBezTo>
                <a:cubicBezTo>
                  <a:pt x="9795" y="664"/>
                  <a:pt x="9795" y="664"/>
                  <a:pt x="9789" y="658"/>
                </a:cubicBezTo>
                <a:cubicBezTo>
                  <a:pt x="9789" y="658"/>
                  <a:pt x="9783" y="658"/>
                  <a:pt x="9777" y="652"/>
                </a:cubicBezTo>
                <a:lnTo>
                  <a:pt x="9777" y="646"/>
                </a:lnTo>
                <a:cubicBezTo>
                  <a:pt x="9771" y="640"/>
                  <a:pt x="9771" y="634"/>
                  <a:pt x="9771" y="629"/>
                </a:cubicBezTo>
                <a:cubicBezTo>
                  <a:pt x="9765" y="629"/>
                  <a:pt x="9765" y="623"/>
                  <a:pt x="9759" y="623"/>
                </a:cubicBezTo>
                <a:cubicBezTo>
                  <a:pt x="9753" y="617"/>
                  <a:pt x="9753" y="617"/>
                  <a:pt x="9747" y="617"/>
                </a:cubicBezTo>
                <a:cubicBezTo>
                  <a:pt x="9741" y="611"/>
                  <a:pt x="9741" y="617"/>
                  <a:pt x="9736" y="617"/>
                </a:cubicBezTo>
                <a:cubicBezTo>
                  <a:pt x="9741" y="623"/>
                  <a:pt x="9747" y="629"/>
                  <a:pt x="9747" y="640"/>
                </a:cubicBezTo>
                <a:lnTo>
                  <a:pt x="9747" y="646"/>
                </a:lnTo>
                <a:cubicBezTo>
                  <a:pt x="9747" y="652"/>
                  <a:pt x="9747" y="658"/>
                  <a:pt x="9747" y="658"/>
                </a:cubicBezTo>
                <a:cubicBezTo>
                  <a:pt x="9753" y="664"/>
                  <a:pt x="9759" y="670"/>
                  <a:pt x="9759" y="670"/>
                </a:cubicBezTo>
                <a:cubicBezTo>
                  <a:pt x="9765" y="676"/>
                  <a:pt x="9765" y="682"/>
                  <a:pt x="9771" y="682"/>
                </a:cubicBezTo>
                <a:cubicBezTo>
                  <a:pt x="9783" y="688"/>
                  <a:pt x="9789" y="694"/>
                  <a:pt x="9800" y="694"/>
                </a:cubicBezTo>
                <a:cubicBezTo>
                  <a:pt x="9806" y="694"/>
                  <a:pt x="9806" y="688"/>
                  <a:pt x="9812" y="688"/>
                </a:cubicBezTo>
                <a:cubicBezTo>
                  <a:pt x="9812" y="682"/>
                  <a:pt x="9806" y="676"/>
                  <a:pt x="9806" y="664"/>
                </a:cubicBezTo>
                <a:cubicBezTo>
                  <a:pt x="9806" y="664"/>
                  <a:pt x="9812" y="658"/>
                  <a:pt x="9812" y="652"/>
                </a:cubicBezTo>
                <a:cubicBezTo>
                  <a:pt x="9818" y="658"/>
                  <a:pt x="9829" y="652"/>
                  <a:pt x="9835" y="658"/>
                </a:cubicBezTo>
                <a:cubicBezTo>
                  <a:pt x="9841" y="664"/>
                  <a:pt x="9835" y="676"/>
                  <a:pt x="9841" y="682"/>
                </a:cubicBezTo>
                <a:cubicBezTo>
                  <a:pt x="9847" y="688"/>
                  <a:pt x="9847" y="688"/>
                  <a:pt x="9853" y="688"/>
                </a:cubicBezTo>
                <a:cubicBezTo>
                  <a:pt x="9859" y="694"/>
                  <a:pt x="9859" y="694"/>
                  <a:pt x="9865" y="694"/>
                </a:cubicBezTo>
                <a:cubicBezTo>
                  <a:pt x="9871" y="700"/>
                  <a:pt x="9883" y="694"/>
                  <a:pt x="9889" y="694"/>
                </a:cubicBezTo>
                <a:cubicBezTo>
                  <a:pt x="9901" y="694"/>
                  <a:pt x="9901" y="694"/>
                  <a:pt x="9901" y="694"/>
                </a:cubicBezTo>
                <a:cubicBezTo>
                  <a:pt x="9906" y="694"/>
                  <a:pt x="9906" y="700"/>
                  <a:pt x="9912" y="694"/>
                </a:cubicBezTo>
                <a:cubicBezTo>
                  <a:pt x="9918" y="694"/>
                  <a:pt x="9918" y="688"/>
                  <a:pt x="9918" y="682"/>
                </a:cubicBezTo>
                <a:cubicBezTo>
                  <a:pt x="9924" y="682"/>
                  <a:pt x="9918" y="676"/>
                  <a:pt x="9918" y="670"/>
                </a:cubicBezTo>
                <a:cubicBezTo>
                  <a:pt x="9924" y="670"/>
                  <a:pt x="9924" y="664"/>
                  <a:pt x="9930" y="658"/>
                </a:cubicBezTo>
                <a:cubicBezTo>
                  <a:pt x="9930" y="658"/>
                  <a:pt x="9936" y="664"/>
                  <a:pt x="9942" y="658"/>
                </a:cubicBezTo>
                <a:cubicBezTo>
                  <a:pt x="9942" y="658"/>
                  <a:pt x="9948" y="658"/>
                  <a:pt x="9954" y="652"/>
                </a:cubicBezTo>
                <a:cubicBezTo>
                  <a:pt x="9948" y="652"/>
                  <a:pt x="9948" y="646"/>
                  <a:pt x="9948" y="646"/>
                </a:cubicBezTo>
                <a:cubicBezTo>
                  <a:pt x="9948" y="629"/>
                  <a:pt x="9948" y="629"/>
                  <a:pt x="9948" y="629"/>
                </a:cubicBezTo>
                <a:cubicBezTo>
                  <a:pt x="9972" y="623"/>
                  <a:pt x="9972" y="623"/>
                  <a:pt x="9972" y="623"/>
                </a:cubicBezTo>
                <a:cubicBezTo>
                  <a:pt x="9972" y="629"/>
                  <a:pt x="9983" y="629"/>
                  <a:pt x="9983" y="634"/>
                </a:cubicBezTo>
                <a:cubicBezTo>
                  <a:pt x="9983" y="634"/>
                  <a:pt x="9983" y="640"/>
                  <a:pt x="9983" y="646"/>
                </a:cubicBezTo>
                <a:cubicBezTo>
                  <a:pt x="9983" y="652"/>
                  <a:pt x="9983" y="658"/>
                  <a:pt x="9983" y="664"/>
                </a:cubicBezTo>
                <a:cubicBezTo>
                  <a:pt x="10031" y="664"/>
                  <a:pt x="10031" y="664"/>
                  <a:pt x="10031" y="664"/>
                </a:cubicBezTo>
                <a:cubicBezTo>
                  <a:pt x="10049" y="646"/>
                  <a:pt x="10049" y="646"/>
                  <a:pt x="10049" y="646"/>
                </a:cubicBezTo>
                <a:cubicBezTo>
                  <a:pt x="10061" y="658"/>
                  <a:pt x="10061" y="658"/>
                  <a:pt x="10061" y="658"/>
                </a:cubicBezTo>
                <a:cubicBezTo>
                  <a:pt x="10061" y="670"/>
                  <a:pt x="10061" y="676"/>
                  <a:pt x="10061" y="682"/>
                </a:cubicBezTo>
                <a:close/>
                <a:moveTo>
                  <a:pt x="17122" y="2532"/>
                </a:moveTo>
                <a:lnTo>
                  <a:pt x="17122" y="2532"/>
                </a:lnTo>
                <a:cubicBezTo>
                  <a:pt x="17134" y="2532"/>
                  <a:pt x="17134" y="2532"/>
                  <a:pt x="17140" y="2526"/>
                </a:cubicBezTo>
                <a:cubicBezTo>
                  <a:pt x="17146" y="2526"/>
                  <a:pt x="17152" y="2520"/>
                  <a:pt x="17152" y="2520"/>
                </a:cubicBezTo>
                <a:cubicBezTo>
                  <a:pt x="17294" y="2520"/>
                  <a:pt x="17294" y="2520"/>
                  <a:pt x="17294" y="2520"/>
                </a:cubicBezTo>
                <a:cubicBezTo>
                  <a:pt x="17294" y="2496"/>
                  <a:pt x="17294" y="2496"/>
                  <a:pt x="17294" y="2496"/>
                </a:cubicBezTo>
                <a:cubicBezTo>
                  <a:pt x="17300" y="2490"/>
                  <a:pt x="17294" y="2478"/>
                  <a:pt x="17300" y="2473"/>
                </a:cubicBezTo>
                <a:cubicBezTo>
                  <a:pt x="17306" y="2466"/>
                  <a:pt x="17312" y="2466"/>
                  <a:pt x="17312" y="2466"/>
                </a:cubicBezTo>
                <a:cubicBezTo>
                  <a:pt x="17318" y="2466"/>
                  <a:pt x="17324" y="2473"/>
                  <a:pt x="17330" y="2478"/>
                </a:cubicBezTo>
                <a:cubicBezTo>
                  <a:pt x="17336" y="2478"/>
                  <a:pt x="17336" y="2484"/>
                  <a:pt x="17348" y="2484"/>
                </a:cubicBezTo>
                <a:cubicBezTo>
                  <a:pt x="17353" y="2484"/>
                  <a:pt x="17359" y="2478"/>
                  <a:pt x="17365" y="2478"/>
                </a:cubicBezTo>
                <a:cubicBezTo>
                  <a:pt x="17377" y="2478"/>
                  <a:pt x="17377" y="2484"/>
                  <a:pt x="17383" y="2484"/>
                </a:cubicBezTo>
                <a:cubicBezTo>
                  <a:pt x="17389" y="2490"/>
                  <a:pt x="17389" y="2496"/>
                  <a:pt x="17395" y="2496"/>
                </a:cubicBezTo>
                <a:cubicBezTo>
                  <a:pt x="17401" y="2496"/>
                  <a:pt x="17407" y="2496"/>
                  <a:pt x="17407" y="2496"/>
                </a:cubicBezTo>
                <a:cubicBezTo>
                  <a:pt x="17413" y="2502"/>
                  <a:pt x="17413" y="2508"/>
                  <a:pt x="17419" y="2508"/>
                </a:cubicBezTo>
                <a:cubicBezTo>
                  <a:pt x="17419" y="2514"/>
                  <a:pt x="17419" y="2514"/>
                  <a:pt x="17419" y="2520"/>
                </a:cubicBezTo>
                <a:cubicBezTo>
                  <a:pt x="17413" y="2526"/>
                  <a:pt x="17407" y="2526"/>
                  <a:pt x="17407" y="2532"/>
                </a:cubicBezTo>
                <a:cubicBezTo>
                  <a:pt x="17407" y="2538"/>
                  <a:pt x="17407" y="2544"/>
                  <a:pt x="17413" y="2550"/>
                </a:cubicBezTo>
                <a:cubicBezTo>
                  <a:pt x="17413" y="2555"/>
                  <a:pt x="17419" y="2555"/>
                  <a:pt x="17425" y="2555"/>
                </a:cubicBezTo>
                <a:cubicBezTo>
                  <a:pt x="17478" y="2555"/>
                  <a:pt x="17478" y="2555"/>
                  <a:pt x="17478" y="2555"/>
                </a:cubicBezTo>
                <a:cubicBezTo>
                  <a:pt x="17490" y="2555"/>
                  <a:pt x="17496" y="2544"/>
                  <a:pt x="17502" y="2538"/>
                </a:cubicBezTo>
                <a:cubicBezTo>
                  <a:pt x="17508" y="2532"/>
                  <a:pt x="17508" y="2532"/>
                  <a:pt x="17508" y="2526"/>
                </a:cubicBezTo>
                <a:cubicBezTo>
                  <a:pt x="17514" y="2520"/>
                  <a:pt x="17514" y="2514"/>
                  <a:pt x="17519" y="2514"/>
                </a:cubicBezTo>
                <a:cubicBezTo>
                  <a:pt x="17537" y="2514"/>
                  <a:pt x="17537" y="2526"/>
                  <a:pt x="17549" y="2538"/>
                </a:cubicBezTo>
                <a:cubicBezTo>
                  <a:pt x="17555" y="2544"/>
                  <a:pt x="17561" y="2544"/>
                  <a:pt x="17561" y="2550"/>
                </a:cubicBezTo>
                <a:cubicBezTo>
                  <a:pt x="17561" y="2544"/>
                  <a:pt x="17561" y="2538"/>
                  <a:pt x="17561" y="2538"/>
                </a:cubicBezTo>
                <a:cubicBezTo>
                  <a:pt x="17561" y="2532"/>
                  <a:pt x="17567" y="2532"/>
                  <a:pt x="17567" y="2526"/>
                </a:cubicBezTo>
                <a:cubicBezTo>
                  <a:pt x="17573" y="2526"/>
                  <a:pt x="17573" y="2526"/>
                  <a:pt x="17579" y="2526"/>
                </a:cubicBezTo>
                <a:cubicBezTo>
                  <a:pt x="17585" y="2532"/>
                  <a:pt x="17585" y="2538"/>
                  <a:pt x="17591" y="2538"/>
                </a:cubicBezTo>
                <a:cubicBezTo>
                  <a:pt x="17626" y="2538"/>
                  <a:pt x="17626" y="2538"/>
                  <a:pt x="17626" y="2538"/>
                </a:cubicBezTo>
                <a:cubicBezTo>
                  <a:pt x="17626" y="2532"/>
                  <a:pt x="17626" y="2526"/>
                  <a:pt x="17626" y="2526"/>
                </a:cubicBezTo>
                <a:cubicBezTo>
                  <a:pt x="17620" y="2520"/>
                  <a:pt x="17620" y="2520"/>
                  <a:pt x="17614" y="2514"/>
                </a:cubicBezTo>
                <a:cubicBezTo>
                  <a:pt x="17614" y="2508"/>
                  <a:pt x="17614" y="2508"/>
                  <a:pt x="17614" y="2502"/>
                </a:cubicBezTo>
                <a:cubicBezTo>
                  <a:pt x="17603" y="2502"/>
                  <a:pt x="17597" y="2502"/>
                  <a:pt x="17591" y="2502"/>
                </a:cubicBezTo>
                <a:cubicBezTo>
                  <a:pt x="17585" y="2502"/>
                  <a:pt x="17585" y="2502"/>
                  <a:pt x="17579" y="2502"/>
                </a:cubicBezTo>
                <a:cubicBezTo>
                  <a:pt x="17579" y="2473"/>
                  <a:pt x="17579" y="2473"/>
                  <a:pt x="17579" y="2473"/>
                </a:cubicBezTo>
                <a:cubicBezTo>
                  <a:pt x="17579" y="2461"/>
                  <a:pt x="17591" y="2461"/>
                  <a:pt x="17597" y="2455"/>
                </a:cubicBezTo>
                <a:cubicBezTo>
                  <a:pt x="17603" y="2449"/>
                  <a:pt x="17603" y="2455"/>
                  <a:pt x="17608" y="2455"/>
                </a:cubicBezTo>
                <a:cubicBezTo>
                  <a:pt x="17614" y="2449"/>
                  <a:pt x="17614" y="2449"/>
                  <a:pt x="17614" y="2443"/>
                </a:cubicBezTo>
                <a:cubicBezTo>
                  <a:pt x="17620" y="2437"/>
                  <a:pt x="17620" y="2437"/>
                  <a:pt x="17620" y="2431"/>
                </a:cubicBezTo>
                <a:cubicBezTo>
                  <a:pt x="17626" y="2425"/>
                  <a:pt x="17626" y="2425"/>
                  <a:pt x="17632" y="2419"/>
                </a:cubicBezTo>
                <a:cubicBezTo>
                  <a:pt x="17632" y="2413"/>
                  <a:pt x="17638" y="2413"/>
                  <a:pt x="17638" y="2407"/>
                </a:cubicBezTo>
                <a:cubicBezTo>
                  <a:pt x="17644" y="2401"/>
                  <a:pt x="17644" y="2395"/>
                  <a:pt x="17650" y="2395"/>
                </a:cubicBezTo>
                <a:cubicBezTo>
                  <a:pt x="17656" y="2395"/>
                  <a:pt x="17656" y="2395"/>
                  <a:pt x="17662" y="2395"/>
                </a:cubicBezTo>
                <a:cubicBezTo>
                  <a:pt x="17674" y="2389"/>
                  <a:pt x="17674" y="2389"/>
                  <a:pt x="17674" y="2389"/>
                </a:cubicBezTo>
                <a:cubicBezTo>
                  <a:pt x="17680" y="2389"/>
                  <a:pt x="17680" y="2384"/>
                  <a:pt x="17680" y="2378"/>
                </a:cubicBezTo>
                <a:cubicBezTo>
                  <a:pt x="17691" y="2366"/>
                  <a:pt x="17697" y="2360"/>
                  <a:pt x="17703" y="2348"/>
                </a:cubicBezTo>
                <a:cubicBezTo>
                  <a:pt x="17715" y="2336"/>
                  <a:pt x="17721" y="2324"/>
                  <a:pt x="17739" y="2318"/>
                </a:cubicBezTo>
                <a:cubicBezTo>
                  <a:pt x="17745" y="2307"/>
                  <a:pt x="17751" y="2307"/>
                  <a:pt x="17763" y="2307"/>
                </a:cubicBezTo>
                <a:cubicBezTo>
                  <a:pt x="17769" y="2307"/>
                  <a:pt x="17774" y="2307"/>
                  <a:pt x="17780" y="2307"/>
                </a:cubicBezTo>
                <a:cubicBezTo>
                  <a:pt x="17786" y="2307"/>
                  <a:pt x="17792" y="2312"/>
                  <a:pt x="17798" y="2312"/>
                </a:cubicBezTo>
                <a:cubicBezTo>
                  <a:pt x="17804" y="2312"/>
                  <a:pt x="17804" y="2312"/>
                  <a:pt x="17804" y="2312"/>
                </a:cubicBezTo>
                <a:cubicBezTo>
                  <a:pt x="17810" y="2312"/>
                  <a:pt x="17810" y="2312"/>
                  <a:pt x="17816" y="2307"/>
                </a:cubicBezTo>
                <a:cubicBezTo>
                  <a:pt x="17822" y="2307"/>
                  <a:pt x="17822" y="2295"/>
                  <a:pt x="17828" y="2295"/>
                </a:cubicBezTo>
                <a:cubicBezTo>
                  <a:pt x="17834" y="2295"/>
                  <a:pt x="17834" y="2295"/>
                  <a:pt x="17834" y="2295"/>
                </a:cubicBezTo>
                <a:cubicBezTo>
                  <a:pt x="17840" y="2295"/>
                  <a:pt x="17840" y="2307"/>
                  <a:pt x="17840" y="2307"/>
                </a:cubicBezTo>
                <a:cubicBezTo>
                  <a:pt x="17846" y="2312"/>
                  <a:pt x="17846" y="2318"/>
                  <a:pt x="17851" y="2318"/>
                </a:cubicBezTo>
                <a:cubicBezTo>
                  <a:pt x="17851" y="2318"/>
                  <a:pt x="17858" y="2324"/>
                  <a:pt x="17863" y="2324"/>
                </a:cubicBezTo>
                <a:cubicBezTo>
                  <a:pt x="17863" y="2324"/>
                  <a:pt x="17869" y="2324"/>
                  <a:pt x="17875" y="2324"/>
                </a:cubicBezTo>
                <a:cubicBezTo>
                  <a:pt x="17875" y="2324"/>
                  <a:pt x="17881" y="2330"/>
                  <a:pt x="17887" y="2330"/>
                </a:cubicBezTo>
                <a:cubicBezTo>
                  <a:pt x="17881" y="2336"/>
                  <a:pt x="17875" y="2342"/>
                  <a:pt x="17875" y="2348"/>
                </a:cubicBezTo>
                <a:cubicBezTo>
                  <a:pt x="17875" y="2354"/>
                  <a:pt x="17875" y="2354"/>
                  <a:pt x="17875" y="2354"/>
                </a:cubicBezTo>
                <a:cubicBezTo>
                  <a:pt x="17875" y="2360"/>
                  <a:pt x="17875" y="2360"/>
                  <a:pt x="17881" y="2366"/>
                </a:cubicBezTo>
                <a:cubicBezTo>
                  <a:pt x="17881" y="2366"/>
                  <a:pt x="17887" y="2366"/>
                  <a:pt x="17893" y="2372"/>
                </a:cubicBezTo>
                <a:cubicBezTo>
                  <a:pt x="17893" y="2372"/>
                  <a:pt x="17893" y="2378"/>
                  <a:pt x="17893" y="2384"/>
                </a:cubicBezTo>
                <a:cubicBezTo>
                  <a:pt x="17893" y="2389"/>
                  <a:pt x="17893" y="2395"/>
                  <a:pt x="17893" y="2407"/>
                </a:cubicBezTo>
                <a:cubicBezTo>
                  <a:pt x="17905" y="2407"/>
                  <a:pt x="17905" y="2407"/>
                  <a:pt x="17905" y="2407"/>
                </a:cubicBezTo>
                <a:cubicBezTo>
                  <a:pt x="17911" y="2407"/>
                  <a:pt x="17917" y="2407"/>
                  <a:pt x="17917" y="2401"/>
                </a:cubicBezTo>
                <a:cubicBezTo>
                  <a:pt x="17923" y="2395"/>
                  <a:pt x="17923" y="2395"/>
                  <a:pt x="17929" y="2389"/>
                </a:cubicBezTo>
                <a:cubicBezTo>
                  <a:pt x="17935" y="2384"/>
                  <a:pt x="17940" y="2378"/>
                  <a:pt x="17952" y="2372"/>
                </a:cubicBezTo>
                <a:cubicBezTo>
                  <a:pt x="17958" y="2372"/>
                  <a:pt x="17958" y="2372"/>
                  <a:pt x="17964" y="2372"/>
                </a:cubicBezTo>
                <a:cubicBezTo>
                  <a:pt x="17970" y="2366"/>
                  <a:pt x="17970" y="2366"/>
                  <a:pt x="17976" y="2360"/>
                </a:cubicBezTo>
                <a:cubicBezTo>
                  <a:pt x="17982" y="2360"/>
                  <a:pt x="17982" y="2354"/>
                  <a:pt x="17982" y="2348"/>
                </a:cubicBezTo>
                <a:cubicBezTo>
                  <a:pt x="17988" y="2348"/>
                  <a:pt x="17994" y="2342"/>
                  <a:pt x="17994" y="2342"/>
                </a:cubicBezTo>
                <a:cubicBezTo>
                  <a:pt x="18000" y="2336"/>
                  <a:pt x="18000" y="2330"/>
                  <a:pt x="18006" y="2330"/>
                </a:cubicBezTo>
                <a:cubicBezTo>
                  <a:pt x="18012" y="2324"/>
                  <a:pt x="18017" y="2324"/>
                  <a:pt x="18029" y="2324"/>
                </a:cubicBezTo>
                <a:cubicBezTo>
                  <a:pt x="18029" y="2324"/>
                  <a:pt x="18035" y="2324"/>
                  <a:pt x="18041" y="2324"/>
                </a:cubicBezTo>
                <a:cubicBezTo>
                  <a:pt x="18041" y="2324"/>
                  <a:pt x="18041" y="2318"/>
                  <a:pt x="18047" y="2312"/>
                </a:cubicBezTo>
                <a:cubicBezTo>
                  <a:pt x="18047" y="2312"/>
                  <a:pt x="18047" y="2307"/>
                  <a:pt x="18047" y="2300"/>
                </a:cubicBezTo>
                <a:cubicBezTo>
                  <a:pt x="18053" y="2300"/>
                  <a:pt x="18053" y="2295"/>
                  <a:pt x="18053" y="2289"/>
                </a:cubicBezTo>
                <a:cubicBezTo>
                  <a:pt x="18059" y="2283"/>
                  <a:pt x="18053" y="2277"/>
                  <a:pt x="18053" y="2265"/>
                </a:cubicBezTo>
                <a:cubicBezTo>
                  <a:pt x="18059" y="2259"/>
                  <a:pt x="18059" y="2253"/>
                  <a:pt x="18059" y="2247"/>
                </a:cubicBezTo>
                <a:cubicBezTo>
                  <a:pt x="18071" y="2247"/>
                  <a:pt x="18077" y="2247"/>
                  <a:pt x="18083" y="2247"/>
                </a:cubicBezTo>
                <a:cubicBezTo>
                  <a:pt x="18095" y="2241"/>
                  <a:pt x="18101" y="2235"/>
                  <a:pt x="18106" y="2235"/>
                </a:cubicBezTo>
                <a:cubicBezTo>
                  <a:pt x="18166" y="2235"/>
                  <a:pt x="18166" y="2235"/>
                  <a:pt x="18166" y="2235"/>
                </a:cubicBezTo>
                <a:cubicBezTo>
                  <a:pt x="18166" y="2253"/>
                  <a:pt x="18166" y="2253"/>
                  <a:pt x="18166" y="2253"/>
                </a:cubicBezTo>
                <a:cubicBezTo>
                  <a:pt x="18160" y="2259"/>
                  <a:pt x="18160" y="2259"/>
                  <a:pt x="18154" y="2265"/>
                </a:cubicBezTo>
                <a:cubicBezTo>
                  <a:pt x="18130" y="2271"/>
                  <a:pt x="18130" y="2271"/>
                  <a:pt x="18130" y="2271"/>
                </a:cubicBezTo>
                <a:cubicBezTo>
                  <a:pt x="18124" y="2277"/>
                  <a:pt x="18124" y="2277"/>
                  <a:pt x="18118" y="2277"/>
                </a:cubicBezTo>
                <a:cubicBezTo>
                  <a:pt x="18112" y="2283"/>
                  <a:pt x="18106" y="2283"/>
                  <a:pt x="18106" y="2289"/>
                </a:cubicBezTo>
                <a:cubicBezTo>
                  <a:pt x="18106" y="2295"/>
                  <a:pt x="18101" y="2300"/>
                  <a:pt x="18101" y="2300"/>
                </a:cubicBezTo>
                <a:cubicBezTo>
                  <a:pt x="18101" y="2307"/>
                  <a:pt x="18101" y="2312"/>
                  <a:pt x="18101" y="2312"/>
                </a:cubicBezTo>
                <a:cubicBezTo>
                  <a:pt x="18101" y="2318"/>
                  <a:pt x="18101" y="2324"/>
                  <a:pt x="18101" y="2324"/>
                </a:cubicBezTo>
                <a:cubicBezTo>
                  <a:pt x="18101" y="2330"/>
                  <a:pt x="18095" y="2330"/>
                  <a:pt x="18095" y="2336"/>
                </a:cubicBezTo>
                <a:cubicBezTo>
                  <a:pt x="18095" y="2348"/>
                  <a:pt x="18089" y="2354"/>
                  <a:pt x="18083" y="2360"/>
                </a:cubicBezTo>
                <a:cubicBezTo>
                  <a:pt x="18083" y="2366"/>
                  <a:pt x="18083" y="2372"/>
                  <a:pt x="18083" y="2372"/>
                </a:cubicBezTo>
                <a:cubicBezTo>
                  <a:pt x="18083" y="2378"/>
                  <a:pt x="18083" y="2384"/>
                  <a:pt x="18077" y="2384"/>
                </a:cubicBezTo>
                <a:cubicBezTo>
                  <a:pt x="18077" y="2389"/>
                  <a:pt x="18077" y="2395"/>
                  <a:pt x="18071" y="2395"/>
                </a:cubicBezTo>
                <a:cubicBezTo>
                  <a:pt x="18065" y="2395"/>
                  <a:pt x="18065" y="2395"/>
                  <a:pt x="18059" y="2401"/>
                </a:cubicBezTo>
                <a:cubicBezTo>
                  <a:pt x="18053" y="2401"/>
                  <a:pt x="18047" y="2401"/>
                  <a:pt x="18047" y="2407"/>
                </a:cubicBezTo>
                <a:cubicBezTo>
                  <a:pt x="18041" y="2407"/>
                  <a:pt x="18035" y="2407"/>
                  <a:pt x="18035" y="2407"/>
                </a:cubicBezTo>
                <a:cubicBezTo>
                  <a:pt x="18029" y="2413"/>
                  <a:pt x="18029" y="2413"/>
                  <a:pt x="18029" y="2419"/>
                </a:cubicBezTo>
                <a:cubicBezTo>
                  <a:pt x="18029" y="2425"/>
                  <a:pt x="18029" y="2425"/>
                  <a:pt x="18029" y="2431"/>
                </a:cubicBezTo>
                <a:cubicBezTo>
                  <a:pt x="18024" y="2443"/>
                  <a:pt x="18012" y="2443"/>
                  <a:pt x="18006" y="2449"/>
                </a:cubicBezTo>
                <a:cubicBezTo>
                  <a:pt x="17994" y="2455"/>
                  <a:pt x="17982" y="2466"/>
                  <a:pt x="17970" y="2473"/>
                </a:cubicBezTo>
                <a:cubicBezTo>
                  <a:pt x="17958" y="2484"/>
                  <a:pt x="17946" y="2490"/>
                  <a:pt x="17935" y="2496"/>
                </a:cubicBezTo>
                <a:cubicBezTo>
                  <a:pt x="17917" y="2502"/>
                  <a:pt x="17911" y="2514"/>
                  <a:pt x="17899" y="2520"/>
                </a:cubicBezTo>
                <a:cubicBezTo>
                  <a:pt x="17887" y="2532"/>
                  <a:pt x="17881" y="2544"/>
                  <a:pt x="17869" y="2555"/>
                </a:cubicBezTo>
                <a:cubicBezTo>
                  <a:pt x="17869" y="2561"/>
                  <a:pt x="17863" y="2567"/>
                  <a:pt x="17863" y="2567"/>
                </a:cubicBezTo>
                <a:cubicBezTo>
                  <a:pt x="17851" y="2573"/>
                  <a:pt x="17846" y="2573"/>
                  <a:pt x="17840" y="2579"/>
                </a:cubicBezTo>
                <a:cubicBezTo>
                  <a:pt x="17834" y="2585"/>
                  <a:pt x="17840" y="2591"/>
                  <a:pt x="17834" y="2591"/>
                </a:cubicBezTo>
                <a:cubicBezTo>
                  <a:pt x="17834" y="2597"/>
                  <a:pt x="17828" y="2603"/>
                  <a:pt x="17822" y="2603"/>
                </a:cubicBezTo>
                <a:lnTo>
                  <a:pt x="17816" y="2603"/>
                </a:lnTo>
                <a:cubicBezTo>
                  <a:pt x="17810" y="2603"/>
                  <a:pt x="17804" y="2603"/>
                  <a:pt x="17798" y="2603"/>
                </a:cubicBezTo>
                <a:cubicBezTo>
                  <a:pt x="17792" y="2603"/>
                  <a:pt x="17792" y="2609"/>
                  <a:pt x="17786" y="2609"/>
                </a:cubicBezTo>
                <a:cubicBezTo>
                  <a:pt x="17786" y="2609"/>
                  <a:pt x="17780" y="2615"/>
                  <a:pt x="17774" y="2615"/>
                </a:cubicBezTo>
                <a:cubicBezTo>
                  <a:pt x="17769" y="2615"/>
                  <a:pt x="17763" y="2621"/>
                  <a:pt x="17751" y="2627"/>
                </a:cubicBezTo>
                <a:cubicBezTo>
                  <a:pt x="17745" y="2627"/>
                  <a:pt x="17745" y="2627"/>
                  <a:pt x="17739" y="2632"/>
                </a:cubicBezTo>
                <a:cubicBezTo>
                  <a:pt x="17733" y="2632"/>
                  <a:pt x="17733" y="2627"/>
                  <a:pt x="17727" y="2632"/>
                </a:cubicBezTo>
                <a:cubicBezTo>
                  <a:pt x="17721" y="2632"/>
                  <a:pt x="17721" y="2632"/>
                  <a:pt x="17715" y="2639"/>
                </a:cubicBezTo>
                <a:cubicBezTo>
                  <a:pt x="17715" y="2639"/>
                  <a:pt x="17709" y="2644"/>
                  <a:pt x="17709" y="2650"/>
                </a:cubicBezTo>
                <a:cubicBezTo>
                  <a:pt x="17709" y="2656"/>
                  <a:pt x="17715" y="2656"/>
                  <a:pt x="17715" y="2662"/>
                </a:cubicBezTo>
                <a:cubicBezTo>
                  <a:pt x="17715" y="2674"/>
                  <a:pt x="17715" y="2686"/>
                  <a:pt x="17709" y="2698"/>
                </a:cubicBezTo>
                <a:cubicBezTo>
                  <a:pt x="17709" y="2704"/>
                  <a:pt x="17703" y="2704"/>
                  <a:pt x="17697" y="2710"/>
                </a:cubicBezTo>
                <a:cubicBezTo>
                  <a:pt x="17697" y="2710"/>
                  <a:pt x="17691" y="2710"/>
                  <a:pt x="17685" y="2716"/>
                </a:cubicBezTo>
                <a:cubicBezTo>
                  <a:pt x="17685" y="2721"/>
                  <a:pt x="17685" y="2721"/>
                  <a:pt x="17685" y="2727"/>
                </a:cubicBezTo>
                <a:cubicBezTo>
                  <a:pt x="17685" y="2733"/>
                  <a:pt x="17680" y="2733"/>
                  <a:pt x="17674" y="2739"/>
                </a:cubicBezTo>
                <a:cubicBezTo>
                  <a:pt x="17674" y="2745"/>
                  <a:pt x="17674" y="2751"/>
                  <a:pt x="17674" y="2757"/>
                </a:cubicBezTo>
                <a:cubicBezTo>
                  <a:pt x="17674" y="2763"/>
                  <a:pt x="17680" y="2769"/>
                  <a:pt x="17674" y="2781"/>
                </a:cubicBezTo>
                <a:cubicBezTo>
                  <a:pt x="17674" y="2787"/>
                  <a:pt x="17662" y="2793"/>
                  <a:pt x="17662" y="2805"/>
                </a:cubicBezTo>
                <a:cubicBezTo>
                  <a:pt x="17662" y="2810"/>
                  <a:pt x="17662" y="2816"/>
                  <a:pt x="17662" y="2828"/>
                </a:cubicBezTo>
                <a:cubicBezTo>
                  <a:pt x="17662" y="2834"/>
                  <a:pt x="17662" y="2840"/>
                  <a:pt x="17662" y="2852"/>
                </a:cubicBezTo>
                <a:cubicBezTo>
                  <a:pt x="17662" y="2899"/>
                  <a:pt x="17668" y="2923"/>
                  <a:pt x="17668" y="2971"/>
                </a:cubicBezTo>
                <a:cubicBezTo>
                  <a:pt x="17668" y="2976"/>
                  <a:pt x="17668" y="2982"/>
                  <a:pt x="17668" y="2988"/>
                </a:cubicBezTo>
                <a:cubicBezTo>
                  <a:pt x="17668" y="2994"/>
                  <a:pt x="17662" y="2994"/>
                  <a:pt x="17656" y="3000"/>
                </a:cubicBezTo>
                <a:cubicBezTo>
                  <a:pt x="17685" y="3048"/>
                  <a:pt x="17685" y="3048"/>
                  <a:pt x="17685" y="3048"/>
                </a:cubicBezTo>
                <a:cubicBezTo>
                  <a:pt x="17685" y="3142"/>
                  <a:pt x="17685" y="3142"/>
                  <a:pt x="17685" y="3142"/>
                </a:cubicBezTo>
                <a:cubicBezTo>
                  <a:pt x="17691" y="3142"/>
                  <a:pt x="17691" y="3148"/>
                  <a:pt x="17697" y="3148"/>
                </a:cubicBezTo>
                <a:cubicBezTo>
                  <a:pt x="17703" y="3148"/>
                  <a:pt x="17703" y="3142"/>
                  <a:pt x="17709" y="3137"/>
                </a:cubicBezTo>
                <a:cubicBezTo>
                  <a:pt x="17715" y="3137"/>
                  <a:pt x="17721" y="3137"/>
                  <a:pt x="17721" y="3137"/>
                </a:cubicBezTo>
                <a:cubicBezTo>
                  <a:pt x="17727" y="3137"/>
                  <a:pt x="17727" y="3131"/>
                  <a:pt x="17733" y="3131"/>
                </a:cubicBezTo>
                <a:cubicBezTo>
                  <a:pt x="17739" y="3131"/>
                  <a:pt x="17739" y="3125"/>
                  <a:pt x="17745" y="3125"/>
                </a:cubicBezTo>
                <a:cubicBezTo>
                  <a:pt x="17751" y="3125"/>
                  <a:pt x="17757" y="3125"/>
                  <a:pt x="17763" y="3125"/>
                </a:cubicBezTo>
                <a:cubicBezTo>
                  <a:pt x="17763" y="3113"/>
                  <a:pt x="17763" y="3107"/>
                  <a:pt x="17763" y="3095"/>
                </a:cubicBezTo>
                <a:cubicBezTo>
                  <a:pt x="17763" y="3089"/>
                  <a:pt x="17763" y="3083"/>
                  <a:pt x="17763" y="3083"/>
                </a:cubicBezTo>
                <a:cubicBezTo>
                  <a:pt x="17769" y="3077"/>
                  <a:pt x="17769" y="3071"/>
                  <a:pt x="17774" y="3071"/>
                </a:cubicBezTo>
                <a:cubicBezTo>
                  <a:pt x="17774" y="3065"/>
                  <a:pt x="17780" y="3065"/>
                  <a:pt x="17786" y="3065"/>
                </a:cubicBezTo>
                <a:cubicBezTo>
                  <a:pt x="17786" y="3059"/>
                  <a:pt x="17792" y="3059"/>
                  <a:pt x="17792" y="3054"/>
                </a:cubicBezTo>
                <a:cubicBezTo>
                  <a:pt x="17798" y="3048"/>
                  <a:pt x="17798" y="3048"/>
                  <a:pt x="17804" y="3042"/>
                </a:cubicBezTo>
                <a:cubicBezTo>
                  <a:pt x="17810" y="3030"/>
                  <a:pt x="17810" y="3030"/>
                  <a:pt x="17810" y="3030"/>
                </a:cubicBezTo>
                <a:cubicBezTo>
                  <a:pt x="17810" y="3024"/>
                  <a:pt x="17810" y="3024"/>
                  <a:pt x="17816" y="3018"/>
                </a:cubicBezTo>
                <a:cubicBezTo>
                  <a:pt x="17816" y="3012"/>
                  <a:pt x="17822" y="3006"/>
                  <a:pt x="17828" y="3006"/>
                </a:cubicBezTo>
                <a:cubicBezTo>
                  <a:pt x="17834" y="3006"/>
                  <a:pt x="17834" y="3006"/>
                  <a:pt x="17834" y="3006"/>
                </a:cubicBezTo>
                <a:cubicBezTo>
                  <a:pt x="17840" y="3006"/>
                  <a:pt x="17840" y="3012"/>
                  <a:pt x="17846" y="3012"/>
                </a:cubicBezTo>
                <a:cubicBezTo>
                  <a:pt x="17858" y="3012"/>
                  <a:pt x="17858" y="3012"/>
                  <a:pt x="17858" y="3012"/>
                </a:cubicBezTo>
                <a:cubicBezTo>
                  <a:pt x="17858" y="3012"/>
                  <a:pt x="17863" y="3012"/>
                  <a:pt x="17869" y="3012"/>
                </a:cubicBezTo>
                <a:cubicBezTo>
                  <a:pt x="17869" y="3012"/>
                  <a:pt x="17875" y="3006"/>
                  <a:pt x="17875" y="3000"/>
                </a:cubicBezTo>
                <a:cubicBezTo>
                  <a:pt x="17881" y="3000"/>
                  <a:pt x="17881" y="2994"/>
                  <a:pt x="17881" y="2988"/>
                </a:cubicBezTo>
                <a:cubicBezTo>
                  <a:pt x="17881" y="2935"/>
                  <a:pt x="17881" y="2935"/>
                  <a:pt x="17881" y="2935"/>
                </a:cubicBezTo>
                <a:cubicBezTo>
                  <a:pt x="17887" y="2923"/>
                  <a:pt x="17893" y="2917"/>
                  <a:pt x="17899" y="2911"/>
                </a:cubicBezTo>
                <a:cubicBezTo>
                  <a:pt x="17905" y="2905"/>
                  <a:pt x="17911" y="2905"/>
                  <a:pt x="17911" y="2899"/>
                </a:cubicBezTo>
                <a:cubicBezTo>
                  <a:pt x="17994" y="2899"/>
                  <a:pt x="17994" y="2899"/>
                  <a:pt x="17994" y="2899"/>
                </a:cubicBezTo>
                <a:cubicBezTo>
                  <a:pt x="17994" y="2870"/>
                  <a:pt x="17994" y="2870"/>
                  <a:pt x="17994" y="2870"/>
                </a:cubicBezTo>
                <a:cubicBezTo>
                  <a:pt x="17994" y="2858"/>
                  <a:pt x="17988" y="2858"/>
                  <a:pt x="17982" y="2846"/>
                </a:cubicBezTo>
                <a:cubicBezTo>
                  <a:pt x="17982" y="2840"/>
                  <a:pt x="17976" y="2840"/>
                  <a:pt x="17976" y="2834"/>
                </a:cubicBezTo>
                <a:cubicBezTo>
                  <a:pt x="17976" y="2822"/>
                  <a:pt x="17976" y="2822"/>
                  <a:pt x="17976" y="2822"/>
                </a:cubicBezTo>
                <a:cubicBezTo>
                  <a:pt x="17976" y="2810"/>
                  <a:pt x="17976" y="2810"/>
                  <a:pt x="17976" y="2810"/>
                </a:cubicBezTo>
                <a:lnTo>
                  <a:pt x="17982" y="2805"/>
                </a:lnTo>
                <a:cubicBezTo>
                  <a:pt x="17988" y="2799"/>
                  <a:pt x="17994" y="2793"/>
                  <a:pt x="17994" y="2787"/>
                </a:cubicBezTo>
                <a:cubicBezTo>
                  <a:pt x="18000" y="2781"/>
                  <a:pt x="18000" y="2781"/>
                  <a:pt x="18000" y="2775"/>
                </a:cubicBezTo>
                <a:cubicBezTo>
                  <a:pt x="18006" y="2769"/>
                  <a:pt x="18006" y="2763"/>
                  <a:pt x="18012" y="2763"/>
                </a:cubicBezTo>
                <a:cubicBezTo>
                  <a:pt x="18017" y="2763"/>
                  <a:pt x="18024" y="2763"/>
                  <a:pt x="18029" y="2769"/>
                </a:cubicBezTo>
                <a:cubicBezTo>
                  <a:pt x="18035" y="2769"/>
                  <a:pt x="18029" y="2775"/>
                  <a:pt x="18035" y="2781"/>
                </a:cubicBezTo>
                <a:cubicBezTo>
                  <a:pt x="18035" y="2781"/>
                  <a:pt x="18041" y="2781"/>
                  <a:pt x="18047" y="2787"/>
                </a:cubicBezTo>
                <a:cubicBezTo>
                  <a:pt x="18065" y="2787"/>
                  <a:pt x="18065" y="2787"/>
                  <a:pt x="18065" y="2787"/>
                </a:cubicBezTo>
                <a:cubicBezTo>
                  <a:pt x="18071" y="2763"/>
                  <a:pt x="18071" y="2763"/>
                  <a:pt x="18071" y="2763"/>
                </a:cubicBezTo>
                <a:cubicBezTo>
                  <a:pt x="18065" y="2763"/>
                  <a:pt x="18065" y="2757"/>
                  <a:pt x="18059" y="2751"/>
                </a:cubicBezTo>
                <a:cubicBezTo>
                  <a:pt x="18053" y="2745"/>
                  <a:pt x="18047" y="2745"/>
                  <a:pt x="18041" y="2733"/>
                </a:cubicBezTo>
                <a:cubicBezTo>
                  <a:pt x="18041" y="2727"/>
                  <a:pt x="18041" y="2727"/>
                  <a:pt x="18041" y="2721"/>
                </a:cubicBezTo>
                <a:cubicBezTo>
                  <a:pt x="18041" y="2716"/>
                  <a:pt x="18041" y="2716"/>
                  <a:pt x="18041" y="2710"/>
                </a:cubicBezTo>
                <a:cubicBezTo>
                  <a:pt x="18041" y="2704"/>
                  <a:pt x="18035" y="2704"/>
                  <a:pt x="18035" y="2698"/>
                </a:cubicBezTo>
                <a:cubicBezTo>
                  <a:pt x="18035" y="2692"/>
                  <a:pt x="18035" y="2686"/>
                  <a:pt x="18035" y="2674"/>
                </a:cubicBezTo>
                <a:cubicBezTo>
                  <a:pt x="18035" y="2668"/>
                  <a:pt x="18029" y="2668"/>
                  <a:pt x="18035" y="2662"/>
                </a:cubicBezTo>
                <a:cubicBezTo>
                  <a:pt x="18035" y="2656"/>
                  <a:pt x="18041" y="2662"/>
                  <a:pt x="18047" y="2656"/>
                </a:cubicBezTo>
                <a:cubicBezTo>
                  <a:pt x="18047" y="2656"/>
                  <a:pt x="18053" y="2656"/>
                  <a:pt x="18053" y="2650"/>
                </a:cubicBezTo>
                <a:cubicBezTo>
                  <a:pt x="18053" y="2650"/>
                  <a:pt x="18059" y="2644"/>
                  <a:pt x="18053" y="2644"/>
                </a:cubicBezTo>
                <a:cubicBezTo>
                  <a:pt x="18053" y="2639"/>
                  <a:pt x="18047" y="2632"/>
                  <a:pt x="18047" y="2632"/>
                </a:cubicBezTo>
                <a:cubicBezTo>
                  <a:pt x="18041" y="2632"/>
                  <a:pt x="18041" y="2627"/>
                  <a:pt x="18035" y="2632"/>
                </a:cubicBezTo>
                <a:cubicBezTo>
                  <a:pt x="18029" y="2632"/>
                  <a:pt x="18029" y="2644"/>
                  <a:pt x="18029" y="2644"/>
                </a:cubicBezTo>
                <a:cubicBezTo>
                  <a:pt x="18006" y="2644"/>
                  <a:pt x="18006" y="2644"/>
                  <a:pt x="18006" y="2644"/>
                </a:cubicBezTo>
                <a:cubicBezTo>
                  <a:pt x="18006" y="2632"/>
                  <a:pt x="18000" y="2627"/>
                  <a:pt x="18006" y="2615"/>
                </a:cubicBezTo>
                <a:cubicBezTo>
                  <a:pt x="18006" y="2609"/>
                  <a:pt x="18012" y="2603"/>
                  <a:pt x="18017" y="2591"/>
                </a:cubicBezTo>
                <a:cubicBezTo>
                  <a:pt x="18017" y="2591"/>
                  <a:pt x="18017" y="2585"/>
                  <a:pt x="18017" y="2579"/>
                </a:cubicBezTo>
                <a:cubicBezTo>
                  <a:pt x="18024" y="2579"/>
                  <a:pt x="18024" y="2573"/>
                  <a:pt x="18029" y="2573"/>
                </a:cubicBezTo>
                <a:cubicBezTo>
                  <a:pt x="18035" y="2561"/>
                  <a:pt x="18041" y="2567"/>
                  <a:pt x="18047" y="2561"/>
                </a:cubicBezTo>
                <a:cubicBezTo>
                  <a:pt x="18053" y="2555"/>
                  <a:pt x="18059" y="2550"/>
                  <a:pt x="18059" y="2550"/>
                </a:cubicBezTo>
                <a:cubicBezTo>
                  <a:pt x="18059" y="2544"/>
                  <a:pt x="18059" y="2538"/>
                  <a:pt x="18059" y="2538"/>
                </a:cubicBezTo>
                <a:cubicBezTo>
                  <a:pt x="18065" y="2532"/>
                  <a:pt x="18065" y="2532"/>
                  <a:pt x="18065" y="2526"/>
                </a:cubicBezTo>
                <a:cubicBezTo>
                  <a:pt x="18071" y="2520"/>
                  <a:pt x="18071" y="2520"/>
                  <a:pt x="18071" y="2514"/>
                </a:cubicBezTo>
                <a:cubicBezTo>
                  <a:pt x="18071" y="2502"/>
                  <a:pt x="18071" y="2496"/>
                  <a:pt x="18071" y="2490"/>
                </a:cubicBezTo>
                <a:cubicBezTo>
                  <a:pt x="18071" y="2484"/>
                  <a:pt x="18071" y="2478"/>
                  <a:pt x="18071" y="2478"/>
                </a:cubicBezTo>
                <a:cubicBezTo>
                  <a:pt x="18071" y="2473"/>
                  <a:pt x="18071" y="2466"/>
                  <a:pt x="18077" y="2466"/>
                </a:cubicBezTo>
                <a:cubicBezTo>
                  <a:pt x="18077" y="2461"/>
                  <a:pt x="18083" y="2455"/>
                  <a:pt x="18083" y="2455"/>
                </a:cubicBezTo>
                <a:cubicBezTo>
                  <a:pt x="18089" y="2449"/>
                  <a:pt x="18095" y="2449"/>
                  <a:pt x="18095" y="2449"/>
                </a:cubicBezTo>
                <a:cubicBezTo>
                  <a:pt x="18101" y="2449"/>
                  <a:pt x="18101" y="2449"/>
                  <a:pt x="18106" y="2449"/>
                </a:cubicBezTo>
                <a:cubicBezTo>
                  <a:pt x="18118" y="2449"/>
                  <a:pt x="18124" y="2455"/>
                  <a:pt x="18130" y="2461"/>
                </a:cubicBezTo>
                <a:cubicBezTo>
                  <a:pt x="18136" y="2461"/>
                  <a:pt x="18130" y="2466"/>
                  <a:pt x="18136" y="2473"/>
                </a:cubicBezTo>
                <a:cubicBezTo>
                  <a:pt x="18142" y="2473"/>
                  <a:pt x="18148" y="2478"/>
                  <a:pt x="18154" y="2478"/>
                </a:cubicBezTo>
                <a:cubicBezTo>
                  <a:pt x="18160" y="2478"/>
                  <a:pt x="18166" y="2478"/>
                  <a:pt x="18172" y="2473"/>
                </a:cubicBezTo>
                <a:cubicBezTo>
                  <a:pt x="18172" y="2473"/>
                  <a:pt x="18178" y="2466"/>
                  <a:pt x="18178" y="2461"/>
                </a:cubicBezTo>
                <a:cubicBezTo>
                  <a:pt x="18183" y="2461"/>
                  <a:pt x="18183" y="2455"/>
                  <a:pt x="18190" y="2449"/>
                </a:cubicBezTo>
                <a:cubicBezTo>
                  <a:pt x="18190" y="2449"/>
                  <a:pt x="18195" y="2449"/>
                  <a:pt x="18201" y="2443"/>
                </a:cubicBezTo>
                <a:cubicBezTo>
                  <a:pt x="18201" y="2449"/>
                  <a:pt x="18207" y="2449"/>
                  <a:pt x="18207" y="2455"/>
                </a:cubicBezTo>
                <a:cubicBezTo>
                  <a:pt x="18213" y="2455"/>
                  <a:pt x="18207" y="2461"/>
                  <a:pt x="18207" y="2466"/>
                </a:cubicBezTo>
                <a:cubicBezTo>
                  <a:pt x="18213" y="2473"/>
                  <a:pt x="18219" y="2473"/>
                  <a:pt x="18219" y="2478"/>
                </a:cubicBezTo>
                <a:cubicBezTo>
                  <a:pt x="18219" y="2473"/>
                  <a:pt x="18225" y="2478"/>
                  <a:pt x="18231" y="2478"/>
                </a:cubicBezTo>
                <a:cubicBezTo>
                  <a:pt x="18237" y="2473"/>
                  <a:pt x="18237" y="2473"/>
                  <a:pt x="18243" y="2466"/>
                </a:cubicBezTo>
                <a:cubicBezTo>
                  <a:pt x="18243" y="2466"/>
                  <a:pt x="18249" y="2461"/>
                  <a:pt x="18255" y="2461"/>
                </a:cubicBezTo>
                <a:cubicBezTo>
                  <a:pt x="18260" y="2449"/>
                  <a:pt x="18260" y="2443"/>
                  <a:pt x="18272" y="2437"/>
                </a:cubicBezTo>
                <a:cubicBezTo>
                  <a:pt x="18272" y="2431"/>
                  <a:pt x="18272" y="2425"/>
                  <a:pt x="18278" y="2425"/>
                </a:cubicBezTo>
                <a:cubicBezTo>
                  <a:pt x="18284" y="2425"/>
                  <a:pt x="18290" y="2425"/>
                  <a:pt x="18296" y="2425"/>
                </a:cubicBezTo>
                <a:cubicBezTo>
                  <a:pt x="18302" y="2425"/>
                  <a:pt x="18308" y="2425"/>
                  <a:pt x="18314" y="2425"/>
                </a:cubicBezTo>
                <a:cubicBezTo>
                  <a:pt x="18320" y="2425"/>
                  <a:pt x="18320" y="2425"/>
                  <a:pt x="18326" y="2425"/>
                </a:cubicBezTo>
                <a:cubicBezTo>
                  <a:pt x="18326" y="2431"/>
                  <a:pt x="18332" y="2431"/>
                  <a:pt x="18338" y="2431"/>
                </a:cubicBezTo>
                <a:cubicBezTo>
                  <a:pt x="18421" y="2431"/>
                  <a:pt x="18421" y="2431"/>
                  <a:pt x="18421" y="2431"/>
                </a:cubicBezTo>
                <a:cubicBezTo>
                  <a:pt x="18421" y="2437"/>
                  <a:pt x="18415" y="2443"/>
                  <a:pt x="18421" y="2455"/>
                </a:cubicBezTo>
                <a:cubicBezTo>
                  <a:pt x="18421" y="2461"/>
                  <a:pt x="18415" y="2461"/>
                  <a:pt x="18421" y="2466"/>
                </a:cubicBezTo>
                <a:cubicBezTo>
                  <a:pt x="18421" y="2473"/>
                  <a:pt x="18427" y="2478"/>
                  <a:pt x="18433" y="2484"/>
                </a:cubicBezTo>
                <a:cubicBezTo>
                  <a:pt x="18438" y="2484"/>
                  <a:pt x="18444" y="2484"/>
                  <a:pt x="18444" y="2484"/>
                </a:cubicBezTo>
                <a:cubicBezTo>
                  <a:pt x="18444" y="2466"/>
                  <a:pt x="18444" y="2449"/>
                  <a:pt x="18456" y="2437"/>
                </a:cubicBezTo>
                <a:cubicBezTo>
                  <a:pt x="18462" y="2437"/>
                  <a:pt x="18468" y="2437"/>
                  <a:pt x="18468" y="2431"/>
                </a:cubicBezTo>
                <a:cubicBezTo>
                  <a:pt x="18474" y="2431"/>
                  <a:pt x="18474" y="2425"/>
                  <a:pt x="18480" y="2425"/>
                </a:cubicBezTo>
                <a:cubicBezTo>
                  <a:pt x="18486" y="2419"/>
                  <a:pt x="18486" y="2419"/>
                  <a:pt x="18492" y="2413"/>
                </a:cubicBezTo>
                <a:cubicBezTo>
                  <a:pt x="18498" y="2401"/>
                  <a:pt x="18498" y="2395"/>
                  <a:pt x="18510" y="2389"/>
                </a:cubicBezTo>
                <a:cubicBezTo>
                  <a:pt x="18510" y="2384"/>
                  <a:pt x="18515" y="2378"/>
                  <a:pt x="18515" y="2372"/>
                </a:cubicBezTo>
                <a:cubicBezTo>
                  <a:pt x="18522" y="2372"/>
                  <a:pt x="18522" y="2366"/>
                  <a:pt x="18527" y="2360"/>
                </a:cubicBezTo>
                <a:cubicBezTo>
                  <a:pt x="18533" y="2360"/>
                  <a:pt x="18539" y="2360"/>
                  <a:pt x="18551" y="2354"/>
                </a:cubicBezTo>
                <a:cubicBezTo>
                  <a:pt x="18557" y="2354"/>
                  <a:pt x="18557" y="2348"/>
                  <a:pt x="18563" y="2348"/>
                </a:cubicBezTo>
                <a:cubicBezTo>
                  <a:pt x="18581" y="2348"/>
                  <a:pt x="18581" y="2348"/>
                  <a:pt x="18581" y="2348"/>
                </a:cubicBezTo>
                <a:cubicBezTo>
                  <a:pt x="18587" y="2348"/>
                  <a:pt x="18593" y="2354"/>
                  <a:pt x="18604" y="2348"/>
                </a:cubicBezTo>
                <a:cubicBezTo>
                  <a:pt x="18610" y="2348"/>
                  <a:pt x="18610" y="2348"/>
                  <a:pt x="18616" y="2342"/>
                </a:cubicBezTo>
                <a:cubicBezTo>
                  <a:pt x="18622" y="2342"/>
                  <a:pt x="18628" y="2342"/>
                  <a:pt x="18640" y="2336"/>
                </a:cubicBezTo>
                <a:cubicBezTo>
                  <a:pt x="18646" y="2336"/>
                  <a:pt x="18646" y="2336"/>
                  <a:pt x="18652" y="2330"/>
                </a:cubicBezTo>
                <a:cubicBezTo>
                  <a:pt x="18658" y="2330"/>
                  <a:pt x="18658" y="2324"/>
                  <a:pt x="18658" y="2318"/>
                </a:cubicBezTo>
                <a:cubicBezTo>
                  <a:pt x="18664" y="2312"/>
                  <a:pt x="18664" y="2312"/>
                  <a:pt x="18670" y="2307"/>
                </a:cubicBezTo>
                <a:cubicBezTo>
                  <a:pt x="18676" y="2307"/>
                  <a:pt x="18676" y="2307"/>
                  <a:pt x="18682" y="2307"/>
                </a:cubicBezTo>
                <a:cubicBezTo>
                  <a:pt x="18693" y="2300"/>
                  <a:pt x="18699" y="2283"/>
                  <a:pt x="18717" y="2283"/>
                </a:cubicBezTo>
                <a:cubicBezTo>
                  <a:pt x="18723" y="2283"/>
                  <a:pt x="18729" y="2283"/>
                  <a:pt x="18741" y="2283"/>
                </a:cubicBezTo>
                <a:cubicBezTo>
                  <a:pt x="18747" y="2283"/>
                  <a:pt x="18753" y="2277"/>
                  <a:pt x="18753" y="2277"/>
                </a:cubicBezTo>
                <a:cubicBezTo>
                  <a:pt x="18759" y="2277"/>
                  <a:pt x="18765" y="2271"/>
                  <a:pt x="18770" y="2271"/>
                </a:cubicBezTo>
                <a:cubicBezTo>
                  <a:pt x="18782" y="2265"/>
                  <a:pt x="18782" y="2253"/>
                  <a:pt x="18794" y="2247"/>
                </a:cubicBezTo>
                <a:cubicBezTo>
                  <a:pt x="18794" y="2241"/>
                  <a:pt x="18800" y="2235"/>
                  <a:pt x="18806" y="2235"/>
                </a:cubicBezTo>
                <a:cubicBezTo>
                  <a:pt x="18812" y="2235"/>
                  <a:pt x="18818" y="2235"/>
                  <a:pt x="18824" y="2235"/>
                </a:cubicBezTo>
                <a:cubicBezTo>
                  <a:pt x="18842" y="2235"/>
                  <a:pt x="18848" y="2235"/>
                  <a:pt x="18859" y="2241"/>
                </a:cubicBezTo>
                <a:cubicBezTo>
                  <a:pt x="18865" y="2241"/>
                  <a:pt x="18865" y="2247"/>
                  <a:pt x="18871" y="2247"/>
                </a:cubicBezTo>
                <a:cubicBezTo>
                  <a:pt x="18877" y="2253"/>
                  <a:pt x="18877" y="2259"/>
                  <a:pt x="18883" y="2259"/>
                </a:cubicBezTo>
                <a:cubicBezTo>
                  <a:pt x="18889" y="2259"/>
                  <a:pt x="18889" y="2259"/>
                  <a:pt x="18895" y="2265"/>
                </a:cubicBezTo>
                <a:cubicBezTo>
                  <a:pt x="18907" y="2265"/>
                  <a:pt x="18913" y="2265"/>
                  <a:pt x="18925" y="2265"/>
                </a:cubicBezTo>
                <a:cubicBezTo>
                  <a:pt x="18942" y="2265"/>
                  <a:pt x="18942" y="2265"/>
                  <a:pt x="18942" y="2265"/>
                </a:cubicBezTo>
                <a:cubicBezTo>
                  <a:pt x="18948" y="2265"/>
                  <a:pt x="18948" y="2265"/>
                  <a:pt x="18954" y="2265"/>
                </a:cubicBezTo>
                <a:cubicBezTo>
                  <a:pt x="18954" y="2229"/>
                  <a:pt x="18954" y="2229"/>
                  <a:pt x="18954" y="2229"/>
                </a:cubicBezTo>
                <a:cubicBezTo>
                  <a:pt x="18948" y="2223"/>
                  <a:pt x="18948" y="2223"/>
                  <a:pt x="18942" y="2218"/>
                </a:cubicBezTo>
                <a:cubicBezTo>
                  <a:pt x="18942" y="2218"/>
                  <a:pt x="18937" y="2218"/>
                  <a:pt x="18931" y="2212"/>
                </a:cubicBezTo>
                <a:cubicBezTo>
                  <a:pt x="18931" y="2206"/>
                  <a:pt x="18931" y="2206"/>
                  <a:pt x="18931" y="2200"/>
                </a:cubicBezTo>
                <a:cubicBezTo>
                  <a:pt x="18925" y="2188"/>
                  <a:pt x="18925" y="2188"/>
                  <a:pt x="18925" y="2188"/>
                </a:cubicBezTo>
                <a:cubicBezTo>
                  <a:pt x="18919" y="2182"/>
                  <a:pt x="18919" y="2182"/>
                  <a:pt x="18913" y="2176"/>
                </a:cubicBezTo>
                <a:cubicBezTo>
                  <a:pt x="18913" y="2170"/>
                  <a:pt x="18907" y="2170"/>
                  <a:pt x="18907" y="2164"/>
                </a:cubicBezTo>
                <a:cubicBezTo>
                  <a:pt x="18907" y="2164"/>
                  <a:pt x="18907" y="2158"/>
                  <a:pt x="18901" y="2152"/>
                </a:cubicBezTo>
                <a:cubicBezTo>
                  <a:pt x="18901" y="2117"/>
                  <a:pt x="18901" y="2117"/>
                  <a:pt x="18901" y="2117"/>
                </a:cubicBezTo>
                <a:cubicBezTo>
                  <a:pt x="18889" y="2117"/>
                  <a:pt x="18877" y="2123"/>
                  <a:pt x="18871" y="2111"/>
                </a:cubicBezTo>
                <a:cubicBezTo>
                  <a:pt x="18865" y="2111"/>
                  <a:pt x="18865" y="2105"/>
                  <a:pt x="18865" y="2105"/>
                </a:cubicBezTo>
                <a:cubicBezTo>
                  <a:pt x="18859" y="2099"/>
                  <a:pt x="18865" y="2093"/>
                  <a:pt x="18859" y="2093"/>
                </a:cubicBezTo>
                <a:cubicBezTo>
                  <a:pt x="18859" y="2087"/>
                  <a:pt x="18859" y="2081"/>
                  <a:pt x="18853" y="2081"/>
                </a:cubicBezTo>
                <a:cubicBezTo>
                  <a:pt x="18853" y="2075"/>
                  <a:pt x="18848" y="2075"/>
                  <a:pt x="18842" y="2075"/>
                </a:cubicBezTo>
                <a:cubicBezTo>
                  <a:pt x="18782" y="2075"/>
                  <a:pt x="18782" y="2075"/>
                  <a:pt x="18782" y="2075"/>
                </a:cubicBezTo>
                <a:cubicBezTo>
                  <a:pt x="18776" y="2075"/>
                  <a:pt x="18776" y="2075"/>
                  <a:pt x="18770" y="2075"/>
                </a:cubicBezTo>
                <a:cubicBezTo>
                  <a:pt x="18765" y="2069"/>
                  <a:pt x="18770" y="2063"/>
                  <a:pt x="18765" y="2063"/>
                </a:cubicBezTo>
                <a:cubicBezTo>
                  <a:pt x="18770" y="2057"/>
                  <a:pt x="18770" y="2052"/>
                  <a:pt x="18776" y="2052"/>
                </a:cubicBezTo>
                <a:cubicBezTo>
                  <a:pt x="18776" y="2052"/>
                  <a:pt x="18782" y="2052"/>
                  <a:pt x="18788" y="2046"/>
                </a:cubicBezTo>
                <a:cubicBezTo>
                  <a:pt x="18794" y="2046"/>
                  <a:pt x="18794" y="2040"/>
                  <a:pt x="18800" y="2034"/>
                </a:cubicBezTo>
                <a:cubicBezTo>
                  <a:pt x="18800" y="2034"/>
                  <a:pt x="18806" y="2034"/>
                  <a:pt x="18812" y="2034"/>
                </a:cubicBezTo>
                <a:cubicBezTo>
                  <a:pt x="18818" y="2034"/>
                  <a:pt x="18818" y="2034"/>
                  <a:pt x="18818" y="2034"/>
                </a:cubicBezTo>
                <a:cubicBezTo>
                  <a:pt x="18830" y="2040"/>
                  <a:pt x="18836" y="2052"/>
                  <a:pt x="18842" y="2052"/>
                </a:cubicBezTo>
                <a:cubicBezTo>
                  <a:pt x="18913" y="2052"/>
                  <a:pt x="18913" y="2052"/>
                  <a:pt x="18913" y="2052"/>
                </a:cubicBezTo>
                <a:cubicBezTo>
                  <a:pt x="18925" y="2052"/>
                  <a:pt x="18931" y="2052"/>
                  <a:pt x="18937" y="2052"/>
                </a:cubicBezTo>
                <a:cubicBezTo>
                  <a:pt x="18948" y="2052"/>
                  <a:pt x="18954" y="2052"/>
                  <a:pt x="18960" y="2052"/>
                </a:cubicBezTo>
                <a:cubicBezTo>
                  <a:pt x="18972" y="2046"/>
                  <a:pt x="18972" y="2040"/>
                  <a:pt x="18978" y="2034"/>
                </a:cubicBezTo>
                <a:cubicBezTo>
                  <a:pt x="18984" y="2028"/>
                  <a:pt x="18990" y="2022"/>
                  <a:pt x="18990" y="2022"/>
                </a:cubicBezTo>
                <a:cubicBezTo>
                  <a:pt x="18996" y="2016"/>
                  <a:pt x="19002" y="2016"/>
                  <a:pt x="19002" y="2016"/>
                </a:cubicBezTo>
                <a:cubicBezTo>
                  <a:pt x="19008" y="2010"/>
                  <a:pt x="19002" y="2004"/>
                  <a:pt x="19002" y="1998"/>
                </a:cubicBezTo>
                <a:cubicBezTo>
                  <a:pt x="19002" y="1992"/>
                  <a:pt x="19008" y="1986"/>
                  <a:pt x="19002" y="1980"/>
                </a:cubicBezTo>
                <a:cubicBezTo>
                  <a:pt x="19002" y="1975"/>
                  <a:pt x="18996" y="1980"/>
                  <a:pt x="18990" y="1975"/>
                </a:cubicBezTo>
                <a:lnTo>
                  <a:pt x="18990" y="1968"/>
                </a:lnTo>
                <a:cubicBezTo>
                  <a:pt x="18990" y="1933"/>
                  <a:pt x="18990" y="1933"/>
                  <a:pt x="18990" y="1933"/>
                </a:cubicBezTo>
                <a:cubicBezTo>
                  <a:pt x="19002" y="1933"/>
                  <a:pt x="19008" y="1927"/>
                  <a:pt x="19020" y="1927"/>
                </a:cubicBezTo>
                <a:cubicBezTo>
                  <a:pt x="19031" y="1927"/>
                  <a:pt x="19043" y="1939"/>
                  <a:pt x="19049" y="1951"/>
                </a:cubicBezTo>
                <a:cubicBezTo>
                  <a:pt x="19049" y="1957"/>
                  <a:pt x="19043" y="1957"/>
                  <a:pt x="19049" y="1963"/>
                </a:cubicBezTo>
                <a:cubicBezTo>
                  <a:pt x="19049" y="1968"/>
                  <a:pt x="19049" y="1968"/>
                  <a:pt x="19049" y="1975"/>
                </a:cubicBezTo>
                <a:cubicBezTo>
                  <a:pt x="19055" y="1986"/>
                  <a:pt x="19061" y="1986"/>
                  <a:pt x="19067" y="1998"/>
                </a:cubicBezTo>
                <a:cubicBezTo>
                  <a:pt x="19162" y="1998"/>
                  <a:pt x="19162" y="1998"/>
                  <a:pt x="19162" y="1998"/>
                </a:cubicBezTo>
                <a:cubicBezTo>
                  <a:pt x="19168" y="1998"/>
                  <a:pt x="19168" y="1998"/>
                  <a:pt x="19174" y="1998"/>
                </a:cubicBezTo>
                <a:cubicBezTo>
                  <a:pt x="19180" y="1998"/>
                  <a:pt x="19186" y="2004"/>
                  <a:pt x="19192" y="2004"/>
                </a:cubicBezTo>
                <a:cubicBezTo>
                  <a:pt x="19192" y="2010"/>
                  <a:pt x="19197" y="2010"/>
                  <a:pt x="19203" y="2016"/>
                </a:cubicBezTo>
                <a:cubicBezTo>
                  <a:pt x="19203" y="2028"/>
                  <a:pt x="19203" y="2034"/>
                  <a:pt x="19203" y="2046"/>
                </a:cubicBezTo>
                <a:cubicBezTo>
                  <a:pt x="19257" y="2046"/>
                  <a:pt x="19257" y="2046"/>
                  <a:pt x="19257" y="2046"/>
                </a:cubicBezTo>
                <a:cubicBezTo>
                  <a:pt x="19263" y="2046"/>
                  <a:pt x="19269" y="2052"/>
                  <a:pt x="19280" y="2057"/>
                </a:cubicBezTo>
                <a:cubicBezTo>
                  <a:pt x="19280" y="2063"/>
                  <a:pt x="19280" y="2069"/>
                  <a:pt x="19286" y="2069"/>
                </a:cubicBezTo>
                <a:cubicBezTo>
                  <a:pt x="19292" y="2075"/>
                  <a:pt x="19298" y="2081"/>
                  <a:pt x="19310" y="2087"/>
                </a:cubicBezTo>
                <a:cubicBezTo>
                  <a:pt x="19316" y="2087"/>
                  <a:pt x="19316" y="2087"/>
                  <a:pt x="19322" y="2093"/>
                </a:cubicBezTo>
                <a:cubicBezTo>
                  <a:pt x="19328" y="2093"/>
                  <a:pt x="19334" y="2099"/>
                  <a:pt x="19340" y="2099"/>
                </a:cubicBezTo>
                <a:cubicBezTo>
                  <a:pt x="19346" y="2099"/>
                  <a:pt x="19346" y="2099"/>
                  <a:pt x="19346" y="2099"/>
                </a:cubicBezTo>
                <a:cubicBezTo>
                  <a:pt x="19352" y="2099"/>
                  <a:pt x="19358" y="2093"/>
                  <a:pt x="19358" y="2093"/>
                </a:cubicBezTo>
                <a:cubicBezTo>
                  <a:pt x="19358" y="2087"/>
                  <a:pt x="19358" y="2081"/>
                  <a:pt x="19358" y="2081"/>
                </a:cubicBezTo>
                <a:cubicBezTo>
                  <a:pt x="19358" y="2069"/>
                  <a:pt x="19358" y="2063"/>
                  <a:pt x="19358" y="2057"/>
                </a:cubicBezTo>
                <a:cubicBezTo>
                  <a:pt x="19358" y="2052"/>
                  <a:pt x="19358" y="2052"/>
                  <a:pt x="19358" y="2046"/>
                </a:cubicBezTo>
                <a:cubicBezTo>
                  <a:pt x="19369" y="2046"/>
                  <a:pt x="19369" y="2046"/>
                  <a:pt x="19369" y="2046"/>
                </a:cubicBezTo>
                <a:cubicBezTo>
                  <a:pt x="19375" y="2046"/>
                  <a:pt x="19381" y="2046"/>
                  <a:pt x="19387" y="2040"/>
                </a:cubicBezTo>
                <a:cubicBezTo>
                  <a:pt x="19387" y="2028"/>
                  <a:pt x="19393" y="2022"/>
                  <a:pt x="19387" y="2010"/>
                </a:cubicBezTo>
                <a:cubicBezTo>
                  <a:pt x="19387" y="2004"/>
                  <a:pt x="19387" y="1998"/>
                  <a:pt x="19387" y="1998"/>
                </a:cubicBezTo>
                <a:cubicBezTo>
                  <a:pt x="19387" y="1992"/>
                  <a:pt x="19387" y="1986"/>
                  <a:pt x="19387" y="1986"/>
                </a:cubicBezTo>
                <a:cubicBezTo>
                  <a:pt x="19387" y="1980"/>
                  <a:pt x="19387" y="1975"/>
                  <a:pt x="19387" y="1975"/>
                </a:cubicBezTo>
                <a:cubicBezTo>
                  <a:pt x="19393" y="1968"/>
                  <a:pt x="19399" y="1968"/>
                  <a:pt x="19399" y="1968"/>
                </a:cubicBezTo>
                <a:cubicBezTo>
                  <a:pt x="19411" y="1975"/>
                  <a:pt x="19411" y="1980"/>
                  <a:pt x="19423" y="1986"/>
                </a:cubicBezTo>
                <a:cubicBezTo>
                  <a:pt x="19429" y="1986"/>
                  <a:pt x="19429" y="1992"/>
                  <a:pt x="19435" y="1992"/>
                </a:cubicBezTo>
                <a:cubicBezTo>
                  <a:pt x="19446" y="1992"/>
                  <a:pt x="19446" y="1992"/>
                  <a:pt x="19446" y="1992"/>
                </a:cubicBezTo>
                <a:cubicBezTo>
                  <a:pt x="19452" y="1992"/>
                  <a:pt x="19452" y="1992"/>
                  <a:pt x="19458" y="1992"/>
                </a:cubicBezTo>
                <a:cubicBezTo>
                  <a:pt x="19464" y="1992"/>
                  <a:pt x="19464" y="1992"/>
                  <a:pt x="19470" y="1986"/>
                </a:cubicBezTo>
                <a:cubicBezTo>
                  <a:pt x="19470" y="1986"/>
                  <a:pt x="19476" y="1980"/>
                  <a:pt x="19476" y="1975"/>
                </a:cubicBezTo>
                <a:cubicBezTo>
                  <a:pt x="19482" y="1975"/>
                  <a:pt x="19488" y="1968"/>
                  <a:pt x="19488" y="1968"/>
                </a:cubicBezTo>
                <a:cubicBezTo>
                  <a:pt x="19494" y="1963"/>
                  <a:pt x="19494" y="1957"/>
                  <a:pt x="19494" y="1957"/>
                </a:cubicBezTo>
                <a:cubicBezTo>
                  <a:pt x="19500" y="1957"/>
                  <a:pt x="19500" y="1957"/>
                  <a:pt x="19506" y="1957"/>
                </a:cubicBezTo>
                <a:cubicBezTo>
                  <a:pt x="19512" y="1957"/>
                  <a:pt x="19512" y="1951"/>
                  <a:pt x="19518" y="1951"/>
                </a:cubicBezTo>
                <a:cubicBezTo>
                  <a:pt x="19524" y="1945"/>
                  <a:pt x="19529" y="1945"/>
                  <a:pt x="19529" y="1945"/>
                </a:cubicBezTo>
                <a:cubicBezTo>
                  <a:pt x="19529" y="1939"/>
                  <a:pt x="19529" y="1933"/>
                  <a:pt x="19529" y="1933"/>
                </a:cubicBezTo>
                <a:cubicBezTo>
                  <a:pt x="19529" y="1921"/>
                  <a:pt x="19524" y="1915"/>
                  <a:pt x="19512" y="1915"/>
                </a:cubicBezTo>
                <a:cubicBezTo>
                  <a:pt x="19512" y="1909"/>
                  <a:pt x="19506" y="1909"/>
                  <a:pt x="19506" y="1909"/>
                </a:cubicBezTo>
                <a:cubicBezTo>
                  <a:pt x="19494" y="1903"/>
                  <a:pt x="19488" y="1909"/>
                  <a:pt x="19482" y="1903"/>
                </a:cubicBezTo>
                <a:cubicBezTo>
                  <a:pt x="19476" y="1903"/>
                  <a:pt x="19482" y="1897"/>
                  <a:pt x="19476" y="1891"/>
                </a:cubicBezTo>
                <a:cubicBezTo>
                  <a:pt x="19476" y="1891"/>
                  <a:pt x="19470" y="1886"/>
                  <a:pt x="19470" y="1880"/>
                </a:cubicBezTo>
                <a:cubicBezTo>
                  <a:pt x="19464" y="1880"/>
                  <a:pt x="19464" y="1880"/>
                  <a:pt x="19458" y="1874"/>
                </a:cubicBezTo>
                <a:cubicBezTo>
                  <a:pt x="19452" y="1868"/>
                  <a:pt x="19440" y="1868"/>
                  <a:pt x="19435" y="1868"/>
                </a:cubicBezTo>
                <a:cubicBezTo>
                  <a:pt x="19423" y="1868"/>
                  <a:pt x="19423" y="1868"/>
                  <a:pt x="19423" y="1868"/>
                </a:cubicBezTo>
                <a:cubicBezTo>
                  <a:pt x="19411" y="1868"/>
                  <a:pt x="19411" y="1874"/>
                  <a:pt x="19399" y="1874"/>
                </a:cubicBezTo>
                <a:cubicBezTo>
                  <a:pt x="19387" y="1874"/>
                  <a:pt x="19381" y="1868"/>
                  <a:pt x="19369" y="1868"/>
                </a:cubicBezTo>
                <a:cubicBezTo>
                  <a:pt x="19358" y="1868"/>
                  <a:pt x="19358" y="1868"/>
                  <a:pt x="19358" y="1868"/>
                </a:cubicBezTo>
                <a:cubicBezTo>
                  <a:pt x="19352" y="1868"/>
                  <a:pt x="19352" y="1868"/>
                  <a:pt x="19346" y="1868"/>
                </a:cubicBezTo>
                <a:cubicBezTo>
                  <a:pt x="19340" y="1868"/>
                  <a:pt x="19334" y="1862"/>
                  <a:pt x="19334" y="1862"/>
                </a:cubicBezTo>
                <a:cubicBezTo>
                  <a:pt x="19328" y="1856"/>
                  <a:pt x="19328" y="1850"/>
                  <a:pt x="19322" y="1850"/>
                </a:cubicBezTo>
                <a:cubicBezTo>
                  <a:pt x="19316" y="1850"/>
                  <a:pt x="19310" y="1850"/>
                  <a:pt x="19310" y="1850"/>
                </a:cubicBezTo>
                <a:cubicBezTo>
                  <a:pt x="19304" y="1850"/>
                  <a:pt x="19298" y="1850"/>
                  <a:pt x="19292" y="1850"/>
                </a:cubicBezTo>
                <a:cubicBezTo>
                  <a:pt x="19292" y="1850"/>
                  <a:pt x="19286" y="1856"/>
                  <a:pt x="19280" y="1856"/>
                </a:cubicBezTo>
                <a:cubicBezTo>
                  <a:pt x="19286" y="1862"/>
                  <a:pt x="19286" y="1868"/>
                  <a:pt x="19292" y="1868"/>
                </a:cubicBezTo>
                <a:cubicBezTo>
                  <a:pt x="19298" y="1868"/>
                  <a:pt x="19298" y="1868"/>
                  <a:pt x="19304" y="1868"/>
                </a:cubicBezTo>
                <a:cubicBezTo>
                  <a:pt x="19304" y="1868"/>
                  <a:pt x="19310" y="1874"/>
                  <a:pt x="19316" y="1874"/>
                </a:cubicBezTo>
                <a:cubicBezTo>
                  <a:pt x="19322" y="1880"/>
                  <a:pt x="19316" y="1886"/>
                  <a:pt x="19316" y="1891"/>
                </a:cubicBezTo>
                <a:cubicBezTo>
                  <a:pt x="19316" y="1897"/>
                  <a:pt x="19316" y="1897"/>
                  <a:pt x="19316" y="1897"/>
                </a:cubicBezTo>
                <a:cubicBezTo>
                  <a:pt x="19316" y="1897"/>
                  <a:pt x="19316" y="1903"/>
                  <a:pt x="19316" y="1909"/>
                </a:cubicBezTo>
                <a:cubicBezTo>
                  <a:pt x="19310" y="1915"/>
                  <a:pt x="19304" y="1915"/>
                  <a:pt x="19298" y="1915"/>
                </a:cubicBezTo>
                <a:cubicBezTo>
                  <a:pt x="19280" y="1915"/>
                  <a:pt x="19274" y="1909"/>
                  <a:pt x="19269" y="1897"/>
                </a:cubicBezTo>
                <a:cubicBezTo>
                  <a:pt x="19269" y="1891"/>
                  <a:pt x="19269" y="1891"/>
                  <a:pt x="19269" y="1886"/>
                </a:cubicBezTo>
                <a:cubicBezTo>
                  <a:pt x="19269" y="1814"/>
                  <a:pt x="19269" y="1814"/>
                  <a:pt x="19269" y="1814"/>
                </a:cubicBezTo>
                <a:cubicBezTo>
                  <a:pt x="19269" y="1809"/>
                  <a:pt x="19263" y="1809"/>
                  <a:pt x="19257" y="1802"/>
                </a:cubicBezTo>
                <a:cubicBezTo>
                  <a:pt x="19251" y="1802"/>
                  <a:pt x="19251" y="1802"/>
                  <a:pt x="19245" y="1802"/>
                </a:cubicBezTo>
                <a:cubicBezTo>
                  <a:pt x="19239" y="1797"/>
                  <a:pt x="19239" y="1797"/>
                  <a:pt x="19233" y="1797"/>
                </a:cubicBezTo>
                <a:cubicBezTo>
                  <a:pt x="19221" y="1797"/>
                  <a:pt x="19221" y="1797"/>
                  <a:pt x="19221" y="1797"/>
                </a:cubicBezTo>
                <a:cubicBezTo>
                  <a:pt x="19215" y="1797"/>
                  <a:pt x="19215" y="1791"/>
                  <a:pt x="19209" y="1791"/>
                </a:cubicBezTo>
                <a:cubicBezTo>
                  <a:pt x="19197" y="1791"/>
                  <a:pt x="19192" y="1791"/>
                  <a:pt x="19186" y="1791"/>
                </a:cubicBezTo>
                <a:cubicBezTo>
                  <a:pt x="19180" y="1785"/>
                  <a:pt x="19180" y="1779"/>
                  <a:pt x="19174" y="1779"/>
                </a:cubicBezTo>
                <a:cubicBezTo>
                  <a:pt x="19168" y="1773"/>
                  <a:pt x="19162" y="1773"/>
                  <a:pt x="19162" y="1773"/>
                </a:cubicBezTo>
                <a:cubicBezTo>
                  <a:pt x="19156" y="1773"/>
                  <a:pt x="19150" y="1767"/>
                  <a:pt x="19144" y="1767"/>
                </a:cubicBezTo>
                <a:cubicBezTo>
                  <a:pt x="19138" y="1767"/>
                  <a:pt x="19132" y="1761"/>
                  <a:pt x="19126" y="1761"/>
                </a:cubicBezTo>
                <a:cubicBezTo>
                  <a:pt x="19120" y="1755"/>
                  <a:pt x="19114" y="1755"/>
                  <a:pt x="19114" y="1749"/>
                </a:cubicBezTo>
                <a:cubicBezTo>
                  <a:pt x="19108" y="1743"/>
                  <a:pt x="19103" y="1743"/>
                  <a:pt x="19103" y="1737"/>
                </a:cubicBezTo>
                <a:cubicBezTo>
                  <a:pt x="19097" y="1731"/>
                  <a:pt x="19103" y="1725"/>
                  <a:pt x="19097" y="1725"/>
                </a:cubicBezTo>
                <a:cubicBezTo>
                  <a:pt x="19097" y="1725"/>
                  <a:pt x="19091" y="1725"/>
                  <a:pt x="19085" y="1725"/>
                </a:cubicBezTo>
                <a:cubicBezTo>
                  <a:pt x="19079" y="1720"/>
                  <a:pt x="19079" y="1720"/>
                  <a:pt x="19073" y="1720"/>
                </a:cubicBezTo>
                <a:cubicBezTo>
                  <a:pt x="19061" y="1720"/>
                  <a:pt x="19055" y="1720"/>
                  <a:pt x="19049" y="1720"/>
                </a:cubicBezTo>
                <a:cubicBezTo>
                  <a:pt x="19043" y="1720"/>
                  <a:pt x="19037" y="1714"/>
                  <a:pt x="19037" y="1714"/>
                </a:cubicBezTo>
                <a:cubicBezTo>
                  <a:pt x="19025" y="1714"/>
                  <a:pt x="19020" y="1714"/>
                  <a:pt x="19008" y="1714"/>
                </a:cubicBezTo>
                <a:cubicBezTo>
                  <a:pt x="19008" y="1702"/>
                  <a:pt x="19014" y="1690"/>
                  <a:pt x="19002" y="1684"/>
                </a:cubicBezTo>
                <a:cubicBezTo>
                  <a:pt x="18996" y="1672"/>
                  <a:pt x="18984" y="1666"/>
                  <a:pt x="18972" y="1660"/>
                </a:cubicBezTo>
                <a:cubicBezTo>
                  <a:pt x="18960" y="1654"/>
                  <a:pt x="18960" y="1648"/>
                  <a:pt x="18954" y="1648"/>
                </a:cubicBezTo>
                <a:cubicBezTo>
                  <a:pt x="18948" y="1642"/>
                  <a:pt x="18942" y="1642"/>
                  <a:pt x="18931" y="1642"/>
                </a:cubicBezTo>
                <a:cubicBezTo>
                  <a:pt x="18925" y="1636"/>
                  <a:pt x="18919" y="1642"/>
                  <a:pt x="18907" y="1642"/>
                </a:cubicBezTo>
                <a:cubicBezTo>
                  <a:pt x="18901" y="1642"/>
                  <a:pt x="18901" y="1636"/>
                  <a:pt x="18895" y="1636"/>
                </a:cubicBezTo>
                <a:cubicBezTo>
                  <a:pt x="18889" y="1631"/>
                  <a:pt x="18883" y="1631"/>
                  <a:pt x="18883" y="1631"/>
                </a:cubicBezTo>
                <a:cubicBezTo>
                  <a:pt x="18877" y="1625"/>
                  <a:pt x="18877" y="1619"/>
                  <a:pt x="18871" y="1619"/>
                </a:cubicBezTo>
                <a:cubicBezTo>
                  <a:pt x="18865" y="1619"/>
                  <a:pt x="18859" y="1619"/>
                  <a:pt x="18859" y="1619"/>
                </a:cubicBezTo>
                <a:cubicBezTo>
                  <a:pt x="18853" y="1613"/>
                  <a:pt x="18853" y="1613"/>
                  <a:pt x="18848" y="1613"/>
                </a:cubicBezTo>
                <a:cubicBezTo>
                  <a:pt x="18836" y="1613"/>
                  <a:pt x="18836" y="1613"/>
                  <a:pt x="18836" y="1613"/>
                </a:cubicBezTo>
                <a:cubicBezTo>
                  <a:pt x="18824" y="1613"/>
                  <a:pt x="18824" y="1613"/>
                  <a:pt x="18824" y="1613"/>
                </a:cubicBezTo>
                <a:cubicBezTo>
                  <a:pt x="18818" y="1613"/>
                  <a:pt x="18818" y="1607"/>
                  <a:pt x="18812" y="1607"/>
                </a:cubicBezTo>
                <a:cubicBezTo>
                  <a:pt x="18806" y="1607"/>
                  <a:pt x="18800" y="1601"/>
                  <a:pt x="18800" y="1601"/>
                </a:cubicBezTo>
                <a:cubicBezTo>
                  <a:pt x="18788" y="1595"/>
                  <a:pt x="18776" y="1595"/>
                  <a:pt x="18770" y="1589"/>
                </a:cubicBezTo>
                <a:cubicBezTo>
                  <a:pt x="18765" y="1589"/>
                  <a:pt x="18765" y="1583"/>
                  <a:pt x="18759" y="1577"/>
                </a:cubicBezTo>
                <a:cubicBezTo>
                  <a:pt x="18747" y="1577"/>
                  <a:pt x="18735" y="1577"/>
                  <a:pt x="18723" y="1577"/>
                </a:cubicBezTo>
                <a:cubicBezTo>
                  <a:pt x="18705" y="1577"/>
                  <a:pt x="18705" y="1577"/>
                  <a:pt x="18705" y="1577"/>
                </a:cubicBezTo>
                <a:cubicBezTo>
                  <a:pt x="18699" y="1577"/>
                  <a:pt x="18699" y="1583"/>
                  <a:pt x="18693" y="1583"/>
                </a:cubicBezTo>
                <a:cubicBezTo>
                  <a:pt x="18687" y="1589"/>
                  <a:pt x="18687" y="1595"/>
                  <a:pt x="18682" y="1595"/>
                </a:cubicBezTo>
                <a:cubicBezTo>
                  <a:pt x="18676" y="1601"/>
                  <a:pt x="18670" y="1601"/>
                  <a:pt x="18664" y="1601"/>
                </a:cubicBezTo>
                <a:cubicBezTo>
                  <a:pt x="18652" y="1601"/>
                  <a:pt x="18646" y="1595"/>
                  <a:pt x="18634" y="1595"/>
                </a:cubicBezTo>
                <a:cubicBezTo>
                  <a:pt x="18622" y="1595"/>
                  <a:pt x="18622" y="1595"/>
                  <a:pt x="18622" y="1595"/>
                </a:cubicBezTo>
                <a:cubicBezTo>
                  <a:pt x="18616" y="1595"/>
                  <a:pt x="18610" y="1595"/>
                  <a:pt x="18604" y="1589"/>
                </a:cubicBezTo>
                <a:cubicBezTo>
                  <a:pt x="18599" y="1589"/>
                  <a:pt x="18599" y="1583"/>
                  <a:pt x="18593" y="1577"/>
                </a:cubicBezTo>
                <a:cubicBezTo>
                  <a:pt x="18593" y="1577"/>
                  <a:pt x="18587" y="1583"/>
                  <a:pt x="18587" y="1577"/>
                </a:cubicBezTo>
                <a:cubicBezTo>
                  <a:pt x="18575" y="1577"/>
                  <a:pt x="18569" y="1577"/>
                  <a:pt x="18557" y="1571"/>
                </a:cubicBezTo>
                <a:cubicBezTo>
                  <a:pt x="18551" y="1565"/>
                  <a:pt x="18545" y="1559"/>
                  <a:pt x="18533" y="1559"/>
                </a:cubicBezTo>
                <a:cubicBezTo>
                  <a:pt x="18533" y="1554"/>
                  <a:pt x="18527" y="1554"/>
                  <a:pt x="18522" y="1554"/>
                </a:cubicBezTo>
                <a:cubicBezTo>
                  <a:pt x="18515" y="1554"/>
                  <a:pt x="18515" y="1554"/>
                  <a:pt x="18510" y="1554"/>
                </a:cubicBezTo>
                <a:cubicBezTo>
                  <a:pt x="18498" y="1554"/>
                  <a:pt x="18498" y="1554"/>
                  <a:pt x="18492" y="1554"/>
                </a:cubicBezTo>
                <a:cubicBezTo>
                  <a:pt x="18486" y="1554"/>
                  <a:pt x="18480" y="1559"/>
                  <a:pt x="18480" y="1559"/>
                </a:cubicBezTo>
                <a:cubicBezTo>
                  <a:pt x="18474" y="1565"/>
                  <a:pt x="18468" y="1565"/>
                  <a:pt x="18468" y="1571"/>
                </a:cubicBezTo>
                <a:cubicBezTo>
                  <a:pt x="18468" y="1571"/>
                  <a:pt x="18474" y="1577"/>
                  <a:pt x="18468" y="1577"/>
                </a:cubicBezTo>
                <a:cubicBezTo>
                  <a:pt x="18468" y="1583"/>
                  <a:pt x="18462" y="1589"/>
                  <a:pt x="18462" y="1589"/>
                </a:cubicBezTo>
                <a:cubicBezTo>
                  <a:pt x="18462" y="1595"/>
                  <a:pt x="18456" y="1601"/>
                  <a:pt x="18456" y="1601"/>
                </a:cubicBezTo>
                <a:cubicBezTo>
                  <a:pt x="18450" y="1607"/>
                  <a:pt x="18450" y="1607"/>
                  <a:pt x="18444" y="1613"/>
                </a:cubicBezTo>
                <a:cubicBezTo>
                  <a:pt x="18450" y="1613"/>
                  <a:pt x="18450" y="1613"/>
                  <a:pt x="18456" y="1619"/>
                </a:cubicBezTo>
                <a:cubicBezTo>
                  <a:pt x="18462" y="1619"/>
                  <a:pt x="18462" y="1625"/>
                  <a:pt x="18468" y="1625"/>
                </a:cubicBezTo>
                <a:cubicBezTo>
                  <a:pt x="18468" y="1631"/>
                  <a:pt x="18474" y="1631"/>
                  <a:pt x="18480" y="1631"/>
                </a:cubicBezTo>
                <a:cubicBezTo>
                  <a:pt x="18486" y="1636"/>
                  <a:pt x="18486" y="1648"/>
                  <a:pt x="18486" y="1654"/>
                </a:cubicBezTo>
                <a:cubicBezTo>
                  <a:pt x="18486" y="1660"/>
                  <a:pt x="18486" y="1660"/>
                  <a:pt x="18486" y="1666"/>
                </a:cubicBezTo>
                <a:cubicBezTo>
                  <a:pt x="18480" y="1672"/>
                  <a:pt x="18474" y="1672"/>
                  <a:pt x="18474" y="1678"/>
                </a:cubicBezTo>
                <a:cubicBezTo>
                  <a:pt x="18468" y="1678"/>
                  <a:pt x="18468" y="1684"/>
                  <a:pt x="18468" y="1690"/>
                </a:cubicBezTo>
                <a:cubicBezTo>
                  <a:pt x="18462" y="1690"/>
                  <a:pt x="18462" y="1696"/>
                  <a:pt x="18456" y="1696"/>
                </a:cubicBezTo>
                <a:cubicBezTo>
                  <a:pt x="18409" y="1696"/>
                  <a:pt x="18409" y="1696"/>
                  <a:pt x="18409" y="1696"/>
                </a:cubicBezTo>
                <a:cubicBezTo>
                  <a:pt x="18409" y="1654"/>
                  <a:pt x="18409" y="1654"/>
                  <a:pt x="18409" y="1654"/>
                </a:cubicBezTo>
                <a:cubicBezTo>
                  <a:pt x="18349" y="1654"/>
                  <a:pt x="18349" y="1654"/>
                  <a:pt x="18349" y="1654"/>
                </a:cubicBezTo>
                <a:cubicBezTo>
                  <a:pt x="18349" y="1613"/>
                  <a:pt x="18349" y="1613"/>
                  <a:pt x="18349" y="1613"/>
                </a:cubicBezTo>
                <a:cubicBezTo>
                  <a:pt x="18356" y="1613"/>
                  <a:pt x="18356" y="1613"/>
                  <a:pt x="18356" y="1613"/>
                </a:cubicBezTo>
                <a:cubicBezTo>
                  <a:pt x="18373" y="1613"/>
                  <a:pt x="18379" y="1613"/>
                  <a:pt x="18391" y="1613"/>
                </a:cubicBezTo>
                <a:cubicBezTo>
                  <a:pt x="18403" y="1607"/>
                  <a:pt x="18409" y="1601"/>
                  <a:pt x="18415" y="1595"/>
                </a:cubicBezTo>
                <a:cubicBezTo>
                  <a:pt x="18415" y="1583"/>
                  <a:pt x="18415" y="1583"/>
                  <a:pt x="18415" y="1583"/>
                </a:cubicBezTo>
                <a:cubicBezTo>
                  <a:pt x="18409" y="1583"/>
                  <a:pt x="18403" y="1583"/>
                  <a:pt x="18403" y="1583"/>
                </a:cubicBezTo>
                <a:cubicBezTo>
                  <a:pt x="18397" y="1583"/>
                  <a:pt x="18397" y="1577"/>
                  <a:pt x="18391" y="1577"/>
                </a:cubicBezTo>
                <a:cubicBezTo>
                  <a:pt x="18314" y="1577"/>
                  <a:pt x="18314" y="1577"/>
                  <a:pt x="18314" y="1577"/>
                </a:cubicBezTo>
                <a:cubicBezTo>
                  <a:pt x="18314" y="1589"/>
                  <a:pt x="18314" y="1595"/>
                  <a:pt x="18314" y="1601"/>
                </a:cubicBezTo>
                <a:cubicBezTo>
                  <a:pt x="18314" y="1607"/>
                  <a:pt x="18314" y="1613"/>
                  <a:pt x="18314" y="1613"/>
                </a:cubicBezTo>
                <a:cubicBezTo>
                  <a:pt x="18314" y="1619"/>
                  <a:pt x="18308" y="1625"/>
                  <a:pt x="18308" y="1625"/>
                </a:cubicBezTo>
                <a:cubicBezTo>
                  <a:pt x="18302" y="1631"/>
                  <a:pt x="18296" y="1625"/>
                  <a:pt x="18296" y="1631"/>
                </a:cubicBezTo>
                <a:cubicBezTo>
                  <a:pt x="18290" y="1631"/>
                  <a:pt x="18284" y="1636"/>
                  <a:pt x="18278" y="1636"/>
                </a:cubicBezTo>
                <a:cubicBezTo>
                  <a:pt x="18272" y="1636"/>
                  <a:pt x="18272" y="1636"/>
                  <a:pt x="18272" y="1636"/>
                </a:cubicBezTo>
                <a:cubicBezTo>
                  <a:pt x="18267" y="1631"/>
                  <a:pt x="18260" y="1631"/>
                  <a:pt x="18260" y="1625"/>
                </a:cubicBezTo>
                <a:cubicBezTo>
                  <a:pt x="18249" y="1625"/>
                  <a:pt x="18243" y="1619"/>
                  <a:pt x="18237" y="1619"/>
                </a:cubicBezTo>
                <a:cubicBezTo>
                  <a:pt x="18213" y="1613"/>
                  <a:pt x="18195" y="1619"/>
                  <a:pt x="18172" y="1619"/>
                </a:cubicBezTo>
                <a:cubicBezTo>
                  <a:pt x="18124" y="1619"/>
                  <a:pt x="18124" y="1619"/>
                  <a:pt x="18124" y="1619"/>
                </a:cubicBezTo>
                <a:cubicBezTo>
                  <a:pt x="18118" y="1619"/>
                  <a:pt x="18112" y="1619"/>
                  <a:pt x="18106" y="1619"/>
                </a:cubicBezTo>
                <a:cubicBezTo>
                  <a:pt x="18095" y="1619"/>
                  <a:pt x="18089" y="1631"/>
                  <a:pt x="18077" y="1631"/>
                </a:cubicBezTo>
                <a:cubicBezTo>
                  <a:pt x="18071" y="1631"/>
                  <a:pt x="18071" y="1631"/>
                  <a:pt x="18059" y="1631"/>
                </a:cubicBezTo>
                <a:cubicBezTo>
                  <a:pt x="18053" y="1631"/>
                  <a:pt x="18053" y="1631"/>
                  <a:pt x="18047" y="1631"/>
                </a:cubicBezTo>
                <a:cubicBezTo>
                  <a:pt x="18041" y="1631"/>
                  <a:pt x="18035" y="1631"/>
                  <a:pt x="18029" y="1625"/>
                </a:cubicBezTo>
                <a:cubicBezTo>
                  <a:pt x="18024" y="1619"/>
                  <a:pt x="18024" y="1613"/>
                  <a:pt x="18017" y="1613"/>
                </a:cubicBezTo>
                <a:cubicBezTo>
                  <a:pt x="18017" y="1607"/>
                  <a:pt x="18012" y="1607"/>
                  <a:pt x="18006" y="1607"/>
                </a:cubicBezTo>
                <a:cubicBezTo>
                  <a:pt x="17982" y="1607"/>
                  <a:pt x="17982" y="1607"/>
                  <a:pt x="17982" y="1607"/>
                </a:cubicBezTo>
                <a:cubicBezTo>
                  <a:pt x="17982" y="1613"/>
                  <a:pt x="17982" y="1619"/>
                  <a:pt x="17982" y="1625"/>
                </a:cubicBezTo>
                <a:cubicBezTo>
                  <a:pt x="17982" y="1631"/>
                  <a:pt x="17982" y="1631"/>
                  <a:pt x="17982" y="1636"/>
                </a:cubicBezTo>
                <a:cubicBezTo>
                  <a:pt x="17982" y="1672"/>
                  <a:pt x="17982" y="1672"/>
                  <a:pt x="17982" y="1672"/>
                </a:cubicBezTo>
                <a:cubicBezTo>
                  <a:pt x="17970" y="1678"/>
                  <a:pt x="17970" y="1678"/>
                  <a:pt x="17970" y="1678"/>
                </a:cubicBezTo>
                <a:cubicBezTo>
                  <a:pt x="17958" y="1672"/>
                  <a:pt x="17958" y="1672"/>
                  <a:pt x="17958" y="1672"/>
                </a:cubicBezTo>
                <a:cubicBezTo>
                  <a:pt x="17958" y="1648"/>
                  <a:pt x="17958" y="1648"/>
                  <a:pt x="17958" y="1648"/>
                </a:cubicBezTo>
                <a:cubicBezTo>
                  <a:pt x="17958" y="1642"/>
                  <a:pt x="17958" y="1631"/>
                  <a:pt x="17952" y="1625"/>
                </a:cubicBezTo>
                <a:cubicBezTo>
                  <a:pt x="17952" y="1619"/>
                  <a:pt x="17946" y="1619"/>
                  <a:pt x="17940" y="1619"/>
                </a:cubicBezTo>
                <a:cubicBezTo>
                  <a:pt x="17940" y="1613"/>
                  <a:pt x="17935" y="1613"/>
                  <a:pt x="17929" y="1613"/>
                </a:cubicBezTo>
                <a:cubicBezTo>
                  <a:pt x="17929" y="1613"/>
                  <a:pt x="17923" y="1607"/>
                  <a:pt x="17917" y="1607"/>
                </a:cubicBezTo>
                <a:cubicBezTo>
                  <a:pt x="17917" y="1607"/>
                  <a:pt x="17911" y="1607"/>
                  <a:pt x="17905" y="1601"/>
                </a:cubicBezTo>
                <a:cubicBezTo>
                  <a:pt x="17905" y="1601"/>
                  <a:pt x="17899" y="1595"/>
                  <a:pt x="17893" y="1589"/>
                </a:cubicBezTo>
                <a:cubicBezTo>
                  <a:pt x="17893" y="1583"/>
                  <a:pt x="17887" y="1577"/>
                  <a:pt x="17887" y="1571"/>
                </a:cubicBezTo>
                <a:cubicBezTo>
                  <a:pt x="17887" y="1559"/>
                  <a:pt x="17893" y="1554"/>
                  <a:pt x="17893" y="1542"/>
                </a:cubicBezTo>
                <a:cubicBezTo>
                  <a:pt x="17893" y="1542"/>
                  <a:pt x="17899" y="1536"/>
                  <a:pt x="17899" y="1530"/>
                </a:cubicBezTo>
                <a:cubicBezTo>
                  <a:pt x="17899" y="1524"/>
                  <a:pt x="17893" y="1524"/>
                  <a:pt x="17893" y="1518"/>
                </a:cubicBezTo>
                <a:cubicBezTo>
                  <a:pt x="17893" y="1512"/>
                  <a:pt x="17887" y="1512"/>
                  <a:pt x="17887" y="1506"/>
                </a:cubicBezTo>
                <a:cubicBezTo>
                  <a:pt x="17881" y="1506"/>
                  <a:pt x="17881" y="1500"/>
                  <a:pt x="17881" y="1494"/>
                </a:cubicBezTo>
                <a:cubicBezTo>
                  <a:pt x="17875" y="1494"/>
                  <a:pt x="17869" y="1494"/>
                  <a:pt x="17869" y="1494"/>
                </a:cubicBezTo>
                <a:cubicBezTo>
                  <a:pt x="17863" y="1488"/>
                  <a:pt x="17858" y="1488"/>
                  <a:pt x="17858" y="1488"/>
                </a:cubicBezTo>
                <a:cubicBezTo>
                  <a:pt x="17851" y="1482"/>
                  <a:pt x="17858" y="1476"/>
                  <a:pt x="17851" y="1476"/>
                </a:cubicBezTo>
                <a:cubicBezTo>
                  <a:pt x="17851" y="1470"/>
                  <a:pt x="17846" y="1470"/>
                  <a:pt x="17840" y="1470"/>
                </a:cubicBezTo>
                <a:cubicBezTo>
                  <a:pt x="17840" y="1470"/>
                  <a:pt x="17834" y="1470"/>
                  <a:pt x="17828" y="1470"/>
                </a:cubicBezTo>
                <a:cubicBezTo>
                  <a:pt x="17828" y="1470"/>
                  <a:pt x="17822" y="1465"/>
                  <a:pt x="17816" y="1465"/>
                </a:cubicBezTo>
                <a:cubicBezTo>
                  <a:pt x="17816" y="1465"/>
                  <a:pt x="17810" y="1465"/>
                  <a:pt x="17804" y="1465"/>
                </a:cubicBezTo>
                <a:cubicBezTo>
                  <a:pt x="17798" y="1465"/>
                  <a:pt x="17798" y="1459"/>
                  <a:pt x="17792" y="1459"/>
                </a:cubicBezTo>
                <a:cubicBezTo>
                  <a:pt x="17786" y="1459"/>
                  <a:pt x="17780" y="1459"/>
                  <a:pt x="17769" y="1459"/>
                </a:cubicBezTo>
                <a:cubicBezTo>
                  <a:pt x="17763" y="1459"/>
                  <a:pt x="17757" y="1459"/>
                  <a:pt x="17745" y="1459"/>
                </a:cubicBezTo>
                <a:cubicBezTo>
                  <a:pt x="17739" y="1459"/>
                  <a:pt x="17739" y="1459"/>
                  <a:pt x="17733" y="1459"/>
                </a:cubicBezTo>
                <a:cubicBezTo>
                  <a:pt x="17727" y="1459"/>
                  <a:pt x="17727" y="1459"/>
                  <a:pt x="17721" y="1465"/>
                </a:cubicBezTo>
                <a:cubicBezTo>
                  <a:pt x="17715" y="1465"/>
                  <a:pt x="17715" y="1465"/>
                  <a:pt x="17709" y="1470"/>
                </a:cubicBezTo>
                <a:cubicBezTo>
                  <a:pt x="17703" y="1470"/>
                  <a:pt x="17709" y="1476"/>
                  <a:pt x="17703" y="1482"/>
                </a:cubicBezTo>
                <a:cubicBezTo>
                  <a:pt x="17697" y="1482"/>
                  <a:pt x="17691" y="1482"/>
                  <a:pt x="17685" y="1482"/>
                </a:cubicBezTo>
                <a:cubicBezTo>
                  <a:pt x="17685" y="1482"/>
                  <a:pt x="17680" y="1488"/>
                  <a:pt x="17674" y="1488"/>
                </a:cubicBezTo>
                <a:cubicBezTo>
                  <a:pt x="17650" y="1488"/>
                  <a:pt x="17650" y="1488"/>
                  <a:pt x="17650" y="1488"/>
                </a:cubicBezTo>
                <a:cubicBezTo>
                  <a:pt x="17644" y="1488"/>
                  <a:pt x="17638" y="1488"/>
                  <a:pt x="17638" y="1488"/>
                </a:cubicBezTo>
                <a:cubicBezTo>
                  <a:pt x="17620" y="1488"/>
                  <a:pt x="17614" y="1488"/>
                  <a:pt x="17597" y="1488"/>
                </a:cubicBezTo>
                <a:cubicBezTo>
                  <a:pt x="17585" y="1488"/>
                  <a:pt x="17579" y="1488"/>
                  <a:pt x="17573" y="1494"/>
                </a:cubicBezTo>
                <a:cubicBezTo>
                  <a:pt x="17567" y="1494"/>
                  <a:pt x="17567" y="1500"/>
                  <a:pt x="17561" y="1500"/>
                </a:cubicBezTo>
                <a:cubicBezTo>
                  <a:pt x="17549" y="1500"/>
                  <a:pt x="17549" y="1500"/>
                  <a:pt x="17549" y="1500"/>
                </a:cubicBezTo>
                <a:cubicBezTo>
                  <a:pt x="17543" y="1500"/>
                  <a:pt x="17537" y="1500"/>
                  <a:pt x="17537" y="1500"/>
                </a:cubicBezTo>
                <a:cubicBezTo>
                  <a:pt x="17531" y="1500"/>
                  <a:pt x="17531" y="1494"/>
                  <a:pt x="17525" y="1494"/>
                </a:cubicBezTo>
                <a:cubicBezTo>
                  <a:pt x="17519" y="1494"/>
                  <a:pt x="17519" y="1494"/>
                  <a:pt x="17514" y="1494"/>
                </a:cubicBezTo>
                <a:cubicBezTo>
                  <a:pt x="17508" y="1488"/>
                  <a:pt x="17508" y="1482"/>
                  <a:pt x="17502" y="1482"/>
                </a:cubicBezTo>
                <a:cubicBezTo>
                  <a:pt x="17496" y="1476"/>
                  <a:pt x="17496" y="1470"/>
                  <a:pt x="17490" y="1470"/>
                </a:cubicBezTo>
                <a:cubicBezTo>
                  <a:pt x="17484" y="1470"/>
                  <a:pt x="17478" y="1470"/>
                  <a:pt x="17478" y="1470"/>
                </a:cubicBezTo>
                <a:cubicBezTo>
                  <a:pt x="17448" y="1470"/>
                  <a:pt x="17448" y="1470"/>
                  <a:pt x="17448" y="1470"/>
                </a:cubicBezTo>
                <a:cubicBezTo>
                  <a:pt x="17442" y="1470"/>
                  <a:pt x="17442" y="1465"/>
                  <a:pt x="17436" y="1465"/>
                </a:cubicBezTo>
                <a:cubicBezTo>
                  <a:pt x="17431" y="1465"/>
                  <a:pt x="17425" y="1465"/>
                  <a:pt x="17419" y="1465"/>
                </a:cubicBezTo>
                <a:cubicBezTo>
                  <a:pt x="17413" y="1465"/>
                  <a:pt x="17407" y="1459"/>
                  <a:pt x="17401" y="1459"/>
                </a:cubicBezTo>
                <a:cubicBezTo>
                  <a:pt x="17395" y="1459"/>
                  <a:pt x="17395" y="1453"/>
                  <a:pt x="17389" y="1453"/>
                </a:cubicBezTo>
                <a:cubicBezTo>
                  <a:pt x="17401" y="1441"/>
                  <a:pt x="17401" y="1441"/>
                  <a:pt x="17401" y="1441"/>
                </a:cubicBezTo>
                <a:cubicBezTo>
                  <a:pt x="17389" y="1435"/>
                  <a:pt x="17383" y="1435"/>
                  <a:pt x="17377" y="1429"/>
                </a:cubicBezTo>
                <a:cubicBezTo>
                  <a:pt x="17371" y="1423"/>
                  <a:pt x="17371" y="1423"/>
                  <a:pt x="17365" y="1417"/>
                </a:cubicBezTo>
                <a:cubicBezTo>
                  <a:pt x="17359" y="1417"/>
                  <a:pt x="17365" y="1411"/>
                  <a:pt x="17359" y="1411"/>
                </a:cubicBezTo>
                <a:cubicBezTo>
                  <a:pt x="17353" y="1405"/>
                  <a:pt x="17348" y="1405"/>
                  <a:pt x="17336" y="1405"/>
                </a:cubicBezTo>
                <a:cubicBezTo>
                  <a:pt x="17312" y="1405"/>
                  <a:pt x="17312" y="1405"/>
                  <a:pt x="17312" y="1405"/>
                </a:cubicBezTo>
                <a:cubicBezTo>
                  <a:pt x="17306" y="1393"/>
                  <a:pt x="17306" y="1393"/>
                  <a:pt x="17306" y="1393"/>
                </a:cubicBezTo>
                <a:cubicBezTo>
                  <a:pt x="17312" y="1393"/>
                  <a:pt x="17312" y="1387"/>
                  <a:pt x="17318" y="1382"/>
                </a:cubicBezTo>
                <a:cubicBezTo>
                  <a:pt x="17324" y="1376"/>
                  <a:pt x="17330" y="1376"/>
                  <a:pt x="17342" y="1370"/>
                </a:cubicBezTo>
                <a:cubicBezTo>
                  <a:pt x="17336" y="1358"/>
                  <a:pt x="17336" y="1358"/>
                  <a:pt x="17336" y="1358"/>
                </a:cubicBezTo>
                <a:cubicBezTo>
                  <a:pt x="17330" y="1358"/>
                  <a:pt x="17324" y="1358"/>
                  <a:pt x="17324" y="1358"/>
                </a:cubicBezTo>
                <a:cubicBezTo>
                  <a:pt x="17318" y="1358"/>
                  <a:pt x="17312" y="1352"/>
                  <a:pt x="17306" y="1352"/>
                </a:cubicBezTo>
                <a:cubicBezTo>
                  <a:pt x="17164" y="1352"/>
                  <a:pt x="17164" y="1352"/>
                  <a:pt x="17164" y="1352"/>
                </a:cubicBezTo>
                <a:cubicBezTo>
                  <a:pt x="17164" y="1364"/>
                  <a:pt x="17164" y="1364"/>
                  <a:pt x="17164" y="1376"/>
                </a:cubicBezTo>
                <a:cubicBezTo>
                  <a:pt x="17164" y="1382"/>
                  <a:pt x="17158" y="1382"/>
                  <a:pt x="17152" y="1387"/>
                </a:cubicBezTo>
                <a:cubicBezTo>
                  <a:pt x="17146" y="1393"/>
                  <a:pt x="17146" y="1399"/>
                  <a:pt x="17134" y="1405"/>
                </a:cubicBezTo>
                <a:cubicBezTo>
                  <a:pt x="17128" y="1405"/>
                  <a:pt x="17128" y="1405"/>
                  <a:pt x="17122" y="1405"/>
                </a:cubicBezTo>
                <a:cubicBezTo>
                  <a:pt x="17110" y="1405"/>
                  <a:pt x="17110" y="1405"/>
                  <a:pt x="17110" y="1405"/>
                </a:cubicBezTo>
                <a:cubicBezTo>
                  <a:pt x="17104" y="1405"/>
                  <a:pt x="17104" y="1399"/>
                  <a:pt x="17099" y="1399"/>
                </a:cubicBezTo>
                <a:cubicBezTo>
                  <a:pt x="17104" y="1393"/>
                  <a:pt x="17104" y="1387"/>
                  <a:pt x="17104" y="1387"/>
                </a:cubicBezTo>
                <a:cubicBezTo>
                  <a:pt x="17104" y="1382"/>
                  <a:pt x="17110" y="1376"/>
                  <a:pt x="17110" y="1370"/>
                </a:cubicBezTo>
                <a:cubicBezTo>
                  <a:pt x="17110" y="1370"/>
                  <a:pt x="17110" y="1364"/>
                  <a:pt x="17110" y="1358"/>
                </a:cubicBezTo>
                <a:cubicBezTo>
                  <a:pt x="17110" y="1358"/>
                  <a:pt x="17116" y="1352"/>
                  <a:pt x="17122" y="1346"/>
                </a:cubicBezTo>
                <a:lnTo>
                  <a:pt x="17128" y="1346"/>
                </a:lnTo>
                <a:cubicBezTo>
                  <a:pt x="17134" y="1346"/>
                  <a:pt x="17128" y="1340"/>
                  <a:pt x="17128" y="1334"/>
                </a:cubicBezTo>
                <a:cubicBezTo>
                  <a:pt x="17122" y="1334"/>
                  <a:pt x="17116" y="1334"/>
                  <a:pt x="17110" y="1334"/>
                </a:cubicBezTo>
                <a:cubicBezTo>
                  <a:pt x="17104" y="1334"/>
                  <a:pt x="17099" y="1328"/>
                  <a:pt x="17093" y="1328"/>
                </a:cubicBezTo>
                <a:cubicBezTo>
                  <a:pt x="17087" y="1328"/>
                  <a:pt x="17087" y="1322"/>
                  <a:pt x="17081" y="1322"/>
                </a:cubicBezTo>
                <a:cubicBezTo>
                  <a:pt x="17075" y="1322"/>
                  <a:pt x="17075" y="1322"/>
                  <a:pt x="17069" y="1322"/>
                </a:cubicBezTo>
                <a:cubicBezTo>
                  <a:pt x="17057" y="1316"/>
                  <a:pt x="17057" y="1310"/>
                  <a:pt x="17045" y="1310"/>
                </a:cubicBezTo>
                <a:cubicBezTo>
                  <a:pt x="17039" y="1310"/>
                  <a:pt x="17039" y="1310"/>
                  <a:pt x="17033" y="1310"/>
                </a:cubicBezTo>
                <a:cubicBezTo>
                  <a:pt x="17027" y="1310"/>
                  <a:pt x="17027" y="1310"/>
                  <a:pt x="17021" y="1310"/>
                </a:cubicBezTo>
                <a:cubicBezTo>
                  <a:pt x="17010" y="1310"/>
                  <a:pt x="17004" y="1310"/>
                  <a:pt x="16992" y="1310"/>
                </a:cubicBezTo>
                <a:cubicBezTo>
                  <a:pt x="16986" y="1310"/>
                  <a:pt x="16980" y="1310"/>
                  <a:pt x="16968" y="1310"/>
                </a:cubicBezTo>
                <a:cubicBezTo>
                  <a:pt x="16962" y="1304"/>
                  <a:pt x="16962" y="1299"/>
                  <a:pt x="16956" y="1299"/>
                </a:cubicBezTo>
                <a:cubicBezTo>
                  <a:pt x="16950" y="1299"/>
                  <a:pt x="16944" y="1299"/>
                  <a:pt x="16938" y="1299"/>
                </a:cubicBezTo>
                <a:cubicBezTo>
                  <a:pt x="16933" y="1299"/>
                  <a:pt x="16926" y="1293"/>
                  <a:pt x="16915" y="1293"/>
                </a:cubicBezTo>
                <a:cubicBezTo>
                  <a:pt x="16903" y="1287"/>
                  <a:pt x="16891" y="1293"/>
                  <a:pt x="16879" y="1293"/>
                </a:cubicBezTo>
                <a:cubicBezTo>
                  <a:pt x="16873" y="1293"/>
                  <a:pt x="16867" y="1287"/>
                  <a:pt x="16855" y="1287"/>
                </a:cubicBezTo>
                <a:cubicBezTo>
                  <a:pt x="16855" y="1287"/>
                  <a:pt x="16849" y="1281"/>
                  <a:pt x="16844" y="1281"/>
                </a:cubicBezTo>
                <a:cubicBezTo>
                  <a:pt x="16838" y="1281"/>
                  <a:pt x="16838" y="1287"/>
                  <a:pt x="16832" y="1293"/>
                </a:cubicBezTo>
                <a:cubicBezTo>
                  <a:pt x="16832" y="1293"/>
                  <a:pt x="16838" y="1299"/>
                  <a:pt x="16832" y="1304"/>
                </a:cubicBezTo>
                <a:cubicBezTo>
                  <a:pt x="16832" y="1310"/>
                  <a:pt x="16832" y="1316"/>
                  <a:pt x="16832" y="1328"/>
                </a:cubicBezTo>
                <a:cubicBezTo>
                  <a:pt x="16767" y="1328"/>
                  <a:pt x="16767" y="1328"/>
                  <a:pt x="16767" y="1328"/>
                </a:cubicBezTo>
                <a:cubicBezTo>
                  <a:pt x="16760" y="1328"/>
                  <a:pt x="16755" y="1334"/>
                  <a:pt x="16743" y="1334"/>
                </a:cubicBezTo>
                <a:cubicBezTo>
                  <a:pt x="16743" y="1340"/>
                  <a:pt x="16743" y="1340"/>
                  <a:pt x="16743" y="1346"/>
                </a:cubicBezTo>
                <a:cubicBezTo>
                  <a:pt x="16743" y="1352"/>
                  <a:pt x="16743" y="1358"/>
                  <a:pt x="16749" y="1358"/>
                </a:cubicBezTo>
                <a:cubicBezTo>
                  <a:pt x="16749" y="1364"/>
                  <a:pt x="16755" y="1370"/>
                  <a:pt x="16755" y="1370"/>
                </a:cubicBezTo>
                <a:cubicBezTo>
                  <a:pt x="16760" y="1376"/>
                  <a:pt x="16767" y="1376"/>
                  <a:pt x="16767" y="1376"/>
                </a:cubicBezTo>
                <a:cubicBezTo>
                  <a:pt x="16772" y="1382"/>
                  <a:pt x="16778" y="1376"/>
                  <a:pt x="16778" y="1382"/>
                </a:cubicBezTo>
                <a:cubicBezTo>
                  <a:pt x="16784" y="1382"/>
                  <a:pt x="16784" y="1387"/>
                  <a:pt x="16784" y="1393"/>
                </a:cubicBezTo>
                <a:cubicBezTo>
                  <a:pt x="16790" y="1393"/>
                  <a:pt x="16796" y="1393"/>
                  <a:pt x="16796" y="1399"/>
                </a:cubicBezTo>
                <a:cubicBezTo>
                  <a:pt x="16796" y="1405"/>
                  <a:pt x="16796" y="1405"/>
                  <a:pt x="16802" y="1411"/>
                </a:cubicBezTo>
                <a:cubicBezTo>
                  <a:pt x="16802" y="1417"/>
                  <a:pt x="16802" y="1417"/>
                  <a:pt x="16802" y="1423"/>
                </a:cubicBezTo>
                <a:cubicBezTo>
                  <a:pt x="16802" y="1429"/>
                  <a:pt x="16802" y="1429"/>
                  <a:pt x="16802" y="1435"/>
                </a:cubicBezTo>
                <a:cubicBezTo>
                  <a:pt x="16790" y="1435"/>
                  <a:pt x="16790" y="1435"/>
                  <a:pt x="16790" y="1435"/>
                </a:cubicBezTo>
                <a:cubicBezTo>
                  <a:pt x="16778" y="1435"/>
                  <a:pt x="16772" y="1429"/>
                  <a:pt x="16767" y="1429"/>
                </a:cubicBezTo>
                <a:cubicBezTo>
                  <a:pt x="16760" y="1429"/>
                  <a:pt x="16760" y="1423"/>
                  <a:pt x="16755" y="1423"/>
                </a:cubicBezTo>
                <a:cubicBezTo>
                  <a:pt x="16749" y="1423"/>
                  <a:pt x="16743" y="1429"/>
                  <a:pt x="16737" y="1423"/>
                </a:cubicBezTo>
                <a:lnTo>
                  <a:pt x="16731" y="1423"/>
                </a:lnTo>
                <a:cubicBezTo>
                  <a:pt x="16725" y="1423"/>
                  <a:pt x="16719" y="1417"/>
                  <a:pt x="16719" y="1417"/>
                </a:cubicBezTo>
                <a:cubicBezTo>
                  <a:pt x="16713" y="1411"/>
                  <a:pt x="16707" y="1411"/>
                  <a:pt x="16707" y="1411"/>
                </a:cubicBezTo>
                <a:cubicBezTo>
                  <a:pt x="16701" y="1411"/>
                  <a:pt x="16701" y="1417"/>
                  <a:pt x="16695" y="1417"/>
                </a:cubicBezTo>
                <a:cubicBezTo>
                  <a:pt x="16683" y="1417"/>
                  <a:pt x="16678" y="1411"/>
                  <a:pt x="16666" y="1411"/>
                </a:cubicBezTo>
                <a:cubicBezTo>
                  <a:pt x="16666" y="1429"/>
                  <a:pt x="16666" y="1429"/>
                  <a:pt x="16666" y="1429"/>
                </a:cubicBezTo>
                <a:cubicBezTo>
                  <a:pt x="16678" y="1435"/>
                  <a:pt x="16678" y="1435"/>
                  <a:pt x="16678" y="1435"/>
                </a:cubicBezTo>
                <a:cubicBezTo>
                  <a:pt x="16683" y="1435"/>
                  <a:pt x="16683" y="1435"/>
                  <a:pt x="16689" y="1441"/>
                </a:cubicBezTo>
                <a:cubicBezTo>
                  <a:pt x="16695" y="1441"/>
                  <a:pt x="16701" y="1447"/>
                  <a:pt x="16701" y="1453"/>
                </a:cubicBezTo>
                <a:cubicBezTo>
                  <a:pt x="16701" y="1465"/>
                  <a:pt x="16695" y="1465"/>
                  <a:pt x="16695" y="1476"/>
                </a:cubicBezTo>
                <a:cubicBezTo>
                  <a:pt x="16683" y="1470"/>
                  <a:pt x="16678" y="1470"/>
                  <a:pt x="16666" y="1465"/>
                </a:cubicBezTo>
                <a:cubicBezTo>
                  <a:pt x="16666" y="1459"/>
                  <a:pt x="16660" y="1459"/>
                  <a:pt x="16660" y="1453"/>
                </a:cubicBezTo>
                <a:cubicBezTo>
                  <a:pt x="16654" y="1453"/>
                  <a:pt x="16648" y="1447"/>
                  <a:pt x="16648" y="1441"/>
                </a:cubicBezTo>
                <a:cubicBezTo>
                  <a:pt x="16642" y="1441"/>
                  <a:pt x="16636" y="1441"/>
                  <a:pt x="16636" y="1435"/>
                </a:cubicBezTo>
                <a:cubicBezTo>
                  <a:pt x="16630" y="1435"/>
                  <a:pt x="16630" y="1429"/>
                  <a:pt x="16624" y="1423"/>
                </a:cubicBezTo>
                <a:cubicBezTo>
                  <a:pt x="16624" y="1423"/>
                  <a:pt x="16630" y="1417"/>
                  <a:pt x="16624" y="1417"/>
                </a:cubicBezTo>
                <a:cubicBezTo>
                  <a:pt x="16624" y="1411"/>
                  <a:pt x="16618" y="1411"/>
                  <a:pt x="16612" y="1411"/>
                </a:cubicBezTo>
                <a:cubicBezTo>
                  <a:pt x="16606" y="1411"/>
                  <a:pt x="16601" y="1411"/>
                  <a:pt x="16589" y="1411"/>
                </a:cubicBezTo>
                <a:cubicBezTo>
                  <a:pt x="16583" y="1411"/>
                  <a:pt x="16583" y="1411"/>
                  <a:pt x="16577" y="1411"/>
                </a:cubicBezTo>
                <a:cubicBezTo>
                  <a:pt x="16571" y="1411"/>
                  <a:pt x="16571" y="1411"/>
                  <a:pt x="16565" y="1411"/>
                </a:cubicBezTo>
                <a:cubicBezTo>
                  <a:pt x="16565" y="1411"/>
                  <a:pt x="16565" y="1417"/>
                  <a:pt x="16565" y="1423"/>
                </a:cubicBezTo>
                <a:cubicBezTo>
                  <a:pt x="16565" y="1429"/>
                  <a:pt x="16559" y="1429"/>
                  <a:pt x="16553" y="1429"/>
                </a:cubicBezTo>
                <a:cubicBezTo>
                  <a:pt x="16547" y="1441"/>
                  <a:pt x="16535" y="1441"/>
                  <a:pt x="16517" y="1441"/>
                </a:cubicBezTo>
                <a:cubicBezTo>
                  <a:pt x="16506" y="1441"/>
                  <a:pt x="16500" y="1435"/>
                  <a:pt x="16488" y="1429"/>
                </a:cubicBezTo>
                <a:cubicBezTo>
                  <a:pt x="16476" y="1429"/>
                  <a:pt x="16470" y="1429"/>
                  <a:pt x="16458" y="1423"/>
                </a:cubicBezTo>
                <a:cubicBezTo>
                  <a:pt x="16458" y="1423"/>
                  <a:pt x="16452" y="1429"/>
                  <a:pt x="16446" y="1423"/>
                </a:cubicBezTo>
                <a:cubicBezTo>
                  <a:pt x="16446" y="1423"/>
                  <a:pt x="16446" y="1417"/>
                  <a:pt x="16440" y="1417"/>
                </a:cubicBezTo>
                <a:cubicBezTo>
                  <a:pt x="16435" y="1411"/>
                  <a:pt x="16435" y="1411"/>
                  <a:pt x="16428" y="1411"/>
                </a:cubicBezTo>
                <a:cubicBezTo>
                  <a:pt x="16423" y="1411"/>
                  <a:pt x="16423" y="1411"/>
                  <a:pt x="16417" y="1417"/>
                </a:cubicBezTo>
                <a:cubicBezTo>
                  <a:pt x="16411" y="1417"/>
                  <a:pt x="16417" y="1423"/>
                  <a:pt x="16411" y="1423"/>
                </a:cubicBezTo>
                <a:cubicBezTo>
                  <a:pt x="16393" y="1423"/>
                  <a:pt x="16393" y="1417"/>
                  <a:pt x="16375" y="1417"/>
                </a:cubicBezTo>
                <a:cubicBezTo>
                  <a:pt x="16369" y="1417"/>
                  <a:pt x="16363" y="1417"/>
                  <a:pt x="16357" y="1423"/>
                </a:cubicBezTo>
                <a:cubicBezTo>
                  <a:pt x="16357" y="1429"/>
                  <a:pt x="16363" y="1441"/>
                  <a:pt x="16363" y="1447"/>
                </a:cubicBezTo>
                <a:cubicBezTo>
                  <a:pt x="16363" y="1465"/>
                  <a:pt x="16363" y="1470"/>
                  <a:pt x="16363" y="1482"/>
                </a:cubicBezTo>
                <a:cubicBezTo>
                  <a:pt x="16363" y="1494"/>
                  <a:pt x="16363" y="1494"/>
                  <a:pt x="16357" y="1506"/>
                </a:cubicBezTo>
                <a:cubicBezTo>
                  <a:pt x="16298" y="1506"/>
                  <a:pt x="16298" y="1506"/>
                  <a:pt x="16298" y="1506"/>
                </a:cubicBezTo>
                <a:cubicBezTo>
                  <a:pt x="16298" y="1494"/>
                  <a:pt x="16304" y="1482"/>
                  <a:pt x="16292" y="1470"/>
                </a:cubicBezTo>
                <a:cubicBezTo>
                  <a:pt x="16292" y="1465"/>
                  <a:pt x="16286" y="1465"/>
                  <a:pt x="16280" y="1465"/>
                </a:cubicBezTo>
                <a:cubicBezTo>
                  <a:pt x="16280" y="1459"/>
                  <a:pt x="16274" y="1453"/>
                  <a:pt x="16269" y="1453"/>
                </a:cubicBezTo>
                <a:cubicBezTo>
                  <a:pt x="16262" y="1453"/>
                  <a:pt x="16262" y="1453"/>
                  <a:pt x="16257" y="1447"/>
                </a:cubicBezTo>
                <a:cubicBezTo>
                  <a:pt x="16251" y="1447"/>
                  <a:pt x="16251" y="1441"/>
                  <a:pt x="16245" y="1441"/>
                </a:cubicBezTo>
                <a:cubicBezTo>
                  <a:pt x="16239" y="1435"/>
                  <a:pt x="16239" y="1435"/>
                  <a:pt x="16233" y="1429"/>
                </a:cubicBezTo>
                <a:cubicBezTo>
                  <a:pt x="16227" y="1429"/>
                  <a:pt x="16227" y="1423"/>
                  <a:pt x="16221" y="1417"/>
                </a:cubicBezTo>
                <a:cubicBezTo>
                  <a:pt x="16209" y="1411"/>
                  <a:pt x="16203" y="1405"/>
                  <a:pt x="16203" y="1393"/>
                </a:cubicBezTo>
                <a:cubicBezTo>
                  <a:pt x="16203" y="1387"/>
                  <a:pt x="16203" y="1387"/>
                  <a:pt x="16203" y="1387"/>
                </a:cubicBezTo>
                <a:cubicBezTo>
                  <a:pt x="16203" y="1382"/>
                  <a:pt x="16203" y="1382"/>
                  <a:pt x="16203" y="1376"/>
                </a:cubicBezTo>
                <a:cubicBezTo>
                  <a:pt x="16203" y="1376"/>
                  <a:pt x="16215" y="1376"/>
                  <a:pt x="16215" y="1370"/>
                </a:cubicBezTo>
                <a:cubicBezTo>
                  <a:pt x="16215" y="1364"/>
                  <a:pt x="16209" y="1364"/>
                  <a:pt x="16209" y="1358"/>
                </a:cubicBezTo>
                <a:cubicBezTo>
                  <a:pt x="16209" y="1346"/>
                  <a:pt x="16209" y="1340"/>
                  <a:pt x="16209" y="1334"/>
                </a:cubicBezTo>
                <a:cubicBezTo>
                  <a:pt x="16209" y="1322"/>
                  <a:pt x="16209" y="1316"/>
                  <a:pt x="16209" y="1310"/>
                </a:cubicBezTo>
                <a:cubicBezTo>
                  <a:pt x="16209" y="1299"/>
                  <a:pt x="16203" y="1293"/>
                  <a:pt x="16203" y="1281"/>
                </a:cubicBezTo>
                <a:cubicBezTo>
                  <a:pt x="16203" y="1275"/>
                  <a:pt x="16209" y="1269"/>
                  <a:pt x="16203" y="1263"/>
                </a:cubicBezTo>
                <a:cubicBezTo>
                  <a:pt x="16203" y="1257"/>
                  <a:pt x="16203" y="1251"/>
                  <a:pt x="16203" y="1251"/>
                </a:cubicBezTo>
                <a:cubicBezTo>
                  <a:pt x="16197" y="1245"/>
                  <a:pt x="16191" y="1245"/>
                  <a:pt x="16191" y="1239"/>
                </a:cubicBezTo>
                <a:cubicBezTo>
                  <a:pt x="16185" y="1233"/>
                  <a:pt x="16180" y="1233"/>
                  <a:pt x="16174" y="1227"/>
                </a:cubicBezTo>
                <a:cubicBezTo>
                  <a:pt x="16168" y="1227"/>
                  <a:pt x="16168" y="1221"/>
                  <a:pt x="16162" y="1221"/>
                </a:cubicBezTo>
                <a:cubicBezTo>
                  <a:pt x="16156" y="1221"/>
                  <a:pt x="16150" y="1221"/>
                  <a:pt x="16138" y="1221"/>
                </a:cubicBezTo>
                <a:cubicBezTo>
                  <a:pt x="16132" y="1221"/>
                  <a:pt x="16126" y="1221"/>
                  <a:pt x="16120" y="1227"/>
                </a:cubicBezTo>
                <a:cubicBezTo>
                  <a:pt x="16120" y="1227"/>
                  <a:pt x="16120" y="1233"/>
                  <a:pt x="16114" y="1239"/>
                </a:cubicBezTo>
                <a:cubicBezTo>
                  <a:pt x="16114" y="1239"/>
                  <a:pt x="16114" y="1245"/>
                  <a:pt x="16114" y="1251"/>
                </a:cubicBezTo>
                <a:cubicBezTo>
                  <a:pt x="16108" y="1251"/>
                  <a:pt x="16102" y="1251"/>
                  <a:pt x="16091" y="1251"/>
                </a:cubicBezTo>
                <a:cubicBezTo>
                  <a:pt x="16079" y="1251"/>
                  <a:pt x="16067" y="1251"/>
                  <a:pt x="16061" y="1239"/>
                </a:cubicBezTo>
                <a:cubicBezTo>
                  <a:pt x="16061" y="1233"/>
                  <a:pt x="16061" y="1227"/>
                  <a:pt x="16055" y="1227"/>
                </a:cubicBezTo>
                <a:cubicBezTo>
                  <a:pt x="16055" y="1221"/>
                  <a:pt x="16049" y="1215"/>
                  <a:pt x="16049" y="1215"/>
                </a:cubicBezTo>
                <a:cubicBezTo>
                  <a:pt x="16043" y="1210"/>
                  <a:pt x="16043" y="1204"/>
                  <a:pt x="16037" y="1204"/>
                </a:cubicBezTo>
                <a:cubicBezTo>
                  <a:pt x="16031" y="1204"/>
                  <a:pt x="16031" y="1204"/>
                  <a:pt x="16025" y="1204"/>
                </a:cubicBezTo>
                <a:cubicBezTo>
                  <a:pt x="16014" y="1204"/>
                  <a:pt x="16008" y="1204"/>
                  <a:pt x="15996" y="1198"/>
                </a:cubicBezTo>
                <a:cubicBezTo>
                  <a:pt x="15990" y="1198"/>
                  <a:pt x="15996" y="1192"/>
                  <a:pt x="15990" y="1186"/>
                </a:cubicBezTo>
                <a:cubicBezTo>
                  <a:pt x="15978" y="1180"/>
                  <a:pt x="15972" y="1180"/>
                  <a:pt x="15960" y="1180"/>
                </a:cubicBezTo>
                <a:cubicBezTo>
                  <a:pt x="15954" y="1180"/>
                  <a:pt x="15948" y="1180"/>
                  <a:pt x="15942" y="1186"/>
                </a:cubicBezTo>
                <a:cubicBezTo>
                  <a:pt x="15936" y="1186"/>
                  <a:pt x="15930" y="1186"/>
                  <a:pt x="15925" y="1186"/>
                </a:cubicBezTo>
                <a:cubicBezTo>
                  <a:pt x="15919" y="1192"/>
                  <a:pt x="15919" y="1192"/>
                  <a:pt x="15913" y="1198"/>
                </a:cubicBezTo>
                <a:cubicBezTo>
                  <a:pt x="15907" y="1198"/>
                  <a:pt x="15901" y="1204"/>
                  <a:pt x="15895" y="1204"/>
                </a:cubicBezTo>
                <a:cubicBezTo>
                  <a:pt x="15889" y="1204"/>
                  <a:pt x="15889" y="1210"/>
                  <a:pt x="15883" y="1215"/>
                </a:cubicBezTo>
                <a:cubicBezTo>
                  <a:pt x="15895" y="1239"/>
                  <a:pt x="15895" y="1239"/>
                  <a:pt x="15895" y="1239"/>
                </a:cubicBezTo>
                <a:cubicBezTo>
                  <a:pt x="15895" y="1245"/>
                  <a:pt x="15901" y="1245"/>
                  <a:pt x="15901" y="1251"/>
                </a:cubicBezTo>
                <a:cubicBezTo>
                  <a:pt x="15907" y="1251"/>
                  <a:pt x="15913" y="1257"/>
                  <a:pt x="15913" y="1263"/>
                </a:cubicBezTo>
                <a:cubicBezTo>
                  <a:pt x="15913" y="1263"/>
                  <a:pt x="15913" y="1269"/>
                  <a:pt x="15913" y="1275"/>
                </a:cubicBezTo>
                <a:cubicBezTo>
                  <a:pt x="15913" y="1281"/>
                  <a:pt x="15913" y="1281"/>
                  <a:pt x="15913" y="1287"/>
                </a:cubicBezTo>
                <a:cubicBezTo>
                  <a:pt x="15836" y="1287"/>
                  <a:pt x="15836" y="1287"/>
                  <a:pt x="15836" y="1287"/>
                </a:cubicBezTo>
                <a:cubicBezTo>
                  <a:pt x="15830" y="1287"/>
                  <a:pt x="15830" y="1293"/>
                  <a:pt x="15824" y="1293"/>
                </a:cubicBezTo>
                <a:cubicBezTo>
                  <a:pt x="15812" y="1299"/>
                  <a:pt x="15806" y="1304"/>
                  <a:pt x="15788" y="1304"/>
                </a:cubicBezTo>
                <a:cubicBezTo>
                  <a:pt x="15776" y="1304"/>
                  <a:pt x="15770" y="1299"/>
                  <a:pt x="15759" y="1293"/>
                </a:cubicBezTo>
                <a:cubicBezTo>
                  <a:pt x="15753" y="1293"/>
                  <a:pt x="15747" y="1287"/>
                  <a:pt x="15741" y="1287"/>
                </a:cubicBezTo>
                <a:cubicBezTo>
                  <a:pt x="15729" y="1281"/>
                  <a:pt x="15723" y="1281"/>
                  <a:pt x="15717" y="1281"/>
                </a:cubicBezTo>
                <a:cubicBezTo>
                  <a:pt x="15711" y="1281"/>
                  <a:pt x="15711" y="1269"/>
                  <a:pt x="15705" y="1269"/>
                </a:cubicBezTo>
                <a:cubicBezTo>
                  <a:pt x="15699" y="1263"/>
                  <a:pt x="15693" y="1263"/>
                  <a:pt x="15687" y="1263"/>
                </a:cubicBezTo>
                <a:cubicBezTo>
                  <a:pt x="15681" y="1263"/>
                  <a:pt x="15681" y="1269"/>
                  <a:pt x="15676" y="1269"/>
                </a:cubicBezTo>
                <a:cubicBezTo>
                  <a:pt x="15670" y="1269"/>
                  <a:pt x="15670" y="1281"/>
                  <a:pt x="15664" y="1281"/>
                </a:cubicBezTo>
                <a:cubicBezTo>
                  <a:pt x="15658" y="1281"/>
                  <a:pt x="15652" y="1275"/>
                  <a:pt x="15646" y="1269"/>
                </a:cubicBezTo>
                <a:cubicBezTo>
                  <a:pt x="15640" y="1263"/>
                  <a:pt x="15646" y="1257"/>
                  <a:pt x="15646" y="1251"/>
                </a:cubicBezTo>
                <a:cubicBezTo>
                  <a:pt x="15646" y="1227"/>
                  <a:pt x="15646" y="1227"/>
                  <a:pt x="15646" y="1227"/>
                </a:cubicBezTo>
                <a:cubicBezTo>
                  <a:pt x="15640" y="1221"/>
                  <a:pt x="15634" y="1215"/>
                  <a:pt x="15628" y="1215"/>
                </a:cubicBezTo>
                <a:cubicBezTo>
                  <a:pt x="15622" y="1210"/>
                  <a:pt x="15622" y="1204"/>
                  <a:pt x="15616" y="1204"/>
                </a:cubicBezTo>
                <a:cubicBezTo>
                  <a:pt x="15616" y="1204"/>
                  <a:pt x="15610" y="1204"/>
                  <a:pt x="15604" y="1204"/>
                </a:cubicBezTo>
                <a:cubicBezTo>
                  <a:pt x="15604" y="1204"/>
                  <a:pt x="15598" y="1204"/>
                  <a:pt x="15592" y="1204"/>
                </a:cubicBezTo>
                <a:cubicBezTo>
                  <a:pt x="15592" y="1204"/>
                  <a:pt x="15587" y="1204"/>
                  <a:pt x="15581" y="1210"/>
                </a:cubicBezTo>
                <a:cubicBezTo>
                  <a:pt x="15581" y="1210"/>
                  <a:pt x="15581" y="1221"/>
                  <a:pt x="15575" y="1221"/>
                </a:cubicBezTo>
                <a:cubicBezTo>
                  <a:pt x="15569" y="1221"/>
                  <a:pt x="15563" y="1215"/>
                  <a:pt x="15557" y="1215"/>
                </a:cubicBezTo>
                <a:cubicBezTo>
                  <a:pt x="15545" y="1215"/>
                  <a:pt x="15545" y="1215"/>
                  <a:pt x="15545" y="1215"/>
                </a:cubicBezTo>
                <a:cubicBezTo>
                  <a:pt x="15539" y="1215"/>
                  <a:pt x="15539" y="1210"/>
                  <a:pt x="15533" y="1210"/>
                </a:cubicBezTo>
                <a:cubicBezTo>
                  <a:pt x="15474" y="1210"/>
                  <a:pt x="15474" y="1210"/>
                  <a:pt x="15474" y="1210"/>
                </a:cubicBezTo>
                <a:cubicBezTo>
                  <a:pt x="15450" y="1215"/>
                  <a:pt x="15450" y="1215"/>
                  <a:pt x="15450" y="1215"/>
                </a:cubicBezTo>
                <a:cubicBezTo>
                  <a:pt x="15438" y="1215"/>
                  <a:pt x="15432" y="1210"/>
                  <a:pt x="15421" y="1210"/>
                </a:cubicBezTo>
                <a:cubicBezTo>
                  <a:pt x="15415" y="1210"/>
                  <a:pt x="15415" y="1210"/>
                  <a:pt x="15409" y="1210"/>
                </a:cubicBezTo>
                <a:lnTo>
                  <a:pt x="15409" y="1221"/>
                </a:lnTo>
                <a:cubicBezTo>
                  <a:pt x="15403" y="1227"/>
                  <a:pt x="15397" y="1221"/>
                  <a:pt x="15385" y="1221"/>
                </a:cubicBezTo>
                <a:cubicBezTo>
                  <a:pt x="15367" y="1221"/>
                  <a:pt x="15367" y="1221"/>
                  <a:pt x="15367" y="1221"/>
                </a:cubicBezTo>
                <a:cubicBezTo>
                  <a:pt x="15367" y="1221"/>
                  <a:pt x="15361" y="1221"/>
                  <a:pt x="15355" y="1221"/>
                </a:cubicBezTo>
                <a:cubicBezTo>
                  <a:pt x="15355" y="1221"/>
                  <a:pt x="15349" y="1221"/>
                  <a:pt x="15344" y="1221"/>
                </a:cubicBezTo>
                <a:cubicBezTo>
                  <a:pt x="15344" y="1215"/>
                  <a:pt x="15349" y="1210"/>
                  <a:pt x="15349" y="1198"/>
                </a:cubicBezTo>
                <a:cubicBezTo>
                  <a:pt x="15349" y="1198"/>
                  <a:pt x="15344" y="1192"/>
                  <a:pt x="15344" y="1186"/>
                </a:cubicBezTo>
                <a:lnTo>
                  <a:pt x="15344" y="1180"/>
                </a:lnTo>
                <a:cubicBezTo>
                  <a:pt x="15326" y="1174"/>
                  <a:pt x="15326" y="1174"/>
                  <a:pt x="15326" y="1174"/>
                </a:cubicBezTo>
                <a:cubicBezTo>
                  <a:pt x="15326" y="1174"/>
                  <a:pt x="15320" y="1174"/>
                  <a:pt x="15314" y="1180"/>
                </a:cubicBezTo>
                <a:cubicBezTo>
                  <a:pt x="15314" y="1180"/>
                  <a:pt x="15314" y="1186"/>
                  <a:pt x="15308" y="1186"/>
                </a:cubicBezTo>
                <a:cubicBezTo>
                  <a:pt x="15302" y="1198"/>
                  <a:pt x="15296" y="1204"/>
                  <a:pt x="15278" y="1204"/>
                </a:cubicBezTo>
                <a:cubicBezTo>
                  <a:pt x="15272" y="1204"/>
                  <a:pt x="15272" y="1204"/>
                  <a:pt x="15266" y="1198"/>
                </a:cubicBezTo>
                <a:cubicBezTo>
                  <a:pt x="15260" y="1198"/>
                  <a:pt x="15255" y="1192"/>
                  <a:pt x="15255" y="1186"/>
                </a:cubicBezTo>
                <a:cubicBezTo>
                  <a:pt x="15255" y="1180"/>
                  <a:pt x="15255" y="1180"/>
                  <a:pt x="15255" y="1180"/>
                </a:cubicBezTo>
                <a:cubicBezTo>
                  <a:pt x="15266" y="1180"/>
                  <a:pt x="15272" y="1180"/>
                  <a:pt x="15278" y="1180"/>
                </a:cubicBezTo>
                <a:cubicBezTo>
                  <a:pt x="15284" y="1180"/>
                  <a:pt x="15284" y="1180"/>
                  <a:pt x="15290" y="1180"/>
                </a:cubicBezTo>
                <a:cubicBezTo>
                  <a:pt x="15296" y="1174"/>
                  <a:pt x="15296" y="1174"/>
                  <a:pt x="15302" y="1168"/>
                </a:cubicBezTo>
                <a:cubicBezTo>
                  <a:pt x="15302" y="1168"/>
                  <a:pt x="15302" y="1162"/>
                  <a:pt x="15308" y="1156"/>
                </a:cubicBezTo>
                <a:cubicBezTo>
                  <a:pt x="15308" y="1156"/>
                  <a:pt x="15314" y="1156"/>
                  <a:pt x="15320" y="1156"/>
                </a:cubicBezTo>
                <a:cubicBezTo>
                  <a:pt x="15320" y="1150"/>
                  <a:pt x="15326" y="1150"/>
                  <a:pt x="15332" y="1150"/>
                </a:cubicBezTo>
                <a:cubicBezTo>
                  <a:pt x="15337" y="1144"/>
                  <a:pt x="15337" y="1138"/>
                  <a:pt x="15337" y="1132"/>
                </a:cubicBezTo>
                <a:cubicBezTo>
                  <a:pt x="15337" y="1127"/>
                  <a:pt x="15337" y="1127"/>
                  <a:pt x="15337" y="1127"/>
                </a:cubicBezTo>
                <a:cubicBezTo>
                  <a:pt x="15337" y="1121"/>
                  <a:pt x="15337" y="1121"/>
                  <a:pt x="15332" y="1115"/>
                </a:cubicBezTo>
                <a:cubicBezTo>
                  <a:pt x="15326" y="1109"/>
                  <a:pt x="15320" y="1115"/>
                  <a:pt x="15314" y="1115"/>
                </a:cubicBezTo>
                <a:cubicBezTo>
                  <a:pt x="15302" y="1115"/>
                  <a:pt x="15296" y="1115"/>
                  <a:pt x="15284" y="1115"/>
                </a:cubicBezTo>
                <a:cubicBezTo>
                  <a:pt x="15284" y="1121"/>
                  <a:pt x="15278" y="1121"/>
                  <a:pt x="15278" y="1127"/>
                </a:cubicBezTo>
                <a:cubicBezTo>
                  <a:pt x="15272" y="1127"/>
                  <a:pt x="15266" y="1127"/>
                  <a:pt x="15266" y="1132"/>
                </a:cubicBezTo>
                <a:cubicBezTo>
                  <a:pt x="15260" y="1132"/>
                  <a:pt x="15260" y="1144"/>
                  <a:pt x="15260" y="1144"/>
                </a:cubicBezTo>
                <a:cubicBezTo>
                  <a:pt x="15255" y="1150"/>
                  <a:pt x="15255" y="1156"/>
                  <a:pt x="15249" y="1156"/>
                </a:cubicBezTo>
                <a:cubicBezTo>
                  <a:pt x="15249" y="1162"/>
                  <a:pt x="15243" y="1162"/>
                  <a:pt x="15237" y="1168"/>
                </a:cubicBezTo>
                <a:cubicBezTo>
                  <a:pt x="15231" y="1168"/>
                  <a:pt x="15231" y="1180"/>
                  <a:pt x="15225" y="1180"/>
                </a:cubicBezTo>
                <a:cubicBezTo>
                  <a:pt x="15154" y="1180"/>
                  <a:pt x="15154" y="1180"/>
                  <a:pt x="15154" y="1180"/>
                </a:cubicBezTo>
                <a:cubicBezTo>
                  <a:pt x="15142" y="1186"/>
                  <a:pt x="15142" y="1186"/>
                  <a:pt x="15142" y="1186"/>
                </a:cubicBezTo>
                <a:lnTo>
                  <a:pt x="15142" y="1192"/>
                </a:lnTo>
                <a:cubicBezTo>
                  <a:pt x="15148" y="1204"/>
                  <a:pt x="15154" y="1204"/>
                  <a:pt x="15154" y="1210"/>
                </a:cubicBezTo>
                <a:cubicBezTo>
                  <a:pt x="15154" y="1215"/>
                  <a:pt x="15154" y="1215"/>
                  <a:pt x="15154" y="1215"/>
                </a:cubicBezTo>
                <a:cubicBezTo>
                  <a:pt x="15154" y="1221"/>
                  <a:pt x="15142" y="1221"/>
                  <a:pt x="15142" y="1221"/>
                </a:cubicBezTo>
                <a:cubicBezTo>
                  <a:pt x="15136" y="1227"/>
                  <a:pt x="15136" y="1233"/>
                  <a:pt x="15130" y="1233"/>
                </a:cubicBezTo>
                <a:cubicBezTo>
                  <a:pt x="15124" y="1239"/>
                  <a:pt x="15118" y="1239"/>
                  <a:pt x="15112" y="1239"/>
                </a:cubicBezTo>
                <a:cubicBezTo>
                  <a:pt x="15106" y="1239"/>
                  <a:pt x="15106" y="1239"/>
                  <a:pt x="15106" y="1239"/>
                </a:cubicBezTo>
                <a:cubicBezTo>
                  <a:pt x="15100" y="1239"/>
                  <a:pt x="15100" y="1233"/>
                  <a:pt x="15094" y="1233"/>
                </a:cubicBezTo>
                <a:cubicBezTo>
                  <a:pt x="15089" y="1233"/>
                  <a:pt x="15083" y="1233"/>
                  <a:pt x="15071" y="1233"/>
                </a:cubicBezTo>
                <a:cubicBezTo>
                  <a:pt x="15065" y="1233"/>
                  <a:pt x="15065" y="1239"/>
                  <a:pt x="15059" y="1239"/>
                </a:cubicBezTo>
                <a:cubicBezTo>
                  <a:pt x="15053" y="1245"/>
                  <a:pt x="15053" y="1245"/>
                  <a:pt x="15047" y="1251"/>
                </a:cubicBezTo>
                <a:cubicBezTo>
                  <a:pt x="15041" y="1251"/>
                  <a:pt x="15035" y="1251"/>
                  <a:pt x="15023" y="1251"/>
                </a:cubicBezTo>
                <a:cubicBezTo>
                  <a:pt x="15000" y="1251"/>
                  <a:pt x="15000" y="1251"/>
                  <a:pt x="15000" y="1251"/>
                </a:cubicBezTo>
                <a:cubicBezTo>
                  <a:pt x="14988" y="1251"/>
                  <a:pt x="14982" y="1257"/>
                  <a:pt x="14970" y="1257"/>
                </a:cubicBezTo>
                <a:cubicBezTo>
                  <a:pt x="14964" y="1257"/>
                  <a:pt x="14964" y="1257"/>
                  <a:pt x="14964" y="1257"/>
                </a:cubicBezTo>
                <a:lnTo>
                  <a:pt x="14964" y="1251"/>
                </a:lnTo>
                <a:cubicBezTo>
                  <a:pt x="14970" y="1251"/>
                  <a:pt x="14976" y="1251"/>
                  <a:pt x="14976" y="1251"/>
                </a:cubicBezTo>
                <a:cubicBezTo>
                  <a:pt x="14982" y="1245"/>
                  <a:pt x="14982" y="1239"/>
                  <a:pt x="14988" y="1239"/>
                </a:cubicBezTo>
                <a:cubicBezTo>
                  <a:pt x="14988" y="1233"/>
                  <a:pt x="14994" y="1233"/>
                  <a:pt x="15000" y="1227"/>
                </a:cubicBezTo>
                <a:cubicBezTo>
                  <a:pt x="15000" y="1227"/>
                  <a:pt x="15005" y="1221"/>
                  <a:pt x="15005" y="1215"/>
                </a:cubicBezTo>
                <a:cubicBezTo>
                  <a:pt x="15012" y="1215"/>
                  <a:pt x="15012" y="1215"/>
                  <a:pt x="15017" y="1210"/>
                </a:cubicBezTo>
                <a:cubicBezTo>
                  <a:pt x="15023" y="1210"/>
                  <a:pt x="15035" y="1215"/>
                  <a:pt x="15041" y="1210"/>
                </a:cubicBezTo>
                <a:cubicBezTo>
                  <a:pt x="15047" y="1210"/>
                  <a:pt x="15047" y="1215"/>
                  <a:pt x="15053" y="1210"/>
                </a:cubicBezTo>
                <a:cubicBezTo>
                  <a:pt x="15059" y="1210"/>
                  <a:pt x="15053" y="1204"/>
                  <a:pt x="15059" y="1198"/>
                </a:cubicBezTo>
                <a:cubicBezTo>
                  <a:pt x="15065" y="1198"/>
                  <a:pt x="15065" y="1192"/>
                  <a:pt x="15071" y="1192"/>
                </a:cubicBezTo>
                <a:cubicBezTo>
                  <a:pt x="15077" y="1186"/>
                  <a:pt x="15089" y="1186"/>
                  <a:pt x="15094" y="1174"/>
                </a:cubicBezTo>
                <a:cubicBezTo>
                  <a:pt x="15100" y="1168"/>
                  <a:pt x="15100" y="1156"/>
                  <a:pt x="15106" y="1150"/>
                </a:cubicBezTo>
                <a:cubicBezTo>
                  <a:pt x="15112" y="1144"/>
                  <a:pt x="15118" y="1144"/>
                  <a:pt x="15130" y="1144"/>
                </a:cubicBezTo>
                <a:cubicBezTo>
                  <a:pt x="15142" y="1144"/>
                  <a:pt x="15142" y="1144"/>
                  <a:pt x="15142" y="1144"/>
                </a:cubicBezTo>
                <a:cubicBezTo>
                  <a:pt x="15148" y="1144"/>
                  <a:pt x="15148" y="1144"/>
                  <a:pt x="15154" y="1144"/>
                </a:cubicBezTo>
                <a:cubicBezTo>
                  <a:pt x="15154" y="1144"/>
                  <a:pt x="15160" y="1144"/>
                  <a:pt x="15166" y="1144"/>
                </a:cubicBezTo>
                <a:cubicBezTo>
                  <a:pt x="15166" y="1144"/>
                  <a:pt x="15171" y="1138"/>
                  <a:pt x="15178" y="1138"/>
                </a:cubicBezTo>
                <a:cubicBezTo>
                  <a:pt x="15178" y="1132"/>
                  <a:pt x="15178" y="1127"/>
                  <a:pt x="15178" y="1127"/>
                </a:cubicBezTo>
                <a:cubicBezTo>
                  <a:pt x="15183" y="1121"/>
                  <a:pt x="15183" y="1121"/>
                  <a:pt x="15189" y="1115"/>
                </a:cubicBezTo>
                <a:cubicBezTo>
                  <a:pt x="15195" y="1109"/>
                  <a:pt x="15201" y="1109"/>
                  <a:pt x="15207" y="1109"/>
                </a:cubicBezTo>
                <a:cubicBezTo>
                  <a:pt x="15219" y="1109"/>
                  <a:pt x="15219" y="1109"/>
                  <a:pt x="15219" y="1109"/>
                </a:cubicBezTo>
                <a:cubicBezTo>
                  <a:pt x="15225" y="1109"/>
                  <a:pt x="15231" y="1109"/>
                  <a:pt x="15231" y="1109"/>
                </a:cubicBezTo>
                <a:cubicBezTo>
                  <a:pt x="15237" y="1109"/>
                  <a:pt x="15243" y="1109"/>
                  <a:pt x="15249" y="1109"/>
                </a:cubicBezTo>
                <a:cubicBezTo>
                  <a:pt x="15249" y="1103"/>
                  <a:pt x="15255" y="1103"/>
                  <a:pt x="15260" y="1103"/>
                </a:cubicBezTo>
                <a:cubicBezTo>
                  <a:pt x="15260" y="1103"/>
                  <a:pt x="15266" y="1097"/>
                  <a:pt x="15272" y="1097"/>
                </a:cubicBezTo>
                <a:cubicBezTo>
                  <a:pt x="15272" y="1091"/>
                  <a:pt x="15278" y="1091"/>
                  <a:pt x="15278" y="1085"/>
                </a:cubicBezTo>
                <a:cubicBezTo>
                  <a:pt x="15284" y="1085"/>
                  <a:pt x="15278" y="1079"/>
                  <a:pt x="15278" y="1073"/>
                </a:cubicBezTo>
                <a:cubicBezTo>
                  <a:pt x="15284" y="1067"/>
                  <a:pt x="15284" y="1061"/>
                  <a:pt x="15284" y="1050"/>
                </a:cubicBezTo>
                <a:cubicBezTo>
                  <a:pt x="15344" y="1050"/>
                  <a:pt x="15344" y="1050"/>
                  <a:pt x="15344" y="1050"/>
                </a:cubicBezTo>
                <a:cubicBezTo>
                  <a:pt x="15344" y="1044"/>
                  <a:pt x="15344" y="1044"/>
                  <a:pt x="15349" y="1032"/>
                </a:cubicBezTo>
                <a:cubicBezTo>
                  <a:pt x="15349" y="1032"/>
                  <a:pt x="15344" y="1026"/>
                  <a:pt x="15349" y="1026"/>
                </a:cubicBezTo>
                <a:cubicBezTo>
                  <a:pt x="15349" y="1020"/>
                  <a:pt x="15349" y="1014"/>
                  <a:pt x="15349" y="1014"/>
                </a:cubicBezTo>
                <a:cubicBezTo>
                  <a:pt x="15355" y="1008"/>
                  <a:pt x="15361" y="1014"/>
                  <a:pt x="15361" y="1014"/>
                </a:cubicBezTo>
                <a:cubicBezTo>
                  <a:pt x="15367" y="1008"/>
                  <a:pt x="15367" y="1008"/>
                  <a:pt x="15367" y="1002"/>
                </a:cubicBezTo>
                <a:cubicBezTo>
                  <a:pt x="15367" y="996"/>
                  <a:pt x="15367" y="990"/>
                  <a:pt x="15367" y="990"/>
                </a:cubicBezTo>
                <a:cubicBezTo>
                  <a:pt x="15367" y="984"/>
                  <a:pt x="15367" y="978"/>
                  <a:pt x="15361" y="978"/>
                </a:cubicBezTo>
                <a:cubicBezTo>
                  <a:pt x="15361" y="972"/>
                  <a:pt x="15355" y="978"/>
                  <a:pt x="15349" y="972"/>
                </a:cubicBezTo>
                <a:cubicBezTo>
                  <a:pt x="15349" y="972"/>
                  <a:pt x="15355" y="966"/>
                  <a:pt x="15349" y="961"/>
                </a:cubicBezTo>
                <a:lnTo>
                  <a:pt x="15349" y="955"/>
                </a:lnTo>
                <a:cubicBezTo>
                  <a:pt x="15344" y="949"/>
                  <a:pt x="15337" y="955"/>
                  <a:pt x="15337" y="955"/>
                </a:cubicBezTo>
                <a:cubicBezTo>
                  <a:pt x="15332" y="949"/>
                  <a:pt x="15337" y="943"/>
                  <a:pt x="15337" y="943"/>
                </a:cubicBezTo>
                <a:cubicBezTo>
                  <a:pt x="15332" y="937"/>
                  <a:pt x="15332" y="931"/>
                  <a:pt x="15332" y="925"/>
                </a:cubicBezTo>
                <a:cubicBezTo>
                  <a:pt x="15326" y="919"/>
                  <a:pt x="15320" y="919"/>
                  <a:pt x="15314" y="913"/>
                </a:cubicBezTo>
                <a:cubicBezTo>
                  <a:pt x="15308" y="913"/>
                  <a:pt x="15308" y="907"/>
                  <a:pt x="15302" y="907"/>
                </a:cubicBezTo>
                <a:cubicBezTo>
                  <a:pt x="15296" y="907"/>
                  <a:pt x="15296" y="907"/>
                  <a:pt x="15290" y="907"/>
                </a:cubicBezTo>
                <a:cubicBezTo>
                  <a:pt x="15284" y="907"/>
                  <a:pt x="15284" y="901"/>
                  <a:pt x="15278" y="901"/>
                </a:cubicBezTo>
                <a:cubicBezTo>
                  <a:pt x="15278" y="889"/>
                  <a:pt x="15278" y="884"/>
                  <a:pt x="15278" y="872"/>
                </a:cubicBezTo>
                <a:cubicBezTo>
                  <a:pt x="15195" y="872"/>
                  <a:pt x="15195" y="872"/>
                  <a:pt x="15195" y="872"/>
                </a:cubicBezTo>
                <a:cubicBezTo>
                  <a:pt x="15183" y="872"/>
                  <a:pt x="15178" y="866"/>
                  <a:pt x="15171" y="866"/>
                </a:cubicBezTo>
                <a:cubicBezTo>
                  <a:pt x="15160" y="860"/>
                  <a:pt x="15154" y="860"/>
                  <a:pt x="15142" y="860"/>
                </a:cubicBezTo>
                <a:cubicBezTo>
                  <a:pt x="15142" y="860"/>
                  <a:pt x="15136" y="860"/>
                  <a:pt x="15130" y="860"/>
                </a:cubicBezTo>
                <a:cubicBezTo>
                  <a:pt x="15130" y="860"/>
                  <a:pt x="15124" y="866"/>
                  <a:pt x="15118" y="866"/>
                </a:cubicBezTo>
                <a:cubicBezTo>
                  <a:pt x="15118" y="866"/>
                  <a:pt x="15118" y="877"/>
                  <a:pt x="15112" y="877"/>
                </a:cubicBezTo>
                <a:cubicBezTo>
                  <a:pt x="15112" y="877"/>
                  <a:pt x="15106" y="877"/>
                  <a:pt x="15100" y="877"/>
                </a:cubicBezTo>
                <a:cubicBezTo>
                  <a:pt x="15094" y="872"/>
                  <a:pt x="15089" y="866"/>
                  <a:pt x="15083" y="860"/>
                </a:cubicBezTo>
                <a:cubicBezTo>
                  <a:pt x="15077" y="860"/>
                  <a:pt x="15071" y="860"/>
                  <a:pt x="15071" y="860"/>
                </a:cubicBezTo>
                <a:cubicBezTo>
                  <a:pt x="15065" y="854"/>
                  <a:pt x="15059" y="854"/>
                  <a:pt x="15053" y="854"/>
                </a:cubicBezTo>
                <a:cubicBezTo>
                  <a:pt x="15047" y="854"/>
                  <a:pt x="15041" y="860"/>
                  <a:pt x="15035" y="860"/>
                </a:cubicBezTo>
                <a:cubicBezTo>
                  <a:pt x="15035" y="889"/>
                  <a:pt x="15035" y="889"/>
                  <a:pt x="15035" y="889"/>
                </a:cubicBezTo>
                <a:cubicBezTo>
                  <a:pt x="15000" y="889"/>
                  <a:pt x="15000" y="889"/>
                  <a:pt x="15000" y="889"/>
                </a:cubicBezTo>
                <a:cubicBezTo>
                  <a:pt x="14988" y="884"/>
                  <a:pt x="14988" y="884"/>
                  <a:pt x="14988" y="884"/>
                </a:cubicBezTo>
                <a:cubicBezTo>
                  <a:pt x="14994" y="877"/>
                  <a:pt x="14994" y="872"/>
                  <a:pt x="14994" y="872"/>
                </a:cubicBezTo>
                <a:cubicBezTo>
                  <a:pt x="15000" y="872"/>
                  <a:pt x="15005" y="872"/>
                  <a:pt x="15005" y="872"/>
                </a:cubicBezTo>
                <a:cubicBezTo>
                  <a:pt x="15012" y="860"/>
                  <a:pt x="15017" y="854"/>
                  <a:pt x="15017" y="848"/>
                </a:cubicBezTo>
                <a:cubicBezTo>
                  <a:pt x="15017" y="842"/>
                  <a:pt x="15017" y="842"/>
                  <a:pt x="15017" y="836"/>
                </a:cubicBezTo>
                <a:cubicBezTo>
                  <a:pt x="14952" y="836"/>
                  <a:pt x="14952" y="836"/>
                  <a:pt x="14952" y="836"/>
                </a:cubicBezTo>
                <a:cubicBezTo>
                  <a:pt x="14946" y="836"/>
                  <a:pt x="14940" y="830"/>
                  <a:pt x="14928" y="830"/>
                </a:cubicBezTo>
                <a:cubicBezTo>
                  <a:pt x="14917" y="830"/>
                  <a:pt x="14911" y="830"/>
                  <a:pt x="14899" y="830"/>
                </a:cubicBezTo>
                <a:lnTo>
                  <a:pt x="14893" y="824"/>
                </a:lnTo>
                <a:cubicBezTo>
                  <a:pt x="14893" y="824"/>
                  <a:pt x="14893" y="818"/>
                  <a:pt x="14893" y="812"/>
                </a:cubicBezTo>
                <a:cubicBezTo>
                  <a:pt x="14899" y="806"/>
                  <a:pt x="14905" y="800"/>
                  <a:pt x="14917" y="795"/>
                </a:cubicBezTo>
                <a:cubicBezTo>
                  <a:pt x="14917" y="795"/>
                  <a:pt x="14923" y="795"/>
                  <a:pt x="14928" y="795"/>
                </a:cubicBezTo>
                <a:cubicBezTo>
                  <a:pt x="14934" y="795"/>
                  <a:pt x="14934" y="789"/>
                  <a:pt x="14940" y="789"/>
                </a:cubicBezTo>
                <a:cubicBezTo>
                  <a:pt x="14940" y="765"/>
                  <a:pt x="14940" y="765"/>
                  <a:pt x="14940" y="765"/>
                </a:cubicBezTo>
                <a:cubicBezTo>
                  <a:pt x="14810" y="765"/>
                  <a:pt x="14810" y="765"/>
                  <a:pt x="14810" y="765"/>
                </a:cubicBezTo>
                <a:cubicBezTo>
                  <a:pt x="14804" y="765"/>
                  <a:pt x="14798" y="765"/>
                  <a:pt x="14798" y="771"/>
                </a:cubicBezTo>
                <a:cubicBezTo>
                  <a:pt x="14786" y="771"/>
                  <a:pt x="14780" y="777"/>
                  <a:pt x="14774" y="777"/>
                </a:cubicBezTo>
                <a:cubicBezTo>
                  <a:pt x="14768" y="777"/>
                  <a:pt x="14762" y="777"/>
                  <a:pt x="14762" y="777"/>
                </a:cubicBezTo>
                <a:cubicBezTo>
                  <a:pt x="14751" y="783"/>
                  <a:pt x="14739" y="783"/>
                  <a:pt x="14727" y="789"/>
                </a:cubicBezTo>
                <a:cubicBezTo>
                  <a:pt x="14721" y="789"/>
                  <a:pt x="14721" y="789"/>
                  <a:pt x="14715" y="795"/>
                </a:cubicBezTo>
                <a:cubicBezTo>
                  <a:pt x="14709" y="795"/>
                  <a:pt x="14709" y="800"/>
                  <a:pt x="14703" y="800"/>
                </a:cubicBezTo>
                <a:cubicBezTo>
                  <a:pt x="14697" y="806"/>
                  <a:pt x="14697" y="806"/>
                  <a:pt x="14697" y="812"/>
                </a:cubicBezTo>
                <a:cubicBezTo>
                  <a:pt x="14697" y="818"/>
                  <a:pt x="14697" y="824"/>
                  <a:pt x="14697" y="824"/>
                </a:cubicBezTo>
                <a:cubicBezTo>
                  <a:pt x="14697" y="830"/>
                  <a:pt x="14697" y="836"/>
                  <a:pt x="14697" y="836"/>
                </a:cubicBezTo>
                <a:cubicBezTo>
                  <a:pt x="14691" y="842"/>
                  <a:pt x="14691" y="848"/>
                  <a:pt x="14685" y="848"/>
                </a:cubicBezTo>
                <a:cubicBezTo>
                  <a:pt x="14679" y="854"/>
                  <a:pt x="14673" y="854"/>
                  <a:pt x="14662" y="860"/>
                </a:cubicBezTo>
                <a:cubicBezTo>
                  <a:pt x="14668" y="866"/>
                  <a:pt x="14668" y="866"/>
                  <a:pt x="14668" y="872"/>
                </a:cubicBezTo>
                <a:cubicBezTo>
                  <a:pt x="14673" y="877"/>
                  <a:pt x="14679" y="877"/>
                  <a:pt x="14679" y="877"/>
                </a:cubicBezTo>
                <a:cubicBezTo>
                  <a:pt x="14679" y="889"/>
                  <a:pt x="14679" y="889"/>
                  <a:pt x="14679" y="889"/>
                </a:cubicBezTo>
                <a:cubicBezTo>
                  <a:pt x="14567" y="889"/>
                  <a:pt x="14567" y="889"/>
                  <a:pt x="14567" y="889"/>
                </a:cubicBezTo>
                <a:cubicBezTo>
                  <a:pt x="14561" y="901"/>
                  <a:pt x="14567" y="907"/>
                  <a:pt x="14561" y="913"/>
                </a:cubicBezTo>
                <a:cubicBezTo>
                  <a:pt x="14549" y="919"/>
                  <a:pt x="14543" y="913"/>
                  <a:pt x="14531" y="919"/>
                </a:cubicBezTo>
                <a:cubicBezTo>
                  <a:pt x="14531" y="925"/>
                  <a:pt x="14537" y="931"/>
                  <a:pt x="14531" y="931"/>
                </a:cubicBezTo>
                <a:cubicBezTo>
                  <a:pt x="14531" y="937"/>
                  <a:pt x="14525" y="943"/>
                  <a:pt x="14525" y="943"/>
                </a:cubicBezTo>
                <a:cubicBezTo>
                  <a:pt x="14519" y="949"/>
                  <a:pt x="14519" y="949"/>
                  <a:pt x="14513" y="949"/>
                </a:cubicBezTo>
                <a:cubicBezTo>
                  <a:pt x="14502" y="955"/>
                  <a:pt x="14496" y="955"/>
                  <a:pt x="14484" y="955"/>
                </a:cubicBezTo>
                <a:cubicBezTo>
                  <a:pt x="14472" y="955"/>
                  <a:pt x="14466" y="955"/>
                  <a:pt x="14460" y="955"/>
                </a:cubicBezTo>
                <a:cubicBezTo>
                  <a:pt x="14460" y="949"/>
                  <a:pt x="14454" y="949"/>
                  <a:pt x="14448" y="949"/>
                </a:cubicBezTo>
                <a:cubicBezTo>
                  <a:pt x="14448" y="943"/>
                  <a:pt x="14442" y="943"/>
                  <a:pt x="14436" y="937"/>
                </a:cubicBezTo>
                <a:cubicBezTo>
                  <a:pt x="14436" y="937"/>
                  <a:pt x="14436" y="931"/>
                  <a:pt x="14430" y="925"/>
                </a:cubicBezTo>
                <a:cubicBezTo>
                  <a:pt x="14424" y="925"/>
                  <a:pt x="14424" y="925"/>
                  <a:pt x="14419" y="925"/>
                </a:cubicBezTo>
                <a:cubicBezTo>
                  <a:pt x="14413" y="925"/>
                  <a:pt x="14413" y="925"/>
                  <a:pt x="14407" y="925"/>
                </a:cubicBezTo>
                <a:cubicBezTo>
                  <a:pt x="14395" y="925"/>
                  <a:pt x="14389" y="925"/>
                  <a:pt x="14377" y="925"/>
                </a:cubicBezTo>
                <a:cubicBezTo>
                  <a:pt x="14365" y="925"/>
                  <a:pt x="14365" y="925"/>
                  <a:pt x="14365" y="925"/>
                </a:cubicBezTo>
                <a:cubicBezTo>
                  <a:pt x="14359" y="925"/>
                  <a:pt x="14353" y="913"/>
                  <a:pt x="14341" y="913"/>
                </a:cubicBezTo>
                <a:cubicBezTo>
                  <a:pt x="14336" y="913"/>
                  <a:pt x="14330" y="919"/>
                  <a:pt x="14330" y="919"/>
                </a:cubicBezTo>
                <a:cubicBezTo>
                  <a:pt x="14324" y="919"/>
                  <a:pt x="14318" y="913"/>
                  <a:pt x="14312" y="919"/>
                </a:cubicBezTo>
                <a:cubicBezTo>
                  <a:pt x="14312" y="925"/>
                  <a:pt x="14306" y="925"/>
                  <a:pt x="14306" y="931"/>
                </a:cubicBezTo>
                <a:cubicBezTo>
                  <a:pt x="14300" y="937"/>
                  <a:pt x="14312" y="943"/>
                  <a:pt x="14306" y="949"/>
                </a:cubicBezTo>
                <a:lnTo>
                  <a:pt x="14306" y="955"/>
                </a:lnTo>
                <a:cubicBezTo>
                  <a:pt x="14306" y="961"/>
                  <a:pt x="14294" y="961"/>
                  <a:pt x="14294" y="961"/>
                </a:cubicBezTo>
                <a:cubicBezTo>
                  <a:pt x="14288" y="966"/>
                  <a:pt x="14282" y="966"/>
                  <a:pt x="14276" y="966"/>
                </a:cubicBezTo>
                <a:cubicBezTo>
                  <a:pt x="14217" y="966"/>
                  <a:pt x="14217" y="966"/>
                  <a:pt x="14217" y="966"/>
                </a:cubicBezTo>
                <a:cubicBezTo>
                  <a:pt x="14205" y="966"/>
                  <a:pt x="14199" y="972"/>
                  <a:pt x="14187" y="978"/>
                </a:cubicBezTo>
                <a:cubicBezTo>
                  <a:pt x="14181" y="984"/>
                  <a:pt x="14175" y="984"/>
                  <a:pt x="14175" y="984"/>
                </a:cubicBezTo>
                <a:cubicBezTo>
                  <a:pt x="14164" y="990"/>
                  <a:pt x="14158" y="996"/>
                  <a:pt x="14152" y="996"/>
                </a:cubicBezTo>
                <a:cubicBezTo>
                  <a:pt x="14146" y="996"/>
                  <a:pt x="14140" y="996"/>
                  <a:pt x="14140" y="1002"/>
                </a:cubicBezTo>
                <a:cubicBezTo>
                  <a:pt x="14134" y="1002"/>
                  <a:pt x="14134" y="1014"/>
                  <a:pt x="14122" y="1014"/>
                </a:cubicBezTo>
                <a:lnTo>
                  <a:pt x="14116" y="1008"/>
                </a:lnTo>
                <a:cubicBezTo>
                  <a:pt x="14110" y="1008"/>
                  <a:pt x="14110" y="996"/>
                  <a:pt x="14110" y="996"/>
                </a:cubicBezTo>
                <a:cubicBezTo>
                  <a:pt x="14104" y="996"/>
                  <a:pt x="14098" y="996"/>
                  <a:pt x="14092" y="996"/>
                </a:cubicBezTo>
                <a:cubicBezTo>
                  <a:pt x="14087" y="996"/>
                  <a:pt x="14081" y="996"/>
                  <a:pt x="14069" y="1002"/>
                </a:cubicBezTo>
                <a:cubicBezTo>
                  <a:pt x="14063" y="1002"/>
                  <a:pt x="14063" y="1008"/>
                  <a:pt x="14057" y="1008"/>
                </a:cubicBezTo>
                <a:cubicBezTo>
                  <a:pt x="14051" y="1014"/>
                  <a:pt x="14045" y="1014"/>
                  <a:pt x="14039" y="1020"/>
                </a:cubicBezTo>
                <a:cubicBezTo>
                  <a:pt x="14033" y="1026"/>
                  <a:pt x="14033" y="1032"/>
                  <a:pt x="14027" y="1032"/>
                </a:cubicBezTo>
                <a:cubicBezTo>
                  <a:pt x="14021" y="1032"/>
                  <a:pt x="14015" y="1032"/>
                  <a:pt x="14015" y="1032"/>
                </a:cubicBezTo>
                <a:cubicBezTo>
                  <a:pt x="14009" y="1038"/>
                  <a:pt x="14003" y="1032"/>
                  <a:pt x="13998" y="1032"/>
                </a:cubicBezTo>
                <a:cubicBezTo>
                  <a:pt x="13986" y="1032"/>
                  <a:pt x="13980" y="1032"/>
                  <a:pt x="13968" y="1038"/>
                </a:cubicBezTo>
                <a:cubicBezTo>
                  <a:pt x="13962" y="1038"/>
                  <a:pt x="13956" y="1044"/>
                  <a:pt x="13950" y="1050"/>
                </a:cubicBezTo>
                <a:cubicBezTo>
                  <a:pt x="13944" y="1050"/>
                  <a:pt x="13944" y="1055"/>
                  <a:pt x="13938" y="1061"/>
                </a:cubicBezTo>
                <a:cubicBezTo>
                  <a:pt x="13938" y="1067"/>
                  <a:pt x="13938" y="1073"/>
                  <a:pt x="13938" y="1073"/>
                </a:cubicBezTo>
                <a:cubicBezTo>
                  <a:pt x="13932" y="1079"/>
                  <a:pt x="13932" y="1085"/>
                  <a:pt x="13932" y="1085"/>
                </a:cubicBezTo>
                <a:cubicBezTo>
                  <a:pt x="13926" y="1085"/>
                  <a:pt x="13921" y="1085"/>
                  <a:pt x="13921" y="1085"/>
                </a:cubicBezTo>
                <a:cubicBezTo>
                  <a:pt x="13915" y="1085"/>
                  <a:pt x="13909" y="1085"/>
                  <a:pt x="13903" y="1085"/>
                </a:cubicBezTo>
                <a:cubicBezTo>
                  <a:pt x="13903" y="1085"/>
                  <a:pt x="13897" y="1091"/>
                  <a:pt x="13891" y="1091"/>
                </a:cubicBezTo>
                <a:lnTo>
                  <a:pt x="13885" y="1091"/>
                </a:lnTo>
                <a:cubicBezTo>
                  <a:pt x="13879" y="1091"/>
                  <a:pt x="13873" y="1091"/>
                  <a:pt x="13873" y="1097"/>
                </a:cubicBezTo>
                <a:cubicBezTo>
                  <a:pt x="13867" y="1097"/>
                  <a:pt x="13861" y="1097"/>
                  <a:pt x="13861" y="1109"/>
                </a:cubicBezTo>
                <a:cubicBezTo>
                  <a:pt x="13861" y="1115"/>
                  <a:pt x="13867" y="1121"/>
                  <a:pt x="13873" y="1127"/>
                </a:cubicBezTo>
                <a:cubicBezTo>
                  <a:pt x="13873" y="1132"/>
                  <a:pt x="13879" y="1132"/>
                  <a:pt x="13885" y="1132"/>
                </a:cubicBezTo>
                <a:cubicBezTo>
                  <a:pt x="13891" y="1138"/>
                  <a:pt x="13897" y="1138"/>
                  <a:pt x="13909" y="1144"/>
                </a:cubicBezTo>
                <a:cubicBezTo>
                  <a:pt x="13915" y="1144"/>
                  <a:pt x="13915" y="1144"/>
                  <a:pt x="13921" y="1150"/>
                </a:cubicBezTo>
                <a:cubicBezTo>
                  <a:pt x="13921" y="1150"/>
                  <a:pt x="13921" y="1156"/>
                  <a:pt x="13921" y="1162"/>
                </a:cubicBezTo>
                <a:cubicBezTo>
                  <a:pt x="13921" y="1174"/>
                  <a:pt x="13921" y="1174"/>
                  <a:pt x="13921" y="1174"/>
                </a:cubicBezTo>
                <a:cubicBezTo>
                  <a:pt x="13921" y="1174"/>
                  <a:pt x="13915" y="1180"/>
                  <a:pt x="13909" y="1186"/>
                </a:cubicBezTo>
                <a:cubicBezTo>
                  <a:pt x="13909" y="1180"/>
                  <a:pt x="13903" y="1180"/>
                  <a:pt x="13897" y="1180"/>
                </a:cubicBezTo>
                <a:cubicBezTo>
                  <a:pt x="13885" y="1180"/>
                  <a:pt x="13879" y="1174"/>
                  <a:pt x="13861" y="1174"/>
                </a:cubicBezTo>
                <a:cubicBezTo>
                  <a:pt x="13855" y="1174"/>
                  <a:pt x="13849" y="1174"/>
                  <a:pt x="13837" y="1180"/>
                </a:cubicBezTo>
                <a:cubicBezTo>
                  <a:pt x="13837" y="1180"/>
                  <a:pt x="13832" y="1180"/>
                  <a:pt x="13826" y="1180"/>
                </a:cubicBezTo>
                <a:cubicBezTo>
                  <a:pt x="13826" y="1180"/>
                  <a:pt x="13826" y="1186"/>
                  <a:pt x="13820" y="1192"/>
                </a:cubicBezTo>
                <a:cubicBezTo>
                  <a:pt x="13814" y="1192"/>
                  <a:pt x="13814" y="1198"/>
                  <a:pt x="13808" y="1198"/>
                </a:cubicBezTo>
                <a:cubicBezTo>
                  <a:pt x="13802" y="1204"/>
                  <a:pt x="13802" y="1198"/>
                  <a:pt x="13796" y="1198"/>
                </a:cubicBezTo>
                <a:cubicBezTo>
                  <a:pt x="13790" y="1198"/>
                  <a:pt x="13790" y="1204"/>
                  <a:pt x="13784" y="1198"/>
                </a:cubicBezTo>
                <a:cubicBezTo>
                  <a:pt x="13778" y="1198"/>
                  <a:pt x="13778" y="1186"/>
                  <a:pt x="13772" y="1186"/>
                </a:cubicBezTo>
                <a:cubicBezTo>
                  <a:pt x="13760" y="1186"/>
                  <a:pt x="13755" y="1192"/>
                  <a:pt x="13737" y="1192"/>
                </a:cubicBezTo>
                <a:cubicBezTo>
                  <a:pt x="13731" y="1192"/>
                  <a:pt x="13725" y="1192"/>
                  <a:pt x="13719" y="1192"/>
                </a:cubicBezTo>
                <a:cubicBezTo>
                  <a:pt x="13713" y="1192"/>
                  <a:pt x="13707" y="1192"/>
                  <a:pt x="13707" y="1192"/>
                </a:cubicBezTo>
                <a:cubicBezTo>
                  <a:pt x="13701" y="1198"/>
                  <a:pt x="13695" y="1198"/>
                  <a:pt x="13695" y="1198"/>
                </a:cubicBezTo>
                <a:cubicBezTo>
                  <a:pt x="13642" y="1198"/>
                  <a:pt x="13642" y="1198"/>
                  <a:pt x="13642" y="1198"/>
                </a:cubicBezTo>
                <a:cubicBezTo>
                  <a:pt x="13636" y="1198"/>
                  <a:pt x="13630" y="1198"/>
                  <a:pt x="13630" y="1198"/>
                </a:cubicBezTo>
                <a:cubicBezTo>
                  <a:pt x="13624" y="1198"/>
                  <a:pt x="13618" y="1198"/>
                  <a:pt x="13618" y="1198"/>
                </a:cubicBezTo>
                <a:cubicBezTo>
                  <a:pt x="13612" y="1204"/>
                  <a:pt x="13618" y="1210"/>
                  <a:pt x="13612" y="1210"/>
                </a:cubicBezTo>
                <a:cubicBezTo>
                  <a:pt x="13612" y="1215"/>
                  <a:pt x="13606" y="1221"/>
                  <a:pt x="13606" y="1221"/>
                </a:cubicBezTo>
                <a:cubicBezTo>
                  <a:pt x="13547" y="1221"/>
                  <a:pt x="13547" y="1221"/>
                  <a:pt x="13547" y="1221"/>
                </a:cubicBezTo>
                <a:cubicBezTo>
                  <a:pt x="13535" y="1221"/>
                  <a:pt x="13535" y="1233"/>
                  <a:pt x="13523" y="1239"/>
                </a:cubicBezTo>
                <a:cubicBezTo>
                  <a:pt x="13529" y="1245"/>
                  <a:pt x="13529" y="1245"/>
                  <a:pt x="13529" y="1251"/>
                </a:cubicBezTo>
                <a:cubicBezTo>
                  <a:pt x="13535" y="1257"/>
                  <a:pt x="13541" y="1257"/>
                  <a:pt x="13541" y="1263"/>
                </a:cubicBezTo>
                <a:cubicBezTo>
                  <a:pt x="13547" y="1269"/>
                  <a:pt x="13553" y="1269"/>
                  <a:pt x="13553" y="1275"/>
                </a:cubicBezTo>
                <a:cubicBezTo>
                  <a:pt x="13559" y="1281"/>
                  <a:pt x="13565" y="1281"/>
                  <a:pt x="13565" y="1281"/>
                </a:cubicBezTo>
                <a:cubicBezTo>
                  <a:pt x="13565" y="1293"/>
                  <a:pt x="13565" y="1299"/>
                  <a:pt x="13565" y="1304"/>
                </a:cubicBezTo>
                <a:cubicBezTo>
                  <a:pt x="13565" y="1310"/>
                  <a:pt x="13565" y="1316"/>
                  <a:pt x="13565" y="1316"/>
                </a:cubicBezTo>
                <a:cubicBezTo>
                  <a:pt x="13565" y="1322"/>
                  <a:pt x="13571" y="1322"/>
                  <a:pt x="13571" y="1328"/>
                </a:cubicBezTo>
                <a:cubicBezTo>
                  <a:pt x="13571" y="1334"/>
                  <a:pt x="13571" y="1340"/>
                  <a:pt x="13577" y="1340"/>
                </a:cubicBezTo>
                <a:cubicBezTo>
                  <a:pt x="13582" y="1346"/>
                  <a:pt x="13589" y="1340"/>
                  <a:pt x="13600" y="1340"/>
                </a:cubicBezTo>
                <a:cubicBezTo>
                  <a:pt x="13618" y="1340"/>
                  <a:pt x="13618" y="1340"/>
                  <a:pt x="13618" y="1340"/>
                </a:cubicBezTo>
                <a:cubicBezTo>
                  <a:pt x="13624" y="1340"/>
                  <a:pt x="13630" y="1340"/>
                  <a:pt x="13636" y="1340"/>
                </a:cubicBezTo>
                <a:cubicBezTo>
                  <a:pt x="13636" y="1340"/>
                  <a:pt x="13642" y="1346"/>
                  <a:pt x="13648" y="1346"/>
                </a:cubicBezTo>
                <a:cubicBezTo>
                  <a:pt x="13648" y="1346"/>
                  <a:pt x="13648" y="1352"/>
                  <a:pt x="13654" y="1358"/>
                </a:cubicBezTo>
                <a:cubicBezTo>
                  <a:pt x="13660" y="1364"/>
                  <a:pt x="13666" y="1364"/>
                  <a:pt x="13666" y="1370"/>
                </a:cubicBezTo>
                <a:cubicBezTo>
                  <a:pt x="13666" y="1370"/>
                  <a:pt x="13666" y="1376"/>
                  <a:pt x="13666" y="1382"/>
                </a:cubicBezTo>
                <a:cubicBezTo>
                  <a:pt x="13666" y="1393"/>
                  <a:pt x="13666" y="1393"/>
                  <a:pt x="13666" y="1393"/>
                </a:cubicBezTo>
                <a:cubicBezTo>
                  <a:pt x="13666" y="1405"/>
                  <a:pt x="13654" y="1411"/>
                  <a:pt x="13642" y="1411"/>
                </a:cubicBezTo>
                <a:cubicBezTo>
                  <a:pt x="13630" y="1411"/>
                  <a:pt x="13630" y="1405"/>
                  <a:pt x="13624" y="1405"/>
                </a:cubicBezTo>
                <a:cubicBezTo>
                  <a:pt x="13618" y="1399"/>
                  <a:pt x="13612" y="1399"/>
                  <a:pt x="13612" y="1399"/>
                </a:cubicBezTo>
                <a:cubicBezTo>
                  <a:pt x="13606" y="1393"/>
                  <a:pt x="13612" y="1387"/>
                  <a:pt x="13606" y="1387"/>
                </a:cubicBezTo>
                <a:cubicBezTo>
                  <a:pt x="13600" y="1382"/>
                  <a:pt x="13600" y="1387"/>
                  <a:pt x="13594" y="1387"/>
                </a:cubicBezTo>
                <a:cubicBezTo>
                  <a:pt x="13589" y="1382"/>
                  <a:pt x="13582" y="1382"/>
                  <a:pt x="13582" y="1382"/>
                </a:cubicBezTo>
                <a:cubicBezTo>
                  <a:pt x="13577" y="1382"/>
                  <a:pt x="13571" y="1382"/>
                  <a:pt x="13571" y="1376"/>
                </a:cubicBezTo>
                <a:cubicBezTo>
                  <a:pt x="13565" y="1376"/>
                  <a:pt x="13559" y="1376"/>
                  <a:pt x="13559" y="1376"/>
                </a:cubicBezTo>
                <a:cubicBezTo>
                  <a:pt x="13553" y="1370"/>
                  <a:pt x="13559" y="1364"/>
                  <a:pt x="13553" y="1364"/>
                </a:cubicBezTo>
                <a:cubicBezTo>
                  <a:pt x="13553" y="1358"/>
                  <a:pt x="13553" y="1358"/>
                  <a:pt x="13553" y="1352"/>
                </a:cubicBezTo>
                <a:cubicBezTo>
                  <a:pt x="13547" y="1346"/>
                  <a:pt x="13541" y="1346"/>
                  <a:pt x="13541" y="1346"/>
                </a:cubicBezTo>
                <a:cubicBezTo>
                  <a:pt x="13470" y="1346"/>
                  <a:pt x="13470" y="1346"/>
                  <a:pt x="13470" y="1346"/>
                </a:cubicBezTo>
                <a:cubicBezTo>
                  <a:pt x="13464" y="1346"/>
                  <a:pt x="13458" y="1340"/>
                  <a:pt x="13446" y="1334"/>
                </a:cubicBezTo>
                <a:lnTo>
                  <a:pt x="13446" y="1322"/>
                </a:lnTo>
                <a:cubicBezTo>
                  <a:pt x="13440" y="1316"/>
                  <a:pt x="13428" y="1316"/>
                  <a:pt x="13423" y="1316"/>
                </a:cubicBezTo>
                <a:cubicBezTo>
                  <a:pt x="13416" y="1316"/>
                  <a:pt x="13416" y="1316"/>
                  <a:pt x="13411" y="1316"/>
                </a:cubicBezTo>
                <a:cubicBezTo>
                  <a:pt x="13405" y="1316"/>
                  <a:pt x="13405" y="1322"/>
                  <a:pt x="13399" y="1328"/>
                </a:cubicBezTo>
                <a:cubicBezTo>
                  <a:pt x="13399" y="1328"/>
                  <a:pt x="13393" y="1328"/>
                  <a:pt x="13387" y="1328"/>
                </a:cubicBezTo>
                <a:cubicBezTo>
                  <a:pt x="13375" y="1334"/>
                  <a:pt x="13369" y="1334"/>
                  <a:pt x="13351" y="1340"/>
                </a:cubicBezTo>
                <a:cubicBezTo>
                  <a:pt x="13357" y="1346"/>
                  <a:pt x="13357" y="1346"/>
                  <a:pt x="13357" y="1346"/>
                </a:cubicBezTo>
                <a:cubicBezTo>
                  <a:pt x="13363" y="1352"/>
                  <a:pt x="13363" y="1352"/>
                  <a:pt x="13369" y="1352"/>
                </a:cubicBezTo>
                <a:cubicBezTo>
                  <a:pt x="13375" y="1352"/>
                  <a:pt x="13381" y="1352"/>
                  <a:pt x="13393" y="1352"/>
                </a:cubicBezTo>
                <a:cubicBezTo>
                  <a:pt x="13393" y="1352"/>
                  <a:pt x="13399" y="1352"/>
                  <a:pt x="13405" y="1352"/>
                </a:cubicBezTo>
                <a:cubicBezTo>
                  <a:pt x="13405" y="1352"/>
                  <a:pt x="13411" y="1358"/>
                  <a:pt x="13411" y="1364"/>
                </a:cubicBezTo>
                <a:cubicBezTo>
                  <a:pt x="13416" y="1370"/>
                  <a:pt x="13423" y="1370"/>
                  <a:pt x="13423" y="1376"/>
                </a:cubicBezTo>
                <a:cubicBezTo>
                  <a:pt x="13423" y="1382"/>
                  <a:pt x="13416" y="1382"/>
                  <a:pt x="13416" y="1387"/>
                </a:cubicBezTo>
                <a:cubicBezTo>
                  <a:pt x="13405" y="1387"/>
                  <a:pt x="13399" y="1387"/>
                  <a:pt x="13387" y="1382"/>
                </a:cubicBezTo>
                <a:cubicBezTo>
                  <a:pt x="13387" y="1382"/>
                  <a:pt x="13381" y="1382"/>
                  <a:pt x="13375" y="1382"/>
                </a:cubicBezTo>
                <a:cubicBezTo>
                  <a:pt x="13369" y="1376"/>
                  <a:pt x="13375" y="1370"/>
                  <a:pt x="13369" y="1370"/>
                </a:cubicBezTo>
                <a:cubicBezTo>
                  <a:pt x="13363" y="1364"/>
                  <a:pt x="13357" y="1370"/>
                  <a:pt x="13351" y="1370"/>
                </a:cubicBezTo>
                <a:cubicBezTo>
                  <a:pt x="13345" y="1370"/>
                  <a:pt x="13345" y="1370"/>
                  <a:pt x="13345" y="1370"/>
                </a:cubicBezTo>
                <a:cubicBezTo>
                  <a:pt x="13339" y="1370"/>
                  <a:pt x="13334" y="1364"/>
                  <a:pt x="13334" y="1370"/>
                </a:cubicBezTo>
                <a:cubicBezTo>
                  <a:pt x="13328" y="1370"/>
                  <a:pt x="13328" y="1376"/>
                  <a:pt x="13328" y="1382"/>
                </a:cubicBezTo>
                <a:cubicBezTo>
                  <a:pt x="13322" y="1382"/>
                  <a:pt x="13322" y="1387"/>
                  <a:pt x="13322" y="1393"/>
                </a:cubicBezTo>
                <a:cubicBezTo>
                  <a:pt x="13322" y="1399"/>
                  <a:pt x="13310" y="1399"/>
                  <a:pt x="13310" y="1405"/>
                </a:cubicBezTo>
                <a:cubicBezTo>
                  <a:pt x="13310" y="1417"/>
                  <a:pt x="13328" y="1429"/>
                  <a:pt x="13339" y="1429"/>
                </a:cubicBezTo>
                <a:cubicBezTo>
                  <a:pt x="13345" y="1429"/>
                  <a:pt x="13351" y="1429"/>
                  <a:pt x="13363" y="1429"/>
                </a:cubicBezTo>
                <a:cubicBezTo>
                  <a:pt x="13369" y="1429"/>
                  <a:pt x="13369" y="1429"/>
                  <a:pt x="13375" y="1429"/>
                </a:cubicBezTo>
                <a:cubicBezTo>
                  <a:pt x="13387" y="1435"/>
                  <a:pt x="13399" y="1441"/>
                  <a:pt x="13411" y="1447"/>
                </a:cubicBezTo>
                <a:cubicBezTo>
                  <a:pt x="13411" y="1447"/>
                  <a:pt x="13411" y="1453"/>
                  <a:pt x="13416" y="1459"/>
                </a:cubicBezTo>
                <a:cubicBezTo>
                  <a:pt x="13423" y="1459"/>
                  <a:pt x="13423" y="1459"/>
                  <a:pt x="13428" y="1459"/>
                </a:cubicBezTo>
                <a:cubicBezTo>
                  <a:pt x="13434" y="1465"/>
                  <a:pt x="13434" y="1465"/>
                  <a:pt x="13440" y="1465"/>
                </a:cubicBezTo>
                <a:cubicBezTo>
                  <a:pt x="13440" y="1470"/>
                  <a:pt x="13446" y="1470"/>
                  <a:pt x="13446" y="1476"/>
                </a:cubicBezTo>
                <a:cubicBezTo>
                  <a:pt x="13446" y="1482"/>
                  <a:pt x="13440" y="1482"/>
                  <a:pt x="13440" y="1488"/>
                </a:cubicBezTo>
                <a:cubicBezTo>
                  <a:pt x="13434" y="1482"/>
                  <a:pt x="13434" y="1476"/>
                  <a:pt x="13428" y="1470"/>
                </a:cubicBezTo>
                <a:cubicBezTo>
                  <a:pt x="13423" y="1470"/>
                  <a:pt x="13411" y="1470"/>
                  <a:pt x="13405" y="1470"/>
                </a:cubicBezTo>
                <a:cubicBezTo>
                  <a:pt x="13399" y="1465"/>
                  <a:pt x="13399" y="1459"/>
                  <a:pt x="13393" y="1459"/>
                </a:cubicBezTo>
                <a:cubicBezTo>
                  <a:pt x="13393" y="1459"/>
                  <a:pt x="13387" y="1459"/>
                  <a:pt x="13381" y="1459"/>
                </a:cubicBezTo>
                <a:cubicBezTo>
                  <a:pt x="13381" y="1459"/>
                  <a:pt x="13375" y="1459"/>
                  <a:pt x="13369" y="1459"/>
                </a:cubicBezTo>
                <a:cubicBezTo>
                  <a:pt x="13369" y="1459"/>
                  <a:pt x="13363" y="1453"/>
                  <a:pt x="13357" y="1453"/>
                </a:cubicBezTo>
                <a:lnTo>
                  <a:pt x="13351" y="1447"/>
                </a:lnTo>
                <a:cubicBezTo>
                  <a:pt x="13334" y="1447"/>
                  <a:pt x="13328" y="1453"/>
                  <a:pt x="13316" y="1447"/>
                </a:cubicBezTo>
                <a:cubicBezTo>
                  <a:pt x="13304" y="1447"/>
                  <a:pt x="13298" y="1447"/>
                  <a:pt x="13292" y="1441"/>
                </a:cubicBezTo>
                <a:cubicBezTo>
                  <a:pt x="13286" y="1435"/>
                  <a:pt x="13280" y="1435"/>
                  <a:pt x="13280" y="1429"/>
                </a:cubicBezTo>
                <a:cubicBezTo>
                  <a:pt x="13280" y="1423"/>
                  <a:pt x="13274" y="1423"/>
                  <a:pt x="13274" y="1417"/>
                </a:cubicBezTo>
                <a:cubicBezTo>
                  <a:pt x="13274" y="1411"/>
                  <a:pt x="13274" y="1411"/>
                  <a:pt x="13274" y="1405"/>
                </a:cubicBezTo>
                <a:cubicBezTo>
                  <a:pt x="13274" y="1382"/>
                  <a:pt x="13274" y="1382"/>
                  <a:pt x="13274" y="1382"/>
                </a:cubicBezTo>
                <a:cubicBezTo>
                  <a:pt x="13274" y="1376"/>
                  <a:pt x="13274" y="1370"/>
                  <a:pt x="13274" y="1358"/>
                </a:cubicBezTo>
                <a:cubicBezTo>
                  <a:pt x="13274" y="1358"/>
                  <a:pt x="13280" y="1352"/>
                  <a:pt x="13280" y="1346"/>
                </a:cubicBezTo>
                <a:cubicBezTo>
                  <a:pt x="13286" y="1346"/>
                  <a:pt x="13280" y="1340"/>
                  <a:pt x="13280" y="1340"/>
                </a:cubicBezTo>
                <a:cubicBezTo>
                  <a:pt x="13280" y="1334"/>
                  <a:pt x="13286" y="1328"/>
                  <a:pt x="13280" y="1328"/>
                </a:cubicBezTo>
                <a:cubicBezTo>
                  <a:pt x="13280" y="1322"/>
                  <a:pt x="13280" y="1316"/>
                  <a:pt x="13280" y="1316"/>
                </a:cubicBezTo>
                <a:cubicBezTo>
                  <a:pt x="13280" y="1310"/>
                  <a:pt x="13268" y="1310"/>
                  <a:pt x="13268" y="1310"/>
                </a:cubicBezTo>
                <a:cubicBezTo>
                  <a:pt x="13268" y="1304"/>
                  <a:pt x="13268" y="1299"/>
                  <a:pt x="13268" y="1299"/>
                </a:cubicBezTo>
                <a:cubicBezTo>
                  <a:pt x="13262" y="1287"/>
                  <a:pt x="13262" y="1281"/>
                  <a:pt x="13257" y="1275"/>
                </a:cubicBezTo>
                <a:cubicBezTo>
                  <a:pt x="13250" y="1275"/>
                  <a:pt x="13250" y="1281"/>
                  <a:pt x="13245" y="1281"/>
                </a:cubicBezTo>
                <a:cubicBezTo>
                  <a:pt x="13239" y="1281"/>
                  <a:pt x="13239" y="1281"/>
                  <a:pt x="13233" y="1281"/>
                </a:cubicBezTo>
                <a:cubicBezTo>
                  <a:pt x="13233" y="1287"/>
                  <a:pt x="13233" y="1293"/>
                  <a:pt x="13233" y="1299"/>
                </a:cubicBezTo>
                <a:cubicBezTo>
                  <a:pt x="13233" y="1299"/>
                  <a:pt x="13239" y="1304"/>
                  <a:pt x="13239" y="1310"/>
                </a:cubicBezTo>
                <a:cubicBezTo>
                  <a:pt x="13239" y="1322"/>
                  <a:pt x="13239" y="1328"/>
                  <a:pt x="13239" y="1340"/>
                </a:cubicBezTo>
                <a:cubicBezTo>
                  <a:pt x="13239" y="1346"/>
                  <a:pt x="13233" y="1352"/>
                  <a:pt x="13233" y="1352"/>
                </a:cubicBezTo>
                <a:cubicBezTo>
                  <a:pt x="13233" y="1370"/>
                  <a:pt x="13233" y="1370"/>
                  <a:pt x="13233" y="1370"/>
                </a:cubicBezTo>
                <a:cubicBezTo>
                  <a:pt x="13227" y="1370"/>
                  <a:pt x="13221" y="1364"/>
                  <a:pt x="13209" y="1364"/>
                </a:cubicBezTo>
                <a:cubicBezTo>
                  <a:pt x="13203" y="1364"/>
                  <a:pt x="13203" y="1370"/>
                  <a:pt x="13197" y="1370"/>
                </a:cubicBezTo>
                <a:cubicBezTo>
                  <a:pt x="13191" y="1370"/>
                  <a:pt x="13191" y="1370"/>
                  <a:pt x="13185" y="1370"/>
                </a:cubicBezTo>
                <a:cubicBezTo>
                  <a:pt x="13185" y="1376"/>
                  <a:pt x="13185" y="1382"/>
                  <a:pt x="13185" y="1387"/>
                </a:cubicBezTo>
                <a:cubicBezTo>
                  <a:pt x="13185" y="1387"/>
                  <a:pt x="13185" y="1393"/>
                  <a:pt x="13185" y="1399"/>
                </a:cubicBezTo>
                <a:cubicBezTo>
                  <a:pt x="13179" y="1399"/>
                  <a:pt x="13173" y="1399"/>
                  <a:pt x="13173" y="1405"/>
                </a:cubicBezTo>
                <a:cubicBezTo>
                  <a:pt x="13168" y="1405"/>
                  <a:pt x="13162" y="1405"/>
                  <a:pt x="13162" y="1405"/>
                </a:cubicBezTo>
                <a:cubicBezTo>
                  <a:pt x="13150" y="1411"/>
                  <a:pt x="13144" y="1417"/>
                  <a:pt x="13144" y="1429"/>
                </a:cubicBezTo>
                <a:cubicBezTo>
                  <a:pt x="13144" y="1435"/>
                  <a:pt x="13144" y="1435"/>
                  <a:pt x="13144" y="1435"/>
                </a:cubicBezTo>
                <a:cubicBezTo>
                  <a:pt x="13150" y="1453"/>
                  <a:pt x="13162" y="1459"/>
                  <a:pt x="13173" y="1470"/>
                </a:cubicBezTo>
                <a:cubicBezTo>
                  <a:pt x="13179" y="1476"/>
                  <a:pt x="13185" y="1476"/>
                  <a:pt x="13191" y="1488"/>
                </a:cubicBezTo>
                <a:cubicBezTo>
                  <a:pt x="13191" y="1494"/>
                  <a:pt x="13191" y="1494"/>
                  <a:pt x="13191" y="1500"/>
                </a:cubicBezTo>
                <a:cubicBezTo>
                  <a:pt x="13191" y="1506"/>
                  <a:pt x="13197" y="1512"/>
                  <a:pt x="13197" y="1524"/>
                </a:cubicBezTo>
                <a:cubicBezTo>
                  <a:pt x="13197" y="1530"/>
                  <a:pt x="13197" y="1530"/>
                  <a:pt x="13197" y="1536"/>
                </a:cubicBezTo>
                <a:cubicBezTo>
                  <a:pt x="13191" y="1536"/>
                  <a:pt x="13191" y="1542"/>
                  <a:pt x="13191" y="1548"/>
                </a:cubicBezTo>
                <a:cubicBezTo>
                  <a:pt x="13185" y="1554"/>
                  <a:pt x="13173" y="1554"/>
                  <a:pt x="13173" y="1565"/>
                </a:cubicBezTo>
                <a:cubicBezTo>
                  <a:pt x="13173" y="1571"/>
                  <a:pt x="13173" y="1571"/>
                  <a:pt x="13173" y="1571"/>
                </a:cubicBezTo>
                <a:lnTo>
                  <a:pt x="13179" y="1577"/>
                </a:lnTo>
                <a:cubicBezTo>
                  <a:pt x="13179" y="1583"/>
                  <a:pt x="13179" y="1589"/>
                  <a:pt x="13185" y="1595"/>
                </a:cubicBezTo>
                <a:cubicBezTo>
                  <a:pt x="13185" y="1595"/>
                  <a:pt x="13185" y="1601"/>
                  <a:pt x="13185" y="1607"/>
                </a:cubicBezTo>
                <a:cubicBezTo>
                  <a:pt x="13185" y="1613"/>
                  <a:pt x="13179" y="1613"/>
                  <a:pt x="13179" y="1619"/>
                </a:cubicBezTo>
                <a:cubicBezTo>
                  <a:pt x="13179" y="1619"/>
                  <a:pt x="13179" y="1625"/>
                  <a:pt x="13185" y="1631"/>
                </a:cubicBezTo>
                <a:cubicBezTo>
                  <a:pt x="13185" y="1636"/>
                  <a:pt x="13191" y="1642"/>
                  <a:pt x="13197" y="1648"/>
                </a:cubicBezTo>
                <a:cubicBezTo>
                  <a:pt x="13197" y="1654"/>
                  <a:pt x="13203" y="1654"/>
                  <a:pt x="13209" y="1654"/>
                </a:cubicBezTo>
                <a:cubicBezTo>
                  <a:pt x="13262" y="1654"/>
                  <a:pt x="13262" y="1654"/>
                  <a:pt x="13262" y="1654"/>
                </a:cubicBezTo>
                <a:cubicBezTo>
                  <a:pt x="13268" y="1654"/>
                  <a:pt x="13268" y="1648"/>
                  <a:pt x="13274" y="1648"/>
                </a:cubicBezTo>
                <a:cubicBezTo>
                  <a:pt x="13274" y="1642"/>
                  <a:pt x="13280" y="1642"/>
                  <a:pt x="13280" y="1636"/>
                </a:cubicBezTo>
                <a:cubicBezTo>
                  <a:pt x="13286" y="1631"/>
                  <a:pt x="13286" y="1625"/>
                  <a:pt x="13292" y="1625"/>
                </a:cubicBezTo>
                <a:cubicBezTo>
                  <a:pt x="13298" y="1625"/>
                  <a:pt x="13298" y="1625"/>
                  <a:pt x="13298" y="1625"/>
                </a:cubicBezTo>
                <a:cubicBezTo>
                  <a:pt x="13304" y="1625"/>
                  <a:pt x="13310" y="1625"/>
                  <a:pt x="13310" y="1631"/>
                </a:cubicBezTo>
                <a:cubicBezTo>
                  <a:pt x="13316" y="1631"/>
                  <a:pt x="13316" y="1636"/>
                  <a:pt x="13322" y="1642"/>
                </a:cubicBezTo>
                <a:cubicBezTo>
                  <a:pt x="13328" y="1648"/>
                  <a:pt x="13334" y="1648"/>
                  <a:pt x="13345" y="1654"/>
                </a:cubicBezTo>
                <a:lnTo>
                  <a:pt x="13351" y="1654"/>
                </a:lnTo>
                <a:cubicBezTo>
                  <a:pt x="13357" y="1660"/>
                  <a:pt x="13363" y="1660"/>
                  <a:pt x="13363" y="1666"/>
                </a:cubicBezTo>
                <a:cubicBezTo>
                  <a:pt x="13369" y="1672"/>
                  <a:pt x="13369" y="1678"/>
                  <a:pt x="13375" y="1690"/>
                </a:cubicBezTo>
                <a:cubicBezTo>
                  <a:pt x="13381" y="1696"/>
                  <a:pt x="13387" y="1702"/>
                  <a:pt x="13399" y="1708"/>
                </a:cubicBezTo>
                <a:cubicBezTo>
                  <a:pt x="13399" y="1714"/>
                  <a:pt x="13405" y="1714"/>
                  <a:pt x="13411" y="1720"/>
                </a:cubicBezTo>
                <a:lnTo>
                  <a:pt x="13416" y="1725"/>
                </a:lnTo>
                <a:cubicBezTo>
                  <a:pt x="13416" y="1737"/>
                  <a:pt x="13411" y="1743"/>
                  <a:pt x="13411" y="1749"/>
                </a:cubicBezTo>
                <a:cubicBezTo>
                  <a:pt x="13405" y="1755"/>
                  <a:pt x="13405" y="1761"/>
                  <a:pt x="13399" y="1761"/>
                </a:cubicBezTo>
                <a:cubicBezTo>
                  <a:pt x="13399" y="1767"/>
                  <a:pt x="13387" y="1767"/>
                  <a:pt x="13387" y="1773"/>
                </a:cubicBezTo>
                <a:cubicBezTo>
                  <a:pt x="13387" y="1779"/>
                  <a:pt x="13393" y="1779"/>
                  <a:pt x="13393" y="1785"/>
                </a:cubicBezTo>
                <a:cubicBezTo>
                  <a:pt x="13399" y="1785"/>
                  <a:pt x="13405" y="1779"/>
                  <a:pt x="13405" y="1785"/>
                </a:cubicBezTo>
                <a:cubicBezTo>
                  <a:pt x="13416" y="1791"/>
                  <a:pt x="13416" y="1791"/>
                  <a:pt x="13416" y="1791"/>
                </a:cubicBezTo>
                <a:cubicBezTo>
                  <a:pt x="13423" y="1791"/>
                  <a:pt x="13423" y="1797"/>
                  <a:pt x="13428" y="1802"/>
                </a:cubicBezTo>
                <a:cubicBezTo>
                  <a:pt x="13434" y="1802"/>
                  <a:pt x="13446" y="1802"/>
                  <a:pt x="13458" y="1802"/>
                </a:cubicBezTo>
                <a:cubicBezTo>
                  <a:pt x="13464" y="1802"/>
                  <a:pt x="13464" y="1802"/>
                  <a:pt x="13470" y="1802"/>
                </a:cubicBezTo>
                <a:cubicBezTo>
                  <a:pt x="13464" y="1814"/>
                  <a:pt x="13464" y="1814"/>
                  <a:pt x="13464" y="1814"/>
                </a:cubicBezTo>
                <a:cubicBezTo>
                  <a:pt x="13458" y="1820"/>
                  <a:pt x="13458" y="1820"/>
                  <a:pt x="13452" y="1820"/>
                </a:cubicBezTo>
                <a:cubicBezTo>
                  <a:pt x="13446" y="1826"/>
                  <a:pt x="13434" y="1826"/>
                  <a:pt x="13428" y="1826"/>
                </a:cubicBezTo>
                <a:cubicBezTo>
                  <a:pt x="13416" y="1826"/>
                  <a:pt x="13416" y="1826"/>
                  <a:pt x="13416" y="1826"/>
                </a:cubicBezTo>
                <a:cubicBezTo>
                  <a:pt x="13411" y="1826"/>
                  <a:pt x="13411" y="1820"/>
                  <a:pt x="13405" y="1814"/>
                </a:cubicBezTo>
                <a:cubicBezTo>
                  <a:pt x="13399" y="1814"/>
                  <a:pt x="13399" y="1809"/>
                  <a:pt x="13393" y="1809"/>
                </a:cubicBezTo>
                <a:cubicBezTo>
                  <a:pt x="13393" y="1809"/>
                  <a:pt x="13387" y="1809"/>
                  <a:pt x="13381" y="1802"/>
                </a:cubicBezTo>
                <a:cubicBezTo>
                  <a:pt x="13375" y="1802"/>
                  <a:pt x="13375" y="1791"/>
                  <a:pt x="13375" y="1779"/>
                </a:cubicBezTo>
                <a:cubicBezTo>
                  <a:pt x="13375" y="1761"/>
                  <a:pt x="13375" y="1761"/>
                  <a:pt x="13375" y="1761"/>
                </a:cubicBezTo>
                <a:cubicBezTo>
                  <a:pt x="13375" y="1755"/>
                  <a:pt x="13381" y="1755"/>
                  <a:pt x="13381" y="1749"/>
                </a:cubicBezTo>
                <a:cubicBezTo>
                  <a:pt x="13381" y="1737"/>
                  <a:pt x="13369" y="1731"/>
                  <a:pt x="13363" y="1725"/>
                </a:cubicBezTo>
                <a:cubicBezTo>
                  <a:pt x="13357" y="1720"/>
                  <a:pt x="13351" y="1725"/>
                  <a:pt x="13351" y="1720"/>
                </a:cubicBezTo>
                <a:cubicBezTo>
                  <a:pt x="13351" y="1714"/>
                  <a:pt x="13351" y="1714"/>
                  <a:pt x="13351" y="1708"/>
                </a:cubicBezTo>
                <a:cubicBezTo>
                  <a:pt x="13351" y="1702"/>
                  <a:pt x="13345" y="1702"/>
                  <a:pt x="13345" y="1696"/>
                </a:cubicBezTo>
                <a:cubicBezTo>
                  <a:pt x="13339" y="1696"/>
                  <a:pt x="13334" y="1696"/>
                  <a:pt x="13334" y="1696"/>
                </a:cubicBezTo>
                <a:cubicBezTo>
                  <a:pt x="13328" y="1690"/>
                  <a:pt x="13322" y="1690"/>
                  <a:pt x="13316" y="1690"/>
                </a:cubicBezTo>
                <a:cubicBezTo>
                  <a:pt x="13310" y="1690"/>
                  <a:pt x="13304" y="1690"/>
                  <a:pt x="13292" y="1690"/>
                </a:cubicBezTo>
                <a:cubicBezTo>
                  <a:pt x="13280" y="1690"/>
                  <a:pt x="13274" y="1690"/>
                  <a:pt x="13262" y="1690"/>
                </a:cubicBezTo>
                <a:cubicBezTo>
                  <a:pt x="13257" y="1690"/>
                  <a:pt x="13250" y="1690"/>
                  <a:pt x="13250" y="1690"/>
                </a:cubicBezTo>
                <a:cubicBezTo>
                  <a:pt x="13245" y="1690"/>
                  <a:pt x="13239" y="1696"/>
                  <a:pt x="13239" y="1696"/>
                </a:cubicBezTo>
                <a:cubicBezTo>
                  <a:pt x="13233" y="1696"/>
                  <a:pt x="13227" y="1702"/>
                  <a:pt x="13227" y="1702"/>
                </a:cubicBezTo>
                <a:cubicBezTo>
                  <a:pt x="13221" y="1708"/>
                  <a:pt x="13215" y="1708"/>
                  <a:pt x="13215" y="1714"/>
                </a:cubicBezTo>
                <a:cubicBezTo>
                  <a:pt x="13215" y="1720"/>
                  <a:pt x="13215" y="1720"/>
                  <a:pt x="13215" y="1725"/>
                </a:cubicBezTo>
                <a:cubicBezTo>
                  <a:pt x="13215" y="1731"/>
                  <a:pt x="13221" y="1731"/>
                  <a:pt x="13221" y="1737"/>
                </a:cubicBezTo>
                <a:cubicBezTo>
                  <a:pt x="13221" y="1749"/>
                  <a:pt x="13227" y="1755"/>
                  <a:pt x="13227" y="1767"/>
                </a:cubicBezTo>
                <a:cubicBezTo>
                  <a:pt x="13227" y="1779"/>
                  <a:pt x="13227" y="1785"/>
                  <a:pt x="13221" y="1797"/>
                </a:cubicBezTo>
                <a:lnTo>
                  <a:pt x="13221" y="1802"/>
                </a:lnTo>
                <a:cubicBezTo>
                  <a:pt x="13215" y="1809"/>
                  <a:pt x="13215" y="1814"/>
                  <a:pt x="13209" y="1814"/>
                </a:cubicBezTo>
                <a:cubicBezTo>
                  <a:pt x="13203" y="1820"/>
                  <a:pt x="13203" y="1820"/>
                  <a:pt x="13197" y="1826"/>
                </a:cubicBezTo>
                <a:cubicBezTo>
                  <a:pt x="13191" y="1832"/>
                  <a:pt x="13185" y="1832"/>
                  <a:pt x="13185" y="1838"/>
                </a:cubicBezTo>
                <a:cubicBezTo>
                  <a:pt x="13179" y="1838"/>
                  <a:pt x="13173" y="1838"/>
                  <a:pt x="13173" y="1844"/>
                </a:cubicBezTo>
                <a:cubicBezTo>
                  <a:pt x="13168" y="1856"/>
                  <a:pt x="13173" y="1862"/>
                  <a:pt x="13173" y="1874"/>
                </a:cubicBezTo>
                <a:cubicBezTo>
                  <a:pt x="13162" y="1874"/>
                  <a:pt x="13156" y="1874"/>
                  <a:pt x="13150" y="1874"/>
                </a:cubicBezTo>
                <a:cubicBezTo>
                  <a:pt x="13132" y="1880"/>
                  <a:pt x="13126" y="1886"/>
                  <a:pt x="13114" y="1891"/>
                </a:cubicBezTo>
                <a:cubicBezTo>
                  <a:pt x="13108" y="1897"/>
                  <a:pt x="13096" y="1897"/>
                  <a:pt x="13090" y="1909"/>
                </a:cubicBezTo>
                <a:cubicBezTo>
                  <a:pt x="13090" y="1909"/>
                  <a:pt x="13090" y="1915"/>
                  <a:pt x="13090" y="1921"/>
                </a:cubicBezTo>
                <a:cubicBezTo>
                  <a:pt x="13090" y="1921"/>
                  <a:pt x="13084" y="1927"/>
                  <a:pt x="13084" y="1933"/>
                </a:cubicBezTo>
                <a:cubicBezTo>
                  <a:pt x="13079" y="1933"/>
                  <a:pt x="13079" y="1933"/>
                  <a:pt x="13073" y="1933"/>
                </a:cubicBezTo>
                <a:cubicBezTo>
                  <a:pt x="13061" y="1933"/>
                  <a:pt x="13055" y="1933"/>
                  <a:pt x="13049" y="1927"/>
                </a:cubicBezTo>
                <a:cubicBezTo>
                  <a:pt x="13043" y="1927"/>
                  <a:pt x="13043" y="1921"/>
                  <a:pt x="13037" y="1921"/>
                </a:cubicBezTo>
                <a:cubicBezTo>
                  <a:pt x="13031" y="1921"/>
                  <a:pt x="13031" y="1921"/>
                  <a:pt x="13025" y="1921"/>
                </a:cubicBezTo>
                <a:cubicBezTo>
                  <a:pt x="13019" y="1915"/>
                  <a:pt x="13019" y="1909"/>
                  <a:pt x="13013" y="1909"/>
                </a:cubicBezTo>
                <a:cubicBezTo>
                  <a:pt x="12948" y="1909"/>
                  <a:pt x="12948" y="1909"/>
                  <a:pt x="12948" y="1909"/>
                </a:cubicBezTo>
                <a:cubicBezTo>
                  <a:pt x="12936" y="1903"/>
                  <a:pt x="12936" y="1903"/>
                  <a:pt x="12936" y="1903"/>
                </a:cubicBezTo>
                <a:cubicBezTo>
                  <a:pt x="12936" y="1903"/>
                  <a:pt x="12942" y="1897"/>
                  <a:pt x="12942" y="1891"/>
                </a:cubicBezTo>
                <a:cubicBezTo>
                  <a:pt x="12948" y="1891"/>
                  <a:pt x="12948" y="1886"/>
                  <a:pt x="12954" y="1880"/>
                </a:cubicBezTo>
                <a:cubicBezTo>
                  <a:pt x="12960" y="1880"/>
                  <a:pt x="12960" y="1880"/>
                  <a:pt x="12966" y="1880"/>
                </a:cubicBezTo>
                <a:cubicBezTo>
                  <a:pt x="12978" y="1880"/>
                  <a:pt x="12978" y="1880"/>
                  <a:pt x="12984" y="1880"/>
                </a:cubicBezTo>
                <a:cubicBezTo>
                  <a:pt x="12990" y="1886"/>
                  <a:pt x="12996" y="1886"/>
                  <a:pt x="12996" y="1886"/>
                </a:cubicBezTo>
                <a:cubicBezTo>
                  <a:pt x="13007" y="1891"/>
                  <a:pt x="13013" y="1886"/>
                  <a:pt x="13019" y="1886"/>
                </a:cubicBezTo>
                <a:cubicBezTo>
                  <a:pt x="13031" y="1886"/>
                  <a:pt x="13037" y="1891"/>
                  <a:pt x="13043" y="1886"/>
                </a:cubicBezTo>
                <a:cubicBezTo>
                  <a:pt x="13049" y="1886"/>
                  <a:pt x="13049" y="1880"/>
                  <a:pt x="13055" y="1880"/>
                </a:cubicBezTo>
                <a:cubicBezTo>
                  <a:pt x="13061" y="1880"/>
                  <a:pt x="13061" y="1874"/>
                  <a:pt x="13067" y="1874"/>
                </a:cubicBezTo>
                <a:cubicBezTo>
                  <a:pt x="13067" y="1868"/>
                  <a:pt x="13073" y="1868"/>
                  <a:pt x="13079" y="1862"/>
                </a:cubicBezTo>
                <a:cubicBezTo>
                  <a:pt x="13084" y="1856"/>
                  <a:pt x="13084" y="1844"/>
                  <a:pt x="13090" y="1838"/>
                </a:cubicBezTo>
                <a:cubicBezTo>
                  <a:pt x="13090" y="1838"/>
                  <a:pt x="13096" y="1838"/>
                  <a:pt x="13102" y="1832"/>
                </a:cubicBezTo>
                <a:cubicBezTo>
                  <a:pt x="13108" y="1826"/>
                  <a:pt x="13114" y="1820"/>
                  <a:pt x="13120" y="1814"/>
                </a:cubicBezTo>
                <a:cubicBezTo>
                  <a:pt x="13120" y="1809"/>
                  <a:pt x="13120" y="1802"/>
                  <a:pt x="13120" y="1802"/>
                </a:cubicBezTo>
                <a:cubicBezTo>
                  <a:pt x="13126" y="1797"/>
                  <a:pt x="13132" y="1802"/>
                  <a:pt x="13132" y="1797"/>
                </a:cubicBezTo>
                <a:cubicBezTo>
                  <a:pt x="13138" y="1797"/>
                  <a:pt x="13144" y="1797"/>
                  <a:pt x="13144" y="1791"/>
                </a:cubicBezTo>
                <a:cubicBezTo>
                  <a:pt x="13150" y="1791"/>
                  <a:pt x="13144" y="1785"/>
                  <a:pt x="13144" y="1779"/>
                </a:cubicBezTo>
                <a:cubicBezTo>
                  <a:pt x="13144" y="1779"/>
                  <a:pt x="13150" y="1773"/>
                  <a:pt x="13150" y="1767"/>
                </a:cubicBezTo>
                <a:cubicBezTo>
                  <a:pt x="13150" y="1761"/>
                  <a:pt x="13156" y="1755"/>
                  <a:pt x="13156" y="1743"/>
                </a:cubicBezTo>
                <a:cubicBezTo>
                  <a:pt x="13156" y="1743"/>
                  <a:pt x="13162" y="1737"/>
                  <a:pt x="13162" y="1731"/>
                </a:cubicBezTo>
                <a:lnTo>
                  <a:pt x="13162" y="1725"/>
                </a:lnTo>
                <a:cubicBezTo>
                  <a:pt x="13162" y="1720"/>
                  <a:pt x="13168" y="1720"/>
                  <a:pt x="13168" y="1714"/>
                </a:cubicBezTo>
                <a:cubicBezTo>
                  <a:pt x="13168" y="1708"/>
                  <a:pt x="13168" y="1702"/>
                  <a:pt x="13168" y="1696"/>
                </a:cubicBezTo>
                <a:cubicBezTo>
                  <a:pt x="13156" y="1696"/>
                  <a:pt x="13150" y="1702"/>
                  <a:pt x="13144" y="1702"/>
                </a:cubicBezTo>
                <a:cubicBezTo>
                  <a:pt x="13138" y="1702"/>
                  <a:pt x="13132" y="1696"/>
                  <a:pt x="13126" y="1696"/>
                </a:cubicBezTo>
                <a:cubicBezTo>
                  <a:pt x="13126" y="1696"/>
                  <a:pt x="13120" y="1690"/>
                  <a:pt x="13114" y="1690"/>
                </a:cubicBezTo>
                <a:cubicBezTo>
                  <a:pt x="13108" y="1690"/>
                  <a:pt x="13108" y="1684"/>
                  <a:pt x="13108" y="1678"/>
                </a:cubicBezTo>
                <a:cubicBezTo>
                  <a:pt x="13102" y="1672"/>
                  <a:pt x="13102" y="1666"/>
                  <a:pt x="13102" y="1660"/>
                </a:cubicBezTo>
                <a:cubicBezTo>
                  <a:pt x="13102" y="1648"/>
                  <a:pt x="13108" y="1648"/>
                  <a:pt x="13108" y="1636"/>
                </a:cubicBezTo>
                <a:cubicBezTo>
                  <a:pt x="13108" y="1619"/>
                  <a:pt x="13108" y="1613"/>
                  <a:pt x="13108" y="1601"/>
                </a:cubicBezTo>
                <a:cubicBezTo>
                  <a:pt x="13108" y="1589"/>
                  <a:pt x="13108" y="1589"/>
                  <a:pt x="13108" y="1589"/>
                </a:cubicBezTo>
                <a:cubicBezTo>
                  <a:pt x="13108" y="1577"/>
                  <a:pt x="13114" y="1571"/>
                  <a:pt x="13114" y="1565"/>
                </a:cubicBezTo>
                <a:cubicBezTo>
                  <a:pt x="13120" y="1554"/>
                  <a:pt x="13120" y="1548"/>
                  <a:pt x="13120" y="1530"/>
                </a:cubicBezTo>
                <a:cubicBezTo>
                  <a:pt x="13120" y="1530"/>
                  <a:pt x="13120" y="1524"/>
                  <a:pt x="13120" y="1518"/>
                </a:cubicBezTo>
                <a:cubicBezTo>
                  <a:pt x="13120" y="1512"/>
                  <a:pt x="13114" y="1506"/>
                  <a:pt x="13108" y="1494"/>
                </a:cubicBezTo>
                <a:lnTo>
                  <a:pt x="13108" y="1488"/>
                </a:lnTo>
                <a:cubicBezTo>
                  <a:pt x="13102" y="1476"/>
                  <a:pt x="13102" y="1470"/>
                  <a:pt x="13096" y="1465"/>
                </a:cubicBezTo>
                <a:cubicBezTo>
                  <a:pt x="13096" y="1459"/>
                  <a:pt x="13090" y="1453"/>
                  <a:pt x="13090" y="1453"/>
                </a:cubicBezTo>
                <a:cubicBezTo>
                  <a:pt x="13084" y="1447"/>
                  <a:pt x="13084" y="1447"/>
                  <a:pt x="13084" y="1441"/>
                </a:cubicBezTo>
                <a:cubicBezTo>
                  <a:pt x="13084" y="1370"/>
                  <a:pt x="13084" y="1370"/>
                  <a:pt x="13084" y="1370"/>
                </a:cubicBezTo>
                <a:cubicBezTo>
                  <a:pt x="13090" y="1370"/>
                  <a:pt x="13096" y="1370"/>
                  <a:pt x="13108" y="1370"/>
                </a:cubicBezTo>
                <a:cubicBezTo>
                  <a:pt x="13108" y="1370"/>
                  <a:pt x="13114" y="1370"/>
                  <a:pt x="13120" y="1370"/>
                </a:cubicBezTo>
                <a:lnTo>
                  <a:pt x="13120" y="1370"/>
                </a:lnTo>
                <a:cubicBezTo>
                  <a:pt x="13120" y="1299"/>
                  <a:pt x="13120" y="1299"/>
                  <a:pt x="13120" y="1299"/>
                </a:cubicBezTo>
                <a:cubicBezTo>
                  <a:pt x="13108" y="1299"/>
                  <a:pt x="13102" y="1299"/>
                  <a:pt x="13090" y="1299"/>
                </a:cubicBezTo>
                <a:cubicBezTo>
                  <a:pt x="13084" y="1299"/>
                  <a:pt x="13084" y="1287"/>
                  <a:pt x="13079" y="1287"/>
                </a:cubicBezTo>
                <a:cubicBezTo>
                  <a:pt x="13079" y="1287"/>
                  <a:pt x="13073" y="1281"/>
                  <a:pt x="13067" y="1281"/>
                </a:cubicBezTo>
                <a:cubicBezTo>
                  <a:pt x="13061" y="1281"/>
                  <a:pt x="13055" y="1281"/>
                  <a:pt x="13043" y="1281"/>
                </a:cubicBezTo>
                <a:cubicBezTo>
                  <a:pt x="13025" y="1281"/>
                  <a:pt x="13025" y="1281"/>
                  <a:pt x="13025" y="1281"/>
                </a:cubicBezTo>
                <a:cubicBezTo>
                  <a:pt x="13019" y="1281"/>
                  <a:pt x="13013" y="1281"/>
                  <a:pt x="13007" y="1281"/>
                </a:cubicBezTo>
                <a:cubicBezTo>
                  <a:pt x="12996" y="1281"/>
                  <a:pt x="12990" y="1281"/>
                  <a:pt x="12978" y="1287"/>
                </a:cubicBezTo>
                <a:cubicBezTo>
                  <a:pt x="12972" y="1287"/>
                  <a:pt x="12972" y="1293"/>
                  <a:pt x="12966" y="1293"/>
                </a:cubicBezTo>
                <a:cubicBezTo>
                  <a:pt x="12960" y="1299"/>
                  <a:pt x="12960" y="1299"/>
                  <a:pt x="12954" y="1299"/>
                </a:cubicBezTo>
                <a:cubicBezTo>
                  <a:pt x="12948" y="1299"/>
                  <a:pt x="12948" y="1299"/>
                  <a:pt x="12942" y="1299"/>
                </a:cubicBezTo>
                <a:cubicBezTo>
                  <a:pt x="12936" y="1299"/>
                  <a:pt x="12930" y="1299"/>
                  <a:pt x="12918" y="1299"/>
                </a:cubicBezTo>
                <a:cubicBezTo>
                  <a:pt x="12918" y="1299"/>
                  <a:pt x="12913" y="1304"/>
                  <a:pt x="12907" y="1304"/>
                </a:cubicBezTo>
                <a:cubicBezTo>
                  <a:pt x="12907" y="1316"/>
                  <a:pt x="12907" y="1322"/>
                  <a:pt x="12907" y="1340"/>
                </a:cubicBezTo>
                <a:cubicBezTo>
                  <a:pt x="12907" y="1340"/>
                  <a:pt x="12907" y="1346"/>
                  <a:pt x="12907" y="1352"/>
                </a:cubicBezTo>
                <a:cubicBezTo>
                  <a:pt x="12907" y="1358"/>
                  <a:pt x="12901" y="1364"/>
                  <a:pt x="12895" y="1376"/>
                </a:cubicBezTo>
                <a:cubicBezTo>
                  <a:pt x="12889" y="1382"/>
                  <a:pt x="12889" y="1382"/>
                  <a:pt x="12889" y="1387"/>
                </a:cubicBezTo>
                <a:cubicBezTo>
                  <a:pt x="12877" y="1393"/>
                  <a:pt x="12871" y="1399"/>
                  <a:pt x="12865" y="1411"/>
                </a:cubicBezTo>
                <a:cubicBezTo>
                  <a:pt x="12865" y="1417"/>
                  <a:pt x="12865" y="1423"/>
                  <a:pt x="12859" y="1429"/>
                </a:cubicBezTo>
                <a:cubicBezTo>
                  <a:pt x="12859" y="1435"/>
                  <a:pt x="12859" y="1441"/>
                  <a:pt x="12853" y="1447"/>
                </a:cubicBezTo>
                <a:cubicBezTo>
                  <a:pt x="12853" y="1447"/>
                  <a:pt x="12847" y="1447"/>
                  <a:pt x="12841" y="1447"/>
                </a:cubicBezTo>
                <a:cubicBezTo>
                  <a:pt x="12835" y="1453"/>
                  <a:pt x="12830" y="1447"/>
                  <a:pt x="12818" y="1447"/>
                </a:cubicBezTo>
                <a:cubicBezTo>
                  <a:pt x="12812" y="1447"/>
                  <a:pt x="12812" y="1447"/>
                  <a:pt x="12812" y="1447"/>
                </a:cubicBezTo>
                <a:cubicBezTo>
                  <a:pt x="12806" y="1447"/>
                  <a:pt x="12800" y="1453"/>
                  <a:pt x="12800" y="1453"/>
                </a:cubicBezTo>
                <a:cubicBezTo>
                  <a:pt x="12794" y="1459"/>
                  <a:pt x="12794" y="1465"/>
                  <a:pt x="12794" y="1470"/>
                </a:cubicBezTo>
                <a:cubicBezTo>
                  <a:pt x="12794" y="1476"/>
                  <a:pt x="12794" y="1476"/>
                  <a:pt x="12794" y="1476"/>
                </a:cubicBezTo>
                <a:cubicBezTo>
                  <a:pt x="12794" y="1482"/>
                  <a:pt x="12794" y="1488"/>
                  <a:pt x="12794" y="1494"/>
                </a:cubicBezTo>
                <a:cubicBezTo>
                  <a:pt x="12794" y="1494"/>
                  <a:pt x="12806" y="1488"/>
                  <a:pt x="12806" y="1494"/>
                </a:cubicBezTo>
                <a:cubicBezTo>
                  <a:pt x="12812" y="1500"/>
                  <a:pt x="12824" y="1500"/>
                  <a:pt x="12824" y="1512"/>
                </a:cubicBezTo>
                <a:cubicBezTo>
                  <a:pt x="12830" y="1518"/>
                  <a:pt x="12830" y="1524"/>
                  <a:pt x="12830" y="1536"/>
                </a:cubicBezTo>
                <a:cubicBezTo>
                  <a:pt x="12830" y="1542"/>
                  <a:pt x="12830" y="1554"/>
                  <a:pt x="12824" y="1559"/>
                </a:cubicBezTo>
                <a:cubicBezTo>
                  <a:pt x="12818" y="1559"/>
                  <a:pt x="12812" y="1559"/>
                  <a:pt x="12812" y="1559"/>
                </a:cubicBezTo>
                <a:cubicBezTo>
                  <a:pt x="12806" y="1565"/>
                  <a:pt x="12806" y="1565"/>
                  <a:pt x="12800" y="1565"/>
                </a:cubicBezTo>
                <a:cubicBezTo>
                  <a:pt x="12794" y="1571"/>
                  <a:pt x="12800" y="1577"/>
                  <a:pt x="12800" y="1583"/>
                </a:cubicBezTo>
                <a:cubicBezTo>
                  <a:pt x="12800" y="1589"/>
                  <a:pt x="12800" y="1595"/>
                  <a:pt x="12800" y="1607"/>
                </a:cubicBezTo>
                <a:cubicBezTo>
                  <a:pt x="12812" y="1607"/>
                  <a:pt x="12812" y="1607"/>
                  <a:pt x="12824" y="1607"/>
                </a:cubicBezTo>
                <a:cubicBezTo>
                  <a:pt x="12830" y="1607"/>
                  <a:pt x="12830" y="1601"/>
                  <a:pt x="12835" y="1607"/>
                </a:cubicBezTo>
                <a:cubicBezTo>
                  <a:pt x="12841" y="1607"/>
                  <a:pt x="12841" y="1613"/>
                  <a:pt x="12847" y="1613"/>
                </a:cubicBezTo>
                <a:cubicBezTo>
                  <a:pt x="12847" y="1619"/>
                  <a:pt x="12853" y="1619"/>
                  <a:pt x="12853" y="1625"/>
                </a:cubicBezTo>
                <a:cubicBezTo>
                  <a:pt x="12853" y="1631"/>
                  <a:pt x="12853" y="1631"/>
                  <a:pt x="12853" y="1636"/>
                </a:cubicBezTo>
                <a:cubicBezTo>
                  <a:pt x="12859" y="1642"/>
                  <a:pt x="12859" y="1642"/>
                  <a:pt x="12859" y="1648"/>
                </a:cubicBezTo>
                <a:cubicBezTo>
                  <a:pt x="12865" y="1654"/>
                  <a:pt x="12871" y="1648"/>
                  <a:pt x="12871" y="1654"/>
                </a:cubicBezTo>
                <a:cubicBezTo>
                  <a:pt x="12877" y="1660"/>
                  <a:pt x="12877" y="1660"/>
                  <a:pt x="12883" y="1666"/>
                </a:cubicBezTo>
                <a:lnTo>
                  <a:pt x="12889" y="1666"/>
                </a:lnTo>
                <a:cubicBezTo>
                  <a:pt x="12901" y="1672"/>
                  <a:pt x="12907" y="1684"/>
                  <a:pt x="12913" y="1690"/>
                </a:cubicBezTo>
                <a:cubicBezTo>
                  <a:pt x="12913" y="1690"/>
                  <a:pt x="12918" y="1690"/>
                  <a:pt x="12924" y="1696"/>
                </a:cubicBezTo>
                <a:cubicBezTo>
                  <a:pt x="12924" y="1696"/>
                  <a:pt x="12924" y="1702"/>
                  <a:pt x="12924" y="1708"/>
                </a:cubicBezTo>
                <a:cubicBezTo>
                  <a:pt x="12924" y="1708"/>
                  <a:pt x="12924" y="1714"/>
                  <a:pt x="12924" y="1720"/>
                </a:cubicBezTo>
                <a:cubicBezTo>
                  <a:pt x="12924" y="1725"/>
                  <a:pt x="12913" y="1725"/>
                  <a:pt x="12913" y="1725"/>
                </a:cubicBezTo>
                <a:cubicBezTo>
                  <a:pt x="12907" y="1731"/>
                  <a:pt x="12913" y="1737"/>
                  <a:pt x="12907" y="1737"/>
                </a:cubicBezTo>
                <a:cubicBezTo>
                  <a:pt x="12907" y="1743"/>
                  <a:pt x="12901" y="1737"/>
                  <a:pt x="12895" y="1737"/>
                </a:cubicBezTo>
                <a:cubicBezTo>
                  <a:pt x="12889" y="1737"/>
                  <a:pt x="12889" y="1737"/>
                  <a:pt x="12889" y="1737"/>
                </a:cubicBezTo>
                <a:cubicBezTo>
                  <a:pt x="12877" y="1737"/>
                  <a:pt x="12871" y="1743"/>
                  <a:pt x="12865" y="1737"/>
                </a:cubicBezTo>
                <a:cubicBezTo>
                  <a:pt x="12853" y="1737"/>
                  <a:pt x="12847" y="1731"/>
                  <a:pt x="12841" y="1725"/>
                </a:cubicBezTo>
                <a:cubicBezTo>
                  <a:pt x="12830" y="1720"/>
                  <a:pt x="12824" y="1708"/>
                  <a:pt x="12824" y="1690"/>
                </a:cubicBezTo>
                <a:cubicBezTo>
                  <a:pt x="12818" y="1690"/>
                  <a:pt x="12812" y="1684"/>
                  <a:pt x="12806" y="1684"/>
                </a:cubicBezTo>
                <a:cubicBezTo>
                  <a:pt x="12788" y="1684"/>
                  <a:pt x="12782" y="1684"/>
                  <a:pt x="12770" y="1678"/>
                </a:cubicBezTo>
                <a:cubicBezTo>
                  <a:pt x="12764" y="1678"/>
                  <a:pt x="12764" y="1672"/>
                  <a:pt x="12758" y="1666"/>
                </a:cubicBezTo>
                <a:cubicBezTo>
                  <a:pt x="12758" y="1666"/>
                  <a:pt x="12752" y="1660"/>
                  <a:pt x="12747" y="1660"/>
                </a:cubicBezTo>
                <a:cubicBezTo>
                  <a:pt x="12741" y="1654"/>
                  <a:pt x="12735" y="1660"/>
                  <a:pt x="12729" y="1660"/>
                </a:cubicBezTo>
                <a:cubicBezTo>
                  <a:pt x="12723" y="1660"/>
                  <a:pt x="12717" y="1654"/>
                  <a:pt x="12717" y="1654"/>
                </a:cubicBezTo>
                <a:cubicBezTo>
                  <a:pt x="12705" y="1654"/>
                  <a:pt x="12699" y="1654"/>
                  <a:pt x="12693" y="1654"/>
                </a:cubicBezTo>
                <a:cubicBezTo>
                  <a:pt x="12687" y="1654"/>
                  <a:pt x="12681" y="1648"/>
                  <a:pt x="12681" y="1642"/>
                </a:cubicBezTo>
                <a:cubicBezTo>
                  <a:pt x="12675" y="1636"/>
                  <a:pt x="12681" y="1631"/>
                  <a:pt x="12675" y="1631"/>
                </a:cubicBezTo>
                <a:cubicBezTo>
                  <a:pt x="12669" y="1625"/>
                  <a:pt x="12669" y="1625"/>
                  <a:pt x="12664" y="1625"/>
                </a:cubicBezTo>
                <a:cubicBezTo>
                  <a:pt x="12658" y="1625"/>
                  <a:pt x="12658" y="1625"/>
                  <a:pt x="12652" y="1625"/>
                </a:cubicBezTo>
                <a:cubicBezTo>
                  <a:pt x="12646" y="1619"/>
                  <a:pt x="12640" y="1619"/>
                  <a:pt x="12640" y="1613"/>
                </a:cubicBezTo>
                <a:cubicBezTo>
                  <a:pt x="12634" y="1613"/>
                  <a:pt x="12628" y="1607"/>
                  <a:pt x="12628" y="1607"/>
                </a:cubicBezTo>
                <a:cubicBezTo>
                  <a:pt x="12569" y="1607"/>
                  <a:pt x="12569" y="1607"/>
                  <a:pt x="12569" y="1607"/>
                </a:cubicBezTo>
                <a:cubicBezTo>
                  <a:pt x="12563" y="1607"/>
                  <a:pt x="12563" y="1607"/>
                  <a:pt x="12557" y="1601"/>
                </a:cubicBezTo>
                <a:cubicBezTo>
                  <a:pt x="12557" y="1601"/>
                  <a:pt x="12557" y="1595"/>
                  <a:pt x="12551" y="1589"/>
                </a:cubicBezTo>
                <a:cubicBezTo>
                  <a:pt x="12551" y="1589"/>
                  <a:pt x="12545" y="1583"/>
                  <a:pt x="12539" y="1583"/>
                </a:cubicBezTo>
                <a:cubicBezTo>
                  <a:pt x="12480" y="1583"/>
                  <a:pt x="12480" y="1583"/>
                  <a:pt x="12480" y="1583"/>
                </a:cubicBezTo>
                <a:cubicBezTo>
                  <a:pt x="12468" y="1583"/>
                  <a:pt x="12468" y="1577"/>
                  <a:pt x="12456" y="1571"/>
                </a:cubicBezTo>
                <a:cubicBezTo>
                  <a:pt x="12450" y="1565"/>
                  <a:pt x="12444" y="1559"/>
                  <a:pt x="12432" y="1559"/>
                </a:cubicBezTo>
                <a:cubicBezTo>
                  <a:pt x="12432" y="1554"/>
                  <a:pt x="12426" y="1554"/>
                  <a:pt x="12426" y="1554"/>
                </a:cubicBezTo>
                <a:cubicBezTo>
                  <a:pt x="12420" y="1554"/>
                  <a:pt x="12420" y="1548"/>
                  <a:pt x="12420" y="1542"/>
                </a:cubicBezTo>
                <a:cubicBezTo>
                  <a:pt x="12414" y="1542"/>
                  <a:pt x="12409" y="1542"/>
                  <a:pt x="12409" y="1542"/>
                </a:cubicBezTo>
                <a:cubicBezTo>
                  <a:pt x="12403" y="1536"/>
                  <a:pt x="12397" y="1536"/>
                  <a:pt x="12397" y="1530"/>
                </a:cubicBezTo>
                <a:cubicBezTo>
                  <a:pt x="12391" y="1530"/>
                  <a:pt x="12397" y="1524"/>
                  <a:pt x="12391" y="1518"/>
                </a:cubicBezTo>
                <a:cubicBezTo>
                  <a:pt x="12391" y="1518"/>
                  <a:pt x="12385" y="1518"/>
                  <a:pt x="12379" y="1518"/>
                </a:cubicBezTo>
                <a:cubicBezTo>
                  <a:pt x="12373" y="1518"/>
                  <a:pt x="12367" y="1518"/>
                  <a:pt x="12361" y="1518"/>
                </a:cubicBezTo>
                <a:cubicBezTo>
                  <a:pt x="12355" y="1518"/>
                  <a:pt x="12355" y="1518"/>
                  <a:pt x="12355" y="1518"/>
                </a:cubicBezTo>
                <a:cubicBezTo>
                  <a:pt x="12355" y="1518"/>
                  <a:pt x="12349" y="1518"/>
                  <a:pt x="12349" y="1524"/>
                </a:cubicBezTo>
                <a:cubicBezTo>
                  <a:pt x="12343" y="1524"/>
                  <a:pt x="12337" y="1530"/>
                  <a:pt x="12337" y="1536"/>
                </a:cubicBezTo>
                <a:cubicBezTo>
                  <a:pt x="12337" y="1542"/>
                  <a:pt x="12337" y="1548"/>
                  <a:pt x="12337" y="1554"/>
                </a:cubicBezTo>
                <a:cubicBezTo>
                  <a:pt x="12337" y="1559"/>
                  <a:pt x="12343" y="1559"/>
                  <a:pt x="12349" y="1565"/>
                </a:cubicBezTo>
                <a:cubicBezTo>
                  <a:pt x="12355" y="1565"/>
                  <a:pt x="12361" y="1565"/>
                  <a:pt x="12361" y="1571"/>
                </a:cubicBezTo>
                <a:cubicBezTo>
                  <a:pt x="12361" y="1577"/>
                  <a:pt x="12361" y="1577"/>
                  <a:pt x="12361" y="1583"/>
                </a:cubicBezTo>
                <a:cubicBezTo>
                  <a:pt x="12361" y="1589"/>
                  <a:pt x="12361" y="1589"/>
                  <a:pt x="12361" y="1595"/>
                </a:cubicBezTo>
                <a:cubicBezTo>
                  <a:pt x="12367" y="1595"/>
                  <a:pt x="12373" y="1595"/>
                  <a:pt x="12385" y="1595"/>
                </a:cubicBezTo>
                <a:cubicBezTo>
                  <a:pt x="12391" y="1595"/>
                  <a:pt x="12391" y="1601"/>
                  <a:pt x="12397" y="1601"/>
                </a:cubicBezTo>
                <a:cubicBezTo>
                  <a:pt x="12397" y="1601"/>
                  <a:pt x="12403" y="1601"/>
                  <a:pt x="12409" y="1601"/>
                </a:cubicBezTo>
                <a:cubicBezTo>
                  <a:pt x="12409" y="1601"/>
                  <a:pt x="12414" y="1601"/>
                  <a:pt x="12420" y="1607"/>
                </a:cubicBezTo>
                <a:cubicBezTo>
                  <a:pt x="12420" y="1607"/>
                  <a:pt x="12420" y="1613"/>
                  <a:pt x="12420" y="1619"/>
                </a:cubicBezTo>
                <a:cubicBezTo>
                  <a:pt x="12420" y="1625"/>
                  <a:pt x="12426" y="1625"/>
                  <a:pt x="12426" y="1631"/>
                </a:cubicBezTo>
                <a:cubicBezTo>
                  <a:pt x="12432" y="1636"/>
                  <a:pt x="12444" y="1636"/>
                  <a:pt x="12456" y="1642"/>
                </a:cubicBezTo>
                <a:cubicBezTo>
                  <a:pt x="12462" y="1642"/>
                  <a:pt x="12462" y="1642"/>
                  <a:pt x="12468" y="1648"/>
                </a:cubicBezTo>
                <a:cubicBezTo>
                  <a:pt x="12468" y="1648"/>
                  <a:pt x="12474" y="1648"/>
                  <a:pt x="12474" y="1654"/>
                </a:cubicBezTo>
                <a:cubicBezTo>
                  <a:pt x="12474" y="1660"/>
                  <a:pt x="12474" y="1666"/>
                  <a:pt x="12474" y="1666"/>
                </a:cubicBezTo>
                <a:cubicBezTo>
                  <a:pt x="12474" y="1672"/>
                  <a:pt x="12468" y="1678"/>
                  <a:pt x="12468" y="1678"/>
                </a:cubicBezTo>
                <a:cubicBezTo>
                  <a:pt x="12462" y="1690"/>
                  <a:pt x="12456" y="1696"/>
                  <a:pt x="12450" y="1702"/>
                </a:cubicBezTo>
                <a:cubicBezTo>
                  <a:pt x="12444" y="1702"/>
                  <a:pt x="12444" y="1702"/>
                  <a:pt x="12438" y="1702"/>
                </a:cubicBezTo>
                <a:cubicBezTo>
                  <a:pt x="12426" y="1702"/>
                  <a:pt x="12426" y="1702"/>
                  <a:pt x="12426" y="1702"/>
                </a:cubicBezTo>
                <a:cubicBezTo>
                  <a:pt x="12420" y="1702"/>
                  <a:pt x="12420" y="1696"/>
                  <a:pt x="12414" y="1702"/>
                </a:cubicBezTo>
                <a:cubicBezTo>
                  <a:pt x="12409" y="1702"/>
                  <a:pt x="12409" y="1708"/>
                  <a:pt x="12409" y="1714"/>
                </a:cubicBezTo>
                <a:cubicBezTo>
                  <a:pt x="12409" y="1714"/>
                  <a:pt x="12409" y="1720"/>
                  <a:pt x="12409" y="1725"/>
                </a:cubicBezTo>
                <a:cubicBezTo>
                  <a:pt x="12403" y="1725"/>
                  <a:pt x="12403" y="1731"/>
                  <a:pt x="12403" y="1731"/>
                </a:cubicBezTo>
                <a:cubicBezTo>
                  <a:pt x="12397" y="1737"/>
                  <a:pt x="12391" y="1737"/>
                  <a:pt x="12391" y="1737"/>
                </a:cubicBezTo>
                <a:cubicBezTo>
                  <a:pt x="12379" y="1737"/>
                  <a:pt x="12379" y="1737"/>
                  <a:pt x="12379" y="1737"/>
                </a:cubicBezTo>
                <a:cubicBezTo>
                  <a:pt x="12379" y="1725"/>
                  <a:pt x="12379" y="1725"/>
                  <a:pt x="12379" y="1714"/>
                </a:cubicBezTo>
                <a:cubicBezTo>
                  <a:pt x="12379" y="1708"/>
                  <a:pt x="12379" y="1708"/>
                  <a:pt x="12379" y="1702"/>
                </a:cubicBezTo>
                <a:cubicBezTo>
                  <a:pt x="12379" y="1696"/>
                  <a:pt x="12379" y="1690"/>
                  <a:pt x="12379" y="1678"/>
                </a:cubicBezTo>
                <a:cubicBezTo>
                  <a:pt x="12379" y="1672"/>
                  <a:pt x="12379" y="1672"/>
                  <a:pt x="12379" y="1666"/>
                </a:cubicBezTo>
                <a:cubicBezTo>
                  <a:pt x="12361" y="1666"/>
                  <a:pt x="12361" y="1666"/>
                  <a:pt x="12361" y="1666"/>
                </a:cubicBezTo>
                <a:cubicBezTo>
                  <a:pt x="12355" y="1672"/>
                  <a:pt x="12349" y="1666"/>
                  <a:pt x="12349" y="1672"/>
                </a:cubicBezTo>
                <a:cubicBezTo>
                  <a:pt x="12343" y="1672"/>
                  <a:pt x="12343" y="1678"/>
                  <a:pt x="12337" y="1678"/>
                </a:cubicBezTo>
                <a:cubicBezTo>
                  <a:pt x="12337" y="1684"/>
                  <a:pt x="12337" y="1690"/>
                  <a:pt x="12332" y="1690"/>
                </a:cubicBezTo>
                <a:cubicBezTo>
                  <a:pt x="12332" y="1696"/>
                  <a:pt x="12332" y="1702"/>
                  <a:pt x="12325" y="1702"/>
                </a:cubicBezTo>
                <a:cubicBezTo>
                  <a:pt x="12320" y="1708"/>
                  <a:pt x="12314" y="1702"/>
                  <a:pt x="12302" y="1702"/>
                </a:cubicBezTo>
                <a:cubicBezTo>
                  <a:pt x="12290" y="1702"/>
                  <a:pt x="12290" y="1702"/>
                  <a:pt x="12290" y="1702"/>
                </a:cubicBezTo>
                <a:cubicBezTo>
                  <a:pt x="12284" y="1702"/>
                  <a:pt x="12278" y="1702"/>
                  <a:pt x="12272" y="1702"/>
                </a:cubicBezTo>
                <a:cubicBezTo>
                  <a:pt x="12266" y="1702"/>
                  <a:pt x="12260" y="1696"/>
                  <a:pt x="12254" y="1702"/>
                </a:cubicBezTo>
                <a:cubicBezTo>
                  <a:pt x="12248" y="1702"/>
                  <a:pt x="12254" y="1708"/>
                  <a:pt x="12248" y="1714"/>
                </a:cubicBezTo>
                <a:cubicBezTo>
                  <a:pt x="12243" y="1714"/>
                  <a:pt x="12248" y="1720"/>
                  <a:pt x="12243" y="1725"/>
                </a:cubicBezTo>
                <a:cubicBezTo>
                  <a:pt x="12237" y="1725"/>
                  <a:pt x="12231" y="1725"/>
                  <a:pt x="12225" y="1725"/>
                </a:cubicBezTo>
                <a:cubicBezTo>
                  <a:pt x="12213" y="1725"/>
                  <a:pt x="12213" y="1725"/>
                  <a:pt x="12213" y="1725"/>
                </a:cubicBezTo>
                <a:cubicBezTo>
                  <a:pt x="12213" y="1725"/>
                  <a:pt x="12207" y="1720"/>
                  <a:pt x="12201" y="1720"/>
                </a:cubicBezTo>
                <a:cubicBezTo>
                  <a:pt x="12195" y="1720"/>
                  <a:pt x="12195" y="1720"/>
                  <a:pt x="12195" y="1720"/>
                </a:cubicBezTo>
                <a:cubicBezTo>
                  <a:pt x="12166" y="1720"/>
                  <a:pt x="12166" y="1720"/>
                  <a:pt x="12166" y="1720"/>
                </a:cubicBezTo>
                <a:cubicBezTo>
                  <a:pt x="12159" y="1720"/>
                  <a:pt x="12159" y="1720"/>
                  <a:pt x="12154" y="1720"/>
                </a:cubicBezTo>
                <a:cubicBezTo>
                  <a:pt x="12154" y="1749"/>
                  <a:pt x="12154" y="1749"/>
                  <a:pt x="12154" y="1749"/>
                </a:cubicBezTo>
                <a:cubicBezTo>
                  <a:pt x="12118" y="1749"/>
                  <a:pt x="12118" y="1749"/>
                  <a:pt x="12118" y="1749"/>
                </a:cubicBezTo>
                <a:lnTo>
                  <a:pt x="12112" y="1743"/>
                </a:lnTo>
                <a:cubicBezTo>
                  <a:pt x="12106" y="1737"/>
                  <a:pt x="12106" y="1737"/>
                  <a:pt x="12106" y="1731"/>
                </a:cubicBezTo>
                <a:cubicBezTo>
                  <a:pt x="12100" y="1725"/>
                  <a:pt x="12094" y="1731"/>
                  <a:pt x="12094" y="1725"/>
                </a:cubicBezTo>
                <a:lnTo>
                  <a:pt x="12100" y="1720"/>
                </a:lnTo>
                <a:cubicBezTo>
                  <a:pt x="12100" y="1714"/>
                  <a:pt x="12100" y="1708"/>
                  <a:pt x="12100" y="1708"/>
                </a:cubicBezTo>
                <a:cubicBezTo>
                  <a:pt x="12100" y="1696"/>
                  <a:pt x="12106" y="1690"/>
                  <a:pt x="12112" y="1684"/>
                </a:cubicBezTo>
                <a:cubicBezTo>
                  <a:pt x="12106" y="1672"/>
                  <a:pt x="12106" y="1672"/>
                  <a:pt x="12106" y="1672"/>
                </a:cubicBezTo>
                <a:cubicBezTo>
                  <a:pt x="12100" y="1672"/>
                  <a:pt x="12100" y="1672"/>
                  <a:pt x="12094" y="1672"/>
                </a:cubicBezTo>
                <a:cubicBezTo>
                  <a:pt x="12094" y="1678"/>
                  <a:pt x="12094" y="1684"/>
                  <a:pt x="12088" y="1684"/>
                </a:cubicBezTo>
                <a:cubicBezTo>
                  <a:pt x="12088" y="1690"/>
                  <a:pt x="12082" y="1690"/>
                  <a:pt x="12077" y="1690"/>
                </a:cubicBezTo>
                <a:cubicBezTo>
                  <a:pt x="12077" y="1690"/>
                  <a:pt x="12071" y="1690"/>
                  <a:pt x="12065" y="1690"/>
                </a:cubicBezTo>
                <a:cubicBezTo>
                  <a:pt x="12059" y="1690"/>
                  <a:pt x="12047" y="1690"/>
                  <a:pt x="12041" y="1696"/>
                </a:cubicBezTo>
                <a:cubicBezTo>
                  <a:pt x="12035" y="1696"/>
                  <a:pt x="12035" y="1702"/>
                  <a:pt x="12035" y="1708"/>
                </a:cubicBezTo>
                <a:cubicBezTo>
                  <a:pt x="12023" y="1708"/>
                  <a:pt x="12017" y="1714"/>
                  <a:pt x="12011" y="1720"/>
                </a:cubicBezTo>
                <a:cubicBezTo>
                  <a:pt x="11993" y="1720"/>
                  <a:pt x="11993" y="1720"/>
                  <a:pt x="11993" y="1720"/>
                </a:cubicBezTo>
                <a:cubicBezTo>
                  <a:pt x="11982" y="1720"/>
                  <a:pt x="11970" y="1714"/>
                  <a:pt x="11958" y="1720"/>
                </a:cubicBezTo>
                <a:cubicBezTo>
                  <a:pt x="11952" y="1720"/>
                  <a:pt x="11952" y="1725"/>
                  <a:pt x="11946" y="1725"/>
                </a:cubicBezTo>
                <a:lnTo>
                  <a:pt x="11946" y="1737"/>
                </a:lnTo>
                <a:cubicBezTo>
                  <a:pt x="11940" y="1737"/>
                  <a:pt x="11934" y="1743"/>
                  <a:pt x="11934" y="1743"/>
                </a:cubicBezTo>
                <a:cubicBezTo>
                  <a:pt x="11928" y="1743"/>
                  <a:pt x="11928" y="1743"/>
                  <a:pt x="11922" y="1743"/>
                </a:cubicBezTo>
                <a:cubicBezTo>
                  <a:pt x="11911" y="1743"/>
                  <a:pt x="11911" y="1743"/>
                  <a:pt x="11911" y="1743"/>
                </a:cubicBezTo>
                <a:cubicBezTo>
                  <a:pt x="11905" y="1743"/>
                  <a:pt x="11905" y="1743"/>
                  <a:pt x="11899" y="1743"/>
                </a:cubicBezTo>
                <a:cubicBezTo>
                  <a:pt x="11887" y="1749"/>
                  <a:pt x="11881" y="1749"/>
                  <a:pt x="11875" y="1749"/>
                </a:cubicBezTo>
                <a:cubicBezTo>
                  <a:pt x="11869" y="1755"/>
                  <a:pt x="11863" y="1755"/>
                  <a:pt x="11863" y="1761"/>
                </a:cubicBezTo>
                <a:cubicBezTo>
                  <a:pt x="11851" y="1767"/>
                  <a:pt x="11845" y="1773"/>
                  <a:pt x="11839" y="1779"/>
                </a:cubicBezTo>
                <a:cubicBezTo>
                  <a:pt x="11834" y="1785"/>
                  <a:pt x="11827" y="1785"/>
                  <a:pt x="11822" y="1791"/>
                </a:cubicBezTo>
                <a:cubicBezTo>
                  <a:pt x="11810" y="1791"/>
                  <a:pt x="11792" y="1785"/>
                  <a:pt x="11780" y="1791"/>
                </a:cubicBezTo>
                <a:cubicBezTo>
                  <a:pt x="11774" y="1791"/>
                  <a:pt x="11774" y="1797"/>
                  <a:pt x="11768" y="1802"/>
                </a:cubicBezTo>
                <a:cubicBezTo>
                  <a:pt x="11768" y="1809"/>
                  <a:pt x="11768" y="1809"/>
                  <a:pt x="11774" y="1814"/>
                </a:cubicBezTo>
                <a:cubicBezTo>
                  <a:pt x="11774" y="1820"/>
                  <a:pt x="11786" y="1820"/>
                  <a:pt x="11786" y="1826"/>
                </a:cubicBezTo>
                <a:cubicBezTo>
                  <a:pt x="11786" y="1838"/>
                  <a:pt x="11786" y="1838"/>
                  <a:pt x="11780" y="1844"/>
                </a:cubicBezTo>
                <a:cubicBezTo>
                  <a:pt x="11774" y="1850"/>
                  <a:pt x="11762" y="1850"/>
                  <a:pt x="11756" y="1856"/>
                </a:cubicBezTo>
                <a:cubicBezTo>
                  <a:pt x="11750" y="1862"/>
                  <a:pt x="11750" y="1862"/>
                  <a:pt x="11745" y="1868"/>
                </a:cubicBezTo>
                <a:cubicBezTo>
                  <a:pt x="11739" y="1868"/>
                  <a:pt x="11739" y="1868"/>
                  <a:pt x="11733" y="1868"/>
                </a:cubicBezTo>
                <a:cubicBezTo>
                  <a:pt x="11727" y="1868"/>
                  <a:pt x="11727" y="1868"/>
                  <a:pt x="11721" y="1868"/>
                </a:cubicBezTo>
                <a:cubicBezTo>
                  <a:pt x="11715" y="1868"/>
                  <a:pt x="11715" y="1868"/>
                  <a:pt x="11709" y="1868"/>
                </a:cubicBezTo>
                <a:cubicBezTo>
                  <a:pt x="11697" y="1868"/>
                  <a:pt x="11697" y="1880"/>
                  <a:pt x="11691" y="1880"/>
                </a:cubicBezTo>
                <a:cubicBezTo>
                  <a:pt x="11685" y="1880"/>
                  <a:pt x="11685" y="1880"/>
                  <a:pt x="11685" y="1880"/>
                </a:cubicBezTo>
                <a:cubicBezTo>
                  <a:pt x="11679" y="1880"/>
                  <a:pt x="11679" y="1868"/>
                  <a:pt x="11673" y="1868"/>
                </a:cubicBezTo>
                <a:cubicBezTo>
                  <a:pt x="11673" y="1862"/>
                  <a:pt x="11668" y="1862"/>
                  <a:pt x="11661" y="1862"/>
                </a:cubicBezTo>
                <a:cubicBezTo>
                  <a:pt x="11656" y="1856"/>
                  <a:pt x="11656" y="1850"/>
                  <a:pt x="11650" y="1850"/>
                </a:cubicBezTo>
                <a:cubicBezTo>
                  <a:pt x="11650" y="1844"/>
                  <a:pt x="11650" y="1838"/>
                  <a:pt x="11650" y="1838"/>
                </a:cubicBezTo>
                <a:cubicBezTo>
                  <a:pt x="11644" y="1832"/>
                  <a:pt x="11638" y="1826"/>
                  <a:pt x="11638" y="1820"/>
                </a:cubicBezTo>
                <a:cubicBezTo>
                  <a:pt x="11638" y="1809"/>
                  <a:pt x="11638" y="1802"/>
                  <a:pt x="11638" y="1791"/>
                </a:cubicBezTo>
                <a:cubicBezTo>
                  <a:pt x="11703" y="1791"/>
                  <a:pt x="11703" y="1791"/>
                  <a:pt x="11703" y="1791"/>
                </a:cubicBezTo>
                <a:cubicBezTo>
                  <a:pt x="11703" y="1755"/>
                  <a:pt x="11703" y="1755"/>
                  <a:pt x="11703" y="1755"/>
                </a:cubicBezTo>
                <a:cubicBezTo>
                  <a:pt x="11697" y="1755"/>
                  <a:pt x="11697" y="1749"/>
                  <a:pt x="11691" y="1743"/>
                </a:cubicBezTo>
                <a:cubicBezTo>
                  <a:pt x="11685" y="1743"/>
                  <a:pt x="11679" y="1743"/>
                  <a:pt x="11679" y="1743"/>
                </a:cubicBezTo>
                <a:cubicBezTo>
                  <a:pt x="11673" y="1737"/>
                  <a:pt x="11673" y="1737"/>
                  <a:pt x="11673" y="1731"/>
                </a:cubicBezTo>
                <a:cubicBezTo>
                  <a:pt x="11668" y="1725"/>
                  <a:pt x="11668" y="1725"/>
                  <a:pt x="11661" y="1720"/>
                </a:cubicBezTo>
                <a:cubicBezTo>
                  <a:pt x="11661" y="1714"/>
                  <a:pt x="11661" y="1708"/>
                  <a:pt x="11656" y="1708"/>
                </a:cubicBezTo>
                <a:cubicBezTo>
                  <a:pt x="11644" y="1708"/>
                  <a:pt x="11638" y="1714"/>
                  <a:pt x="11632" y="1714"/>
                </a:cubicBezTo>
                <a:cubicBezTo>
                  <a:pt x="11626" y="1714"/>
                  <a:pt x="11626" y="1714"/>
                  <a:pt x="11626" y="1714"/>
                </a:cubicBezTo>
                <a:cubicBezTo>
                  <a:pt x="11620" y="1714"/>
                  <a:pt x="11620" y="1708"/>
                  <a:pt x="11614" y="1702"/>
                </a:cubicBezTo>
                <a:cubicBezTo>
                  <a:pt x="11608" y="1702"/>
                  <a:pt x="11602" y="1702"/>
                  <a:pt x="11602" y="1702"/>
                </a:cubicBezTo>
                <a:cubicBezTo>
                  <a:pt x="11590" y="1696"/>
                  <a:pt x="11584" y="1702"/>
                  <a:pt x="11579" y="1702"/>
                </a:cubicBezTo>
                <a:cubicBezTo>
                  <a:pt x="11555" y="1702"/>
                  <a:pt x="11555" y="1702"/>
                  <a:pt x="11555" y="1702"/>
                </a:cubicBezTo>
                <a:cubicBezTo>
                  <a:pt x="11549" y="1702"/>
                  <a:pt x="11543" y="1702"/>
                  <a:pt x="11543" y="1702"/>
                </a:cubicBezTo>
                <a:cubicBezTo>
                  <a:pt x="11537" y="1702"/>
                  <a:pt x="11537" y="1702"/>
                  <a:pt x="11531" y="1702"/>
                </a:cubicBezTo>
                <a:cubicBezTo>
                  <a:pt x="11531" y="1725"/>
                  <a:pt x="11531" y="1725"/>
                  <a:pt x="11531" y="1725"/>
                </a:cubicBezTo>
                <a:cubicBezTo>
                  <a:pt x="11543" y="1725"/>
                  <a:pt x="11549" y="1725"/>
                  <a:pt x="11555" y="1725"/>
                </a:cubicBezTo>
                <a:cubicBezTo>
                  <a:pt x="11561" y="1725"/>
                  <a:pt x="11561" y="1731"/>
                  <a:pt x="11567" y="1731"/>
                </a:cubicBezTo>
                <a:cubicBezTo>
                  <a:pt x="11567" y="1802"/>
                  <a:pt x="11567" y="1802"/>
                  <a:pt x="11567" y="1802"/>
                </a:cubicBezTo>
                <a:cubicBezTo>
                  <a:pt x="11567" y="1809"/>
                  <a:pt x="11561" y="1809"/>
                  <a:pt x="11561" y="1814"/>
                </a:cubicBezTo>
                <a:cubicBezTo>
                  <a:pt x="11555" y="1820"/>
                  <a:pt x="11549" y="1814"/>
                  <a:pt x="11549" y="1820"/>
                </a:cubicBezTo>
                <a:cubicBezTo>
                  <a:pt x="11549" y="1826"/>
                  <a:pt x="11549" y="1832"/>
                  <a:pt x="11549" y="1832"/>
                </a:cubicBezTo>
                <a:cubicBezTo>
                  <a:pt x="11549" y="1838"/>
                  <a:pt x="11549" y="1844"/>
                  <a:pt x="11549" y="1844"/>
                </a:cubicBezTo>
                <a:cubicBezTo>
                  <a:pt x="11555" y="1850"/>
                  <a:pt x="11561" y="1844"/>
                  <a:pt x="11561" y="1850"/>
                </a:cubicBezTo>
                <a:cubicBezTo>
                  <a:pt x="11567" y="1850"/>
                  <a:pt x="11567" y="1850"/>
                  <a:pt x="11573" y="1856"/>
                </a:cubicBezTo>
                <a:cubicBezTo>
                  <a:pt x="11579" y="1856"/>
                  <a:pt x="11579" y="1862"/>
                  <a:pt x="11579" y="1868"/>
                </a:cubicBezTo>
                <a:cubicBezTo>
                  <a:pt x="11584" y="1868"/>
                  <a:pt x="11590" y="1874"/>
                  <a:pt x="11590" y="1880"/>
                </a:cubicBezTo>
                <a:cubicBezTo>
                  <a:pt x="11590" y="1886"/>
                  <a:pt x="11590" y="1886"/>
                  <a:pt x="11590" y="1886"/>
                </a:cubicBezTo>
                <a:cubicBezTo>
                  <a:pt x="11590" y="1891"/>
                  <a:pt x="11584" y="1886"/>
                  <a:pt x="11584" y="1891"/>
                </a:cubicBezTo>
                <a:cubicBezTo>
                  <a:pt x="11584" y="1897"/>
                  <a:pt x="11584" y="1897"/>
                  <a:pt x="11584" y="1903"/>
                </a:cubicBezTo>
                <a:cubicBezTo>
                  <a:pt x="11584" y="1915"/>
                  <a:pt x="11584" y="1921"/>
                  <a:pt x="11584" y="1939"/>
                </a:cubicBezTo>
                <a:cubicBezTo>
                  <a:pt x="11584" y="1939"/>
                  <a:pt x="11584" y="1939"/>
                  <a:pt x="11584" y="1945"/>
                </a:cubicBezTo>
                <a:cubicBezTo>
                  <a:pt x="11573" y="1939"/>
                  <a:pt x="11567" y="1939"/>
                  <a:pt x="11561" y="1939"/>
                </a:cubicBezTo>
                <a:cubicBezTo>
                  <a:pt x="11555" y="1939"/>
                  <a:pt x="11549" y="1939"/>
                  <a:pt x="11549" y="1939"/>
                </a:cubicBezTo>
                <a:cubicBezTo>
                  <a:pt x="11543" y="1939"/>
                  <a:pt x="11537" y="1933"/>
                  <a:pt x="11537" y="1933"/>
                </a:cubicBezTo>
                <a:cubicBezTo>
                  <a:pt x="11531" y="1927"/>
                  <a:pt x="11537" y="1921"/>
                  <a:pt x="11537" y="1921"/>
                </a:cubicBezTo>
                <a:cubicBezTo>
                  <a:pt x="11531" y="1915"/>
                  <a:pt x="11531" y="1909"/>
                  <a:pt x="11525" y="1909"/>
                </a:cubicBezTo>
                <a:cubicBezTo>
                  <a:pt x="11525" y="1903"/>
                  <a:pt x="11519" y="1909"/>
                  <a:pt x="11513" y="1909"/>
                </a:cubicBezTo>
                <a:cubicBezTo>
                  <a:pt x="11507" y="1909"/>
                  <a:pt x="11507" y="1909"/>
                  <a:pt x="11501" y="1909"/>
                </a:cubicBezTo>
                <a:cubicBezTo>
                  <a:pt x="11495" y="1909"/>
                  <a:pt x="11495" y="1915"/>
                  <a:pt x="11490" y="1915"/>
                </a:cubicBezTo>
                <a:cubicBezTo>
                  <a:pt x="11484" y="1915"/>
                  <a:pt x="11484" y="1915"/>
                  <a:pt x="11478" y="1915"/>
                </a:cubicBezTo>
                <a:cubicBezTo>
                  <a:pt x="11466" y="1915"/>
                  <a:pt x="11460" y="1915"/>
                  <a:pt x="11454" y="1915"/>
                </a:cubicBezTo>
                <a:cubicBezTo>
                  <a:pt x="11448" y="1915"/>
                  <a:pt x="11448" y="1921"/>
                  <a:pt x="11442" y="1921"/>
                </a:cubicBezTo>
                <a:cubicBezTo>
                  <a:pt x="11442" y="1921"/>
                  <a:pt x="11442" y="1927"/>
                  <a:pt x="11442" y="1933"/>
                </a:cubicBezTo>
                <a:cubicBezTo>
                  <a:pt x="11442" y="1933"/>
                  <a:pt x="11442" y="1939"/>
                  <a:pt x="11436" y="1945"/>
                </a:cubicBezTo>
                <a:cubicBezTo>
                  <a:pt x="11436" y="1945"/>
                  <a:pt x="11430" y="1945"/>
                  <a:pt x="11424" y="1951"/>
                </a:cubicBezTo>
                <a:lnTo>
                  <a:pt x="11418" y="1951"/>
                </a:lnTo>
                <a:cubicBezTo>
                  <a:pt x="11407" y="1951"/>
                  <a:pt x="11401" y="1957"/>
                  <a:pt x="11395" y="1957"/>
                </a:cubicBezTo>
                <a:cubicBezTo>
                  <a:pt x="11389" y="1957"/>
                  <a:pt x="11383" y="1957"/>
                  <a:pt x="11377" y="1957"/>
                </a:cubicBezTo>
                <a:cubicBezTo>
                  <a:pt x="11371" y="1963"/>
                  <a:pt x="11371" y="1963"/>
                  <a:pt x="11365" y="1968"/>
                </a:cubicBezTo>
                <a:cubicBezTo>
                  <a:pt x="11365" y="1975"/>
                  <a:pt x="11365" y="1975"/>
                  <a:pt x="11359" y="1980"/>
                </a:cubicBezTo>
                <a:cubicBezTo>
                  <a:pt x="11359" y="1980"/>
                  <a:pt x="11353" y="1986"/>
                  <a:pt x="11347" y="1986"/>
                </a:cubicBezTo>
                <a:cubicBezTo>
                  <a:pt x="11341" y="1992"/>
                  <a:pt x="11335" y="1992"/>
                  <a:pt x="11329" y="1992"/>
                </a:cubicBezTo>
                <a:cubicBezTo>
                  <a:pt x="11329" y="1992"/>
                  <a:pt x="11335" y="1986"/>
                  <a:pt x="11335" y="1992"/>
                </a:cubicBezTo>
                <a:cubicBezTo>
                  <a:pt x="11335" y="1998"/>
                  <a:pt x="11329" y="2004"/>
                  <a:pt x="11335" y="2016"/>
                </a:cubicBezTo>
                <a:cubicBezTo>
                  <a:pt x="11335" y="2016"/>
                  <a:pt x="11335" y="2022"/>
                  <a:pt x="11341" y="2028"/>
                </a:cubicBezTo>
                <a:lnTo>
                  <a:pt x="11341" y="2034"/>
                </a:lnTo>
                <a:cubicBezTo>
                  <a:pt x="11347" y="2040"/>
                  <a:pt x="11347" y="2040"/>
                  <a:pt x="11353" y="2040"/>
                </a:cubicBezTo>
                <a:cubicBezTo>
                  <a:pt x="11359" y="2040"/>
                  <a:pt x="11359" y="2046"/>
                  <a:pt x="11365" y="2046"/>
                </a:cubicBezTo>
                <a:cubicBezTo>
                  <a:pt x="11371" y="2052"/>
                  <a:pt x="11371" y="2057"/>
                  <a:pt x="11371" y="2063"/>
                </a:cubicBezTo>
                <a:cubicBezTo>
                  <a:pt x="11371" y="2069"/>
                  <a:pt x="11365" y="2075"/>
                  <a:pt x="11365" y="2081"/>
                </a:cubicBezTo>
                <a:cubicBezTo>
                  <a:pt x="11365" y="2081"/>
                  <a:pt x="11371" y="2075"/>
                  <a:pt x="11365" y="2075"/>
                </a:cubicBezTo>
                <a:cubicBezTo>
                  <a:pt x="11359" y="2069"/>
                  <a:pt x="11353" y="2075"/>
                  <a:pt x="11347" y="2075"/>
                </a:cubicBezTo>
                <a:cubicBezTo>
                  <a:pt x="11335" y="2075"/>
                  <a:pt x="11329" y="2075"/>
                  <a:pt x="11324" y="2075"/>
                </a:cubicBezTo>
                <a:cubicBezTo>
                  <a:pt x="11312" y="2075"/>
                  <a:pt x="11306" y="2069"/>
                  <a:pt x="11300" y="2069"/>
                </a:cubicBezTo>
                <a:cubicBezTo>
                  <a:pt x="11288" y="2069"/>
                  <a:pt x="11288" y="2069"/>
                  <a:pt x="11288" y="2069"/>
                </a:cubicBezTo>
                <a:cubicBezTo>
                  <a:pt x="11282" y="2069"/>
                  <a:pt x="11282" y="2063"/>
                  <a:pt x="11276" y="2063"/>
                </a:cubicBezTo>
                <a:cubicBezTo>
                  <a:pt x="11264" y="2063"/>
                  <a:pt x="11258" y="2063"/>
                  <a:pt x="11252" y="2063"/>
                </a:cubicBezTo>
                <a:cubicBezTo>
                  <a:pt x="11246" y="2063"/>
                  <a:pt x="11246" y="2057"/>
                  <a:pt x="11241" y="2052"/>
                </a:cubicBezTo>
                <a:cubicBezTo>
                  <a:pt x="11235" y="2052"/>
                  <a:pt x="11229" y="2052"/>
                  <a:pt x="11229" y="2052"/>
                </a:cubicBezTo>
                <a:cubicBezTo>
                  <a:pt x="11223" y="2052"/>
                  <a:pt x="11217" y="2052"/>
                  <a:pt x="11217" y="2052"/>
                </a:cubicBezTo>
                <a:cubicBezTo>
                  <a:pt x="11211" y="2052"/>
                  <a:pt x="11211" y="2046"/>
                  <a:pt x="11205" y="2040"/>
                </a:cubicBezTo>
                <a:cubicBezTo>
                  <a:pt x="11199" y="2040"/>
                  <a:pt x="11199" y="2034"/>
                  <a:pt x="11193" y="2028"/>
                </a:cubicBezTo>
                <a:cubicBezTo>
                  <a:pt x="11193" y="2016"/>
                  <a:pt x="11193" y="2016"/>
                  <a:pt x="11193" y="2016"/>
                </a:cubicBezTo>
                <a:cubicBezTo>
                  <a:pt x="11187" y="2016"/>
                  <a:pt x="11181" y="2022"/>
                  <a:pt x="11181" y="2022"/>
                </a:cubicBezTo>
                <a:cubicBezTo>
                  <a:pt x="11175" y="2028"/>
                  <a:pt x="11175" y="2034"/>
                  <a:pt x="11169" y="2034"/>
                </a:cubicBezTo>
                <a:cubicBezTo>
                  <a:pt x="11169" y="2034"/>
                  <a:pt x="11163" y="2034"/>
                  <a:pt x="11158" y="2034"/>
                </a:cubicBezTo>
                <a:cubicBezTo>
                  <a:pt x="11152" y="2034"/>
                  <a:pt x="11146" y="2040"/>
                  <a:pt x="11146" y="2046"/>
                </a:cubicBezTo>
                <a:cubicBezTo>
                  <a:pt x="11146" y="2057"/>
                  <a:pt x="11152" y="2057"/>
                  <a:pt x="11152" y="2063"/>
                </a:cubicBezTo>
                <a:cubicBezTo>
                  <a:pt x="11158" y="2069"/>
                  <a:pt x="11158" y="2069"/>
                  <a:pt x="11163" y="2075"/>
                </a:cubicBezTo>
                <a:cubicBezTo>
                  <a:pt x="11169" y="2075"/>
                  <a:pt x="11175" y="2075"/>
                  <a:pt x="11175" y="2075"/>
                </a:cubicBezTo>
                <a:cubicBezTo>
                  <a:pt x="11175" y="2081"/>
                  <a:pt x="11175" y="2087"/>
                  <a:pt x="11175" y="2087"/>
                </a:cubicBezTo>
                <a:cubicBezTo>
                  <a:pt x="11175" y="2093"/>
                  <a:pt x="11181" y="2093"/>
                  <a:pt x="11181" y="2099"/>
                </a:cubicBezTo>
                <a:cubicBezTo>
                  <a:pt x="11193" y="2099"/>
                  <a:pt x="11193" y="2099"/>
                  <a:pt x="11193" y="2099"/>
                </a:cubicBezTo>
                <a:cubicBezTo>
                  <a:pt x="11205" y="2099"/>
                  <a:pt x="11211" y="2093"/>
                  <a:pt x="11217" y="2099"/>
                </a:cubicBezTo>
                <a:cubicBezTo>
                  <a:pt x="11229" y="2099"/>
                  <a:pt x="11235" y="2105"/>
                  <a:pt x="11241" y="2111"/>
                </a:cubicBezTo>
                <a:cubicBezTo>
                  <a:pt x="11246" y="2117"/>
                  <a:pt x="11252" y="2117"/>
                  <a:pt x="11252" y="2123"/>
                </a:cubicBezTo>
                <a:cubicBezTo>
                  <a:pt x="11252" y="2129"/>
                  <a:pt x="11241" y="2129"/>
                  <a:pt x="11241" y="2134"/>
                </a:cubicBezTo>
                <a:cubicBezTo>
                  <a:pt x="11187" y="2134"/>
                  <a:pt x="11187" y="2134"/>
                  <a:pt x="11187" y="2134"/>
                </a:cubicBezTo>
                <a:cubicBezTo>
                  <a:pt x="11181" y="2141"/>
                  <a:pt x="11181" y="2146"/>
                  <a:pt x="11181" y="2146"/>
                </a:cubicBezTo>
                <a:cubicBezTo>
                  <a:pt x="11175" y="2146"/>
                  <a:pt x="11169" y="2152"/>
                  <a:pt x="11169" y="2152"/>
                </a:cubicBezTo>
                <a:cubicBezTo>
                  <a:pt x="11163" y="2152"/>
                  <a:pt x="11158" y="2152"/>
                  <a:pt x="11158" y="2146"/>
                </a:cubicBezTo>
                <a:cubicBezTo>
                  <a:pt x="11152" y="2146"/>
                  <a:pt x="11158" y="2141"/>
                  <a:pt x="11152" y="2134"/>
                </a:cubicBezTo>
                <a:cubicBezTo>
                  <a:pt x="11152" y="2134"/>
                  <a:pt x="11146" y="2129"/>
                  <a:pt x="11140" y="2129"/>
                </a:cubicBezTo>
                <a:cubicBezTo>
                  <a:pt x="11134" y="2117"/>
                  <a:pt x="11122" y="2117"/>
                  <a:pt x="11110" y="2111"/>
                </a:cubicBezTo>
                <a:cubicBezTo>
                  <a:pt x="11104" y="2111"/>
                  <a:pt x="11098" y="2117"/>
                  <a:pt x="11098" y="2111"/>
                </a:cubicBezTo>
                <a:cubicBezTo>
                  <a:pt x="11086" y="2111"/>
                  <a:pt x="11080" y="2105"/>
                  <a:pt x="11075" y="2099"/>
                </a:cubicBezTo>
                <a:cubicBezTo>
                  <a:pt x="11075" y="2093"/>
                  <a:pt x="11069" y="2087"/>
                  <a:pt x="11069" y="2087"/>
                </a:cubicBezTo>
                <a:cubicBezTo>
                  <a:pt x="11069" y="2081"/>
                  <a:pt x="11069" y="2075"/>
                  <a:pt x="11069" y="2075"/>
                </a:cubicBezTo>
                <a:cubicBezTo>
                  <a:pt x="11069" y="2057"/>
                  <a:pt x="11069" y="2052"/>
                  <a:pt x="11069" y="2040"/>
                </a:cubicBezTo>
                <a:cubicBezTo>
                  <a:pt x="11033" y="2040"/>
                  <a:pt x="11033" y="2040"/>
                  <a:pt x="11033" y="2040"/>
                </a:cubicBezTo>
                <a:cubicBezTo>
                  <a:pt x="11033" y="2004"/>
                  <a:pt x="11033" y="2004"/>
                  <a:pt x="11033" y="2004"/>
                </a:cubicBezTo>
                <a:cubicBezTo>
                  <a:pt x="11033" y="1986"/>
                  <a:pt x="11039" y="1968"/>
                  <a:pt x="11039" y="1957"/>
                </a:cubicBezTo>
                <a:cubicBezTo>
                  <a:pt x="11039" y="1945"/>
                  <a:pt x="11039" y="1939"/>
                  <a:pt x="11033" y="1933"/>
                </a:cubicBezTo>
                <a:cubicBezTo>
                  <a:pt x="11021" y="1921"/>
                  <a:pt x="11009" y="1927"/>
                  <a:pt x="10997" y="1927"/>
                </a:cubicBezTo>
                <a:cubicBezTo>
                  <a:pt x="10991" y="1927"/>
                  <a:pt x="10991" y="1915"/>
                  <a:pt x="10991" y="1915"/>
                </a:cubicBezTo>
                <a:cubicBezTo>
                  <a:pt x="10986" y="1909"/>
                  <a:pt x="10980" y="1909"/>
                  <a:pt x="10980" y="1903"/>
                </a:cubicBezTo>
                <a:cubicBezTo>
                  <a:pt x="10974" y="1897"/>
                  <a:pt x="10980" y="1886"/>
                  <a:pt x="10968" y="1880"/>
                </a:cubicBezTo>
                <a:cubicBezTo>
                  <a:pt x="10962" y="1874"/>
                  <a:pt x="10956" y="1880"/>
                  <a:pt x="10944" y="1880"/>
                </a:cubicBezTo>
                <a:cubicBezTo>
                  <a:pt x="10938" y="1874"/>
                  <a:pt x="10938" y="1868"/>
                  <a:pt x="10932" y="1868"/>
                </a:cubicBezTo>
                <a:cubicBezTo>
                  <a:pt x="10926" y="1862"/>
                  <a:pt x="10920" y="1856"/>
                  <a:pt x="10909" y="1856"/>
                </a:cubicBezTo>
                <a:cubicBezTo>
                  <a:pt x="10914" y="1844"/>
                  <a:pt x="10914" y="1844"/>
                  <a:pt x="10914" y="1844"/>
                </a:cubicBezTo>
                <a:cubicBezTo>
                  <a:pt x="10914" y="1844"/>
                  <a:pt x="10920" y="1844"/>
                  <a:pt x="10926" y="1844"/>
                </a:cubicBezTo>
                <a:cubicBezTo>
                  <a:pt x="10926" y="1844"/>
                  <a:pt x="10932" y="1844"/>
                  <a:pt x="10938" y="1850"/>
                </a:cubicBezTo>
                <a:cubicBezTo>
                  <a:pt x="10938" y="1850"/>
                  <a:pt x="10938" y="1856"/>
                  <a:pt x="10944" y="1862"/>
                </a:cubicBezTo>
                <a:cubicBezTo>
                  <a:pt x="10950" y="1862"/>
                  <a:pt x="10956" y="1862"/>
                  <a:pt x="10962" y="1868"/>
                </a:cubicBezTo>
                <a:cubicBezTo>
                  <a:pt x="10974" y="1874"/>
                  <a:pt x="10980" y="1880"/>
                  <a:pt x="10986" y="1880"/>
                </a:cubicBezTo>
                <a:cubicBezTo>
                  <a:pt x="10991" y="1886"/>
                  <a:pt x="10997" y="1886"/>
                  <a:pt x="10997" y="1886"/>
                </a:cubicBezTo>
                <a:cubicBezTo>
                  <a:pt x="11015" y="1891"/>
                  <a:pt x="11021" y="1886"/>
                  <a:pt x="11039" y="1886"/>
                </a:cubicBezTo>
                <a:cubicBezTo>
                  <a:pt x="11045" y="1886"/>
                  <a:pt x="11045" y="1886"/>
                  <a:pt x="11051" y="1886"/>
                </a:cubicBezTo>
                <a:cubicBezTo>
                  <a:pt x="11057" y="1891"/>
                  <a:pt x="11057" y="1897"/>
                  <a:pt x="11057" y="1897"/>
                </a:cubicBezTo>
                <a:cubicBezTo>
                  <a:pt x="11069" y="1903"/>
                  <a:pt x="11075" y="1909"/>
                  <a:pt x="11080" y="1909"/>
                </a:cubicBezTo>
                <a:cubicBezTo>
                  <a:pt x="11163" y="1909"/>
                  <a:pt x="11163" y="1909"/>
                  <a:pt x="11163" y="1909"/>
                </a:cubicBezTo>
                <a:cubicBezTo>
                  <a:pt x="11163" y="1909"/>
                  <a:pt x="11169" y="1915"/>
                  <a:pt x="11175" y="1915"/>
                </a:cubicBezTo>
                <a:cubicBezTo>
                  <a:pt x="11175" y="1915"/>
                  <a:pt x="11181" y="1915"/>
                  <a:pt x="11187" y="1915"/>
                </a:cubicBezTo>
                <a:cubicBezTo>
                  <a:pt x="11187" y="1921"/>
                  <a:pt x="11187" y="1927"/>
                  <a:pt x="11193" y="1927"/>
                </a:cubicBezTo>
                <a:lnTo>
                  <a:pt x="11199" y="1933"/>
                </a:lnTo>
                <a:cubicBezTo>
                  <a:pt x="11205" y="1933"/>
                  <a:pt x="11211" y="1933"/>
                  <a:pt x="11211" y="1933"/>
                </a:cubicBezTo>
                <a:cubicBezTo>
                  <a:pt x="11217" y="1933"/>
                  <a:pt x="11223" y="1933"/>
                  <a:pt x="11223" y="1933"/>
                </a:cubicBezTo>
                <a:cubicBezTo>
                  <a:pt x="11235" y="1933"/>
                  <a:pt x="11241" y="1933"/>
                  <a:pt x="11246" y="1933"/>
                </a:cubicBezTo>
                <a:cubicBezTo>
                  <a:pt x="11258" y="1933"/>
                  <a:pt x="11258" y="1933"/>
                  <a:pt x="11258" y="1933"/>
                </a:cubicBezTo>
                <a:cubicBezTo>
                  <a:pt x="11270" y="1933"/>
                  <a:pt x="11270" y="1933"/>
                  <a:pt x="11270" y="1933"/>
                </a:cubicBezTo>
                <a:cubicBezTo>
                  <a:pt x="11276" y="1933"/>
                  <a:pt x="11276" y="1927"/>
                  <a:pt x="11282" y="1927"/>
                </a:cubicBezTo>
                <a:cubicBezTo>
                  <a:pt x="11288" y="1927"/>
                  <a:pt x="11288" y="1927"/>
                  <a:pt x="11294" y="1927"/>
                </a:cubicBezTo>
                <a:cubicBezTo>
                  <a:pt x="11294" y="1927"/>
                  <a:pt x="11300" y="1927"/>
                  <a:pt x="11306" y="1927"/>
                </a:cubicBezTo>
                <a:cubicBezTo>
                  <a:pt x="11312" y="1921"/>
                  <a:pt x="11318" y="1915"/>
                  <a:pt x="11329" y="1915"/>
                </a:cubicBezTo>
                <a:cubicBezTo>
                  <a:pt x="11329" y="1915"/>
                  <a:pt x="11335" y="1915"/>
                  <a:pt x="11341" y="1915"/>
                </a:cubicBezTo>
                <a:cubicBezTo>
                  <a:pt x="11347" y="1915"/>
                  <a:pt x="11353" y="1915"/>
                  <a:pt x="11359" y="1909"/>
                </a:cubicBezTo>
                <a:cubicBezTo>
                  <a:pt x="11365" y="1909"/>
                  <a:pt x="11371" y="1903"/>
                  <a:pt x="11371" y="1903"/>
                </a:cubicBezTo>
                <a:cubicBezTo>
                  <a:pt x="11377" y="1897"/>
                  <a:pt x="11383" y="1897"/>
                  <a:pt x="11383" y="1891"/>
                </a:cubicBezTo>
                <a:cubicBezTo>
                  <a:pt x="11389" y="1891"/>
                  <a:pt x="11395" y="1891"/>
                  <a:pt x="11395" y="1886"/>
                </a:cubicBezTo>
                <a:cubicBezTo>
                  <a:pt x="11401" y="1880"/>
                  <a:pt x="11401" y="1880"/>
                  <a:pt x="11401" y="1874"/>
                </a:cubicBezTo>
                <a:cubicBezTo>
                  <a:pt x="11407" y="1868"/>
                  <a:pt x="11407" y="1862"/>
                  <a:pt x="11407" y="1850"/>
                </a:cubicBezTo>
                <a:cubicBezTo>
                  <a:pt x="11407" y="1838"/>
                  <a:pt x="11401" y="1832"/>
                  <a:pt x="11401" y="1814"/>
                </a:cubicBezTo>
                <a:cubicBezTo>
                  <a:pt x="11401" y="1814"/>
                  <a:pt x="11401" y="1809"/>
                  <a:pt x="11401" y="1802"/>
                </a:cubicBezTo>
                <a:cubicBezTo>
                  <a:pt x="11401" y="1797"/>
                  <a:pt x="11395" y="1791"/>
                  <a:pt x="11389" y="1785"/>
                </a:cubicBezTo>
                <a:cubicBezTo>
                  <a:pt x="11389" y="1779"/>
                  <a:pt x="11383" y="1779"/>
                  <a:pt x="11377" y="1773"/>
                </a:cubicBezTo>
                <a:cubicBezTo>
                  <a:pt x="11377" y="1767"/>
                  <a:pt x="11371" y="1767"/>
                  <a:pt x="11365" y="1761"/>
                </a:cubicBezTo>
                <a:cubicBezTo>
                  <a:pt x="11365" y="1761"/>
                  <a:pt x="11359" y="1761"/>
                  <a:pt x="11353" y="1761"/>
                </a:cubicBezTo>
                <a:cubicBezTo>
                  <a:pt x="11353" y="1761"/>
                  <a:pt x="11347" y="1755"/>
                  <a:pt x="11341" y="1755"/>
                </a:cubicBezTo>
                <a:cubicBezTo>
                  <a:pt x="11335" y="1755"/>
                  <a:pt x="11329" y="1755"/>
                  <a:pt x="11318" y="1755"/>
                </a:cubicBezTo>
                <a:cubicBezTo>
                  <a:pt x="11312" y="1755"/>
                  <a:pt x="11306" y="1761"/>
                  <a:pt x="11294" y="1755"/>
                </a:cubicBezTo>
                <a:cubicBezTo>
                  <a:pt x="11288" y="1755"/>
                  <a:pt x="11282" y="1749"/>
                  <a:pt x="11270" y="1743"/>
                </a:cubicBezTo>
                <a:lnTo>
                  <a:pt x="11264" y="1737"/>
                </a:lnTo>
                <a:cubicBezTo>
                  <a:pt x="11258" y="1731"/>
                  <a:pt x="11258" y="1725"/>
                  <a:pt x="11258" y="1725"/>
                </a:cubicBezTo>
                <a:cubicBezTo>
                  <a:pt x="11252" y="1725"/>
                  <a:pt x="11246" y="1725"/>
                  <a:pt x="11246" y="1720"/>
                </a:cubicBezTo>
                <a:cubicBezTo>
                  <a:pt x="11241" y="1720"/>
                  <a:pt x="11241" y="1708"/>
                  <a:pt x="11235" y="1708"/>
                </a:cubicBezTo>
                <a:cubicBezTo>
                  <a:pt x="11235" y="1708"/>
                  <a:pt x="11229" y="1708"/>
                  <a:pt x="11223" y="1708"/>
                </a:cubicBezTo>
                <a:cubicBezTo>
                  <a:pt x="11211" y="1702"/>
                  <a:pt x="11211" y="1702"/>
                  <a:pt x="11211" y="1702"/>
                </a:cubicBezTo>
                <a:cubicBezTo>
                  <a:pt x="11211" y="1702"/>
                  <a:pt x="11211" y="1696"/>
                  <a:pt x="11205" y="1690"/>
                </a:cubicBezTo>
                <a:cubicBezTo>
                  <a:pt x="11199" y="1690"/>
                  <a:pt x="11199" y="1690"/>
                  <a:pt x="11193" y="1690"/>
                </a:cubicBezTo>
                <a:cubicBezTo>
                  <a:pt x="11181" y="1684"/>
                  <a:pt x="11181" y="1684"/>
                  <a:pt x="11181" y="1684"/>
                </a:cubicBezTo>
                <a:cubicBezTo>
                  <a:pt x="11175" y="1678"/>
                  <a:pt x="11175" y="1678"/>
                  <a:pt x="11169" y="1672"/>
                </a:cubicBezTo>
                <a:cubicBezTo>
                  <a:pt x="11169" y="1672"/>
                  <a:pt x="11163" y="1672"/>
                  <a:pt x="11158" y="1672"/>
                </a:cubicBezTo>
                <a:cubicBezTo>
                  <a:pt x="11152" y="1666"/>
                  <a:pt x="11140" y="1666"/>
                  <a:pt x="11134" y="1666"/>
                </a:cubicBezTo>
                <a:cubicBezTo>
                  <a:pt x="11122" y="1666"/>
                  <a:pt x="11116" y="1672"/>
                  <a:pt x="11104" y="1672"/>
                </a:cubicBezTo>
                <a:cubicBezTo>
                  <a:pt x="11098" y="1672"/>
                  <a:pt x="11092" y="1672"/>
                  <a:pt x="11086" y="1672"/>
                </a:cubicBezTo>
                <a:cubicBezTo>
                  <a:pt x="11080" y="1672"/>
                  <a:pt x="11080" y="1672"/>
                  <a:pt x="11080" y="1672"/>
                </a:cubicBezTo>
                <a:cubicBezTo>
                  <a:pt x="11075" y="1672"/>
                  <a:pt x="11075" y="1666"/>
                  <a:pt x="11069" y="1666"/>
                </a:cubicBezTo>
                <a:cubicBezTo>
                  <a:pt x="11063" y="1666"/>
                  <a:pt x="11063" y="1660"/>
                  <a:pt x="11057" y="1660"/>
                </a:cubicBezTo>
                <a:cubicBezTo>
                  <a:pt x="11045" y="1654"/>
                  <a:pt x="11045" y="1648"/>
                  <a:pt x="11039" y="1642"/>
                </a:cubicBezTo>
                <a:cubicBezTo>
                  <a:pt x="11003" y="1642"/>
                  <a:pt x="11003" y="1642"/>
                  <a:pt x="11003" y="1642"/>
                </a:cubicBezTo>
                <a:cubicBezTo>
                  <a:pt x="11003" y="1648"/>
                  <a:pt x="11003" y="1654"/>
                  <a:pt x="11003" y="1654"/>
                </a:cubicBezTo>
                <a:cubicBezTo>
                  <a:pt x="10997" y="1660"/>
                  <a:pt x="11003" y="1666"/>
                  <a:pt x="10997" y="1666"/>
                </a:cubicBezTo>
                <a:cubicBezTo>
                  <a:pt x="10991" y="1666"/>
                  <a:pt x="10991" y="1666"/>
                  <a:pt x="10986" y="1666"/>
                </a:cubicBezTo>
                <a:cubicBezTo>
                  <a:pt x="10974" y="1666"/>
                  <a:pt x="10974" y="1666"/>
                  <a:pt x="10974" y="1666"/>
                </a:cubicBezTo>
                <a:cubicBezTo>
                  <a:pt x="10968" y="1666"/>
                  <a:pt x="10962" y="1660"/>
                  <a:pt x="10962" y="1660"/>
                </a:cubicBezTo>
                <a:cubicBezTo>
                  <a:pt x="10962" y="1654"/>
                  <a:pt x="10962" y="1654"/>
                  <a:pt x="10962" y="1648"/>
                </a:cubicBezTo>
                <a:cubicBezTo>
                  <a:pt x="10968" y="1642"/>
                  <a:pt x="10968" y="1636"/>
                  <a:pt x="10968" y="1631"/>
                </a:cubicBezTo>
                <a:cubicBezTo>
                  <a:pt x="10968" y="1631"/>
                  <a:pt x="10974" y="1625"/>
                  <a:pt x="10968" y="1625"/>
                </a:cubicBezTo>
                <a:cubicBezTo>
                  <a:pt x="10968" y="1625"/>
                  <a:pt x="10962" y="1625"/>
                  <a:pt x="10962" y="1619"/>
                </a:cubicBezTo>
                <a:cubicBezTo>
                  <a:pt x="10956" y="1619"/>
                  <a:pt x="10950" y="1619"/>
                  <a:pt x="10950" y="1613"/>
                </a:cubicBezTo>
                <a:cubicBezTo>
                  <a:pt x="10944" y="1613"/>
                  <a:pt x="10950" y="1607"/>
                  <a:pt x="10950" y="1601"/>
                </a:cubicBezTo>
                <a:cubicBezTo>
                  <a:pt x="10944" y="1595"/>
                  <a:pt x="10944" y="1595"/>
                  <a:pt x="10944" y="1589"/>
                </a:cubicBezTo>
                <a:cubicBezTo>
                  <a:pt x="10909" y="1589"/>
                  <a:pt x="10909" y="1589"/>
                  <a:pt x="10909" y="1589"/>
                </a:cubicBezTo>
                <a:cubicBezTo>
                  <a:pt x="10909" y="1589"/>
                  <a:pt x="10903" y="1589"/>
                  <a:pt x="10897" y="1595"/>
                </a:cubicBezTo>
                <a:cubicBezTo>
                  <a:pt x="10897" y="1595"/>
                  <a:pt x="10897" y="1607"/>
                  <a:pt x="10885" y="1607"/>
                </a:cubicBezTo>
                <a:cubicBezTo>
                  <a:pt x="10879" y="1607"/>
                  <a:pt x="10879" y="1601"/>
                  <a:pt x="10873" y="1601"/>
                </a:cubicBezTo>
                <a:cubicBezTo>
                  <a:pt x="10867" y="1595"/>
                  <a:pt x="10861" y="1595"/>
                  <a:pt x="10861" y="1595"/>
                </a:cubicBezTo>
                <a:cubicBezTo>
                  <a:pt x="10855" y="1589"/>
                  <a:pt x="10861" y="1589"/>
                  <a:pt x="10855" y="1583"/>
                </a:cubicBezTo>
                <a:cubicBezTo>
                  <a:pt x="10849" y="1583"/>
                  <a:pt x="10837" y="1589"/>
                  <a:pt x="10831" y="1583"/>
                </a:cubicBezTo>
                <a:cubicBezTo>
                  <a:pt x="10820" y="1583"/>
                  <a:pt x="10814" y="1583"/>
                  <a:pt x="10808" y="1577"/>
                </a:cubicBezTo>
                <a:cubicBezTo>
                  <a:pt x="10802" y="1577"/>
                  <a:pt x="10796" y="1577"/>
                  <a:pt x="10796" y="1577"/>
                </a:cubicBezTo>
                <a:cubicBezTo>
                  <a:pt x="10796" y="1565"/>
                  <a:pt x="10796" y="1565"/>
                  <a:pt x="10796" y="1565"/>
                </a:cubicBezTo>
                <a:cubicBezTo>
                  <a:pt x="10796" y="1565"/>
                  <a:pt x="10802" y="1565"/>
                  <a:pt x="10808" y="1565"/>
                </a:cubicBezTo>
                <a:lnTo>
                  <a:pt x="10814" y="1565"/>
                </a:lnTo>
                <a:cubicBezTo>
                  <a:pt x="10820" y="1565"/>
                  <a:pt x="10825" y="1565"/>
                  <a:pt x="10831" y="1565"/>
                </a:cubicBezTo>
                <a:cubicBezTo>
                  <a:pt x="10831" y="1542"/>
                  <a:pt x="10831" y="1542"/>
                  <a:pt x="10831" y="1542"/>
                </a:cubicBezTo>
                <a:cubicBezTo>
                  <a:pt x="10831" y="1536"/>
                  <a:pt x="10825" y="1530"/>
                  <a:pt x="10825" y="1530"/>
                </a:cubicBezTo>
                <a:cubicBezTo>
                  <a:pt x="10820" y="1524"/>
                  <a:pt x="10820" y="1518"/>
                  <a:pt x="10814" y="1518"/>
                </a:cubicBezTo>
                <a:lnTo>
                  <a:pt x="10808" y="1518"/>
                </a:lnTo>
                <a:cubicBezTo>
                  <a:pt x="10796" y="1518"/>
                  <a:pt x="10790" y="1518"/>
                  <a:pt x="10778" y="1518"/>
                </a:cubicBezTo>
                <a:cubicBezTo>
                  <a:pt x="10772" y="1518"/>
                  <a:pt x="10766" y="1518"/>
                  <a:pt x="10754" y="1512"/>
                </a:cubicBezTo>
                <a:cubicBezTo>
                  <a:pt x="10748" y="1512"/>
                  <a:pt x="10748" y="1506"/>
                  <a:pt x="10748" y="1500"/>
                </a:cubicBezTo>
                <a:cubicBezTo>
                  <a:pt x="10743" y="1500"/>
                  <a:pt x="10743" y="1494"/>
                  <a:pt x="10736" y="1494"/>
                </a:cubicBezTo>
                <a:cubicBezTo>
                  <a:pt x="10736" y="1488"/>
                  <a:pt x="10731" y="1488"/>
                  <a:pt x="10731" y="1488"/>
                </a:cubicBezTo>
                <a:cubicBezTo>
                  <a:pt x="10719" y="1494"/>
                  <a:pt x="10719" y="1494"/>
                  <a:pt x="10719" y="1494"/>
                </a:cubicBezTo>
                <a:cubicBezTo>
                  <a:pt x="10719" y="1524"/>
                  <a:pt x="10719" y="1524"/>
                  <a:pt x="10719" y="1524"/>
                </a:cubicBezTo>
                <a:cubicBezTo>
                  <a:pt x="10707" y="1530"/>
                  <a:pt x="10695" y="1530"/>
                  <a:pt x="10683" y="1530"/>
                </a:cubicBezTo>
                <a:cubicBezTo>
                  <a:pt x="10683" y="1506"/>
                  <a:pt x="10683" y="1506"/>
                  <a:pt x="10683" y="1506"/>
                </a:cubicBezTo>
                <a:cubicBezTo>
                  <a:pt x="10683" y="1500"/>
                  <a:pt x="10689" y="1500"/>
                  <a:pt x="10689" y="1494"/>
                </a:cubicBezTo>
                <a:cubicBezTo>
                  <a:pt x="10695" y="1488"/>
                  <a:pt x="10701" y="1488"/>
                  <a:pt x="10701" y="1482"/>
                </a:cubicBezTo>
                <a:cubicBezTo>
                  <a:pt x="10701" y="1482"/>
                  <a:pt x="10701" y="1476"/>
                  <a:pt x="10701" y="1470"/>
                </a:cubicBezTo>
                <a:cubicBezTo>
                  <a:pt x="10624" y="1470"/>
                  <a:pt x="10624" y="1470"/>
                  <a:pt x="10624" y="1470"/>
                </a:cubicBezTo>
                <a:cubicBezTo>
                  <a:pt x="10624" y="1488"/>
                  <a:pt x="10630" y="1494"/>
                  <a:pt x="10624" y="1506"/>
                </a:cubicBezTo>
                <a:cubicBezTo>
                  <a:pt x="10624" y="1512"/>
                  <a:pt x="10618" y="1512"/>
                  <a:pt x="10618" y="1518"/>
                </a:cubicBezTo>
                <a:cubicBezTo>
                  <a:pt x="10618" y="1530"/>
                  <a:pt x="10618" y="1530"/>
                  <a:pt x="10618" y="1530"/>
                </a:cubicBezTo>
                <a:cubicBezTo>
                  <a:pt x="10618" y="1536"/>
                  <a:pt x="10624" y="1536"/>
                  <a:pt x="10624" y="1542"/>
                </a:cubicBezTo>
                <a:cubicBezTo>
                  <a:pt x="10606" y="1542"/>
                  <a:pt x="10606" y="1542"/>
                  <a:pt x="10606" y="1542"/>
                </a:cubicBezTo>
                <a:cubicBezTo>
                  <a:pt x="10606" y="1536"/>
                  <a:pt x="10612" y="1536"/>
                  <a:pt x="10612" y="1530"/>
                </a:cubicBezTo>
                <a:cubicBezTo>
                  <a:pt x="10612" y="1524"/>
                  <a:pt x="10612" y="1518"/>
                  <a:pt x="10612" y="1512"/>
                </a:cubicBezTo>
                <a:cubicBezTo>
                  <a:pt x="10612" y="1506"/>
                  <a:pt x="10606" y="1500"/>
                  <a:pt x="10606" y="1494"/>
                </a:cubicBezTo>
                <a:cubicBezTo>
                  <a:pt x="10600" y="1488"/>
                  <a:pt x="10600" y="1488"/>
                  <a:pt x="10594" y="1488"/>
                </a:cubicBezTo>
                <a:cubicBezTo>
                  <a:pt x="10570" y="1488"/>
                  <a:pt x="10570" y="1488"/>
                  <a:pt x="10570" y="1488"/>
                </a:cubicBezTo>
                <a:cubicBezTo>
                  <a:pt x="10570" y="1548"/>
                  <a:pt x="10570" y="1548"/>
                  <a:pt x="10570" y="1548"/>
                </a:cubicBezTo>
                <a:cubicBezTo>
                  <a:pt x="10529" y="1548"/>
                  <a:pt x="10529" y="1548"/>
                  <a:pt x="10529" y="1548"/>
                </a:cubicBezTo>
                <a:cubicBezTo>
                  <a:pt x="10529" y="1536"/>
                  <a:pt x="10529" y="1530"/>
                  <a:pt x="10529" y="1512"/>
                </a:cubicBezTo>
                <a:cubicBezTo>
                  <a:pt x="10529" y="1512"/>
                  <a:pt x="10529" y="1506"/>
                  <a:pt x="10529" y="1500"/>
                </a:cubicBezTo>
                <a:cubicBezTo>
                  <a:pt x="10529" y="1500"/>
                  <a:pt x="10529" y="1500"/>
                  <a:pt x="10529" y="1494"/>
                </a:cubicBezTo>
                <a:cubicBezTo>
                  <a:pt x="10553" y="1494"/>
                  <a:pt x="10553" y="1494"/>
                  <a:pt x="10553" y="1494"/>
                </a:cubicBezTo>
                <a:cubicBezTo>
                  <a:pt x="10559" y="1494"/>
                  <a:pt x="10559" y="1494"/>
                  <a:pt x="10565" y="1494"/>
                </a:cubicBezTo>
                <a:lnTo>
                  <a:pt x="10570" y="1494"/>
                </a:lnTo>
                <a:cubicBezTo>
                  <a:pt x="10570" y="1459"/>
                  <a:pt x="10570" y="1459"/>
                  <a:pt x="10570" y="1459"/>
                </a:cubicBezTo>
                <a:cubicBezTo>
                  <a:pt x="10559" y="1459"/>
                  <a:pt x="10559" y="1459"/>
                  <a:pt x="10559" y="1459"/>
                </a:cubicBezTo>
                <a:cubicBezTo>
                  <a:pt x="10547" y="1465"/>
                  <a:pt x="10541" y="1470"/>
                  <a:pt x="10529" y="1476"/>
                </a:cubicBezTo>
                <a:cubicBezTo>
                  <a:pt x="10529" y="1476"/>
                  <a:pt x="10523" y="1482"/>
                  <a:pt x="10517" y="1482"/>
                </a:cubicBezTo>
                <a:cubicBezTo>
                  <a:pt x="10517" y="1482"/>
                  <a:pt x="10511" y="1476"/>
                  <a:pt x="10505" y="1476"/>
                </a:cubicBezTo>
                <a:lnTo>
                  <a:pt x="10499" y="1476"/>
                </a:lnTo>
                <a:cubicBezTo>
                  <a:pt x="10493" y="1476"/>
                  <a:pt x="10488" y="1482"/>
                  <a:pt x="10488" y="1488"/>
                </a:cubicBezTo>
                <a:cubicBezTo>
                  <a:pt x="10488" y="1500"/>
                  <a:pt x="10482" y="1506"/>
                  <a:pt x="10476" y="1512"/>
                </a:cubicBezTo>
                <a:cubicBezTo>
                  <a:pt x="10470" y="1518"/>
                  <a:pt x="10464" y="1518"/>
                  <a:pt x="10458" y="1518"/>
                </a:cubicBezTo>
                <a:cubicBezTo>
                  <a:pt x="10452" y="1518"/>
                  <a:pt x="10452" y="1518"/>
                  <a:pt x="10452" y="1518"/>
                </a:cubicBezTo>
                <a:cubicBezTo>
                  <a:pt x="10446" y="1518"/>
                  <a:pt x="10446" y="1518"/>
                  <a:pt x="10440" y="1518"/>
                </a:cubicBezTo>
                <a:cubicBezTo>
                  <a:pt x="10434" y="1518"/>
                  <a:pt x="10434" y="1506"/>
                  <a:pt x="10428" y="1506"/>
                </a:cubicBezTo>
                <a:cubicBezTo>
                  <a:pt x="10434" y="1500"/>
                  <a:pt x="10434" y="1500"/>
                  <a:pt x="10434" y="1494"/>
                </a:cubicBezTo>
                <a:cubicBezTo>
                  <a:pt x="10440" y="1488"/>
                  <a:pt x="10446" y="1488"/>
                  <a:pt x="10446" y="1488"/>
                </a:cubicBezTo>
                <a:cubicBezTo>
                  <a:pt x="10411" y="1488"/>
                  <a:pt x="10411" y="1488"/>
                  <a:pt x="10411" y="1488"/>
                </a:cubicBezTo>
                <a:cubicBezTo>
                  <a:pt x="10393" y="1488"/>
                  <a:pt x="10387" y="1488"/>
                  <a:pt x="10375" y="1494"/>
                </a:cubicBezTo>
                <a:cubicBezTo>
                  <a:pt x="10369" y="1494"/>
                  <a:pt x="10363" y="1500"/>
                  <a:pt x="10357" y="1500"/>
                </a:cubicBezTo>
                <a:cubicBezTo>
                  <a:pt x="10351" y="1500"/>
                  <a:pt x="10345" y="1500"/>
                  <a:pt x="10345" y="1506"/>
                </a:cubicBezTo>
                <a:cubicBezTo>
                  <a:pt x="10345" y="1512"/>
                  <a:pt x="10345" y="1518"/>
                  <a:pt x="10345" y="1518"/>
                </a:cubicBezTo>
                <a:cubicBezTo>
                  <a:pt x="10345" y="1524"/>
                  <a:pt x="10345" y="1530"/>
                  <a:pt x="10351" y="1530"/>
                </a:cubicBezTo>
                <a:cubicBezTo>
                  <a:pt x="10351" y="1536"/>
                  <a:pt x="10351" y="1542"/>
                  <a:pt x="10357" y="1542"/>
                </a:cubicBezTo>
                <a:cubicBezTo>
                  <a:pt x="10369" y="1548"/>
                  <a:pt x="10375" y="1548"/>
                  <a:pt x="10381" y="1548"/>
                </a:cubicBezTo>
                <a:cubicBezTo>
                  <a:pt x="10393" y="1548"/>
                  <a:pt x="10393" y="1548"/>
                  <a:pt x="10404" y="1548"/>
                </a:cubicBezTo>
                <a:cubicBezTo>
                  <a:pt x="10404" y="1571"/>
                  <a:pt x="10404" y="1571"/>
                  <a:pt x="10404" y="1571"/>
                </a:cubicBezTo>
                <a:cubicBezTo>
                  <a:pt x="10381" y="1571"/>
                  <a:pt x="10381" y="1571"/>
                  <a:pt x="10381" y="1571"/>
                </a:cubicBezTo>
                <a:cubicBezTo>
                  <a:pt x="10375" y="1571"/>
                  <a:pt x="10375" y="1565"/>
                  <a:pt x="10369" y="1565"/>
                </a:cubicBezTo>
                <a:cubicBezTo>
                  <a:pt x="10357" y="1565"/>
                  <a:pt x="10351" y="1565"/>
                  <a:pt x="10345" y="1565"/>
                </a:cubicBezTo>
                <a:cubicBezTo>
                  <a:pt x="10333" y="1565"/>
                  <a:pt x="10327" y="1565"/>
                  <a:pt x="10322" y="1565"/>
                </a:cubicBezTo>
                <a:cubicBezTo>
                  <a:pt x="10316" y="1559"/>
                  <a:pt x="10310" y="1559"/>
                  <a:pt x="10310" y="1559"/>
                </a:cubicBezTo>
                <a:cubicBezTo>
                  <a:pt x="10286" y="1559"/>
                  <a:pt x="10286" y="1559"/>
                  <a:pt x="10286" y="1559"/>
                </a:cubicBezTo>
                <a:cubicBezTo>
                  <a:pt x="10286" y="1571"/>
                  <a:pt x="10286" y="1577"/>
                  <a:pt x="10286" y="1589"/>
                </a:cubicBezTo>
                <a:cubicBezTo>
                  <a:pt x="10286" y="1595"/>
                  <a:pt x="10286" y="1601"/>
                  <a:pt x="10286" y="1601"/>
                </a:cubicBezTo>
                <a:cubicBezTo>
                  <a:pt x="10286" y="1607"/>
                  <a:pt x="10280" y="1607"/>
                  <a:pt x="10280" y="1613"/>
                </a:cubicBezTo>
                <a:cubicBezTo>
                  <a:pt x="10280" y="1619"/>
                  <a:pt x="10274" y="1619"/>
                  <a:pt x="10268" y="1619"/>
                </a:cubicBezTo>
                <a:cubicBezTo>
                  <a:pt x="10268" y="1613"/>
                  <a:pt x="10268" y="1607"/>
                  <a:pt x="10268" y="1595"/>
                </a:cubicBezTo>
                <a:cubicBezTo>
                  <a:pt x="10268" y="1595"/>
                  <a:pt x="10268" y="1589"/>
                  <a:pt x="10268" y="1583"/>
                </a:cubicBezTo>
                <a:cubicBezTo>
                  <a:pt x="10262" y="1583"/>
                  <a:pt x="10256" y="1583"/>
                  <a:pt x="10256" y="1577"/>
                </a:cubicBezTo>
                <a:cubicBezTo>
                  <a:pt x="10250" y="1577"/>
                  <a:pt x="10245" y="1583"/>
                  <a:pt x="10245" y="1577"/>
                </a:cubicBezTo>
                <a:cubicBezTo>
                  <a:pt x="10238" y="1577"/>
                  <a:pt x="10233" y="1571"/>
                  <a:pt x="10233" y="1571"/>
                </a:cubicBezTo>
                <a:cubicBezTo>
                  <a:pt x="10227" y="1571"/>
                  <a:pt x="10227" y="1565"/>
                  <a:pt x="10221" y="1559"/>
                </a:cubicBezTo>
                <a:cubicBezTo>
                  <a:pt x="10221" y="1559"/>
                  <a:pt x="10215" y="1559"/>
                  <a:pt x="10209" y="1559"/>
                </a:cubicBezTo>
                <a:cubicBezTo>
                  <a:pt x="10203" y="1554"/>
                  <a:pt x="10197" y="1542"/>
                  <a:pt x="10185" y="1542"/>
                </a:cubicBezTo>
                <a:cubicBezTo>
                  <a:pt x="10179" y="1542"/>
                  <a:pt x="10173" y="1548"/>
                  <a:pt x="10167" y="1548"/>
                </a:cubicBezTo>
                <a:cubicBezTo>
                  <a:pt x="10167" y="1565"/>
                  <a:pt x="10167" y="1565"/>
                  <a:pt x="10167" y="1565"/>
                </a:cubicBezTo>
                <a:cubicBezTo>
                  <a:pt x="10167" y="1571"/>
                  <a:pt x="10173" y="1577"/>
                  <a:pt x="10173" y="1577"/>
                </a:cubicBezTo>
                <a:cubicBezTo>
                  <a:pt x="10173" y="1583"/>
                  <a:pt x="10179" y="1589"/>
                  <a:pt x="10179" y="1595"/>
                </a:cubicBezTo>
                <a:cubicBezTo>
                  <a:pt x="10179" y="1601"/>
                  <a:pt x="10167" y="1607"/>
                  <a:pt x="10167" y="1619"/>
                </a:cubicBezTo>
                <a:cubicBezTo>
                  <a:pt x="10167" y="1619"/>
                  <a:pt x="10173" y="1625"/>
                  <a:pt x="10173" y="1631"/>
                </a:cubicBezTo>
                <a:cubicBezTo>
                  <a:pt x="10167" y="1631"/>
                  <a:pt x="10161" y="1631"/>
                  <a:pt x="10161" y="1636"/>
                </a:cubicBezTo>
                <a:cubicBezTo>
                  <a:pt x="10156" y="1642"/>
                  <a:pt x="10150" y="1648"/>
                  <a:pt x="10144" y="1648"/>
                </a:cubicBezTo>
                <a:cubicBezTo>
                  <a:pt x="10138" y="1648"/>
                  <a:pt x="10132" y="1648"/>
                  <a:pt x="10126" y="1642"/>
                </a:cubicBezTo>
                <a:cubicBezTo>
                  <a:pt x="10126" y="1642"/>
                  <a:pt x="10126" y="1636"/>
                  <a:pt x="10126" y="1631"/>
                </a:cubicBezTo>
                <a:cubicBezTo>
                  <a:pt x="10126" y="1625"/>
                  <a:pt x="10120" y="1625"/>
                  <a:pt x="10120" y="1619"/>
                </a:cubicBezTo>
                <a:cubicBezTo>
                  <a:pt x="10120" y="1619"/>
                  <a:pt x="10120" y="1613"/>
                  <a:pt x="10120" y="1607"/>
                </a:cubicBezTo>
                <a:cubicBezTo>
                  <a:pt x="10114" y="1613"/>
                  <a:pt x="10114" y="1613"/>
                  <a:pt x="10108" y="1613"/>
                </a:cubicBezTo>
                <a:cubicBezTo>
                  <a:pt x="10102" y="1619"/>
                  <a:pt x="10108" y="1625"/>
                  <a:pt x="10108" y="1631"/>
                </a:cubicBezTo>
                <a:cubicBezTo>
                  <a:pt x="10102" y="1631"/>
                  <a:pt x="10096" y="1631"/>
                  <a:pt x="10096" y="1631"/>
                </a:cubicBezTo>
                <a:cubicBezTo>
                  <a:pt x="10084" y="1631"/>
                  <a:pt x="10079" y="1631"/>
                  <a:pt x="10072" y="1631"/>
                </a:cubicBezTo>
                <a:cubicBezTo>
                  <a:pt x="10067" y="1648"/>
                  <a:pt x="10067" y="1648"/>
                  <a:pt x="10067" y="1648"/>
                </a:cubicBezTo>
                <a:cubicBezTo>
                  <a:pt x="10072" y="1654"/>
                  <a:pt x="10072" y="1660"/>
                  <a:pt x="10072" y="1660"/>
                </a:cubicBezTo>
                <a:cubicBezTo>
                  <a:pt x="10079" y="1666"/>
                  <a:pt x="10084" y="1660"/>
                  <a:pt x="10084" y="1660"/>
                </a:cubicBezTo>
                <a:cubicBezTo>
                  <a:pt x="10090" y="1666"/>
                  <a:pt x="10096" y="1666"/>
                  <a:pt x="10096" y="1666"/>
                </a:cubicBezTo>
                <a:cubicBezTo>
                  <a:pt x="10096" y="1672"/>
                  <a:pt x="10096" y="1678"/>
                  <a:pt x="10096" y="1678"/>
                </a:cubicBezTo>
                <a:cubicBezTo>
                  <a:pt x="10096" y="1690"/>
                  <a:pt x="10096" y="1690"/>
                  <a:pt x="10096" y="1690"/>
                </a:cubicBezTo>
                <a:cubicBezTo>
                  <a:pt x="10096" y="1696"/>
                  <a:pt x="10090" y="1696"/>
                  <a:pt x="10090" y="1702"/>
                </a:cubicBezTo>
                <a:cubicBezTo>
                  <a:pt x="10090" y="1702"/>
                  <a:pt x="10084" y="1702"/>
                  <a:pt x="10079" y="1702"/>
                </a:cubicBezTo>
                <a:cubicBezTo>
                  <a:pt x="10072" y="1696"/>
                  <a:pt x="10072" y="1690"/>
                  <a:pt x="10067" y="1690"/>
                </a:cubicBezTo>
                <a:cubicBezTo>
                  <a:pt x="10061" y="1684"/>
                  <a:pt x="10055" y="1690"/>
                  <a:pt x="10043" y="1690"/>
                </a:cubicBezTo>
                <a:cubicBezTo>
                  <a:pt x="10037" y="1690"/>
                  <a:pt x="10031" y="1684"/>
                  <a:pt x="10031" y="1684"/>
                </a:cubicBezTo>
                <a:cubicBezTo>
                  <a:pt x="10031" y="1672"/>
                  <a:pt x="10037" y="1660"/>
                  <a:pt x="10037" y="1648"/>
                </a:cubicBezTo>
                <a:cubicBezTo>
                  <a:pt x="10037" y="1642"/>
                  <a:pt x="10031" y="1642"/>
                  <a:pt x="10031" y="1636"/>
                </a:cubicBezTo>
                <a:cubicBezTo>
                  <a:pt x="10019" y="1636"/>
                  <a:pt x="10019" y="1642"/>
                  <a:pt x="10013" y="1642"/>
                </a:cubicBezTo>
                <a:cubicBezTo>
                  <a:pt x="10013" y="1678"/>
                  <a:pt x="10013" y="1678"/>
                  <a:pt x="10013" y="1678"/>
                </a:cubicBezTo>
                <a:cubicBezTo>
                  <a:pt x="10007" y="1678"/>
                  <a:pt x="10007" y="1684"/>
                  <a:pt x="10001" y="1684"/>
                </a:cubicBezTo>
                <a:cubicBezTo>
                  <a:pt x="9995" y="1684"/>
                  <a:pt x="9990" y="1678"/>
                  <a:pt x="9983" y="1678"/>
                </a:cubicBezTo>
                <a:cubicBezTo>
                  <a:pt x="9972" y="1678"/>
                  <a:pt x="9966" y="1684"/>
                  <a:pt x="9954" y="1690"/>
                </a:cubicBezTo>
                <a:cubicBezTo>
                  <a:pt x="9954" y="1690"/>
                  <a:pt x="9954" y="1696"/>
                  <a:pt x="9960" y="1702"/>
                </a:cubicBezTo>
                <a:cubicBezTo>
                  <a:pt x="9960" y="1702"/>
                  <a:pt x="9966" y="1702"/>
                  <a:pt x="9966" y="1708"/>
                </a:cubicBezTo>
                <a:cubicBezTo>
                  <a:pt x="9966" y="1708"/>
                  <a:pt x="9966" y="1714"/>
                  <a:pt x="9966" y="1720"/>
                </a:cubicBezTo>
                <a:cubicBezTo>
                  <a:pt x="9954" y="1720"/>
                  <a:pt x="9948" y="1714"/>
                  <a:pt x="9936" y="1720"/>
                </a:cubicBezTo>
                <a:cubicBezTo>
                  <a:pt x="9930" y="1720"/>
                  <a:pt x="9924" y="1720"/>
                  <a:pt x="9924" y="1720"/>
                </a:cubicBezTo>
                <a:cubicBezTo>
                  <a:pt x="9918" y="1720"/>
                  <a:pt x="9912" y="1720"/>
                  <a:pt x="9912" y="1720"/>
                </a:cubicBezTo>
                <a:cubicBezTo>
                  <a:pt x="9906" y="1720"/>
                  <a:pt x="9906" y="1725"/>
                  <a:pt x="9901" y="1725"/>
                </a:cubicBezTo>
                <a:cubicBezTo>
                  <a:pt x="9895" y="1731"/>
                  <a:pt x="9901" y="1737"/>
                  <a:pt x="9895" y="1737"/>
                </a:cubicBezTo>
                <a:cubicBezTo>
                  <a:pt x="9895" y="1743"/>
                  <a:pt x="9889" y="1743"/>
                  <a:pt x="9883" y="1743"/>
                </a:cubicBezTo>
                <a:cubicBezTo>
                  <a:pt x="9883" y="1743"/>
                  <a:pt x="9877" y="1749"/>
                  <a:pt x="9877" y="1755"/>
                </a:cubicBezTo>
                <a:cubicBezTo>
                  <a:pt x="9871" y="1755"/>
                  <a:pt x="9877" y="1761"/>
                  <a:pt x="9871" y="1767"/>
                </a:cubicBezTo>
                <a:cubicBezTo>
                  <a:pt x="9871" y="1767"/>
                  <a:pt x="9865" y="1761"/>
                  <a:pt x="9859" y="1767"/>
                </a:cubicBezTo>
                <a:cubicBezTo>
                  <a:pt x="9853" y="1767"/>
                  <a:pt x="9853" y="1773"/>
                  <a:pt x="9847" y="1779"/>
                </a:cubicBezTo>
                <a:cubicBezTo>
                  <a:pt x="9871" y="1779"/>
                  <a:pt x="9871" y="1779"/>
                  <a:pt x="9871" y="1779"/>
                </a:cubicBezTo>
                <a:cubicBezTo>
                  <a:pt x="9877" y="1779"/>
                  <a:pt x="9877" y="1779"/>
                  <a:pt x="9883" y="1773"/>
                </a:cubicBezTo>
                <a:cubicBezTo>
                  <a:pt x="9889" y="1773"/>
                  <a:pt x="9889" y="1767"/>
                  <a:pt x="9889" y="1761"/>
                </a:cubicBezTo>
                <a:cubicBezTo>
                  <a:pt x="9895" y="1761"/>
                  <a:pt x="9901" y="1761"/>
                  <a:pt x="9901" y="1755"/>
                </a:cubicBezTo>
                <a:cubicBezTo>
                  <a:pt x="9906" y="1755"/>
                  <a:pt x="9912" y="1755"/>
                  <a:pt x="9912" y="1755"/>
                </a:cubicBezTo>
                <a:cubicBezTo>
                  <a:pt x="9918" y="1755"/>
                  <a:pt x="9924" y="1755"/>
                  <a:pt x="9924" y="1755"/>
                </a:cubicBezTo>
                <a:cubicBezTo>
                  <a:pt x="9930" y="1755"/>
                  <a:pt x="9936" y="1761"/>
                  <a:pt x="9936" y="1755"/>
                </a:cubicBezTo>
                <a:cubicBezTo>
                  <a:pt x="9942" y="1755"/>
                  <a:pt x="9942" y="1749"/>
                  <a:pt x="9948" y="1749"/>
                </a:cubicBezTo>
                <a:cubicBezTo>
                  <a:pt x="9954" y="1743"/>
                  <a:pt x="9948" y="1737"/>
                  <a:pt x="9954" y="1737"/>
                </a:cubicBezTo>
                <a:cubicBezTo>
                  <a:pt x="9960" y="1737"/>
                  <a:pt x="9960" y="1737"/>
                  <a:pt x="9966" y="1737"/>
                </a:cubicBezTo>
                <a:cubicBezTo>
                  <a:pt x="9972" y="1737"/>
                  <a:pt x="9972" y="1737"/>
                  <a:pt x="9978" y="1737"/>
                </a:cubicBezTo>
                <a:cubicBezTo>
                  <a:pt x="9983" y="1737"/>
                  <a:pt x="9983" y="1731"/>
                  <a:pt x="9990" y="1725"/>
                </a:cubicBezTo>
                <a:cubicBezTo>
                  <a:pt x="10001" y="1725"/>
                  <a:pt x="10007" y="1725"/>
                  <a:pt x="10019" y="1725"/>
                </a:cubicBezTo>
                <a:cubicBezTo>
                  <a:pt x="10031" y="1725"/>
                  <a:pt x="10037" y="1725"/>
                  <a:pt x="10049" y="1725"/>
                </a:cubicBezTo>
                <a:cubicBezTo>
                  <a:pt x="10055" y="1731"/>
                  <a:pt x="10055" y="1737"/>
                  <a:pt x="10061" y="1737"/>
                </a:cubicBezTo>
                <a:cubicBezTo>
                  <a:pt x="10055" y="1749"/>
                  <a:pt x="10055" y="1749"/>
                  <a:pt x="10055" y="1749"/>
                </a:cubicBezTo>
                <a:cubicBezTo>
                  <a:pt x="10043" y="1749"/>
                  <a:pt x="10037" y="1749"/>
                  <a:pt x="10031" y="1749"/>
                </a:cubicBezTo>
                <a:cubicBezTo>
                  <a:pt x="10025" y="1749"/>
                  <a:pt x="10025" y="1749"/>
                  <a:pt x="10019" y="1749"/>
                </a:cubicBezTo>
                <a:lnTo>
                  <a:pt x="10019" y="1761"/>
                </a:lnTo>
                <a:cubicBezTo>
                  <a:pt x="10013" y="1761"/>
                  <a:pt x="10007" y="1761"/>
                  <a:pt x="10007" y="1761"/>
                </a:cubicBezTo>
                <a:cubicBezTo>
                  <a:pt x="10001" y="1761"/>
                  <a:pt x="9995" y="1761"/>
                  <a:pt x="9995" y="1761"/>
                </a:cubicBezTo>
                <a:cubicBezTo>
                  <a:pt x="9990" y="1761"/>
                  <a:pt x="9983" y="1767"/>
                  <a:pt x="9983" y="1767"/>
                </a:cubicBezTo>
                <a:cubicBezTo>
                  <a:pt x="9983" y="1773"/>
                  <a:pt x="9983" y="1779"/>
                  <a:pt x="9978" y="1779"/>
                </a:cubicBezTo>
                <a:cubicBezTo>
                  <a:pt x="9978" y="1785"/>
                  <a:pt x="9978" y="1785"/>
                  <a:pt x="9972" y="1791"/>
                </a:cubicBezTo>
                <a:cubicBezTo>
                  <a:pt x="9972" y="1797"/>
                  <a:pt x="9966" y="1791"/>
                  <a:pt x="9966" y="1797"/>
                </a:cubicBezTo>
                <a:cubicBezTo>
                  <a:pt x="9960" y="1802"/>
                  <a:pt x="9960" y="1802"/>
                  <a:pt x="9960" y="1809"/>
                </a:cubicBezTo>
                <a:cubicBezTo>
                  <a:pt x="9954" y="1814"/>
                  <a:pt x="9960" y="1814"/>
                  <a:pt x="9960" y="1820"/>
                </a:cubicBezTo>
                <a:cubicBezTo>
                  <a:pt x="9960" y="1826"/>
                  <a:pt x="9960" y="1832"/>
                  <a:pt x="9960" y="1844"/>
                </a:cubicBezTo>
                <a:cubicBezTo>
                  <a:pt x="9942" y="1844"/>
                  <a:pt x="9930" y="1838"/>
                  <a:pt x="9924" y="1850"/>
                </a:cubicBezTo>
                <a:cubicBezTo>
                  <a:pt x="9918" y="1856"/>
                  <a:pt x="9918" y="1862"/>
                  <a:pt x="9912" y="1874"/>
                </a:cubicBezTo>
                <a:cubicBezTo>
                  <a:pt x="9912" y="1874"/>
                  <a:pt x="9906" y="1874"/>
                  <a:pt x="9901" y="1880"/>
                </a:cubicBezTo>
                <a:cubicBezTo>
                  <a:pt x="9901" y="1880"/>
                  <a:pt x="9895" y="1880"/>
                  <a:pt x="9889" y="1886"/>
                </a:cubicBezTo>
                <a:cubicBezTo>
                  <a:pt x="9889" y="1886"/>
                  <a:pt x="9889" y="1891"/>
                  <a:pt x="9883" y="1897"/>
                </a:cubicBezTo>
                <a:cubicBezTo>
                  <a:pt x="9883" y="1897"/>
                  <a:pt x="9877" y="1897"/>
                  <a:pt x="9877" y="1903"/>
                </a:cubicBezTo>
                <a:cubicBezTo>
                  <a:pt x="9871" y="1903"/>
                  <a:pt x="9865" y="1909"/>
                  <a:pt x="9865" y="1909"/>
                </a:cubicBezTo>
                <a:cubicBezTo>
                  <a:pt x="9859" y="1915"/>
                  <a:pt x="9865" y="1921"/>
                  <a:pt x="9865" y="1921"/>
                </a:cubicBezTo>
                <a:cubicBezTo>
                  <a:pt x="9865" y="1927"/>
                  <a:pt x="9865" y="1933"/>
                  <a:pt x="9865" y="1933"/>
                </a:cubicBezTo>
                <a:cubicBezTo>
                  <a:pt x="9859" y="1939"/>
                  <a:pt x="9853" y="1939"/>
                  <a:pt x="9853" y="1945"/>
                </a:cubicBezTo>
                <a:cubicBezTo>
                  <a:pt x="9847" y="1951"/>
                  <a:pt x="9841" y="1951"/>
                  <a:pt x="9841" y="1957"/>
                </a:cubicBezTo>
                <a:cubicBezTo>
                  <a:pt x="9841" y="1963"/>
                  <a:pt x="9841" y="1975"/>
                  <a:pt x="9841" y="1980"/>
                </a:cubicBezTo>
                <a:cubicBezTo>
                  <a:pt x="9841" y="1986"/>
                  <a:pt x="9835" y="1986"/>
                  <a:pt x="9835" y="1992"/>
                </a:cubicBezTo>
                <a:cubicBezTo>
                  <a:pt x="9835" y="1992"/>
                  <a:pt x="9835" y="1998"/>
                  <a:pt x="9835" y="2004"/>
                </a:cubicBezTo>
                <a:cubicBezTo>
                  <a:pt x="9829" y="1992"/>
                  <a:pt x="9829" y="1992"/>
                  <a:pt x="9829" y="1992"/>
                </a:cubicBezTo>
                <a:cubicBezTo>
                  <a:pt x="9829" y="1992"/>
                  <a:pt x="9824" y="1998"/>
                  <a:pt x="9818" y="1998"/>
                </a:cubicBezTo>
                <a:cubicBezTo>
                  <a:pt x="9812" y="2004"/>
                  <a:pt x="9806" y="2004"/>
                  <a:pt x="9800" y="2010"/>
                </a:cubicBezTo>
                <a:cubicBezTo>
                  <a:pt x="9795" y="2010"/>
                  <a:pt x="9795" y="2016"/>
                  <a:pt x="9789" y="2022"/>
                </a:cubicBezTo>
                <a:cubicBezTo>
                  <a:pt x="9783" y="2022"/>
                  <a:pt x="9783" y="2028"/>
                  <a:pt x="9777" y="2028"/>
                </a:cubicBezTo>
                <a:cubicBezTo>
                  <a:pt x="9777" y="2028"/>
                  <a:pt x="9771" y="2028"/>
                  <a:pt x="9765" y="2028"/>
                </a:cubicBezTo>
                <a:cubicBezTo>
                  <a:pt x="9765" y="2028"/>
                  <a:pt x="9753" y="2034"/>
                  <a:pt x="9747" y="2034"/>
                </a:cubicBezTo>
                <a:cubicBezTo>
                  <a:pt x="9747" y="2034"/>
                  <a:pt x="9741" y="2040"/>
                  <a:pt x="9736" y="2040"/>
                </a:cubicBezTo>
                <a:cubicBezTo>
                  <a:pt x="9741" y="2057"/>
                  <a:pt x="9741" y="2057"/>
                  <a:pt x="9741" y="2057"/>
                </a:cubicBezTo>
                <a:cubicBezTo>
                  <a:pt x="9747" y="2057"/>
                  <a:pt x="9747" y="2057"/>
                  <a:pt x="9753" y="2057"/>
                </a:cubicBezTo>
                <a:cubicBezTo>
                  <a:pt x="9759" y="2057"/>
                  <a:pt x="9759" y="2057"/>
                  <a:pt x="9765" y="2057"/>
                </a:cubicBezTo>
                <a:cubicBezTo>
                  <a:pt x="9789" y="2057"/>
                  <a:pt x="9789" y="2057"/>
                  <a:pt x="9789" y="2057"/>
                </a:cubicBezTo>
                <a:cubicBezTo>
                  <a:pt x="9789" y="2063"/>
                  <a:pt x="9783" y="2063"/>
                  <a:pt x="9783" y="2069"/>
                </a:cubicBezTo>
                <a:cubicBezTo>
                  <a:pt x="9783" y="2075"/>
                  <a:pt x="9783" y="2081"/>
                  <a:pt x="9783" y="2081"/>
                </a:cubicBezTo>
                <a:cubicBezTo>
                  <a:pt x="9783" y="2087"/>
                  <a:pt x="9777" y="2087"/>
                  <a:pt x="9771" y="2087"/>
                </a:cubicBezTo>
                <a:cubicBezTo>
                  <a:pt x="9771" y="2087"/>
                  <a:pt x="9765" y="2093"/>
                  <a:pt x="9759" y="2093"/>
                </a:cubicBezTo>
                <a:cubicBezTo>
                  <a:pt x="9753" y="2093"/>
                  <a:pt x="9753" y="2099"/>
                  <a:pt x="9747" y="2105"/>
                </a:cubicBezTo>
                <a:cubicBezTo>
                  <a:pt x="9747" y="2105"/>
                  <a:pt x="9736" y="2105"/>
                  <a:pt x="9730" y="2105"/>
                </a:cubicBezTo>
                <a:cubicBezTo>
                  <a:pt x="9730" y="2111"/>
                  <a:pt x="9724" y="2111"/>
                  <a:pt x="9724" y="2117"/>
                </a:cubicBezTo>
                <a:cubicBezTo>
                  <a:pt x="9718" y="2117"/>
                  <a:pt x="9712" y="2123"/>
                  <a:pt x="9712" y="2123"/>
                </a:cubicBezTo>
                <a:cubicBezTo>
                  <a:pt x="9706" y="2129"/>
                  <a:pt x="9700" y="2129"/>
                  <a:pt x="9700" y="2129"/>
                </a:cubicBezTo>
                <a:cubicBezTo>
                  <a:pt x="9694" y="2129"/>
                  <a:pt x="9688" y="2134"/>
                  <a:pt x="9688" y="2134"/>
                </a:cubicBezTo>
                <a:cubicBezTo>
                  <a:pt x="9682" y="2141"/>
                  <a:pt x="9682" y="2146"/>
                  <a:pt x="9682" y="2146"/>
                </a:cubicBezTo>
                <a:cubicBezTo>
                  <a:pt x="9676" y="2152"/>
                  <a:pt x="9682" y="2158"/>
                  <a:pt x="9676" y="2158"/>
                </a:cubicBezTo>
                <a:cubicBezTo>
                  <a:pt x="9676" y="2164"/>
                  <a:pt x="9670" y="2170"/>
                  <a:pt x="9658" y="2170"/>
                </a:cubicBezTo>
                <a:cubicBezTo>
                  <a:pt x="9647" y="2170"/>
                  <a:pt x="9647" y="2158"/>
                  <a:pt x="9635" y="2158"/>
                </a:cubicBezTo>
                <a:cubicBezTo>
                  <a:pt x="9611" y="2158"/>
                  <a:pt x="9611" y="2158"/>
                  <a:pt x="9611" y="2158"/>
                </a:cubicBezTo>
                <a:cubicBezTo>
                  <a:pt x="9605" y="2182"/>
                  <a:pt x="9605" y="2182"/>
                  <a:pt x="9605" y="2182"/>
                </a:cubicBezTo>
                <a:cubicBezTo>
                  <a:pt x="9611" y="2188"/>
                  <a:pt x="9611" y="2194"/>
                  <a:pt x="9617" y="2200"/>
                </a:cubicBezTo>
                <a:cubicBezTo>
                  <a:pt x="9605" y="2206"/>
                  <a:pt x="9593" y="2206"/>
                  <a:pt x="9581" y="2212"/>
                </a:cubicBezTo>
                <a:cubicBezTo>
                  <a:pt x="9575" y="2212"/>
                  <a:pt x="9575" y="2212"/>
                  <a:pt x="9570" y="2212"/>
                </a:cubicBezTo>
                <a:cubicBezTo>
                  <a:pt x="9558" y="2212"/>
                  <a:pt x="9558" y="2218"/>
                  <a:pt x="9546" y="2223"/>
                </a:cubicBezTo>
                <a:cubicBezTo>
                  <a:pt x="9540" y="2223"/>
                  <a:pt x="9540" y="2229"/>
                  <a:pt x="9534" y="2229"/>
                </a:cubicBezTo>
                <a:cubicBezTo>
                  <a:pt x="9534" y="2235"/>
                  <a:pt x="9528" y="2235"/>
                  <a:pt x="9522" y="2241"/>
                </a:cubicBezTo>
                <a:cubicBezTo>
                  <a:pt x="9522" y="2241"/>
                  <a:pt x="9516" y="2235"/>
                  <a:pt x="9510" y="2241"/>
                </a:cubicBezTo>
                <a:cubicBezTo>
                  <a:pt x="9510" y="2241"/>
                  <a:pt x="9504" y="2241"/>
                  <a:pt x="9498" y="2247"/>
                </a:cubicBezTo>
                <a:cubicBezTo>
                  <a:pt x="9498" y="2247"/>
                  <a:pt x="9504" y="2253"/>
                  <a:pt x="9498" y="2259"/>
                </a:cubicBezTo>
                <a:cubicBezTo>
                  <a:pt x="9498" y="2259"/>
                  <a:pt x="9504" y="2265"/>
                  <a:pt x="9498" y="2265"/>
                </a:cubicBezTo>
                <a:cubicBezTo>
                  <a:pt x="9498" y="2271"/>
                  <a:pt x="9492" y="2277"/>
                  <a:pt x="9492" y="2277"/>
                </a:cubicBezTo>
                <a:cubicBezTo>
                  <a:pt x="9487" y="2283"/>
                  <a:pt x="9481" y="2289"/>
                  <a:pt x="9481" y="2289"/>
                </a:cubicBezTo>
                <a:cubicBezTo>
                  <a:pt x="9475" y="2289"/>
                  <a:pt x="9469" y="2289"/>
                  <a:pt x="9469" y="2289"/>
                </a:cubicBezTo>
                <a:cubicBezTo>
                  <a:pt x="9463" y="2289"/>
                  <a:pt x="9457" y="2289"/>
                  <a:pt x="9457" y="2289"/>
                </a:cubicBezTo>
                <a:cubicBezTo>
                  <a:pt x="9451" y="2289"/>
                  <a:pt x="9451" y="2295"/>
                  <a:pt x="9445" y="2295"/>
                </a:cubicBezTo>
                <a:cubicBezTo>
                  <a:pt x="9439" y="2300"/>
                  <a:pt x="9433" y="2300"/>
                  <a:pt x="9433" y="2307"/>
                </a:cubicBezTo>
                <a:cubicBezTo>
                  <a:pt x="9433" y="2307"/>
                  <a:pt x="9433" y="2312"/>
                  <a:pt x="9433" y="2318"/>
                </a:cubicBezTo>
                <a:cubicBezTo>
                  <a:pt x="9433" y="2324"/>
                  <a:pt x="9439" y="2324"/>
                  <a:pt x="9439" y="2330"/>
                </a:cubicBezTo>
                <a:cubicBezTo>
                  <a:pt x="9439" y="2330"/>
                  <a:pt x="9439" y="2336"/>
                  <a:pt x="9433" y="2342"/>
                </a:cubicBezTo>
                <a:cubicBezTo>
                  <a:pt x="9433" y="2342"/>
                  <a:pt x="9427" y="2342"/>
                  <a:pt x="9421" y="2342"/>
                </a:cubicBezTo>
                <a:cubicBezTo>
                  <a:pt x="9421" y="2348"/>
                  <a:pt x="9421" y="2348"/>
                  <a:pt x="9421" y="2354"/>
                </a:cubicBezTo>
                <a:cubicBezTo>
                  <a:pt x="9421" y="2360"/>
                  <a:pt x="9421" y="2360"/>
                  <a:pt x="9421" y="2366"/>
                </a:cubicBezTo>
                <a:cubicBezTo>
                  <a:pt x="9421" y="2372"/>
                  <a:pt x="9427" y="2378"/>
                  <a:pt x="9427" y="2384"/>
                </a:cubicBezTo>
                <a:cubicBezTo>
                  <a:pt x="9427" y="2389"/>
                  <a:pt x="9433" y="2395"/>
                  <a:pt x="9427" y="2401"/>
                </a:cubicBezTo>
                <a:cubicBezTo>
                  <a:pt x="9427" y="2407"/>
                  <a:pt x="9421" y="2401"/>
                  <a:pt x="9415" y="2401"/>
                </a:cubicBezTo>
                <a:cubicBezTo>
                  <a:pt x="9409" y="2407"/>
                  <a:pt x="9415" y="2413"/>
                  <a:pt x="9409" y="2413"/>
                </a:cubicBezTo>
                <a:cubicBezTo>
                  <a:pt x="9409" y="2437"/>
                  <a:pt x="9409" y="2437"/>
                  <a:pt x="9409" y="2437"/>
                </a:cubicBezTo>
                <a:cubicBezTo>
                  <a:pt x="9439" y="2437"/>
                  <a:pt x="9439" y="2437"/>
                  <a:pt x="9439" y="2437"/>
                </a:cubicBezTo>
                <a:cubicBezTo>
                  <a:pt x="9445" y="2437"/>
                  <a:pt x="9451" y="2431"/>
                  <a:pt x="9451" y="2431"/>
                </a:cubicBezTo>
                <a:cubicBezTo>
                  <a:pt x="9457" y="2437"/>
                  <a:pt x="9463" y="2437"/>
                  <a:pt x="9463" y="2437"/>
                </a:cubicBezTo>
                <a:cubicBezTo>
                  <a:pt x="9469" y="2443"/>
                  <a:pt x="9469" y="2449"/>
                  <a:pt x="9469" y="2449"/>
                </a:cubicBezTo>
                <a:cubicBezTo>
                  <a:pt x="9469" y="2455"/>
                  <a:pt x="9463" y="2461"/>
                  <a:pt x="9463" y="2461"/>
                </a:cubicBezTo>
                <a:cubicBezTo>
                  <a:pt x="9457" y="2466"/>
                  <a:pt x="9451" y="2461"/>
                  <a:pt x="9451" y="2466"/>
                </a:cubicBezTo>
                <a:cubicBezTo>
                  <a:pt x="9451" y="2473"/>
                  <a:pt x="9451" y="2473"/>
                  <a:pt x="9451" y="2478"/>
                </a:cubicBezTo>
                <a:cubicBezTo>
                  <a:pt x="9451" y="2484"/>
                  <a:pt x="9451" y="2484"/>
                  <a:pt x="9451" y="2490"/>
                </a:cubicBezTo>
                <a:cubicBezTo>
                  <a:pt x="9451" y="2496"/>
                  <a:pt x="9439" y="2490"/>
                  <a:pt x="9433" y="2496"/>
                </a:cubicBezTo>
                <a:cubicBezTo>
                  <a:pt x="9433" y="2502"/>
                  <a:pt x="9433" y="2502"/>
                  <a:pt x="9433" y="2508"/>
                </a:cubicBezTo>
                <a:cubicBezTo>
                  <a:pt x="9433" y="2514"/>
                  <a:pt x="9433" y="2514"/>
                  <a:pt x="9433" y="2520"/>
                </a:cubicBezTo>
                <a:cubicBezTo>
                  <a:pt x="9451" y="2520"/>
                  <a:pt x="9463" y="2520"/>
                  <a:pt x="9481" y="2526"/>
                </a:cubicBezTo>
                <a:cubicBezTo>
                  <a:pt x="9481" y="2532"/>
                  <a:pt x="9481" y="2544"/>
                  <a:pt x="9481" y="2550"/>
                </a:cubicBezTo>
                <a:cubicBezTo>
                  <a:pt x="9475" y="2555"/>
                  <a:pt x="9469" y="2555"/>
                  <a:pt x="9469" y="2561"/>
                </a:cubicBezTo>
                <a:cubicBezTo>
                  <a:pt x="9463" y="2561"/>
                  <a:pt x="9463" y="2567"/>
                  <a:pt x="9463" y="2573"/>
                </a:cubicBezTo>
                <a:lnTo>
                  <a:pt x="9469" y="2579"/>
                </a:lnTo>
                <a:cubicBezTo>
                  <a:pt x="9469" y="2585"/>
                  <a:pt x="9469" y="2585"/>
                  <a:pt x="9469" y="2591"/>
                </a:cubicBezTo>
                <a:cubicBezTo>
                  <a:pt x="9475" y="2591"/>
                  <a:pt x="9481" y="2591"/>
                  <a:pt x="9492" y="2591"/>
                </a:cubicBezTo>
                <a:cubicBezTo>
                  <a:pt x="9492" y="2591"/>
                  <a:pt x="9498" y="2591"/>
                  <a:pt x="9504" y="2591"/>
                </a:cubicBezTo>
                <a:cubicBezTo>
                  <a:pt x="9510" y="2591"/>
                  <a:pt x="9510" y="2597"/>
                  <a:pt x="9510" y="2603"/>
                </a:cubicBezTo>
                <a:cubicBezTo>
                  <a:pt x="9516" y="2603"/>
                  <a:pt x="9522" y="2609"/>
                  <a:pt x="9522" y="2615"/>
                </a:cubicBezTo>
                <a:cubicBezTo>
                  <a:pt x="9546" y="2609"/>
                  <a:pt x="9546" y="2609"/>
                  <a:pt x="9546" y="2609"/>
                </a:cubicBezTo>
                <a:cubicBezTo>
                  <a:pt x="9552" y="2609"/>
                  <a:pt x="9558" y="2609"/>
                  <a:pt x="9558" y="2609"/>
                </a:cubicBezTo>
                <a:cubicBezTo>
                  <a:pt x="9564" y="2615"/>
                  <a:pt x="9570" y="2615"/>
                  <a:pt x="9575" y="2615"/>
                </a:cubicBezTo>
                <a:cubicBezTo>
                  <a:pt x="9587" y="2615"/>
                  <a:pt x="9593" y="2615"/>
                  <a:pt x="9605" y="2609"/>
                </a:cubicBezTo>
                <a:cubicBezTo>
                  <a:pt x="9611" y="2603"/>
                  <a:pt x="9605" y="2597"/>
                  <a:pt x="9611" y="2597"/>
                </a:cubicBezTo>
                <a:cubicBezTo>
                  <a:pt x="9617" y="2597"/>
                  <a:pt x="9623" y="2597"/>
                  <a:pt x="9623" y="2597"/>
                </a:cubicBezTo>
                <a:cubicBezTo>
                  <a:pt x="9629" y="2597"/>
                  <a:pt x="9635" y="2597"/>
                  <a:pt x="9635" y="2591"/>
                </a:cubicBezTo>
                <a:cubicBezTo>
                  <a:pt x="9641" y="2591"/>
                  <a:pt x="9641" y="2585"/>
                  <a:pt x="9647" y="2585"/>
                </a:cubicBezTo>
                <a:cubicBezTo>
                  <a:pt x="9653" y="2585"/>
                  <a:pt x="9653" y="2579"/>
                  <a:pt x="9653" y="2573"/>
                </a:cubicBezTo>
                <a:cubicBezTo>
                  <a:pt x="9658" y="2567"/>
                  <a:pt x="9658" y="2567"/>
                  <a:pt x="9664" y="2561"/>
                </a:cubicBezTo>
                <a:cubicBezTo>
                  <a:pt x="9670" y="2555"/>
                  <a:pt x="9676" y="2550"/>
                  <a:pt x="9682" y="2538"/>
                </a:cubicBezTo>
                <a:cubicBezTo>
                  <a:pt x="9682" y="2538"/>
                  <a:pt x="9682" y="2532"/>
                  <a:pt x="9688" y="2526"/>
                </a:cubicBezTo>
                <a:cubicBezTo>
                  <a:pt x="9694" y="2526"/>
                  <a:pt x="9700" y="2526"/>
                  <a:pt x="9700" y="2526"/>
                </a:cubicBezTo>
                <a:cubicBezTo>
                  <a:pt x="9706" y="2526"/>
                  <a:pt x="9706" y="2526"/>
                  <a:pt x="9712" y="2526"/>
                </a:cubicBezTo>
                <a:cubicBezTo>
                  <a:pt x="9718" y="2526"/>
                  <a:pt x="9718" y="2520"/>
                  <a:pt x="9724" y="2520"/>
                </a:cubicBezTo>
                <a:cubicBezTo>
                  <a:pt x="9724" y="2496"/>
                  <a:pt x="9724" y="2496"/>
                  <a:pt x="9724" y="2496"/>
                </a:cubicBezTo>
                <a:cubicBezTo>
                  <a:pt x="9730" y="2502"/>
                  <a:pt x="9730" y="2496"/>
                  <a:pt x="9736" y="2496"/>
                </a:cubicBezTo>
                <a:cubicBezTo>
                  <a:pt x="9741" y="2502"/>
                  <a:pt x="9741" y="2502"/>
                  <a:pt x="9747" y="2502"/>
                </a:cubicBezTo>
                <a:cubicBezTo>
                  <a:pt x="9747" y="2508"/>
                  <a:pt x="9753" y="2514"/>
                  <a:pt x="9753" y="2514"/>
                </a:cubicBezTo>
                <a:cubicBezTo>
                  <a:pt x="9753" y="2520"/>
                  <a:pt x="9753" y="2526"/>
                  <a:pt x="9753" y="2526"/>
                </a:cubicBezTo>
                <a:cubicBezTo>
                  <a:pt x="9753" y="2532"/>
                  <a:pt x="9765" y="2532"/>
                  <a:pt x="9765" y="2538"/>
                </a:cubicBezTo>
                <a:cubicBezTo>
                  <a:pt x="9765" y="2544"/>
                  <a:pt x="9759" y="2555"/>
                  <a:pt x="9765" y="2561"/>
                </a:cubicBezTo>
                <a:cubicBezTo>
                  <a:pt x="9765" y="2567"/>
                  <a:pt x="9765" y="2567"/>
                  <a:pt x="9765" y="2573"/>
                </a:cubicBezTo>
                <a:cubicBezTo>
                  <a:pt x="9771" y="2579"/>
                  <a:pt x="9777" y="2579"/>
                  <a:pt x="9777" y="2579"/>
                </a:cubicBezTo>
                <a:cubicBezTo>
                  <a:pt x="9783" y="2585"/>
                  <a:pt x="9789" y="2591"/>
                  <a:pt x="9789" y="2597"/>
                </a:cubicBezTo>
                <a:cubicBezTo>
                  <a:pt x="9789" y="2603"/>
                  <a:pt x="9789" y="2603"/>
                  <a:pt x="9789" y="2603"/>
                </a:cubicBezTo>
                <a:cubicBezTo>
                  <a:pt x="9789" y="2609"/>
                  <a:pt x="9777" y="2609"/>
                  <a:pt x="9777" y="2615"/>
                </a:cubicBezTo>
                <a:cubicBezTo>
                  <a:pt x="9777" y="2621"/>
                  <a:pt x="9783" y="2627"/>
                  <a:pt x="9783" y="2627"/>
                </a:cubicBezTo>
                <a:cubicBezTo>
                  <a:pt x="9783" y="2639"/>
                  <a:pt x="9789" y="2644"/>
                  <a:pt x="9795" y="2650"/>
                </a:cubicBezTo>
                <a:cubicBezTo>
                  <a:pt x="9800" y="2650"/>
                  <a:pt x="9800" y="2650"/>
                  <a:pt x="9806" y="2650"/>
                </a:cubicBezTo>
                <a:cubicBezTo>
                  <a:pt x="9812" y="2656"/>
                  <a:pt x="9812" y="2662"/>
                  <a:pt x="9812" y="2662"/>
                </a:cubicBezTo>
                <a:cubicBezTo>
                  <a:pt x="9818" y="2668"/>
                  <a:pt x="9824" y="2668"/>
                  <a:pt x="9824" y="2674"/>
                </a:cubicBezTo>
                <a:cubicBezTo>
                  <a:pt x="9824" y="2686"/>
                  <a:pt x="9824" y="2686"/>
                  <a:pt x="9824" y="2686"/>
                </a:cubicBezTo>
                <a:cubicBezTo>
                  <a:pt x="9824" y="2698"/>
                  <a:pt x="9824" y="2698"/>
                  <a:pt x="9824" y="2698"/>
                </a:cubicBezTo>
                <a:cubicBezTo>
                  <a:pt x="9824" y="2710"/>
                  <a:pt x="9829" y="2716"/>
                  <a:pt x="9829" y="2721"/>
                </a:cubicBezTo>
                <a:cubicBezTo>
                  <a:pt x="9835" y="2727"/>
                  <a:pt x="9841" y="2727"/>
                  <a:pt x="9841" y="2727"/>
                </a:cubicBezTo>
                <a:cubicBezTo>
                  <a:pt x="9847" y="2733"/>
                  <a:pt x="9853" y="2739"/>
                  <a:pt x="9853" y="2739"/>
                </a:cubicBezTo>
                <a:cubicBezTo>
                  <a:pt x="9859" y="2745"/>
                  <a:pt x="9865" y="2745"/>
                  <a:pt x="9865" y="2751"/>
                </a:cubicBezTo>
                <a:cubicBezTo>
                  <a:pt x="9865" y="2751"/>
                  <a:pt x="9871" y="2757"/>
                  <a:pt x="9871" y="2763"/>
                </a:cubicBezTo>
                <a:cubicBezTo>
                  <a:pt x="9871" y="2763"/>
                  <a:pt x="9865" y="2769"/>
                  <a:pt x="9865" y="2775"/>
                </a:cubicBezTo>
                <a:cubicBezTo>
                  <a:pt x="9865" y="2781"/>
                  <a:pt x="9859" y="2781"/>
                  <a:pt x="9859" y="2793"/>
                </a:cubicBezTo>
                <a:cubicBezTo>
                  <a:pt x="9859" y="2799"/>
                  <a:pt x="9859" y="2799"/>
                  <a:pt x="9859" y="2799"/>
                </a:cubicBezTo>
                <a:lnTo>
                  <a:pt x="9865" y="2805"/>
                </a:lnTo>
                <a:cubicBezTo>
                  <a:pt x="9865" y="2810"/>
                  <a:pt x="9865" y="2816"/>
                  <a:pt x="9865" y="2816"/>
                </a:cubicBezTo>
                <a:cubicBezTo>
                  <a:pt x="9942" y="2816"/>
                  <a:pt x="9942" y="2816"/>
                  <a:pt x="9942" y="2816"/>
                </a:cubicBezTo>
                <a:cubicBezTo>
                  <a:pt x="9942" y="2810"/>
                  <a:pt x="9942" y="2805"/>
                  <a:pt x="9948" y="2805"/>
                </a:cubicBezTo>
                <a:cubicBezTo>
                  <a:pt x="9948" y="2799"/>
                  <a:pt x="9942" y="2793"/>
                  <a:pt x="9948" y="2793"/>
                </a:cubicBezTo>
                <a:cubicBezTo>
                  <a:pt x="9948" y="2787"/>
                  <a:pt x="9954" y="2781"/>
                  <a:pt x="9954" y="2781"/>
                </a:cubicBezTo>
                <a:cubicBezTo>
                  <a:pt x="9960" y="2775"/>
                  <a:pt x="9960" y="2769"/>
                  <a:pt x="9966" y="2769"/>
                </a:cubicBezTo>
                <a:cubicBezTo>
                  <a:pt x="9972" y="2769"/>
                  <a:pt x="9972" y="2769"/>
                  <a:pt x="9978" y="2769"/>
                </a:cubicBezTo>
                <a:cubicBezTo>
                  <a:pt x="9990" y="2769"/>
                  <a:pt x="9990" y="2769"/>
                  <a:pt x="9990" y="2769"/>
                </a:cubicBezTo>
                <a:cubicBezTo>
                  <a:pt x="9990" y="2769"/>
                  <a:pt x="9995" y="2769"/>
                  <a:pt x="10001" y="2769"/>
                </a:cubicBezTo>
                <a:cubicBezTo>
                  <a:pt x="10001" y="2769"/>
                  <a:pt x="10007" y="2775"/>
                  <a:pt x="10013" y="2775"/>
                </a:cubicBezTo>
                <a:cubicBezTo>
                  <a:pt x="10019" y="2775"/>
                  <a:pt x="10019" y="2775"/>
                  <a:pt x="10025" y="2769"/>
                </a:cubicBezTo>
                <a:cubicBezTo>
                  <a:pt x="10025" y="2769"/>
                  <a:pt x="10025" y="2763"/>
                  <a:pt x="10031" y="2757"/>
                </a:cubicBezTo>
                <a:cubicBezTo>
                  <a:pt x="10037" y="2757"/>
                  <a:pt x="10049" y="2757"/>
                  <a:pt x="10055" y="2757"/>
                </a:cubicBezTo>
                <a:cubicBezTo>
                  <a:pt x="10055" y="2721"/>
                  <a:pt x="10055" y="2721"/>
                  <a:pt x="10055" y="2721"/>
                </a:cubicBezTo>
                <a:cubicBezTo>
                  <a:pt x="10102" y="2721"/>
                  <a:pt x="10102" y="2721"/>
                  <a:pt x="10102" y="2721"/>
                </a:cubicBezTo>
                <a:cubicBezTo>
                  <a:pt x="10102" y="2716"/>
                  <a:pt x="10108" y="2716"/>
                  <a:pt x="10108" y="2710"/>
                </a:cubicBezTo>
                <a:cubicBezTo>
                  <a:pt x="10108" y="2704"/>
                  <a:pt x="10102" y="2698"/>
                  <a:pt x="10102" y="2692"/>
                </a:cubicBezTo>
                <a:cubicBezTo>
                  <a:pt x="10079" y="2692"/>
                  <a:pt x="10079" y="2692"/>
                  <a:pt x="10079" y="2692"/>
                </a:cubicBezTo>
                <a:cubicBezTo>
                  <a:pt x="10079" y="2692"/>
                  <a:pt x="10072" y="2698"/>
                  <a:pt x="10067" y="2698"/>
                </a:cubicBezTo>
                <a:cubicBezTo>
                  <a:pt x="10067" y="2698"/>
                  <a:pt x="10061" y="2698"/>
                  <a:pt x="10055" y="2698"/>
                </a:cubicBezTo>
                <a:cubicBezTo>
                  <a:pt x="10055" y="2692"/>
                  <a:pt x="10061" y="2686"/>
                  <a:pt x="10055" y="2686"/>
                </a:cubicBezTo>
                <a:cubicBezTo>
                  <a:pt x="10055" y="2680"/>
                  <a:pt x="10049" y="2686"/>
                  <a:pt x="10043" y="2680"/>
                </a:cubicBezTo>
                <a:cubicBezTo>
                  <a:pt x="10049" y="2674"/>
                  <a:pt x="10055" y="2668"/>
                  <a:pt x="10061" y="2656"/>
                </a:cubicBezTo>
                <a:lnTo>
                  <a:pt x="10067" y="2650"/>
                </a:lnTo>
                <a:cubicBezTo>
                  <a:pt x="10072" y="2639"/>
                  <a:pt x="10072" y="2632"/>
                  <a:pt x="10072" y="2627"/>
                </a:cubicBezTo>
                <a:cubicBezTo>
                  <a:pt x="10072" y="2615"/>
                  <a:pt x="10072" y="2609"/>
                  <a:pt x="10072" y="2603"/>
                </a:cubicBezTo>
                <a:cubicBezTo>
                  <a:pt x="10072" y="2597"/>
                  <a:pt x="10072" y="2591"/>
                  <a:pt x="10072" y="2591"/>
                </a:cubicBezTo>
                <a:cubicBezTo>
                  <a:pt x="10079" y="2585"/>
                  <a:pt x="10079" y="2585"/>
                  <a:pt x="10079" y="2579"/>
                </a:cubicBezTo>
                <a:cubicBezTo>
                  <a:pt x="10084" y="2573"/>
                  <a:pt x="10090" y="2573"/>
                  <a:pt x="10090" y="2573"/>
                </a:cubicBezTo>
                <a:cubicBezTo>
                  <a:pt x="10096" y="2567"/>
                  <a:pt x="10096" y="2561"/>
                  <a:pt x="10102" y="2561"/>
                </a:cubicBezTo>
                <a:cubicBezTo>
                  <a:pt x="10108" y="2561"/>
                  <a:pt x="10108" y="2561"/>
                  <a:pt x="10114" y="2561"/>
                </a:cubicBezTo>
                <a:cubicBezTo>
                  <a:pt x="10120" y="2555"/>
                  <a:pt x="10120" y="2550"/>
                  <a:pt x="10126" y="2550"/>
                </a:cubicBezTo>
                <a:cubicBezTo>
                  <a:pt x="10132" y="2550"/>
                  <a:pt x="10132" y="2550"/>
                  <a:pt x="10138" y="2550"/>
                </a:cubicBezTo>
                <a:cubicBezTo>
                  <a:pt x="10138" y="2544"/>
                  <a:pt x="10144" y="2550"/>
                  <a:pt x="10150" y="2550"/>
                </a:cubicBezTo>
                <a:cubicBezTo>
                  <a:pt x="10150" y="2544"/>
                  <a:pt x="10150" y="2538"/>
                  <a:pt x="10156" y="2538"/>
                </a:cubicBezTo>
                <a:cubicBezTo>
                  <a:pt x="10156" y="2532"/>
                  <a:pt x="10156" y="2526"/>
                  <a:pt x="10156" y="2526"/>
                </a:cubicBezTo>
                <a:cubicBezTo>
                  <a:pt x="10156" y="2520"/>
                  <a:pt x="10161" y="2520"/>
                  <a:pt x="10161" y="2514"/>
                </a:cubicBezTo>
                <a:cubicBezTo>
                  <a:pt x="10167" y="2508"/>
                  <a:pt x="10173" y="2508"/>
                  <a:pt x="10173" y="2502"/>
                </a:cubicBezTo>
                <a:cubicBezTo>
                  <a:pt x="10179" y="2502"/>
                  <a:pt x="10185" y="2502"/>
                  <a:pt x="10185" y="2496"/>
                </a:cubicBezTo>
                <a:cubicBezTo>
                  <a:pt x="10185" y="2490"/>
                  <a:pt x="10185" y="2490"/>
                  <a:pt x="10185" y="2484"/>
                </a:cubicBezTo>
                <a:cubicBezTo>
                  <a:pt x="10185" y="2473"/>
                  <a:pt x="10185" y="2473"/>
                  <a:pt x="10185" y="2473"/>
                </a:cubicBezTo>
                <a:cubicBezTo>
                  <a:pt x="10185" y="2466"/>
                  <a:pt x="10185" y="2466"/>
                  <a:pt x="10185" y="2461"/>
                </a:cubicBezTo>
                <a:cubicBezTo>
                  <a:pt x="10173" y="2461"/>
                  <a:pt x="10167" y="2461"/>
                  <a:pt x="10161" y="2461"/>
                </a:cubicBezTo>
                <a:cubicBezTo>
                  <a:pt x="10150" y="2461"/>
                  <a:pt x="10144" y="2455"/>
                  <a:pt x="10138" y="2455"/>
                </a:cubicBezTo>
                <a:cubicBezTo>
                  <a:pt x="10132" y="2455"/>
                  <a:pt x="10132" y="2461"/>
                  <a:pt x="10126" y="2461"/>
                </a:cubicBezTo>
                <a:cubicBezTo>
                  <a:pt x="10126" y="2443"/>
                  <a:pt x="10126" y="2437"/>
                  <a:pt x="10126" y="2419"/>
                </a:cubicBezTo>
                <a:cubicBezTo>
                  <a:pt x="10126" y="2419"/>
                  <a:pt x="10120" y="2413"/>
                  <a:pt x="10114" y="2413"/>
                </a:cubicBezTo>
                <a:cubicBezTo>
                  <a:pt x="10108" y="2407"/>
                  <a:pt x="10108" y="2413"/>
                  <a:pt x="10102" y="2413"/>
                </a:cubicBezTo>
                <a:cubicBezTo>
                  <a:pt x="10096" y="2407"/>
                  <a:pt x="10096" y="2407"/>
                  <a:pt x="10090" y="2401"/>
                </a:cubicBezTo>
                <a:cubicBezTo>
                  <a:pt x="10090" y="2401"/>
                  <a:pt x="10090" y="2395"/>
                  <a:pt x="10090" y="2389"/>
                </a:cubicBezTo>
                <a:cubicBezTo>
                  <a:pt x="10090" y="2300"/>
                  <a:pt x="10090" y="2300"/>
                  <a:pt x="10090" y="2300"/>
                </a:cubicBezTo>
                <a:cubicBezTo>
                  <a:pt x="10096" y="2295"/>
                  <a:pt x="10102" y="2295"/>
                  <a:pt x="10108" y="2289"/>
                </a:cubicBezTo>
                <a:cubicBezTo>
                  <a:pt x="10108" y="2289"/>
                  <a:pt x="10108" y="2283"/>
                  <a:pt x="10114" y="2277"/>
                </a:cubicBezTo>
                <a:cubicBezTo>
                  <a:pt x="10114" y="2277"/>
                  <a:pt x="10120" y="2271"/>
                  <a:pt x="10120" y="2265"/>
                </a:cubicBezTo>
                <a:cubicBezTo>
                  <a:pt x="10126" y="2265"/>
                  <a:pt x="10126" y="2259"/>
                  <a:pt x="10126" y="2259"/>
                </a:cubicBezTo>
                <a:cubicBezTo>
                  <a:pt x="10132" y="2247"/>
                  <a:pt x="10132" y="2241"/>
                  <a:pt x="10132" y="2235"/>
                </a:cubicBezTo>
                <a:cubicBezTo>
                  <a:pt x="10138" y="2229"/>
                  <a:pt x="10138" y="2223"/>
                  <a:pt x="10138" y="2223"/>
                </a:cubicBezTo>
                <a:cubicBezTo>
                  <a:pt x="10144" y="2218"/>
                  <a:pt x="10150" y="2218"/>
                  <a:pt x="10150" y="2218"/>
                </a:cubicBezTo>
                <a:cubicBezTo>
                  <a:pt x="10156" y="2218"/>
                  <a:pt x="10161" y="2218"/>
                  <a:pt x="10161" y="2218"/>
                </a:cubicBezTo>
                <a:cubicBezTo>
                  <a:pt x="10173" y="2212"/>
                  <a:pt x="10179" y="2212"/>
                  <a:pt x="10185" y="2206"/>
                </a:cubicBezTo>
                <a:cubicBezTo>
                  <a:pt x="10191" y="2200"/>
                  <a:pt x="10191" y="2200"/>
                  <a:pt x="10197" y="2194"/>
                </a:cubicBezTo>
                <a:cubicBezTo>
                  <a:pt x="10197" y="2188"/>
                  <a:pt x="10203" y="2188"/>
                  <a:pt x="10203" y="2188"/>
                </a:cubicBezTo>
                <a:cubicBezTo>
                  <a:pt x="10209" y="2182"/>
                  <a:pt x="10209" y="2176"/>
                  <a:pt x="10209" y="2176"/>
                </a:cubicBezTo>
                <a:cubicBezTo>
                  <a:pt x="10221" y="2170"/>
                  <a:pt x="10227" y="2170"/>
                  <a:pt x="10233" y="2170"/>
                </a:cubicBezTo>
                <a:cubicBezTo>
                  <a:pt x="10238" y="2170"/>
                  <a:pt x="10245" y="2170"/>
                  <a:pt x="10250" y="2170"/>
                </a:cubicBezTo>
                <a:cubicBezTo>
                  <a:pt x="10250" y="2170"/>
                  <a:pt x="10250" y="2164"/>
                  <a:pt x="10256" y="2158"/>
                </a:cubicBezTo>
                <a:cubicBezTo>
                  <a:pt x="10262" y="2158"/>
                  <a:pt x="10268" y="2152"/>
                  <a:pt x="10268" y="2152"/>
                </a:cubicBezTo>
                <a:cubicBezTo>
                  <a:pt x="10268" y="2146"/>
                  <a:pt x="10268" y="2141"/>
                  <a:pt x="10268" y="2141"/>
                </a:cubicBezTo>
                <a:cubicBezTo>
                  <a:pt x="10268" y="2134"/>
                  <a:pt x="10274" y="2129"/>
                  <a:pt x="10274" y="2129"/>
                </a:cubicBezTo>
                <a:cubicBezTo>
                  <a:pt x="10280" y="2129"/>
                  <a:pt x="10286" y="2129"/>
                  <a:pt x="10286" y="2123"/>
                </a:cubicBezTo>
                <a:cubicBezTo>
                  <a:pt x="10292" y="2123"/>
                  <a:pt x="10298" y="2123"/>
                  <a:pt x="10298" y="2123"/>
                </a:cubicBezTo>
                <a:cubicBezTo>
                  <a:pt x="10304" y="2123"/>
                  <a:pt x="10310" y="2123"/>
                  <a:pt x="10310" y="2123"/>
                </a:cubicBezTo>
                <a:cubicBezTo>
                  <a:pt x="10316" y="2123"/>
                  <a:pt x="10322" y="2123"/>
                  <a:pt x="10322" y="2117"/>
                </a:cubicBezTo>
                <a:cubicBezTo>
                  <a:pt x="10327" y="2117"/>
                  <a:pt x="10333" y="2111"/>
                  <a:pt x="10333" y="2105"/>
                </a:cubicBezTo>
                <a:cubicBezTo>
                  <a:pt x="10333" y="2093"/>
                  <a:pt x="10327" y="2093"/>
                  <a:pt x="10322" y="2087"/>
                </a:cubicBezTo>
                <a:cubicBezTo>
                  <a:pt x="10322" y="2081"/>
                  <a:pt x="10316" y="2081"/>
                  <a:pt x="10310" y="2075"/>
                </a:cubicBezTo>
                <a:cubicBezTo>
                  <a:pt x="10310" y="2075"/>
                  <a:pt x="10310" y="2069"/>
                  <a:pt x="10310" y="2063"/>
                </a:cubicBezTo>
                <a:cubicBezTo>
                  <a:pt x="10310" y="2052"/>
                  <a:pt x="10310" y="2040"/>
                  <a:pt x="10322" y="2034"/>
                </a:cubicBezTo>
                <a:cubicBezTo>
                  <a:pt x="10322" y="2028"/>
                  <a:pt x="10322" y="2022"/>
                  <a:pt x="10327" y="2022"/>
                </a:cubicBezTo>
                <a:cubicBezTo>
                  <a:pt x="10333" y="2016"/>
                  <a:pt x="10333" y="2022"/>
                  <a:pt x="10339" y="2022"/>
                </a:cubicBezTo>
                <a:cubicBezTo>
                  <a:pt x="10345" y="2016"/>
                  <a:pt x="10345" y="2016"/>
                  <a:pt x="10351" y="2010"/>
                </a:cubicBezTo>
                <a:cubicBezTo>
                  <a:pt x="10357" y="2010"/>
                  <a:pt x="10357" y="2004"/>
                  <a:pt x="10357" y="1998"/>
                </a:cubicBezTo>
                <a:cubicBezTo>
                  <a:pt x="10363" y="1986"/>
                  <a:pt x="10363" y="1980"/>
                  <a:pt x="10369" y="1975"/>
                </a:cubicBezTo>
                <a:cubicBezTo>
                  <a:pt x="10369" y="1968"/>
                  <a:pt x="10369" y="1963"/>
                  <a:pt x="10369" y="1963"/>
                </a:cubicBezTo>
                <a:cubicBezTo>
                  <a:pt x="10375" y="1957"/>
                  <a:pt x="10387" y="1957"/>
                  <a:pt x="10393" y="1957"/>
                </a:cubicBezTo>
                <a:cubicBezTo>
                  <a:pt x="10404" y="1957"/>
                  <a:pt x="10411" y="1963"/>
                  <a:pt x="10416" y="1963"/>
                </a:cubicBezTo>
                <a:cubicBezTo>
                  <a:pt x="10422" y="1963"/>
                  <a:pt x="10422" y="1963"/>
                  <a:pt x="10428" y="1963"/>
                </a:cubicBezTo>
                <a:cubicBezTo>
                  <a:pt x="10434" y="1963"/>
                  <a:pt x="10434" y="1968"/>
                  <a:pt x="10434" y="1975"/>
                </a:cubicBezTo>
                <a:cubicBezTo>
                  <a:pt x="10446" y="1980"/>
                  <a:pt x="10446" y="1986"/>
                  <a:pt x="10452" y="1998"/>
                </a:cubicBezTo>
                <a:cubicBezTo>
                  <a:pt x="10458" y="1992"/>
                  <a:pt x="10464" y="1992"/>
                  <a:pt x="10464" y="1992"/>
                </a:cubicBezTo>
                <a:cubicBezTo>
                  <a:pt x="10470" y="1992"/>
                  <a:pt x="10470" y="1986"/>
                  <a:pt x="10476" y="1980"/>
                </a:cubicBezTo>
                <a:cubicBezTo>
                  <a:pt x="10476" y="1980"/>
                  <a:pt x="10482" y="1980"/>
                  <a:pt x="10488" y="1980"/>
                </a:cubicBezTo>
                <a:cubicBezTo>
                  <a:pt x="10493" y="1980"/>
                  <a:pt x="10493" y="1986"/>
                  <a:pt x="10499" y="1986"/>
                </a:cubicBezTo>
                <a:cubicBezTo>
                  <a:pt x="10499" y="1992"/>
                  <a:pt x="10505" y="1992"/>
                  <a:pt x="10505" y="1998"/>
                </a:cubicBezTo>
                <a:cubicBezTo>
                  <a:pt x="10511" y="1998"/>
                  <a:pt x="10511" y="2004"/>
                  <a:pt x="10511" y="2010"/>
                </a:cubicBezTo>
                <a:cubicBezTo>
                  <a:pt x="10517" y="2010"/>
                  <a:pt x="10517" y="2016"/>
                  <a:pt x="10517" y="2022"/>
                </a:cubicBezTo>
                <a:cubicBezTo>
                  <a:pt x="10517" y="2057"/>
                  <a:pt x="10517" y="2057"/>
                  <a:pt x="10517" y="2057"/>
                </a:cubicBezTo>
                <a:cubicBezTo>
                  <a:pt x="10488" y="2057"/>
                  <a:pt x="10488" y="2057"/>
                  <a:pt x="10488" y="2057"/>
                </a:cubicBezTo>
                <a:cubicBezTo>
                  <a:pt x="10488" y="2069"/>
                  <a:pt x="10488" y="2075"/>
                  <a:pt x="10488" y="2093"/>
                </a:cubicBezTo>
                <a:cubicBezTo>
                  <a:pt x="10488" y="2093"/>
                  <a:pt x="10488" y="2099"/>
                  <a:pt x="10488" y="2105"/>
                </a:cubicBezTo>
                <a:cubicBezTo>
                  <a:pt x="10482" y="2111"/>
                  <a:pt x="10482" y="2117"/>
                  <a:pt x="10476" y="2123"/>
                </a:cubicBezTo>
                <a:cubicBezTo>
                  <a:pt x="10470" y="2129"/>
                  <a:pt x="10464" y="2129"/>
                  <a:pt x="10464" y="2134"/>
                </a:cubicBezTo>
                <a:cubicBezTo>
                  <a:pt x="10458" y="2141"/>
                  <a:pt x="10452" y="2141"/>
                  <a:pt x="10446" y="2141"/>
                </a:cubicBezTo>
                <a:cubicBezTo>
                  <a:pt x="10434" y="2141"/>
                  <a:pt x="10428" y="2134"/>
                  <a:pt x="10416" y="2134"/>
                </a:cubicBezTo>
                <a:cubicBezTo>
                  <a:pt x="10411" y="2134"/>
                  <a:pt x="10404" y="2141"/>
                  <a:pt x="10404" y="2141"/>
                </a:cubicBezTo>
                <a:cubicBezTo>
                  <a:pt x="10399" y="2146"/>
                  <a:pt x="10393" y="2146"/>
                  <a:pt x="10393" y="2146"/>
                </a:cubicBezTo>
                <a:cubicBezTo>
                  <a:pt x="10387" y="2152"/>
                  <a:pt x="10387" y="2158"/>
                  <a:pt x="10387" y="2158"/>
                </a:cubicBezTo>
                <a:cubicBezTo>
                  <a:pt x="10381" y="2164"/>
                  <a:pt x="10381" y="2164"/>
                  <a:pt x="10375" y="2170"/>
                </a:cubicBezTo>
                <a:cubicBezTo>
                  <a:pt x="10375" y="2176"/>
                  <a:pt x="10375" y="2176"/>
                  <a:pt x="10375" y="2182"/>
                </a:cubicBezTo>
                <a:cubicBezTo>
                  <a:pt x="10369" y="2188"/>
                  <a:pt x="10363" y="2188"/>
                  <a:pt x="10363" y="2188"/>
                </a:cubicBezTo>
                <a:cubicBezTo>
                  <a:pt x="10357" y="2194"/>
                  <a:pt x="10357" y="2194"/>
                  <a:pt x="10351" y="2200"/>
                </a:cubicBezTo>
                <a:cubicBezTo>
                  <a:pt x="10351" y="2206"/>
                  <a:pt x="10351" y="2206"/>
                  <a:pt x="10345" y="2212"/>
                </a:cubicBezTo>
                <a:cubicBezTo>
                  <a:pt x="10339" y="2212"/>
                  <a:pt x="10339" y="2212"/>
                  <a:pt x="10333" y="2218"/>
                </a:cubicBezTo>
                <a:cubicBezTo>
                  <a:pt x="10327" y="2223"/>
                  <a:pt x="10316" y="2223"/>
                  <a:pt x="10316" y="2235"/>
                </a:cubicBezTo>
                <a:cubicBezTo>
                  <a:pt x="10316" y="2253"/>
                  <a:pt x="10322" y="2259"/>
                  <a:pt x="10322" y="2277"/>
                </a:cubicBezTo>
                <a:cubicBezTo>
                  <a:pt x="10322" y="2283"/>
                  <a:pt x="10322" y="2289"/>
                  <a:pt x="10316" y="2295"/>
                </a:cubicBezTo>
                <a:cubicBezTo>
                  <a:pt x="10316" y="2300"/>
                  <a:pt x="10304" y="2300"/>
                  <a:pt x="10304" y="2312"/>
                </a:cubicBezTo>
                <a:cubicBezTo>
                  <a:pt x="10304" y="2324"/>
                  <a:pt x="10310" y="2336"/>
                  <a:pt x="10310" y="2348"/>
                </a:cubicBezTo>
                <a:cubicBezTo>
                  <a:pt x="10310" y="2360"/>
                  <a:pt x="10310" y="2360"/>
                  <a:pt x="10310" y="2360"/>
                </a:cubicBezTo>
                <a:cubicBezTo>
                  <a:pt x="10310" y="2366"/>
                  <a:pt x="10316" y="2372"/>
                  <a:pt x="10316" y="2372"/>
                </a:cubicBezTo>
                <a:cubicBezTo>
                  <a:pt x="10316" y="2384"/>
                  <a:pt x="10316" y="2389"/>
                  <a:pt x="10316" y="2401"/>
                </a:cubicBezTo>
                <a:cubicBezTo>
                  <a:pt x="10327" y="2401"/>
                  <a:pt x="10333" y="2401"/>
                  <a:pt x="10345" y="2401"/>
                </a:cubicBezTo>
                <a:cubicBezTo>
                  <a:pt x="10351" y="2401"/>
                  <a:pt x="10357" y="2407"/>
                  <a:pt x="10363" y="2413"/>
                </a:cubicBezTo>
                <a:cubicBezTo>
                  <a:pt x="10369" y="2413"/>
                  <a:pt x="10369" y="2419"/>
                  <a:pt x="10375" y="2419"/>
                </a:cubicBezTo>
                <a:cubicBezTo>
                  <a:pt x="10375" y="2425"/>
                  <a:pt x="10381" y="2431"/>
                  <a:pt x="10381" y="2431"/>
                </a:cubicBezTo>
                <a:cubicBezTo>
                  <a:pt x="10393" y="2437"/>
                  <a:pt x="10399" y="2437"/>
                  <a:pt x="10404" y="2443"/>
                </a:cubicBezTo>
                <a:cubicBezTo>
                  <a:pt x="10411" y="2443"/>
                  <a:pt x="10411" y="2449"/>
                  <a:pt x="10416" y="2449"/>
                </a:cubicBezTo>
                <a:cubicBezTo>
                  <a:pt x="10428" y="2455"/>
                  <a:pt x="10434" y="2466"/>
                  <a:pt x="10446" y="2466"/>
                </a:cubicBezTo>
                <a:cubicBezTo>
                  <a:pt x="10452" y="2466"/>
                  <a:pt x="10452" y="2466"/>
                  <a:pt x="10452" y="2466"/>
                </a:cubicBezTo>
                <a:cubicBezTo>
                  <a:pt x="10458" y="2466"/>
                  <a:pt x="10458" y="2461"/>
                  <a:pt x="10464" y="2461"/>
                </a:cubicBezTo>
                <a:cubicBezTo>
                  <a:pt x="10476" y="2455"/>
                  <a:pt x="10488" y="2437"/>
                  <a:pt x="10499" y="2437"/>
                </a:cubicBezTo>
                <a:cubicBezTo>
                  <a:pt x="10511" y="2437"/>
                  <a:pt x="10517" y="2449"/>
                  <a:pt x="10529" y="2449"/>
                </a:cubicBezTo>
                <a:cubicBezTo>
                  <a:pt x="10535" y="2449"/>
                  <a:pt x="10541" y="2443"/>
                  <a:pt x="10547" y="2443"/>
                </a:cubicBezTo>
                <a:cubicBezTo>
                  <a:pt x="10553" y="2443"/>
                  <a:pt x="10559" y="2449"/>
                  <a:pt x="10559" y="2443"/>
                </a:cubicBezTo>
                <a:cubicBezTo>
                  <a:pt x="10565" y="2443"/>
                  <a:pt x="10565" y="2443"/>
                  <a:pt x="10570" y="2437"/>
                </a:cubicBezTo>
                <a:cubicBezTo>
                  <a:pt x="10577" y="2437"/>
                  <a:pt x="10570" y="2431"/>
                  <a:pt x="10577" y="2425"/>
                </a:cubicBezTo>
                <a:cubicBezTo>
                  <a:pt x="10577" y="2425"/>
                  <a:pt x="10582" y="2425"/>
                  <a:pt x="10582" y="2419"/>
                </a:cubicBezTo>
                <a:cubicBezTo>
                  <a:pt x="10677" y="2419"/>
                  <a:pt x="10677" y="2419"/>
                  <a:pt x="10677" y="2419"/>
                </a:cubicBezTo>
                <a:cubicBezTo>
                  <a:pt x="10683" y="2419"/>
                  <a:pt x="10683" y="2413"/>
                  <a:pt x="10689" y="2413"/>
                </a:cubicBezTo>
                <a:cubicBezTo>
                  <a:pt x="10695" y="2413"/>
                  <a:pt x="10701" y="2413"/>
                  <a:pt x="10707" y="2413"/>
                </a:cubicBezTo>
                <a:cubicBezTo>
                  <a:pt x="10707" y="2413"/>
                  <a:pt x="10707" y="2407"/>
                  <a:pt x="10713" y="2413"/>
                </a:cubicBezTo>
                <a:lnTo>
                  <a:pt x="10719" y="2419"/>
                </a:lnTo>
                <a:cubicBezTo>
                  <a:pt x="10719" y="2425"/>
                  <a:pt x="10719" y="2431"/>
                  <a:pt x="10725" y="2431"/>
                </a:cubicBezTo>
                <a:cubicBezTo>
                  <a:pt x="10725" y="2437"/>
                  <a:pt x="10731" y="2437"/>
                  <a:pt x="10731" y="2437"/>
                </a:cubicBezTo>
                <a:cubicBezTo>
                  <a:pt x="10790" y="2437"/>
                  <a:pt x="10790" y="2437"/>
                  <a:pt x="10790" y="2437"/>
                </a:cubicBezTo>
                <a:cubicBezTo>
                  <a:pt x="10796" y="2449"/>
                  <a:pt x="10796" y="2449"/>
                  <a:pt x="10796" y="2449"/>
                </a:cubicBezTo>
                <a:cubicBezTo>
                  <a:pt x="10790" y="2455"/>
                  <a:pt x="10790" y="2461"/>
                  <a:pt x="10784" y="2461"/>
                </a:cubicBezTo>
                <a:cubicBezTo>
                  <a:pt x="10778" y="2461"/>
                  <a:pt x="10772" y="2461"/>
                  <a:pt x="10760" y="2461"/>
                </a:cubicBezTo>
                <a:cubicBezTo>
                  <a:pt x="10748" y="2461"/>
                  <a:pt x="10743" y="2461"/>
                  <a:pt x="10731" y="2461"/>
                </a:cubicBezTo>
                <a:lnTo>
                  <a:pt x="10725" y="2466"/>
                </a:lnTo>
                <a:cubicBezTo>
                  <a:pt x="10719" y="2466"/>
                  <a:pt x="10713" y="2473"/>
                  <a:pt x="10713" y="2473"/>
                </a:cubicBezTo>
                <a:cubicBezTo>
                  <a:pt x="10707" y="2473"/>
                  <a:pt x="10701" y="2478"/>
                  <a:pt x="10701" y="2484"/>
                </a:cubicBezTo>
                <a:cubicBezTo>
                  <a:pt x="10695" y="2484"/>
                  <a:pt x="10689" y="2484"/>
                  <a:pt x="10689" y="2490"/>
                </a:cubicBezTo>
                <a:cubicBezTo>
                  <a:pt x="10683" y="2496"/>
                  <a:pt x="10683" y="2496"/>
                  <a:pt x="10677" y="2502"/>
                </a:cubicBezTo>
                <a:cubicBezTo>
                  <a:pt x="10677" y="2508"/>
                  <a:pt x="10677" y="2508"/>
                  <a:pt x="10671" y="2514"/>
                </a:cubicBezTo>
                <a:cubicBezTo>
                  <a:pt x="10671" y="2520"/>
                  <a:pt x="10671" y="2520"/>
                  <a:pt x="10665" y="2526"/>
                </a:cubicBezTo>
                <a:cubicBezTo>
                  <a:pt x="10659" y="2526"/>
                  <a:pt x="10659" y="2526"/>
                  <a:pt x="10654" y="2526"/>
                </a:cubicBezTo>
                <a:cubicBezTo>
                  <a:pt x="10648" y="2526"/>
                  <a:pt x="10636" y="2526"/>
                  <a:pt x="10630" y="2520"/>
                </a:cubicBezTo>
                <a:cubicBezTo>
                  <a:pt x="10624" y="2520"/>
                  <a:pt x="10624" y="2514"/>
                  <a:pt x="10618" y="2508"/>
                </a:cubicBezTo>
                <a:cubicBezTo>
                  <a:pt x="10612" y="2508"/>
                  <a:pt x="10612" y="2496"/>
                  <a:pt x="10600" y="2496"/>
                </a:cubicBezTo>
                <a:cubicBezTo>
                  <a:pt x="10588" y="2496"/>
                  <a:pt x="10582" y="2508"/>
                  <a:pt x="10577" y="2508"/>
                </a:cubicBezTo>
                <a:cubicBezTo>
                  <a:pt x="10565" y="2508"/>
                  <a:pt x="10559" y="2508"/>
                  <a:pt x="10553" y="2508"/>
                </a:cubicBezTo>
                <a:cubicBezTo>
                  <a:pt x="10541" y="2508"/>
                  <a:pt x="10535" y="2502"/>
                  <a:pt x="10529" y="2502"/>
                </a:cubicBezTo>
                <a:cubicBezTo>
                  <a:pt x="10523" y="2502"/>
                  <a:pt x="10517" y="2508"/>
                  <a:pt x="10517" y="2508"/>
                </a:cubicBezTo>
                <a:cubicBezTo>
                  <a:pt x="10511" y="2508"/>
                  <a:pt x="10511" y="2514"/>
                  <a:pt x="10505" y="2514"/>
                </a:cubicBezTo>
                <a:cubicBezTo>
                  <a:pt x="10499" y="2514"/>
                  <a:pt x="10499" y="2520"/>
                  <a:pt x="10493" y="2520"/>
                </a:cubicBezTo>
                <a:cubicBezTo>
                  <a:pt x="10488" y="2520"/>
                  <a:pt x="10488" y="2520"/>
                  <a:pt x="10482" y="2520"/>
                </a:cubicBezTo>
                <a:cubicBezTo>
                  <a:pt x="10476" y="2520"/>
                  <a:pt x="10476" y="2514"/>
                  <a:pt x="10470" y="2514"/>
                </a:cubicBezTo>
                <a:cubicBezTo>
                  <a:pt x="10464" y="2514"/>
                  <a:pt x="10464" y="2520"/>
                  <a:pt x="10458" y="2520"/>
                </a:cubicBezTo>
                <a:cubicBezTo>
                  <a:pt x="10458" y="2520"/>
                  <a:pt x="10452" y="2520"/>
                  <a:pt x="10446" y="2526"/>
                </a:cubicBezTo>
                <a:cubicBezTo>
                  <a:pt x="10446" y="2526"/>
                  <a:pt x="10452" y="2532"/>
                  <a:pt x="10446" y="2538"/>
                </a:cubicBezTo>
                <a:cubicBezTo>
                  <a:pt x="10446" y="2544"/>
                  <a:pt x="10440" y="2544"/>
                  <a:pt x="10434" y="2550"/>
                </a:cubicBezTo>
                <a:cubicBezTo>
                  <a:pt x="10434" y="2550"/>
                  <a:pt x="10440" y="2561"/>
                  <a:pt x="10434" y="2561"/>
                </a:cubicBezTo>
                <a:cubicBezTo>
                  <a:pt x="10428" y="2561"/>
                  <a:pt x="10428" y="2555"/>
                  <a:pt x="10422" y="2555"/>
                </a:cubicBezTo>
                <a:cubicBezTo>
                  <a:pt x="10416" y="2555"/>
                  <a:pt x="10416" y="2555"/>
                  <a:pt x="10411" y="2555"/>
                </a:cubicBezTo>
                <a:cubicBezTo>
                  <a:pt x="10404" y="2555"/>
                  <a:pt x="10404" y="2550"/>
                  <a:pt x="10399" y="2550"/>
                </a:cubicBezTo>
                <a:cubicBezTo>
                  <a:pt x="10399" y="2544"/>
                  <a:pt x="10404" y="2538"/>
                  <a:pt x="10399" y="2538"/>
                </a:cubicBezTo>
                <a:cubicBezTo>
                  <a:pt x="10399" y="2532"/>
                  <a:pt x="10393" y="2538"/>
                  <a:pt x="10387" y="2538"/>
                </a:cubicBezTo>
                <a:cubicBezTo>
                  <a:pt x="10387" y="2538"/>
                  <a:pt x="10381" y="2538"/>
                  <a:pt x="10375" y="2538"/>
                </a:cubicBezTo>
                <a:cubicBezTo>
                  <a:pt x="10375" y="2538"/>
                  <a:pt x="10369" y="2538"/>
                  <a:pt x="10363" y="2544"/>
                </a:cubicBezTo>
                <a:cubicBezTo>
                  <a:pt x="10363" y="2544"/>
                  <a:pt x="10363" y="2550"/>
                  <a:pt x="10363" y="2555"/>
                </a:cubicBezTo>
                <a:cubicBezTo>
                  <a:pt x="10369" y="2555"/>
                  <a:pt x="10369" y="2561"/>
                  <a:pt x="10375" y="2561"/>
                </a:cubicBezTo>
                <a:cubicBezTo>
                  <a:pt x="10375" y="2561"/>
                  <a:pt x="10381" y="2561"/>
                  <a:pt x="10387" y="2561"/>
                </a:cubicBezTo>
                <a:cubicBezTo>
                  <a:pt x="10393" y="2561"/>
                  <a:pt x="10393" y="2567"/>
                  <a:pt x="10399" y="2573"/>
                </a:cubicBezTo>
                <a:cubicBezTo>
                  <a:pt x="10387" y="2573"/>
                  <a:pt x="10381" y="2567"/>
                  <a:pt x="10375" y="2573"/>
                </a:cubicBezTo>
                <a:cubicBezTo>
                  <a:pt x="10357" y="2573"/>
                  <a:pt x="10351" y="2579"/>
                  <a:pt x="10339" y="2579"/>
                </a:cubicBezTo>
                <a:cubicBezTo>
                  <a:pt x="10333" y="2585"/>
                  <a:pt x="10327" y="2585"/>
                  <a:pt x="10327" y="2585"/>
                </a:cubicBezTo>
                <a:cubicBezTo>
                  <a:pt x="10327" y="2591"/>
                  <a:pt x="10327" y="2597"/>
                  <a:pt x="10327" y="2597"/>
                </a:cubicBezTo>
                <a:cubicBezTo>
                  <a:pt x="10333" y="2609"/>
                  <a:pt x="10339" y="2615"/>
                  <a:pt x="10351" y="2615"/>
                </a:cubicBezTo>
                <a:lnTo>
                  <a:pt x="10357" y="2615"/>
                </a:lnTo>
                <a:cubicBezTo>
                  <a:pt x="10363" y="2615"/>
                  <a:pt x="10369" y="2621"/>
                  <a:pt x="10369" y="2621"/>
                </a:cubicBezTo>
                <a:cubicBezTo>
                  <a:pt x="10375" y="2621"/>
                  <a:pt x="10381" y="2621"/>
                  <a:pt x="10387" y="2621"/>
                </a:cubicBezTo>
                <a:cubicBezTo>
                  <a:pt x="10393" y="2621"/>
                  <a:pt x="10399" y="2621"/>
                  <a:pt x="10404" y="2621"/>
                </a:cubicBezTo>
                <a:cubicBezTo>
                  <a:pt x="10416" y="2615"/>
                  <a:pt x="10416" y="2603"/>
                  <a:pt x="10422" y="2597"/>
                </a:cubicBezTo>
                <a:cubicBezTo>
                  <a:pt x="10428" y="2591"/>
                  <a:pt x="10428" y="2585"/>
                  <a:pt x="10434" y="2585"/>
                </a:cubicBezTo>
                <a:cubicBezTo>
                  <a:pt x="10446" y="2585"/>
                  <a:pt x="10446" y="2585"/>
                  <a:pt x="10452" y="2591"/>
                </a:cubicBezTo>
                <a:cubicBezTo>
                  <a:pt x="10458" y="2591"/>
                  <a:pt x="10464" y="2591"/>
                  <a:pt x="10464" y="2597"/>
                </a:cubicBezTo>
                <a:cubicBezTo>
                  <a:pt x="10470" y="2597"/>
                  <a:pt x="10476" y="2603"/>
                  <a:pt x="10476" y="2603"/>
                </a:cubicBezTo>
                <a:cubicBezTo>
                  <a:pt x="10476" y="2609"/>
                  <a:pt x="10476" y="2615"/>
                  <a:pt x="10482" y="2615"/>
                </a:cubicBezTo>
                <a:cubicBezTo>
                  <a:pt x="10482" y="2621"/>
                  <a:pt x="10476" y="2627"/>
                  <a:pt x="10482" y="2627"/>
                </a:cubicBezTo>
                <a:cubicBezTo>
                  <a:pt x="10482" y="2632"/>
                  <a:pt x="10488" y="2632"/>
                  <a:pt x="10493" y="2632"/>
                </a:cubicBezTo>
                <a:lnTo>
                  <a:pt x="10499" y="2639"/>
                </a:lnTo>
                <a:cubicBezTo>
                  <a:pt x="10505" y="2639"/>
                  <a:pt x="10511" y="2644"/>
                  <a:pt x="10511" y="2650"/>
                </a:cubicBezTo>
                <a:cubicBezTo>
                  <a:pt x="10511" y="2650"/>
                  <a:pt x="10511" y="2656"/>
                  <a:pt x="10505" y="2656"/>
                </a:cubicBezTo>
                <a:cubicBezTo>
                  <a:pt x="10499" y="2668"/>
                  <a:pt x="10488" y="2668"/>
                  <a:pt x="10476" y="2674"/>
                </a:cubicBezTo>
                <a:cubicBezTo>
                  <a:pt x="10476" y="2674"/>
                  <a:pt x="10464" y="2674"/>
                  <a:pt x="10464" y="2680"/>
                </a:cubicBezTo>
                <a:cubicBezTo>
                  <a:pt x="10464" y="2680"/>
                  <a:pt x="10464" y="2686"/>
                  <a:pt x="10464" y="2692"/>
                </a:cubicBezTo>
                <a:cubicBezTo>
                  <a:pt x="10464" y="2698"/>
                  <a:pt x="10464" y="2704"/>
                  <a:pt x="10464" y="2710"/>
                </a:cubicBezTo>
                <a:cubicBezTo>
                  <a:pt x="10440" y="2710"/>
                  <a:pt x="10440" y="2710"/>
                  <a:pt x="10440" y="2710"/>
                </a:cubicBezTo>
                <a:cubicBezTo>
                  <a:pt x="10434" y="2710"/>
                  <a:pt x="10428" y="2710"/>
                  <a:pt x="10422" y="2710"/>
                </a:cubicBezTo>
                <a:cubicBezTo>
                  <a:pt x="10422" y="2704"/>
                  <a:pt x="10416" y="2704"/>
                  <a:pt x="10416" y="2704"/>
                </a:cubicBezTo>
                <a:cubicBezTo>
                  <a:pt x="10411" y="2704"/>
                  <a:pt x="10411" y="2698"/>
                  <a:pt x="10411" y="2692"/>
                </a:cubicBezTo>
                <a:cubicBezTo>
                  <a:pt x="10404" y="2692"/>
                  <a:pt x="10411" y="2686"/>
                  <a:pt x="10411" y="2680"/>
                </a:cubicBezTo>
                <a:cubicBezTo>
                  <a:pt x="10404" y="2680"/>
                  <a:pt x="10404" y="2674"/>
                  <a:pt x="10399" y="2668"/>
                </a:cubicBezTo>
                <a:cubicBezTo>
                  <a:pt x="10399" y="2668"/>
                  <a:pt x="10387" y="2674"/>
                  <a:pt x="10387" y="2668"/>
                </a:cubicBezTo>
                <a:cubicBezTo>
                  <a:pt x="10387" y="2668"/>
                  <a:pt x="10387" y="2662"/>
                  <a:pt x="10387" y="2656"/>
                </a:cubicBezTo>
                <a:lnTo>
                  <a:pt x="10387" y="2650"/>
                </a:lnTo>
                <a:cubicBezTo>
                  <a:pt x="10363" y="2650"/>
                  <a:pt x="10363" y="2650"/>
                  <a:pt x="10363" y="2650"/>
                </a:cubicBezTo>
                <a:cubicBezTo>
                  <a:pt x="10357" y="2656"/>
                  <a:pt x="10357" y="2662"/>
                  <a:pt x="10351" y="2668"/>
                </a:cubicBezTo>
                <a:cubicBezTo>
                  <a:pt x="10345" y="2674"/>
                  <a:pt x="10339" y="2674"/>
                  <a:pt x="10339" y="2680"/>
                </a:cubicBezTo>
                <a:cubicBezTo>
                  <a:pt x="10333" y="2680"/>
                  <a:pt x="10327" y="2680"/>
                  <a:pt x="10327" y="2686"/>
                </a:cubicBezTo>
                <a:cubicBezTo>
                  <a:pt x="10322" y="2686"/>
                  <a:pt x="10327" y="2692"/>
                  <a:pt x="10327" y="2698"/>
                </a:cubicBezTo>
                <a:cubicBezTo>
                  <a:pt x="10327" y="2698"/>
                  <a:pt x="10327" y="2704"/>
                  <a:pt x="10327" y="2710"/>
                </a:cubicBezTo>
                <a:cubicBezTo>
                  <a:pt x="10327" y="2710"/>
                  <a:pt x="10322" y="2716"/>
                  <a:pt x="10322" y="2721"/>
                </a:cubicBezTo>
                <a:cubicBezTo>
                  <a:pt x="10316" y="2721"/>
                  <a:pt x="10316" y="2727"/>
                  <a:pt x="10310" y="2727"/>
                </a:cubicBezTo>
                <a:cubicBezTo>
                  <a:pt x="10310" y="2733"/>
                  <a:pt x="10310" y="2739"/>
                  <a:pt x="10310" y="2739"/>
                </a:cubicBezTo>
                <a:cubicBezTo>
                  <a:pt x="10310" y="2745"/>
                  <a:pt x="10304" y="2751"/>
                  <a:pt x="10304" y="2757"/>
                </a:cubicBezTo>
                <a:cubicBezTo>
                  <a:pt x="10304" y="2763"/>
                  <a:pt x="10304" y="2769"/>
                  <a:pt x="10304" y="2775"/>
                </a:cubicBezTo>
                <a:cubicBezTo>
                  <a:pt x="10304" y="2781"/>
                  <a:pt x="10310" y="2781"/>
                  <a:pt x="10310" y="2787"/>
                </a:cubicBezTo>
                <a:cubicBezTo>
                  <a:pt x="10310" y="2793"/>
                  <a:pt x="10316" y="2793"/>
                  <a:pt x="10316" y="2799"/>
                </a:cubicBezTo>
                <a:cubicBezTo>
                  <a:pt x="10316" y="2805"/>
                  <a:pt x="10310" y="2805"/>
                  <a:pt x="10304" y="2810"/>
                </a:cubicBezTo>
                <a:cubicBezTo>
                  <a:pt x="10304" y="2816"/>
                  <a:pt x="10298" y="2816"/>
                  <a:pt x="10292" y="2822"/>
                </a:cubicBezTo>
                <a:cubicBezTo>
                  <a:pt x="10292" y="2828"/>
                  <a:pt x="10292" y="2828"/>
                  <a:pt x="10292" y="2834"/>
                </a:cubicBezTo>
                <a:cubicBezTo>
                  <a:pt x="10304" y="2846"/>
                  <a:pt x="10304" y="2846"/>
                  <a:pt x="10304" y="2846"/>
                </a:cubicBezTo>
                <a:cubicBezTo>
                  <a:pt x="10298" y="2858"/>
                  <a:pt x="10298" y="2858"/>
                  <a:pt x="10298" y="2858"/>
                </a:cubicBezTo>
                <a:cubicBezTo>
                  <a:pt x="10298" y="2858"/>
                  <a:pt x="10292" y="2858"/>
                  <a:pt x="10286" y="2858"/>
                </a:cubicBezTo>
                <a:cubicBezTo>
                  <a:pt x="10274" y="2858"/>
                  <a:pt x="10274" y="2846"/>
                  <a:pt x="10262" y="2846"/>
                </a:cubicBezTo>
                <a:cubicBezTo>
                  <a:pt x="10250" y="2846"/>
                  <a:pt x="10245" y="2846"/>
                  <a:pt x="10238" y="2846"/>
                </a:cubicBezTo>
                <a:cubicBezTo>
                  <a:pt x="10227" y="2846"/>
                  <a:pt x="10221" y="2846"/>
                  <a:pt x="10215" y="2846"/>
                </a:cubicBezTo>
                <a:cubicBezTo>
                  <a:pt x="10209" y="2846"/>
                  <a:pt x="10203" y="2846"/>
                  <a:pt x="10197" y="2852"/>
                </a:cubicBezTo>
                <a:cubicBezTo>
                  <a:pt x="10197" y="2858"/>
                  <a:pt x="10191" y="2858"/>
                  <a:pt x="10191" y="2864"/>
                </a:cubicBezTo>
                <a:cubicBezTo>
                  <a:pt x="10191" y="2870"/>
                  <a:pt x="10197" y="2870"/>
                  <a:pt x="10197" y="2876"/>
                </a:cubicBezTo>
                <a:cubicBezTo>
                  <a:pt x="10203" y="2887"/>
                  <a:pt x="10209" y="2887"/>
                  <a:pt x="10215" y="2893"/>
                </a:cubicBezTo>
                <a:cubicBezTo>
                  <a:pt x="10215" y="2905"/>
                  <a:pt x="10215" y="2905"/>
                  <a:pt x="10215" y="2905"/>
                </a:cubicBezTo>
                <a:cubicBezTo>
                  <a:pt x="10203" y="2911"/>
                  <a:pt x="10203" y="2911"/>
                  <a:pt x="10203" y="2911"/>
                </a:cubicBezTo>
                <a:cubicBezTo>
                  <a:pt x="10185" y="2899"/>
                  <a:pt x="10179" y="2893"/>
                  <a:pt x="10161" y="2882"/>
                </a:cubicBezTo>
                <a:cubicBezTo>
                  <a:pt x="10156" y="2882"/>
                  <a:pt x="10156" y="2882"/>
                  <a:pt x="10150" y="2876"/>
                </a:cubicBezTo>
                <a:cubicBezTo>
                  <a:pt x="10144" y="2870"/>
                  <a:pt x="10144" y="2864"/>
                  <a:pt x="10138" y="2864"/>
                </a:cubicBezTo>
                <a:cubicBezTo>
                  <a:pt x="10138" y="2858"/>
                  <a:pt x="10132" y="2858"/>
                  <a:pt x="10126" y="2858"/>
                </a:cubicBezTo>
                <a:cubicBezTo>
                  <a:pt x="10126" y="2858"/>
                  <a:pt x="10120" y="2864"/>
                  <a:pt x="10114" y="2864"/>
                </a:cubicBezTo>
                <a:cubicBezTo>
                  <a:pt x="10108" y="2870"/>
                  <a:pt x="10102" y="2876"/>
                  <a:pt x="10090" y="2882"/>
                </a:cubicBezTo>
                <a:cubicBezTo>
                  <a:pt x="10084" y="2882"/>
                  <a:pt x="10084" y="2887"/>
                  <a:pt x="10079" y="2887"/>
                </a:cubicBezTo>
                <a:cubicBezTo>
                  <a:pt x="10079" y="2887"/>
                  <a:pt x="10072" y="2887"/>
                  <a:pt x="10067" y="2887"/>
                </a:cubicBezTo>
                <a:cubicBezTo>
                  <a:pt x="10067" y="2893"/>
                  <a:pt x="10061" y="2893"/>
                  <a:pt x="10055" y="2893"/>
                </a:cubicBezTo>
                <a:cubicBezTo>
                  <a:pt x="10055" y="2899"/>
                  <a:pt x="10055" y="2905"/>
                  <a:pt x="10049" y="2905"/>
                </a:cubicBezTo>
                <a:cubicBezTo>
                  <a:pt x="10043" y="2911"/>
                  <a:pt x="10043" y="2911"/>
                  <a:pt x="10037" y="2917"/>
                </a:cubicBezTo>
                <a:cubicBezTo>
                  <a:pt x="10025" y="2923"/>
                  <a:pt x="10019" y="2917"/>
                  <a:pt x="10001" y="2917"/>
                </a:cubicBezTo>
                <a:cubicBezTo>
                  <a:pt x="9995" y="2917"/>
                  <a:pt x="9990" y="2917"/>
                  <a:pt x="9978" y="2923"/>
                </a:cubicBezTo>
                <a:cubicBezTo>
                  <a:pt x="9972" y="2923"/>
                  <a:pt x="9972" y="2929"/>
                  <a:pt x="9966" y="2929"/>
                </a:cubicBezTo>
                <a:cubicBezTo>
                  <a:pt x="9960" y="2935"/>
                  <a:pt x="9954" y="2935"/>
                  <a:pt x="9948" y="2935"/>
                </a:cubicBezTo>
                <a:cubicBezTo>
                  <a:pt x="9936" y="2935"/>
                  <a:pt x="9924" y="2935"/>
                  <a:pt x="9912" y="2923"/>
                </a:cubicBezTo>
                <a:cubicBezTo>
                  <a:pt x="9906" y="2911"/>
                  <a:pt x="9906" y="2899"/>
                  <a:pt x="9906" y="2882"/>
                </a:cubicBezTo>
                <a:cubicBezTo>
                  <a:pt x="9883" y="2882"/>
                  <a:pt x="9883" y="2882"/>
                  <a:pt x="9883" y="2882"/>
                </a:cubicBezTo>
                <a:cubicBezTo>
                  <a:pt x="9883" y="2887"/>
                  <a:pt x="9877" y="2887"/>
                  <a:pt x="9877" y="2887"/>
                </a:cubicBezTo>
                <a:cubicBezTo>
                  <a:pt x="9871" y="2893"/>
                  <a:pt x="9871" y="2899"/>
                  <a:pt x="9871" y="2899"/>
                </a:cubicBezTo>
                <a:cubicBezTo>
                  <a:pt x="9865" y="2899"/>
                  <a:pt x="9859" y="2899"/>
                  <a:pt x="9859" y="2899"/>
                </a:cubicBezTo>
                <a:cubicBezTo>
                  <a:pt x="9853" y="2899"/>
                  <a:pt x="9847" y="2893"/>
                  <a:pt x="9841" y="2893"/>
                </a:cubicBezTo>
                <a:cubicBezTo>
                  <a:pt x="9818" y="2893"/>
                  <a:pt x="9818" y="2893"/>
                  <a:pt x="9818" y="2893"/>
                </a:cubicBezTo>
                <a:cubicBezTo>
                  <a:pt x="9812" y="2893"/>
                  <a:pt x="9806" y="2899"/>
                  <a:pt x="9795" y="2899"/>
                </a:cubicBezTo>
                <a:cubicBezTo>
                  <a:pt x="9795" y="2911"/>
                  <a:pt x="9800" y="2917"/>
                  <a:pt x="9795" y="2935"/>
                </a:cubicBezTo>
                <a:cubicBezTo>
                  <a:pt x="9771" y="2935"/>
                  <a:pt x="9771" y="2935"/>
                  <a:pt x="9771" y="2935"/>
                </a:cubicBezTo>
                <a:cubicBezTo>
                  <a:pt x="9765" y="2935"/>
                  <a:pt x="9759" y="2935"/>
                  <a:pt x="9753" y="2929"/>
                </a:cubicBezTo>
                <a:cubicBezTo>
                  <a:pt x="9753" y="2929"/>
                  <a:pt x="9747" y="2929"/>
                  <a:pt x="9741" y="2923"/>
                </a:cubicBezTo>
                <a:cubicBezTo>
                  <a:pt x="9741" y="2911"/>
                  <a:pt x="9741" y="2905"/>
                  <a:pt x="9736" y="2893"/>
                </a:cubicBezTo>
                <a:cubicBezTo>
                  <a:pt x="9730" y="2899"/>
                  <a:pt x="9730" y="2899"/>
                  <a:pt x="9730" y="2899"/>
                </a:cubicBezTo>
                <a:cubicBezTo>
                  <a:pt x="9706" y="2899"/>
                  <a:pt x="9706" y="2899"/>
                  <a:pt x="9706" y="2899"/>
                </a:cubicBezTo>
                <a:cubicBezTo>
                  <a:pt x="9706" y="2882"/>
                  <a:pt x="9706" y="2882"/>
                  <a:pt x="9706" y="2882"/>
                </a:cubicBezTo>
                <a:cubicBezTo>
                  <a:pt x="9706" y="2876"/>
                  <a:pt x="9700" y="2876"/>
                  <a:pt x="9700" y="2870"/>
                </a:cubicBezTo>
                <a:cubicBezTo>
                  <a:pt x="9700" y="2864"/>
                  <a:pt x="9706" y="2864"/>
                  <a:pt x="9706" y="2858"/>
                </a:cubicBezTo>
                <a:cubicBezTo>
                  <a:pt x="9753" y="2858"/>
                  <a:pt x="9753" y="2858"/>
                  <a:pt x="9753" y="2858"/>
                </a:cubicBezTo>
                <a:cubicBezTo>
                  <a:pt x="9759" y="2858"/>
                  <a:pt x="9765" y="2864"/>
                  <a:pt x="9777" y="2864"/>
                </a:cubicBezTo>
                <a:cubicBezTo>
                  <a:pt x="9783" y="2864"/>
                  <a:pt x="9783" y="2870"/>
                  <a:pt x="9789" y="2876"/>
                </a:cubicBezTo>
                <a:cubicBezTo>
                  <a:pt x="9795" y="2876"/>
                  <a:pt x="9795" y="2882"/>
                  <a:pt x="9806" y="2882"/>
                </a:cubicBezTo>
                <a:cubicBezTo>
                  <a:pt x="9812" y="2882"/>
                  <a:pt x="9818" y="2876"/>
                  <a:pt x="9824" y="2876"/>
                </a:cubicBezTo>
                <a:cubicBezTo>
                  <a:pt x="9829" y="2870"/>
                  <a:pt x="9829" y="2864"/>
                  <a:pt x="9829" y="2852"/>
                </a:cubicBezTo>
                <a:cubicBezTo>
                  <a:pt x="9829" y="2840"/>
                  <a:pt x="9824" y="2834"/>
                  <a:pt x="9824" y="2822"/>
                </a:cubicBezTo>
                <a:cubicBezTo>
                  <a:pt x="9824" y="2816"/>
                  <a:pt x="9829" y="2816"/>
                  <a:pt x="9829" y="2805"/>
                </a:cubicBezTo>
                <a:cubicBezTo>
                  <a:pt x="9835" y="2799"/>
                  <a:pt x="9841" y="2799"/>
                  <a:pt x="9841" y="2793"/>
                </a:cubicBezTo>
                <a:cubicBezTo>
                  <a:pt x="9841" y="2781"/>
                  <a:pt x="9841" y="2775"/>
                  <a:pt x="9841" y="2769"/>
                </a:cubicBezTo>
                <a:cubicBezTo>
                  <a:pt x="9818" y="2769"/>
                  <a:pt x="9818" y="2769"/>
                  <a:pt x="9818" y="2769"/>
                </a:cubicBezTo>
                <a:cubicBezTo>
                  <a:pt x="9812" y="2769"/>
                  <a:pt x="9812" y="2775"/>
                  <a:pt x="9806" y="2775"/>
                </a:cubicBezTo>
                <a:cubicBezTo>
                  <a:pt x="9800" y="2775"/>
                  <a:pt x="9789" y="2769"/>
                  <a:pt x="9783" y="2775"/>
                </a:cubicBezTo>
                <a:cubicBezTo>
                  <a:pt x="9777" y="2775"/>
                  <a:pt x="9777" y="2775"/>
                  <a:pt x="9771" y="2781"/>
                </a:cubicBezTo>
                <a:cubicBezTo>
                  <a:pt x="9771" y="2781"/>
                  <a:pt x="9771" y="2787"/>
                  <a:pt x="9765" y="2793"/>
                </a:cubicBezTo>
                <a:cubicBezTo>
                  <a:pt x="9765" y="2793"/>
                  <a:pt x="9759" y="2805"/>
                  <a:pt x="9753" y="2805"/>
                </a:cubicBezTo>
                <a:cubicBezTo>
                  <a:pt x="9747" y="2805"/>
                  <a:pt x="9747" y="2805"/>
                  <a:pt x="9747" y="2805"/>
                </a:cubicBezTo>
                <a:cubicBezTo>
                  <a:pt x="9747" y="2805"/>
                  <a:pt x="9741" y="2799"/>
                  <a:pt x="9736" y="2799"/>
                </a:cubicBezTo>
                <a:cubicBezTo>
                  <a:pt x="9741" y="2787"/>
                  <a:pt x="9736" y="2781"/>
                  <a:pt x="9741" y="2775"/>
                </a:cubicBezTo>
                <a:cubicBezTo>
                  <a:pt x="9741" y="2769"/>
                  <a:pt x="9753" y="2769"/>
                  <a:pt x="9753" y="2763"/>
                </a:cubicBezTo>
                <a:cubicBezTo>
                  <a:pt x="9753" y="2763"/>
                  <a:pt x="9753" y="2757"/>
                  <a:pt x="9753" y="2751"/>
                </a:cubicBezTo>
                <a:cubicBezTo>
                  <a:pt x="9753" y="2733"/>
                  <a:pt x="9753" y="2733"/>
                  <a:pt x="9753" y="2733"/>
                </a:cubicBezTo>
                <a:cubicBezTo>
                  <a:pt x="9747" y="2739"/>
                  <a:pt x="9741" y="2739"/>
                  <a:pt x="9730" y="2739"/>
                </a:cubicBezTo>
                <a:cubicBezTo>
                  <a:pt x="9730" y="2739"/>
                  <a:pt x="9724" y="2739"/>
                  <a:pt x="9724" y="2733"/>
                </a:cubicBezTo>
                <a:cubicBezTo>
                  <a:pt x="9724" y="2727"/>
                  <a:pt x="9724" y="2727"/>
                  <a:pt x="9724" y="2721"/>
                </a:cubicBezTo>
                <a:cubicBezTo>
                  <a:pt x="9730" y="2716"/>
                  <a:pt x="9736" y="2710"/>
                  <a:pt x="9736" y="2698"/>
                </a:cubicBezTo>
                <a:cubicBezTo>
                  <a:pt x="9741" y="2698"/>
                  <a:pt x="9736" y="2692"/>
                  <a:pt x="9736" y="2686"/>
                </a:cubicBezTo>
                <a:cubicBezTo>
                  <a:pt x="9736" y="2686"/>
                  <a:pt x="9741" y="2680"/>
                  <a:pt x="9736" y="2674"/>
                </a:cubicBezTo>
                <a:cubicBezTo>
                  <a:pt x="9736" y="2668"/>
                  <a:pt x="9730" y="2668"/>
                  <a:pt x="9730" y="2662"/>
                </a:cubicBezTo>
                <a:cubicBezTo>
                  <a:pt x="9730" y="2662"/>
                  <a:pt x="9730" y="2656"/>
                  <a:pt x="9724" y="2650"/>
                </a:cubicBezTo>
                <a:cubicBezTo>
                  <a:pt x="9718" y="2650"/>
                  <a:pt x="9724" y="2644"/>
                  <a:pt x="9718" y="2644"/>
                </a:cubicBezTo>
                <a:cubicBezTo>
                  <a:pt x="9712" y="2644"/>
                  <a:pt x="9706" y="2644"/>
                  <a:pt x="9706" y="2644"/>
                </a:cubicBezTo>
                <a:cubicBezTo>
                  <a:pt x="9700" y="2644"/>
                  <a:pt x="9694" y="2650"/>
                  <a:pt x="9688" y="2650"/>
                </a:cubicBezTo>
                <a:cubicBezTo>
                  <a:pt x="9688" y="2662"/>
                  <a:pt x="9688" y="2668"/>
                  <a:pt x="9682" y="2674"/>
                </a:cubicBezTo>
                <a:cubicBezTo>
                  <a:pt x="9676" y="2686"/>
                  <a:pt x="9676" y="2692"/>
                  <a:pt x="9664" y="2698"/>
                </a:cubicBezTo>
                <a:cubicBezTo>
                  <a:pt x="9658" y="2698"/>
                  <a:pt x="9658" y="2698"/>
                  <a:pt x="9653" y="2698"/>
                </a:cubicBezTo>
                <a:cubicBezTo>
                  <a:pt x="9647" y="2698"/>
                  <a:pt x="9641" y="2698"/>
                  <a:pt x="9641" y="2698"/>
                </a:cubicBezTo>
                <a:cubicBezTo>
                  <a:pt x="9635" y="2698"/>
                  <a:pt x="9629" y="2704"/>
                  <a:pt x="9629" y="2710"/>
                </a:cubicBezTo>
                <a:cubicBezTo>
                  <a:pt x="9629" y="2716"/>
                  <a:pt x="9635" y="2721"/>
                  <a:pt x="9635" y="2727"/>
                </a:cubicBezTo>
                <a:cubicBezTo>
                  <a:pt x="9635" y="2733"/>
                  <a:pt x="9635" y="2733"/>
                  <a:pt x="9635" y="2733"/>
                </a:cubicBezTo>
                <a:cubicBezTo>
                  <a:pt x="9635" y="2739"/>
                  <a:pt x="9635" y="2745"/>
                  <a:pt x="9629" y="2745"/>
                </a:cubicBezTo>
                <a:cubicBezTo>
                  <a:pt x="9629" y="2745"/>
                  <a:pt x="9623" y="2745"/>
                  <a:pt x="9617" y="2745"/>
                </a:cubicBezTo>
                <a:cubicBezTo>
                  <a:pt x="9617" y="2751"/>
                  <a:pt x="9611" y="2751"/>
                  <a:pt x="9605" y="2751"/>
                </a:cubicBezTo>
                <a:cubicBezTo>
                  <a:pt x="9593" y="2757"/>
                  <a:pt x="9587" y="2763"/>
                  <a:pt x="9587" y="2775"/>
                </a:cubicBezTo>
                <a:cubicBezTo>
                  <a:pt x="9587" y="2787"/>
                  <a:pt x="9593" y="2793"/>
                  <a:pt x="9599" y="2805"/>
                </a:cubicBezTo>
                <a:cubicBezTo>
                  <a:pt x="9599" y="2810"/>
                  <a:pt x="9605" y="2810"/>
                  <a:pt x="9605" y="2816"/>
                </a:cubicBezTo>
                <a:cubicBezTo>
                  <a:pt x="9611" y="2816"/>
                  <a:pt x="9617" y="2816"/>
                  <a:pt x="9617" y="2816"/>
                </a:cubicBezTo>
                <a:cubicBezTo>
                  <a:pt x="9623" y="2822"/>
                  <a:pt x="9623" y="2822"/>
                  <a:pt x="9629" y="2828"/>
                </a:cubicBezTo>
                <a:cubicBezTo>
                  <a:pt x="9629" y="2828"/>
                  <a:pt x="9629" y="2834"/>
                  <a:pt x="9629" y="2840"/>
                </a:cubicBezTo>
                <a:cubicBezTo>
                  <a:pt x="9629" y="2840"/>
                  <a:pt x="9617" y="2846"/>
                  <a:pt x="9617" y="2852"/>
                </a:cubicBezTo>
                <a:cubicBezTo>
                  <a:pt x="9617" y="2858"/>
                  <a:pt x="9623" y="2858"/>
                  <a:pt x="9623" y="2864"/>
                </a:cubicBezTo>
                <a:cubicBezTo>
                  <a:pt x="9623" y="2876"/>
                  <a:pt x="9623" y="2876"/>
                  <a:pt x="9623" y="2876"/>
                </a:cubicBezTo>
                <a:cubicBezTo>
                  <a:pt x="9623" y="2882"/>
                  <a:pt x="9617" y="2882"/>
                  <a:pt x="9617" y="2893"/>
                </a:cubicBezTo>
                <a:cubicBezTo>
                  <a:pt x="9617" y="2893"/>
                  <a:pt x="9617" y="2893"/>
                  <a:pt x="9617" y="2899"/>
                </a:cubicBezTo>
                <a:cubicBezTo>
                  <a:pt x="9617" y="2905"/>
                  <a:pt x="9617" y="2905"/>
                  <a:pt x="9623" y="2911"/>
                </a:cubicBezTo>
                <a:cubicBezTo>
                  <a:pt x="9623" y="2917"/>
                  <a:pt x="9629" y="2917"/>
                  <a:pt x="9629" y="2923"/>
                </a:cubicBezTo>
                <a:cubicBezTo>
                  <a:pt x="9635" y="2929"/>
                  <a:pt x="9641" y="2935"/>
                  <a:pt x="9641" y="2947"/>
                </a:cubicBezTo>
                <a:cubicBezTo>
                  <a:pt x="9641" y="2965"/>
                  <a:pt x="9641" y="2965"/>
                  <a:pt x="9641" y="2965"/>
                </a:cubicBezTo>
                <a:cubicBezTo>
                  <a:pt x="9623" y="2965"/>
                  <a:pt x="9623" y="2965"/>
                  <a:pt x="9623" y="2965"/>
                </a:cubicBezTo>
                <a:cubicBezTo>
                  <a:pt x="9617" y="2965"/>
                  <a:pt x="9611" y="2971"/>
                  <a:pt x="9605" y="2971"/>
                </a:cubicBezTo>
                <a:cubicBezTo>
                  <a:pt x="9593" y="2971"/>
                  <a:pt x="9587" y="2971"/>
                  <a:pt x="9575" y="2971"/>
                </a:cubicBezTo>
                <a:cubicBezTo>
                  <a:pt x="9564" y="2971"/>
                  <a:pt x="9564" y="2971"/>
                  <a:pt x="9564" y="2971"/>
                </a:cubicBezTo>
                <a:cubicBezTo>
                  <a:pt x="9558" y="2971"/>
                  <a:pt x="9552" y="2971"/>
                  <a:pt x="9546" y="2971"/>
                </a:cubicBezTo>
                <a:cubicBezTo>
                  <a:pt x="9534" y="2971"/>
                  <a:pt x="9528" y="2971"/>
                  <a:pt x="9516" y="2971"/>
                </a:cubicBezTo>
                <a:cubicBezTo>
                  <a:pt x="9504" y="2971"/>
                  <a:pt x="9498" y="2971"/>
                  <a:pt x="9492" y="2971"/>
                </a:cubicBezTo>
                <a:cubicBezTo>
                  <a:pt x="9487" y="2976"/>
                  <a:pt x="9492" y="2982"/>
                  <a:pt x="9487" y="2982"/>
                </a:cubicBezTo>
                <a:cubicBezTo>
                  <a:pt x="9481" y="2988"/>
                  <a:pt x="9481" y="2988"/>
                  <a:pt x="9475" y="2988"/>
                </a:cubicBezTo>
                <a:cubicBezTo>
                  <a:pt x="9469" y="2994"/>
                  <a:pt x="9457" y="2988"/>
                  <a:pt x="9451" y="2994"/>
                </a:cubicBezTo>
                <a:cubicBezTo>
                  <a:pt x="9445" y="3000"/>
                  <a:pt x="9451" y="3006"/>
                  <a:pt x="9445" y="3006"/>
                </a:cubicBezTo>
                <a:cubicBezTo>
                  <a:pt x="9445" y="3012"/>
                  <a:pt x="9445" y="3012"/>
                  <a:pt x="9439" y="3018"/>
                </a:cubicBezTo>
                <a:cubicBezTo>
                  <a:pt x="9433" y="3030"/>
                  <a:pt x="9427" y="3036"/>
                  <a:pt x="9415" y="3036"/>
                </a:cubicBezTo>
                <a:cubicBezTo>
                  <a:pt x="9409" y="3036"/>
                  <a:pt x="9409" y="3030"/>
                  <a:pt x="9403" y="3030"/>
                </a:cubicBezTo>
                <a:cubicBezTo>
                  <a:pt x="9392" y="3030"/>
                  <a:pt x="9392" y="3030"/>
                  <a:pt x="9392" y="3030"/>
                </a:cubicBezTo>
                <a:cubicBezTo>
                  <a:pt x="9380" y="3030"/>
                  <a:pt x="9380" y="3030"/>
                  <a:pt x="9380" y="3030"/>
                </a:cubicBezTo>
                <a:cubicBezTo>
                  <a:pt x="9380" y="3030"/>
                  <a:pt x="9374" y="3036"/>
                  <a:pt x="9368" y="3036"/>
                </a:cubicBezTo>
                <a:cubicBezTo>
                  <a:pt x="9368" y="3036"/>
                  <a:pt x="9362" y="3030"/>
                  <a:pt x="9356" y="3030"/>
                </a:cubicBezTo>
                <a:cubicBezTo>
                  <a:pt x="9356" y="3054"/>
                  <a:pt x="9356" y="3054"/>
                  <a:pt x="9356" y="3054"/>
                </a:cubicBezTo>
                <a:cubicBezTo>
                  <a:pt x="9380" y="3065"/>
                  <a:pt x="9380" y="3065"/>
                  <a:pt x="9380" y="3065"/>
                </a:cubicBezTo>
                <a:cubicBezTo>
                  <a:pt x="9380" y="3101"/>
                  <a:pt x="9380" y="3101"/>
                  <a:pt x="9380" y="3101"/>
                </a:cubicBezTo>
                <a:cubicBezTo>
                  <a:pt x="9374" y="3101"/>
                  <a:pt x="9368" y="3101"/>
                  <a:pt x="9362" y="3101"/>
                </a:cubicBezTo>
                <a:cubicBezTo>
                  <a:pt x="9362" y="3101"/>
                  <a:pt x="9356" y="3107"/>
                  <a:pt x="9350" y="3107"/>
                </a:cubicBezTo>
                <a:cubicBezTo>
                  <a:pt x="9350" y="3107"/>
                  <a:pt x="9344" y="3107"/>
                  <a:pt x="9344" y="3113"/>
                </a:cubicBezTo>
                <a:cubicBezTo>
                  <a:pt x="9338" y="3113"/>
                  <a:pt x="9332" y="3119"/>
                  <a:pt x="9332" y="3119"/>
                </a:cubicBezTo>
                <a:cubicBezTo>
                  <a:pt x="9321" y="3125"/>
                  <a:pt x="9315" y="3131"/>
                  <a:pt x="9309" y="3137"/>
                </a:cubicBezTo>
                <a:cubicBezTo>
                  <a:pt x="9303" y="3137"/>
                  <a:pt x="9303" y="3142"/>
                  <a:pt x="9297" y="3148"/>
                </a:cubicBezTo>
                <a:cubicBezTo>
                  <a:pt x="9291" y="3148"/>
                  <a:pt x="9291" y="3154"/>
                  <a:pt x="9285" y="3154"/>
                </a:cubicBezTo>
                <a:cubicBezTo>
                  <a:pt x="9273" y="3154"/>
                  <a:pt x="9273" y="3154"/>
                  <a:pt x="9273" y="3154"/>
                </a:cubicBezTo>
                <a:cubicBezTo>
                  <a:pt x="9261" y="3154"/>
                  <a:pt x="9249" y="3154"/>
                  <a:pt x="9237" y="3154"/>
                </a:cubicBezTo>
                <a:cubicBezTo>
                  <a:pt x="9237" y="3225"/>
                  <a:pt x="9237" y="3225"/>
                  <a:pt x="9237" y="3225"/>
                </a:cubicBezTo>
                <a:cubicBezTo>
                  <a:pt x="9220" y="3225"/>
                  <a:pt x="9208" y="3225"/>
                  <a:pt x="9190" y="3225"/>
                </a:cubicBezTo>
                <a:lnTo>
                  <a:pt x="9184" y="3231"/>
                </a:lnTo>
                <a:cubicBezTo>
                  <a:pt x="9178" y="3231"/>
                  <a:pt x="9172" y="3231"/>
                  <a:pt x="9172" y="3231"/>
                </a:cubicBezTo>
                <a:cubicBezTo>
                  <a:pt x="9172" y="3267"/>
                  <a:pt x="9172" y="3267"/>
                  <a:pt x="9172" y="3267"/>
                </a:cubicBezTo>
                <a:cubicBezTo>
                  <a:pt x="9131" y="3267"/>
                  <a:pt x="9131" y="3267"/>
                  <a:pt x="9131" y="3267"/>
                </a:cubicBezTo>
                <a:cubicBezTo>
                  <a:pt x="9125" y="3267"/>
                  <a:pt x="9119" y="3261"/>
                  <a:pt x="9113" y="3261"/>
                </a:cubicBezTo>
                <a:cubicBezTo>
                  <a:pt x="9107" y="3261"/>
                  <a:pt x="9101" y="3261"/>
                  <a:pt x="9095" y="3261"/>
                </a:cubicBezTo>
                <a:cubicBezTo>
                  <a:pt x="9089" y="3261"/>
                  <a:pt x="9083" y="3261"/>
                  <a:pt x="9077" y="3261"/>
                </a:cubicBezTo>
                <a:cubicBezTo>
                  <a:pt x="9077" y="3255"/>
                  <a:pt x="9083" y="3249"/>
                  <a:pt x="9077" y="3249"/>
                </a:cubicBezTo>
                <a:cubicBezTo>
                  <a:pt x="9077" y="3243"/>
                  <a:pt x="9071" y="3237"/>
                  <a:pt x="9066" y="3237"/>
                </a:cubicBezTo>
                <a:cubicBezTo>
                  <a:pt x="9060" y="3237"/>
                  <a:pt x="9054" y="3237"/>
                  <a:pt x="9048" y="3237"/>
                </a:cubicBezTo>
                <a:cubicBezTo>
                  <a:pt x="9048" y="3273"/>
                  <a:pt x="9048" y="3273"/>
                  <a:pt x="9048" y="3273"/>
                </a:cubicBezTo>
                <a:cubicBezTo>
                  <a:pt x="9054" y="3279"/>
                  <a:pt x="9060" y="3279"/>
                  <a:pt x="9071" y="3279"/>
                </a:cubicBezTo>
                <a:cubicBezTo>
                  <a:pt x="9060" y="3303"/>
                  <a:pt x="9060" y="3303"/>
                  <a:pt x="9060" y="3303"/>
                </a:cubicBezTo>
                <a:cubicBezTo>
                  <a:pt x="9066" y="3314"/>
                  <a:pt x="9066" y="3314"/>
                  <a:pt x="9066" y="3314"/>
                </a:cubicBezTo>
                <a:cubicBezTo>
                  <a:pt x="9066" y="3332"/>
                  <a:pt x="9066" y="3332"/>
                  <a:pt x="9066" y="3332"/>
                </a:cubicBezTo>
                <a:cubicBezTo>
                  <a:pt x="9048" y="3332"/>
                  <a:pt x="9042" y="3332"/>
                  <a:pt x="9030" y="3332"/>
                </a:cubicBezTo>
                <a:cubicBezTo>
                  <a:pt x="9024" y="3332"/>
                  <a:pt x="9018" y="3326"/>
                  <a:pt x="9018" y="3326"/>
                </a:cubicBezTo>
                <a:cubicBezTo>
                  <a:pt x="9012" y="3326"/>
                  <a:pt x="9006" y="3326"/>
                  <a:pt x="9006" y="3326"/>
                </a:cubicBezTo>
                <a:cubicBezTo>
                  <a:pt x="9000" y="3326"/>
                  <a:pt x="9000" y="3326"/>
                  <a:pt x="8994" y="3326"/>
                </a:cubicBezTo>
                <a:cubicBezTo>
                  <a:pt x="8989" y="3326"/>
                  <a:pt x="8982" y="3326"/>
                  <a:pt x="8977" y="3326"/>
                </a:cubicBezTo>
                <a:cubicBezTo>
                  <a:pt x="8977" y="3326"/>
                  <a:pt x="8971" y="3320"/>
                  <a:pt x="8965" y="3320"/>
                </a:cubicBezTo>
                <a:cubicBezTo>
                  <a:pt x="8965" y="3314"/>
                  <a:pt x="8965" y="3309"/>
                  <a:pt x="8959" y="3309"/>
                </a:cubicBezTo>
                <a:cubicBezTo>
                  <a:pt x="8953" y="3309"/>
                  <a:pt x="8947" y="3314"/>
                  <a:pt x="8941" y="3314"/>
                </a:cubicBezTo>
                <a:cubicBezTo>
                  <a:pt x="8935" y="3314"/>
                  <a:pt x="8929" y="3314"/>
                  <a:pt x="8929" y="3314"/>
                </a:cubicBezTo>
                <a:cubicBezTo>
                  <a:pt x="8917" y="3314"/>
                  <a:pt x="8911" y="3320"/>
                  <a:pt x="8905" y="3326"/>
                </a:cubicBezTo>
                <a:cubicBezTo>
                  <a:pt x="8900" y="3326"/>
                  <a:pt x="8894" y="3326"/>
                  <a:pt x="8894" y="3332"/>
                </a:cubicBezTo>
                <a:cubicBezTo>
                  <a:pt x="8894" y="3338"/>
                  <a:pt x="8888" y="3338"/>
                  <a:pt x="8888" y="3344"/>
                </a:cubicBezTo>
                <a:cubicBezTo>
                  <a:pt x="8888" y="3350"/>
                  <a:pt x="8894" y="3350"/>
                  <a:pt x="8894" y="3356"/>
                </a:cubicBezTo>
                <a:cubicBezTo>
                  <a:pt x="8900" y="3356"/>
                  <a:pt x="8905" y="3356"/>
                  <a:pt x="8905" y="3356"/>
                </a:cubicBezTo>
                <a:cubicBezTo>
                  <a:pt x="8911" y="3356"/>
                  <a:pt x="8911" y="3362"/>
                  <a:pt x="8917" y="3368"/>
                </a:cubicBezTo>
                <a:cubicBezTo>
                  <a:pt x="8917" y="3368"/>
                  <a:pt x="8923" y="3368"/>
                  <a:pt x="8929" y="3374"/>
                </a:cubicBezTo>
                <a:cubicBezTo>
                  <a:pt x="8929" y="3374"/>
                  <a:pt x="8935" y="3380"/>
                  <a:pt x="8941" y="3380"/>
                </a:cubicBezTo>
                <a:cubicBezTo>
                  <a:pt x="8947" y="3380"/>
                  <a:pt x="8953" y="3380"/>
                  <a:pt x="8965" y="3380"/>
                </a:cubicBezTo>
                <a:cubicBezTo>
                  <a:pt x="8977" y="3380"/>
                  <a:pt x="8977" y="3380"/>
                  <a:pt x="8977" y="3380"/>
                </a:cubicBezTo>
                <a:cubicBezTo>
                  <a:pt x="8982" y="3380"/>
                  <a:pt x="8982" y="3386"/>
                  <a:pt x="8989" y="3386"/>
                </a:cubicBezTo>
                <a:cubicBezTo>
                  <a:pt x="8994" y="3391"/>
                  <a:pt x="8994" y="3391"/>
                  <a:pt x="9000" y="3397"/>
                </a:cubicBezTo>
                <a:cubicBezTo>
                  <a:pt x="9000" y="3397"/>
                  <a:pt x="9006" y="3397"/>
                  <a:pt x="9012" y="3403"/>
                </a:cubicBezTo>
                <a:cubicBezTo>
                  <a:pt x="9012" y="3403"/>
                  <a:pt x="9018" y="3409"/>
                  <a:pt x="9018" y="3415"/>
                </a:cubicBezTo>
                <a:cubicBezTo>
                  <a:pt x="9024" y="3421"/>
                  <a:pt x="9036" y="3427"/>
                  <a:pt x="9042" y="3433"/>
                </a:cubicBezTo>
                <a:cubicBezTo>
                  <a:pt x="9042" y="3492"/>
                  <a:pt x="9042" y="3492"/>
                  <a:pt x="9042" y="3492"/>
                </a:cubicBezTo>
                <a:cubicBezTo>
                  <a:pt x="9048" y="3498"/>
                  <a:pt x="9048" y="3498"/>
                  <a:pt x="9048" y="3504"/>
                </a:cubicBezTo>
                <a:cubicBezTo>
                  <a:pt x="9054" y="3504"/>
                  <a:pt x="9060" y="3510"/>
                  <a:pt x="9060" y="3510"/>
                </a:cubicBezTo>
                <a:cubicBezTo>
                  <a:pt x="9071" y="3516"/>
                  <a:pt x="9077" y="3516"/>
                  <a:pt x="9083" y="3522"/>
                </a:cubicBezTo>
                <a:cubicBezTo>
                  <a:pt x="9089" y="3522"/>
                  <a:pt x="9095" y="3534"/>
                  <a:pt x="9095" y="3540"/>
                </a:cubicBezTo>
                <a:cubicBezTo>
                  <a:pt x="9095" y="3546"/>
                  <a:pt x="9089" y="3552"/>
                  <a:pt x="9089" y="3557"/>
                </a:cubicBezTo>
                <a:cubicBezTo>
                  <a:pt x="9089" y="3563"/>
                  <a:pt x="9083" y="3569"/>
                  <a:pt x="9083" y="3575"/>
                </a:cubicBezTo>
                <a:cubicBezTo>
                  <a:pt x="9083" y="3593"/>
                  <a:pt x="9089" y="3599"/>
                  <a:pt x="9095" y="3617"/>
                </a:cubicBezTo>
                <a:cubicBezTo>
                  <a:pt x="9095" y="3623"/>
                  <a:pt x="9095" y="3629"/>
                  <a:pt x="9095" y="3635"/>
                </a:cubicBezTo>
                <a:cubicBezTo>
                  <a:pt x="9095" y="3641"/>
                  <a:pt x="9095" y="3646"/>
                  <a:pt x="9095" y="3652"/>
                </a:cubicBezTo>
                <a:cubicBezTo>
                  <a:pt x="9089" y="3664"/>
                  <a:pt x="9071" y="3664"/>
                  <a:pt x="9060" y="3676"/>
                </a:cubicBezTo>
                <a:cubicBezTo>
                  <a:pt x="9060" y="3676"/>
                  <a:pt x="9060" y="3682"/>
                  <a:pt x="9060" y="3688"/>
                </a:cubicBezTo>
                <a:cubicBezTo>
                  <a:pt x="9054" y="3688"/>
                  <a:pt x="9054" y="3688"/>
                  <a:pt x="9048" y="3694"/>
                </a:cubicBezTo>
                <a:cubicBezTo>
                  <a:pt x="9036" y="3700"/>
                  <a:pt x="9030" y="3706"/>
                  <a:pt x="9012" y="3706"/>
                </a:cubicBezTo>
                <a:cubicBezTo>
                  <a:pt x="9000" y="3706"/>
                  <a:pt x="9000" y="3706"/>
                  <a:pt x="9000" y="3706"/>
                </a:cubicBezTo>
                <a:cubicBezTo>
                  <a:pt x="8994" y="3706"/>
                  <a:pt x="8994" y="3700"/>
                  <a:pt x="8989" y="3700"/>
                </a:cubicBezTo>
                <a:cubicBezTo>
                  <a:pt x="8982" y="3700"/>
                  <a:pt x="8977" y="3694"/>
                  <a:pt x="8965" y="3694"/>
                </a:cubicBezTo>
                <a:lnTo>
                  <a:pt x="8959" y="3694"/>
                </a:lnTo>
                <a:cubicBezTo>
                  <a:pt x="8947" y="3694"/>
                  <a:pt x="8941" y="3694"/>
                  <a:pt x="8929" y="3694"/>
                </a:cubicBezTo>
                <a:cubicBezTo>
                  <a:pt x="8923" y="3694"/>
                  <a:pt x="8923" y="3688"/>
                  <a:pt x="8917" y="3682"/>
                </a:cubicBezTo>
                <a:cubicBezTo>
                  <a:pt x="8911" y="3682"/>
                  <a:pt x="8911" y="3676"/>
                  <a:pt x="8905" y="3670"/>
                </a:cubicBezTo>
                <a:cubicBezTo>
                  <a:pt x="8900" y="3670"/>
                  <a:pt x="8900" y="3670"/>
                  <a:pt x="8894" y="3670"/>
                </a:cubicBezTo>
                <a:cubicBezTo>
                  <a:pt x="8793" y="3670"/>
                  <a:pt x="8793" y="3670"/>
                  <a:pt x="8793" y="3670"/>
                </a:cubicBezTo>
                <a:cubicBezTo>
                  <a:pt x="8781" y="3670"/>
                  <a:pt x="8775" y="3664"/>
                  <a:pt x="8763" y="3664"/>
                </a:cubicBezTo>
                <a:cubicBezTo>
                  <a:pt x="8757" y="3664"/>
                  <a:pt x="8751" y="3670"/>
                  <a:pt x="8745" y="3664"/>
                </a:cubicBezTo>
                <a:cubicBezTo>
                  <a:pt x="8739" y="3664"/>
                  <a:pt x="8739" y="3652"/>
                  <a:pt x="8734" y="3652"/>
                </a:cubicBezTo>
                <a:cubicBezTo>
                  <a:pt x="8727" y="3652"/>
                  <a:pt x="8727" y="3652"/>
                  <a:pt x="8727" y="3652"/>
                </a:cubicBezTo>
                <a:cubicBezTo>
                  <a:pt x="8722" y="3658"/>
                  <a:pt x="8716" y="3658"/>
                  <a:pt x="8716" y="3658"/>
                </a:cubicBezTo>
                <a:cubicBezTo>
                  <a:pt x="8710" y="3664"/>
                  <a:pt x="8716" y="3670"/>
                  <a:pt x="8716" y="3670"/>
                </a:cubicBezTo>
                <a:cubicBezTo>
                  <a:pt x="8710" y="3676"/>
                  <a:pt x="8710" y="3682"/>
                  <a:pt x="8710" y="3682"/>
                </a:cubicBezTo>
                <a:cubicBezTo>
                  <a:pt x="8650" y="3682"/>
                  <a:pt x="8650" y="3682"/>
                  <a:pt x="8650" y="3682"/>
                </a:cubicBezTo>
                <a:cubicBezTo>
                  <a:pt x="8645" y="3694"/>
                  <a:pt x="8645" y="3694"/>
                  <a:pt x="8645" y="3694"/>
                </a:cubicBezTo>
                <a:cubicBezTo>
                  <a:pt x="8650" y="3700"/>
                  <a:pt x="8650" y="3706"/>
                  <a:pt x="8650" y="3706"/>
                </a:cubicBezTo>
                <a:cubicBezTo>
                  <a:pt x="8657" y="3712"/>
                  <a:pt x="8662" y="3712"/>
                  <a:pt x="8662" y="3718"/>
                </a:cubicBezTo>
                <a:cubicBezTo>
                  <a:pt x="8668" y="3718"/>
                  <a:pt x="8668" y="3723"/>
                  <a:pt x="8668" y="3730"/>
                </a:cubicBezTo>
                <a:cubicBezTo>
                  <a:pt x="8668" y="3741"/>
                  <a:pt x="8668" y="3741"/>
                  <a:pt x="8662" y="3747"/>
                </a:cubicBezTo>
                <a:cubicBezTo>
                  <a:pt x="8662" y="3759"/>
                  <a:pt x="8657" y="3765"/>
                  <a:pt x="8657" y="3777"/>
                </a:cubicBezTo>
                <a:cubicBezTo>
                  <a:pt x="8657" y="3783"/>
                  <a:pt x="8657" y="3789"/>
                  <a:pt x="8657" y="3801"/>
                </a:cubicBezTo>
                <a:cubicBezTo>
                  <a:pt x="8662" y="3801"/>
                  <a:pt x="8662" y="3807"/>
                  <a:pt x="8662" y="3807"/>
                </a:cubicBezTo>
                <a:cubicBezTo>
                  <a:pt x="8668" y="3812"/>
                  <a:pt x="8674" y="3818"/>
                  <a:pt x="8674" y="3824"/>
                </a:cubicBezTo>
                <a:cubicBezTo>
                  <a:pt x="8674" y="3889"/>
                  <a:pt x="8674" y="3889"/>
                  <a:pt x="8674" y="3889"/>
                </a:cubicBezTo>
                <a:cubicBezTo>
                  <a:pt x="8674" y="3895"/>
                  <a:pt x="8674" y="3895"/>
                  <a:pt x="8668" y="3901"/>
                </a:cubicBezTo>
                <a:cubicBezTo>
                  <a:pt x="8668" y="3907"/>
                  <a:pt x="8662" y="3907"/>
                  <a:pt x="8657" y="3907"/>
                </a:cubicBezTo>
                <a:cubicBezTo>
                  <a:pt x="8657" y="3913"/>
                  <a:pt x="8657" y="3919"/>
                  <a:pt x="8650" y="3919"/>
                </a:cubicBezTo>
                <a:cubicBezTo>
                  <a:pt x="8645" y="3931"/>
                  <a:pt x="8639" y="3943"/>
                  <a:pt x="8639" y="3955"/>
                </a:cubicBezTo>
                <a:cubicBezTo>
                  <a:pt x="8639" y="3961"/>
                  <a:pt x="8639" y="3961"/>
                  <a:pt x="8639" y="3967"/>
                </a:cubicBezTo>
                <a:cubicBezTo>
                  <a:pt x="8639" y="3973"/>
                  <a:pt x="8645" y="3973"/>
                  <a:pt x="8650" y="3978"/>
                </a:cubicBezTo>
                <a:cubicBezTo>
                  <a:pt x="8650" y="3990"/>
                  <a:pt x="8650" y="3990"/>
                  <a:pt x="8650" y="3990"/>
                </a:cubicBezTo>
                <a:cubicBezTo>
                  <a:pt x="8657" y="3996"/>
                  <a:pt x="8662" y="3996"/>
                  <a:pt x="8662" y="4002"/>
                </a:cubicBezTo>
                <a:cubicBezTo>
                  <a:pt x="8662" y="4014"/>
                  <a:pt x="8662" y="4014"/>
                  <a:pt x="8662" y="4014"/>
                </a:cubicBezTo>
                <a:cubicBezTo>
                  <a:pt x="8662" y="4026"/>
                  <a:pt x="8662" y="4026"/>
                  <a:pt x="8662" y="4026"/>
                </a:cubicBezTo>
                <a:cubicBezTo>
                  <a:pt x="8662" y="4032"/>
                  <a:pt x="8657" y="4032"/>
                  <a:pt x="8650" y="4038"/>
                </a:cubicBezTo>
                <a:cubicBezTo>
                  <a:pt x="8650" y="4044"/>
                  <a:pt x="8650" y="4050"/>
                  <a:pt x="8650" y="4055"/>
                </a:cubicBezTo>
                <a:cubicBezTo>
                  <a:pt x="8650" y="4067"/>
                  <a:pt x="8650" y="4073"/>
                  <a:pt x="8650" y="4085"/>
                </a:cubicBezTo>
                <a:cubicBezTo>
                  <a:pt x="8686" y="4085"/>
                  <a:pt x="8686" y="4085"/>
                  <a:pt x="8686" y="4085"/>
                </a:cubicBezTo>
                <a:cubicBezTo>
                  <a:pt x="8698" y="4085"/>
                  <a:pt x="8704" y="4079"/>
                  <a:pt x="8716" y="4079"/>
                </a:cubicBezTo>
                <a:cubicBezTo>
                  <a:pt x="8716" y="4079"/>
                  <a:pt x="8722" y="4079"/>
                  <a:pt x="8727" y="4085"/>
                </a:cubicBezTo>
                <a:cubicBezTo>
                  <a:pt x="8727" y="4085"/>
                  <a:pt x="8727" y="4091"/>
                  <a:pt x="8734" y="4097"/>
                </a:cubicBezTo>
                <a:cubicBezTo>
                  <a:pt x="8739" y="4097"/>
                  <a:pt x="8745" y="4097"/>
                  <a:pt x="8751" y="4097"/>
                </a:cubicBezTo>
                <a:cubicBezTo>
                  <a:pt x="8763" y="4097"/>
                  <a:pt x="8769" y="4091"/>
                  <a:pt x="8781" y="4091"/>
                </a:cubicBezTo>
                <a:cubicBezTo>
                  <a:pt x="8787" y="4091"/>
                  <a:pt x="8787" y="4097"/>
                  <a:pt x="8793" y="4097"/>
                </a:cubicBezTo>
                <a:cubicBezTo>
                  <a:pt x="8793" y="4097"/>
                  <a:pt x="8799" y="4103"/>
                  <a:pt x="8805" y="4103"/>
                </a:cubicBezTo>
                <a:cubicBezTo>
                  <a:pt x="8805" y="4103"/>
                  <a:pt x="8811" y="4103"/>
                  <a:pt x="8811" y="4109"/>
                </a:cubicBezTo>
                <a:cubicBezTo>
                  <a:pt x="8823" y="4109"/>
                  <a:pt x="8823" y="4109"/>
                  <a:pt x="8823" y="4109"/>
                </a:cubicBezTo>
                <a:cubicBezTo>
                  <a:pt x="8828" y="4115"/>
                  <a:pt x="8828" y="4121"/>
                  <a:pt x="8834" y="4121"/>
                </a:cubicBezTo>
                <a:cubicBezTo>
                  <a:pt x="8834" y="4127"/>
                  <a:pt x="8840" y="4133"/>
                  <a:pt x="8840" y="4133"/>
                </a:cubicBezTo>
                <a:cubicBezTo>
                  <a:pt x="8846" y="4139"/>
                  <a:pt x="8840" y="4144"/>
                  <a:pt x="8846" y="4144"/>
                </a:cubicBezTo>
                <a:cubicBezTo>
                  <a:pt x="8846" y="4150"/>
                  <a:pt x="8852" y="4150"/>
                  <a:pt x="8858" y="4156"/>
                </a:cubicBezTo>
                <a:cubicBezTo>
                  <a:pt x="8864" y="4139"/>
                  <a:pt x="8864" y="4139"/>
                  <a:pt x="8864" y="4139"/>
                </a:cubicBezTo>
                <a:cubicBezTo>
                  <a:pt x="8852" y="4139"/>
                  <a:pt x="8852" y="4139"/>
                  <a:pt x="8852" y="4139"/>
                </a:cubicBezTo>
                <a:cubicBezTo>
                  <a:pt x="8852" y="4139"/>
                  <a:pt x="8858" y="4133"/>
                  <a:pt x="8864" y="4133"/>
                </a:cubicBezTo>
                <a:cubicBezTo>
                  <a:pt x="8870" y="4133"/>
                  <a:pt x="8876" y="4133"/>
                  <a:pt x="8888" y="4133"/>
                </a:cubicBezTo>
                <a:cubicBezTo>
                  <a:pt x="8894" y="4133"/>
                  <a:pt x="8900" y="4127"/>
                  <a:pt x="8905" y="4127"/>
                </a:cubicBezTo>
                <a:cubicBezTo>
                  <a:pt x="8911" y="4127"/>
                  <a:pt x="8917" y="4121"/>
                  <a:pt x="8917" y="4115"/>
                </a:cubicBezTo>
                <a:cubicBezTo>
                  <a:pt x="8929" y="4109"/>
                  <a:pt x="8935" y="4109"/>
                  <a:pt x="8941" y="4103"/>
                </a:cubicBezTo>
                <a:cubicBezTo>
                  <a:pt x="8947" y="4097"/>
                  <a:pt x="8947" y="4091"/>
                  <a:pt x="8953" y="4091"/>
                </a:cubicBezTo>
                <a:cubicBezTo>
                  <a:pt x="8959" y="4085"/>
                  <a:pt x="8965" y="4079"/>
                  <a:pt x="8977" y="4079"/>
                </a:cubicBezTo>
                <a:cubicBezTo>
                  <a:pt x="8982" y="4079"/>
                  <a:pt x="8989" y="4079"/>
                  <a:pt x="9000" y="4079"/>
                </a:cubicBezTo>
                <a:cubicBezTo>
                  <a:pt x="9006" y="4079"/>
                  <a:pt x="9006" y="4073"/>
                  <a:pt x="9012" y="4073"/>
                </a:cubicBezTo>
                <a:cubicBezTo>
                  <a:pt x="9018" y="4073"/>
                  <a:pt x="9018" y="4073"/>
                  <a:pt x="9024" y="4067"/>
                </a:cubicBezTo>
                <a:cubicBezTo>
                  <a:pt x="9036" y="4062"/>
                  <a:pt x="9036" y="4055"/>
                  <a:pt x="9042" y="4044"/>
                </a:cubicBezTo>
                <a:cubicBezTo>
                  <a:pt x="9054" y="4032"/>
                  <a:pt x="9060" y="4026"/>
                  <a:pt x="9077" y="4020"/>
                </a:cubicBezTo>
                <a:cubicBezTo>
                  <a:pt x="9083" y="4020"/>
                  <a:pt x="9089" y="4014"/>
                  <a:pt x="9101" y="4014"/>
                </a:cubicBezTo>
                <a:cubicBezTo>
                  <a:pt x="9113" y="4014"/>
                  <a:pt x="9119" y="4014"/>
                  <a:pt x="9137" y="4014"/>
                </a:cubicBezTo>
                <a:cubicBezTo>
                  <a:pt x="9143" y="4014"/>
                  <a:pt x="9148" y="4014"/>
                  <a:pt x="9160" y="4014"/>
                </a:cubicBezTo>
                <a:cubicBezTo>
                  <a:pt x="9160" y="3973"/>
                  <a:pt x="9160" y="3973"/>
                  <a:pt x="9160" y="3973"/>
                </a:cubicBezTo>
                <a:cubicBezTo>
                  <a:pt x="9160" y="3967"/>
                  <a:pt x="9154" y="3967"/>
                  <a:pt x="9154" y="3961"/>
                </a:cubicBezTo>
                <a:cubicBezTo>
                  <a:pt x="9148" y="3961"/>
                  <a:pt x="9148" y="3955"/>
                  <a:pt x="9143" y="3955"/>
                </a:cubicBezTo>
                <a:cubicBezTo>
                  <a:pt x="9137" y="3949"/>
                  <a:pt x="9131" y="3949"/>
                  <a:pt x="9131" y="3943"/>
                </a:cubicBezTo>
                <a:cubicBezTo>
                  <a:pt x="9131" y="3937"/>
                  <a:pt x="9131" y="3931"/>
                  <a:pt x="9131" y="3925"/>
                </a:cubicBezTo>
                <a:cubicBezTo>
                  <a:pt x="9137" y="3919"/>
                  <a:pt x="9137" y="3919"/>
                  <a:pt x="9143" y="3913"/>
                </a:cubicBezTo>
                <a:cubicBezTo>
                  <a:pt x="9148" y="3901"/>
                  <a:pt x="9148" y="3895"/>
                  <a:pt x="9154" y="3884"/>
                </a:cubicBezTo>
                <a:cubicBezTo>
                  <a:pt x="9160" y="3878"/>
                  <a:pt x="9160" y="3878"/>
                  <a:pt x="9160" y="3878"/>
                </a:cubicBezTo>
                <a:cubicBezTo>
                  <a:pt x="9166" y="3872"/>
                  <a:pt x="9166" y="3866"/>
                  <a:pt x="9166" y="3866"/>
                </a:cubicBezTo>
                <a:cubicBezTo>
                  <a:pt x="9172" y="3860"/>
                  <a:pt x="9172" y="3854"/>
                  <a:pt x="9172" y="3854"/>
                </a:cubicBezTo>
                <a:cubicBezTo>
                  <a:pt x="9178" y="3848"/>
                  <a:pt x="9178" y="3854"/>
                  <a:pt x="9184" y="3854"/>
                </a:cubicBezTo>
                <a:cubicBezTo>
                  <a:pt x="9190" y="3848"/>
                  <a:pt x="9202" y="3854"/>
                  <a:pt x="9208" y="3848"/>
                </a:cubicBezTo>
                <a:cubicBezTo>
                  <a:pt x="9214" y="3848"/>
                  <a:pt x="9214" y="3842"/>
                  <a:pt x="9214" y="3836"/>
                </a:cubicBezTo>
                <a:cubicBezTo>
                  <a:pt x="9220" y="3836"/>
                  <a:pt x="9220" y="3830"/>
                  <a:pt x="9226" y="3824"/>
                </a:cubicBezTo>
                <a:cubicBezTo>
                  <a:pt x="9226" y="3824"/>
                  <a:pt x="9232" y="3824"/>
                  <a:pt x="9237" y="3824"/>
                </a:cubicBezTo>
                <a:cubicBezTo>
                  <a:pt x="9237" y="3824"/>
                  <a:pt x="9243" y="3824"/>
                  <a:pt x="9249" y="3824"/>
                </a:cubicBezTo>
                <a:cubicBezTo>
                  <a:pt x="9249" y="3824"/>
                  <a:pt x="9249" y="3812"/>
                  <a:pt x="9255" y="3812"/>
                </a:cubicBezTo>
                <a:cubicBezTo>
                  <a:pt x="9261" y="3812"/>
                  <a:pt x="9261" y="3812"/>
                  <a:pt x="9267" y="3812"/>
                </a:cubicBezTo>
                <a:cubicBezTo>
                  <a:pt x="9273" y="3812"/>
                  <a:pt x="9273" y="3807"/>
                  <a:pt x="9279" y="3807"/>
                </a:cubicBezTo>
                <a:cubicBezTo>
                  <a:pt x="9291" y="3807"/>
                  <a:pt x="9297" y="3807"/>
                  <a:pt x="9315" y="3807"/>
                </a:cubicBezTo>
                <a:cubicBezTo>
                  <a:pt x="9321" y="3807"/>
                  <a:pt x="9326" y="3807"/>
                  <a:pt x="9338" y="3807"/>
                </a:cubicBezTo>
                <a:cubicBezTo>
                  <a:pt x="9338" y="3771"/>
                  <a:pt x="9338" y="3771"/>
                  <a:pt x="9338" y="3771"/>
                </a:cubicBezTo>
                <a:cubicBezTo>
                  <a:pt x="9338" y="3759"/>
                  <a:pt x="9338" y="3759"/>
                  <a:pt x="9338" y="3759"/>
                </a:cubicBezTo>
                <a:cubicBezTo>
                  <a:pt x="9332" y="3747"/>
                  <a:pt x="9332" y="3741"/>
                  <a:pt x="9332" y="3735"/>
                </a:cubicBezTo>
                <a:cubicBezTo>
                  <a:pt x="9332" y="3730"/>
                  <a:pt x="9332" y="3730"/>
                  <a:pt x="9332" y="3723"/>
                </a:cubicBezTo>
                <a:cubicBezTo>
                  <a:pt x="9332" y="3712"/>
                  <a:pt x="9332" y="3706"/>
                  <a:pt x="9332" y="3700"/>
                </a:cubicBezTo>
                <a:cubicBezTo>
                  <a:pt x="9332" y="3694"/>
                  <a:pt x="9338" y="3694"/>
                  <a:pt x="9338" y="3688"/>
                </a:cubicBezTo>
                <a:cubicBezTo>
                  <a:pt x="9344" y="3682"/>
                  <a:pt x="9350" y="3682"/>
                  <a:pt x="9362" y="3682"/>
                </a:cubicBezTo>
                <a:cubicBezTo>
                  <a:pt x="9368" y="3682"/>
                  <a:pt x="9374" y="3676"/>
                  <a:pt x="9380" y="3676"/>
                </a:cubicBezTo>
                <a:cubicBezTo>
                  <a:pt x="9392" y="3676"/>
                  <a:pt x="9398" y="3682"/>
                  <a:pt x="9409" y="3682"/>
                </a:cubicBezTo>
                <a:cubicBezTo>
                  <a:pt x="9409" y="3682"/>
                  <a:pt x="9415" y="3682"/>
                  <a:pt x="9421" y="3682"/>
                </a:cubicBezTo>
                <a:cubicBezTo>
                  <a:pt x="9433" y="3688"/>
                  <a:pt x="9439" y="3694"/>
                  <a:pt x="9451" y="3700"/>
                </a:cubicBezTo>
                <a:cubicBezTo>
                  <a:pt x="9463" y="3706"/>
                  <a:pt x="9469" y="3706"/>
                  <a:pt x="9481" y="3706"/>
                </a:cubicBezTo>
                <a:cubicBezTo>
                  <a:pt x="9498" y="3706"/>
                  <a:pt x="9498" y="3706"/>
                  <a:pt x="9498" y="3706"/>
                </a:cubicBezTo>
                <a:cubicBezTo>
                  <a:pt x="9504" y="3706"/>
                  <a:pt x="9504" y="3700"/>
                  <a:pt x="9510" y="3700"/>
                </a:cubicBezTo>
                <a:cubicBezTo>
                  <a:pt x="9516" y="3700"/>
                  <a:pt x="9516" y="3706"/>
                  <a:pt x="9522" y="3706"/>
                </a:cubicBezTo>
                <a:cubicBezTo>
                  <a:pt x="9522" y="3694"/>
                  <a:pt x="9522" y="3688"/>
                  <a:pt x="9522" y="3682"/>
                </a:cubicBezTo>
                <a:cubicBezTo>
                  <a:pt x="9522" y="3682"/>
                  <a:pt x="9522" y="3676"/>
                  <a:pt x="9522" y="3670"/>
                </a:cubicBezTo>
                <a:cubicBezTo>
                  <a:pt x="9528" y="3670"/>
                  <a:pt x="9534" y="3664"/>
                  <a:pt x="9534" y="3664"/>
                </a:cubicBezTo>
                <a:cubicBezTo>
                  <a:pt x="9540" y="3658"/>
                  <a:pt x="9540" y="3652"/>
                  <a:pt x="9546" y="3652"/>
                </a:cubicBezTo>
                <a:cubicBezTo>
                  <a:pt x="9546" y="3652"/>
                  <a:pt x="9552" y="3652"/>
                  <a:pt x="9558" y="3652"/>
                </a:cubicBezTo>
                <a:cubicBezTo>
                  <a:pt x="9570" y="3652"/>
                  <a:pt x="9570" y="3652"/>
                  <a:pt x="9570" y="3652"/>
                </a:cubicBezTo>
                <a:cubicBezTo>
                  <a:pt x="9575" y="3652"/>
                  <a:pt x="9581" y="3652"/>
                  <a:pt x="9587" y="3652"/>
                </a:cubicBezTo>
                <a:cubicBezTo>
                  <a:pt x="9593" y="3652"/>
                  <a:pt x="9593" y="3646"/>
                  <a:pt x="9599" y="3646"/>
                </a:cubicBezTo>
                <a:cubicBezTo>
                  <a:pt x="9605" y="3641"/>
                  <a:pt x="9611" y="3641"/>
                  <a:pt x="9611" y="3635"/>
                </a:cubicBezTo>
                <a:cubicBezTo>
                  <a:pt x="9617" y="3635"/>
                  <a:pt x="9617" y="3629"/>
                  <a:pt x="9623" y="3629"/>
                </a:cubicBezTo>
                <a:cubicBezTo>
                  <a:pt x="9629" y="3623"/>
                  <a:pt x="9629" y="3617"/>
                  <a:pt x="9635" y="3617"/>
                </a:cubicBezTo>
                <a:cubicBezTo>
                  <a:pt x="9641" y="3617"/>
                  <a:pt x="9641" y="3617"/>
                  <a:pt x="9647" y="3617"/>
                </a:cubicBezTo>
                <a:cubicBezTo>
                  <a:pt x="9658" y="3617"/>
                  <a:pt x="9664" y="3623"/>
                  <a:pt x="9670" y="3629"/>
                </a:cubicBezTo>
                <a:cubicBezTo>
                  <a:pt x="9676" y="3635"/>
                  <a:pt x="9682" y="3641"/>
                  <a:pt x="9688" y="3652"/>
                </a:cubicBezTo>
                <a:cubicBezTo>
                  <a:pt x="9700" y="3658"/>
                  <a:pt x="9706" y="3670"/>
                  <a:pt x="9712" y="3682"/>
                </a:cubicBezTo>
                <a:cubicBezTo>
                  <a:pt x="9712" y="3688"/>
                  <a:pt x="9712" y="3694"/>
                  <a:pt x="9712" y="3694"/>
                </a:cubicBezTo>
                <a:cubicBezTo>
                  <a:pt x="9712" y="3700"/>
                  <a:pt x="9718" y="3700"/>
                  <a:pt x="9724" y="3706"/>
                </a:cubicBezTo>
                <a:cubicBezTo>
                  <a:pt x="9724" y="3712"/>
                  <a:pt x="9724" y="3718"/>
                  <a:pt x="9730" y="3718"/>
                </a:cubicBezTo>
                <a:cubicBezTo>
                  <a:pt x="9736" y="3718"/>
                  <a:pt x="9736" y="3723"/>
                  <a:pt x="9741" y="3723"/>
                </a:cubicBezTo>
                <a:cubicBezTo>
                  <a:pt x="9753" y="3730"/>
                  <a:pt x="9753" y="3730"/>
                  <a:pt x="9753" y="3730"/>
                </a:cubicBezTo>
                <a:cubicBezTo>
                  <a:pt x="9759" y="3730"/>
                  <a:pt x="9759" y="3735"/>
                  <a:pt x="9765" y="3735"/>
                </a:cubicBezTo>
                <a:cubicBezTo>
                  <a:pt x="9771" y="3735"/>
                  <a:pt x="9771" y="3741"/>
                  <a:pt x="9777" y="3747"/>
                </a:cubicBezTo>
                <a:cubicBezTo>
                  <a:pt x="9777" y="3747"/>
                  <a:pt x="9777" y="3753"/>
                  <a:pt x="9777" y="3759"/>
                </a:cubicBezTo>
                <a:cubicBezTo>
                  <a:pt x="9783" y="3765"/>
                  <a:pt x="9789" y="3765"/>
                  <a:pt x="9795" y="3765"/>
                </a:cubicBezTo>
                <a:cubicBezTo>
                  <a:pt x="9795" y="3771"/>
                  <a:pt x="9795" y="3777"/>
                  <a:pt x="9800" y="3777"/>
                </a:cubicBezTo>
                <a:cubicBezTo>
                  <a:pt x="9806" y="3783"/>
                  <a:pt x="9806" y="3783"/>
                  <a:pt x="9812" y="3783"/>
                </a:cubicBezTo>
                <a:cubicBezTo>
                  <a:pt x="9818" y="3789"/>
                  <a:pt x="9818" y="3789"/>
                  <a:pt x="9824" y="3795"/>
                </a:cubicBezTo>
                <a:cubicBezTo>
                  <a:pt x="9824" y="3795"/>
                  <a:pt x="9829" y="3801"/>
                  <a:pt x="9835" y="3801"/>
                </a:cubicBezTo>
                <a:cubicBezTo>
                  <a:pt x="9841" y="3807"/>
                  <a:pt x="9841" y="3807"/>
                  <a:pt x="9847" y="3812"/>
                </a:cubicBezTo>
                <a:cubicBezTo>
                  <a:pt x="9847" y="3812"/>
                  <a:pt x="9853" y="3818"/>
                  <a:pt x="9859" y="3818"/>
                </a:cubicBezTo>
                <a:cubicBezTo>
                  <a:pt x="9871" y="3818"/>
                  <a:pt x="9877" y="3824"/>
                  <a:pt x="9883" y="3824"/>
                </a:cubicBezTo>
                <a:cubicBezTo>
                  <a:pt x="9889" y="3824"/>
                  <a:pt x="9895" y="3824"/>
                  <a:pt x="9895" y="3824"/>
                </a:cubicBezTo>
                <a:cubicBezTo>
                  <a:pt x="9901" y="3830"/>
                  <a:pt x="9906" y="3830"/>
                  <a:pt x="9906" y="3830"/>
                </a:cubicBezTo>
                <a:cubicBezTo>
                  <a:pt x="9912" y="3836"/>
                  <a:pt x="9912" y="3842"/>
                  <a:pt x="9912" y="3842"/>
                </a:cubicBezTo>
                <a:cubicBezTo>
                  <a:pt x="9924" y="3854"/>
                  <a:pt x="9930" y="3866"/>
                  <a:pt x="9942" y="3878"/>
                </a:cubicBezTo>
                <a:cubicBezTo>
                  <a:pt x="9948" y="3878"/>
                  <a:pt x="9948" y="3878"/>
                  <a:pt x="9954" y="3878"/>
                </a:cubicBezTo>
                <a:cubicBezTo>
                  <a:pt x="9960" y="3878"/>
                  <a:pt x="9960" y="3884"/>
                  <a:pt x="9966" y="3884"/>
                </a:cubicBezTo>
                <a:cubicBezTo>
                  <a:pt x="9972" y="3884"/>
                  <a:pt x="9972" y="3884"/>
                  <a:pt x="9978" y="3889"/>
                </a:cubicBezTo>
                <a:cubicBezTo>
                  <a:pt x="9983" y="3895"/>
                  <a:pt x="9983" y="3901"/>
                  <a:pt x="9990" y="3913"/>
                </a:cubicBezTo>
                <a:cubicBezTo>
                  <a:pt x="9995" y="3919"/>
                  <a:pt x="10007" y="3919"/>
                  <a:pt x="10013" y="3931"/>
                </a:cubicBezTo>
                <a:cubicBezTo>
                  <a:pt x="10019" y="3931"/>
                  <a:pt x="10019" y="3937"/>
                  <a:pt x="10019" y="3943"/>
                </a:cubicBezTo>
                <a:cubicBezTo>
                  <a:pt x="10019" y="3943"/>
                  <a:pt x="10019" y="3949"/>
                  <a:pt x="10025" y="3955"/>
                </a:cubicBezTo>
                <a:cubicBezTo>
                  <a:pt x="10025" y="3961"/>
                  <a:pt x="10025" y="3967"/>
                  <a:pt x="10025" y="3978"/>
                </a:cubicBezTo>
                <a:cubicBezTo>
                  <a:pt x="10025" y="3984"/>
                  <a:pt x="10025" y="3990"/>
                  <a:pt x="10025" y="3996"/>
                </a:cubicBezTo>
                <a:cubicBezTo>
                  <a:pt x="10001" y="3996"/>
                  <a:pt x="9983" y="3996"/>
                  <a:pt x="9966" y="4008"/>
                </a:cubicBezTo>
                <a:cubicBezTo>
                  <a:pt x="9960" y="4014"/>
                  <a:pt x="9960" y="4020"/>
                  <a:pt x="9960" y="4020"/>
                </a:cubicBezTo>
                <a:cubicBezTo>
                  <a:pt x="9954" y="4020"/>
                  <a:pt x="9948" y="4020"/>
                  <a:pt x="9948" y="4026"/>
                </a:cubicBezTo>
                <a:cubicBezTo>
                  <a:pt x="9936" y="4026"/>
                  <a:pt x="9930" y="4026"/>
                  <a:pt x="9924" y="4026"/>
                </a:cubicBezTo>
                <a:cubicBezTo>
                  <a:pt x="9918" y="4026"/>
                  <a:pt x="9912" y="4020"/>
                  <a:pt x="9906" y="4020"/>
                </a:cubicBezTo>
                <a:cubicBezTo>
                  <a:pt x="9877" y="4020"/>
                  <a:pt x="9859" y="4020"/>
                  <a:pt x="9829" y="4020"/>
                </a:cubicBezTo>
                <a:cubicBezTo>
                  <a:pt x="9829" y="4038"/>
                  <a:pt x="9829" y="4038"/>
                  <a:pt x="9829" y="4038"/>
                </a:cubicBezTo>
                <a:cubicBezTo>
                  <a:pt x="9841" y="4038"/>
                  <a:pt x="9847" y="4038"/>
                  <a:pt x="9853" y="4044"/>
                </a:cubicBezTo>
                <a:cubicBezTo>
                  <a:pt x="9859" y="4050"/>
                  <a:pt x="9865" y="4050"/>
                  <a:pt x="9865" y="4055"/>
                </a:cubicBezTo>
                <a:cubicBezTo>
                  <a:pt x="9871" y="4055"/>
                  <a:pt x="9871" y="4062"/>
                  <a:pt x="9871" y="4067"/>
                </a:cubicBezTo>
                <a:cubicBezTo>
                  <a:pt x="9871" y="4067"/>
                  <a:pt x="9877" y="4073"/>
                  <a:pt x="9877" y="4079"/>
                </a:cubicBezTo>
                <a:cubicBezTo>
                  <a:pt x="9883" y="4079"/>
                  <a:pt x="9883" y="4085"/>
                  <a:pt x="9889" y="4085"/>
                </a:cubicBezTo>
                <a:cubicBezTo>
                  <a:pt x="9895" y="4085"/>
                  <a:pt x="9895" y="4085"/>
                  <a:pt x="9901" y="4085"/>
                </a:cubicBezTo>
                <a:cubicBezTo>
                  <a:pt x="9906" y="4085"/>
                  <a:pt x="9912" y="4091"/>
                  <a:pt x="9924" y="4091"/>
                </a:cubicBezTo>
                <a:cubicBezTo>
                  <a:pt x="9990" y="4091"/>
                  <a:pt x="9990" y="4091"/>
                  <a:pt x="9990" y="4091"/>
                </a:cubicBezTo>
                <a:cubicBezTo>
                  <a:pt x="9990" y="4050"/>
                  <a:pt x="9990" y="4050"/>
                  <a:pt x="9990" y="4050"/>
                </a:cubicBezTo>
                <a:cubicBezTo>
                  <a:pt x="9995" y="4050"/>
                  <a:pt x="10001" y="4044"/>
                  <a:pt x="10007" y="4044"/>
                </a:cubicBezTo>
                <a:cubicBezTo>
                  <a:pt x="10013" y="4038"/>
                  <a:pt x="10019" y="4038"/>
                  <a:pt x="10031" y="4032"/>
                </a:cubicBezTo>
                <a:cubicBezTo>
                  <a:pt x="10031" y="4026"/>
                  <a:pt x="10037" y="4020"/>
                  <a:pt x="10037" y="4020"/>
                </a:cubicBezTo>
                <a:cubicBezTo>
                  <a:pt x="10043" y="4014"/>
                  <a:pt x="10049" y="4020"/>
                  <a:pt x="10049" y="4020"/>
                </a:cubicBezTo>
                <a:cubicBezTo>
                  <a:pt x="10055" y="4014"/>
                  <a:pt x="10055" y="4008"/>
                  <a:pt x="10055" y="4008"/>
                </a:cubicBezTo>
                <a:cubicBezTo>
                  <a:pt x="10055" y="3996"/>
                  <a:pt x="10055" y="3990"/>
                  <a:pt x="10061" y="3984"/>
                </a:cubicBezTo>
                <a:cubicBezTo>
                  <a:pt x="10061" y="3978"/>
                  <a:pt x="10061" y="3973"/>
                  <a:pt x="10061" y="3973"/>
                </a:cubicBezTo>
                <a:cubicBezTo>
                  <a:pt x="10067" y="3967"/>
                  <a:pt x="10067" y="3967"/>
                  <a:pt x="10072" y="3961"/>
                </a:cubicBezTo>
                <a:cubicBezTo>
                  <a:pt x="10079" y="3961"/>
                  <a:pt x="10084" y="3967"/>
                  <a:pt x="10084" y="3961"/>
                </a:cubicBezTo>
                <a:cubicBezTo>
                  <a:pt x="10096" y="3961"/>
                  <a:pt x="10096" y="3961"/>
                  <a:pt x="10108" y="3955"/>
                </a:cubicBezTo>
                <a:cubicBezTo>
                  <a:pt x="10108" y="3949"/>
                  <a:pt x="10108" y="3949"/>
                  <a:pt x="10108" y="3943"/>
                </a:cubicBezTo>
                <a:cubicBezTo>
                  <a:pt x="10108" y="3937"/>
                  <a:pt x="10108" y="3937"/>
                  <a:pt x="10108" y="3931"/>
                </a:cubicBezTo>
                <a:cubicBezTo>
                  <a:pt x="10108" y="3919"/>
                  <a:pt x="10108" y="3919"/>
                  <a:pt x="10108" y="3919"/>
                </a:cubicBezTo>
                <a:cubicBezTo>
                  <a:pt x="10102" y="3919"/>
                  <a:pt x="10096" y="3919"/>
                  <a:pt x="10090" y="3919"/>
                </a:cubicBezTo>
                <a:cubicBezTo>
                  <a:pt x="10067" y="3919"/>
                  <a:pt x="10067" y="3919"/>
                  <a:pt x="10067" y="3919"/>
                </a:cubicBezTo>
                <a:cubicBezTo>
                  <a:pt x="10067" y="3919"/>
                  <a:pt x="10061" y="3919"/>
                  <a:pt x="10055" y="3919"/>
                </a:cubicBezTo>
                <a:cubicBezTo>
                  <a:pt x="10055" y="3907"/>
                  <a:pt x="10055" y="3907"/>
                  <a:pt x="10055" y="3907"/>
                </a:cubicBezTo>
                <a:cubicBezTo>
                  <a:pt x="10061" y="3901"/>
                  <a:pt x="10061" y="3895"/>
                  <a:pt x="10061" y="3889"/>
                </a:cubicBezTo>
                <a:cubicBezTo>
                  <a:pt x="10102" y="3889"/>
                  <a:pt x="10102" y="3889"/>
                  <a:pt x="10102" y="3889"/>
                </a:cubicBezTo>
                <a:cubicBezTo>
                  <a:pt x="10114" y="3889"/>
                  <a:pt x="10120" y="3895"/>
                  <a:pt x="10126" y="3895"/>
                </a:cubicBezTo>
                <a:cubicBezTo>
                  <a:pt x="10132" y="3901"/>
                  <a:pt x="10138" y="3901"/>
                  <a:pt x="10138" y="3901"/>
                </a:cubicBezTo>
                <a:cubicBezTo>
                  <a:pt x="10144" y="3907"/>
                  <a:pt x="10144" y="3913"/>
                  <a:pt x="10150" y="3913"/>
                </a:cubicBezTo>
                <a:cubicBezTo>
                  <a:pt x="10156" y="3913"/>
                  <a:pt x="10156" y="3907"/>
                  <a:pt x="10161" y="3907"/>
                </a:cubicBezTo>
                <a:cubicBezTo>
                  <a:pt x="10156" y="3895"/>
                  <a:pt x="10150" y="3889"/>
                  <a:pt x="10150" y="3878"/>
                </a:cubicBezTo>
                <a:cubicBezTo>
                  <a:pt x="10150" y="3866"/>
                  <a:pt x="10150" y="3860"/>
                  <a:pt x="10150" y="3854"/>
                </a:cubicBezTo>
                <a:cubicBezTo>
                  <a:pt x="10144" y="3854"/>
                  <a:pt x="10138" y="3848"/>
                  <a:pt x="10132" y="3848"/>
                </a:cubicBezTo>
                <a:cubicBezTo>
                  <a:pt x="10126" y="3848"/>
                  <a:pt x="10126" y="3848"/>
                  <a:pt x="10120" y="3848"/>
                </a:cubicBezTo>
                <a:cubicBezTo>
                  <a:pt x="10114" y="3848"/>
                  <a:pt x="10114" y="3842"/>
                  <a:pt x="10108" y="3842"/>
                </a:cubicBezTo>
                <a:cubicBezTo>
                  <a:pt x="10102" y="3836"/>
                  <a:pt x="10102" y="3836"/>
                  <a:pt x="10096" y="3830"/>
                </a:cubicBezTo>
                <a:cubicBezTo>
                  <a:pt x="10090" y="3830"/>
                  <a:pt x="10090" y="3824"/>
                  <a:pt x="10084" y="3818"/>
                </a:cubicBezTo>
                <a:cubicBezTo>
                  <a:pt x="10084" y="3818"/>
                  <a:pt x="10079" y="3818"/>
                  <a:pt x="10072" y="3818"/>
                </a:cubicBezTo>
                <a:cubicBezTo>
                  <a:pt x="10067" y="3812"/>
                  <a:pt x="10067" y="3807"/>
                  <a:pt x="10061" y="3807"/>
                </a:cubicBezTo>
                <a:cubicBezTo>
                  <a:pt x="10061" y="3807"/>
                  <a:pt x="10055" y="3807"/>
                  <a:pt x="10049" y="3807"/>
                </a:cubicBezTo>
                <a:cubicBezTo>
                  <a:pt x="10049" y="3801"/>
                  <a:pt x="10049" y="3801"/>
                  <a:pt x="10043" y="3795"/>
                </a:cubicBezTo>
                <a:cubicBezTo>
                  <a:pt x="10037" y="3795"/>
                  <a:pt x="10043" y="3783"/>
                  <a:pt x="10037" y="3783"/>
                </a:cubicBezTo>
                <a:lnTo>
                  <a:pt x="10031" y="3783"/>
                </a:lnTo>
                <a:cubicBezTo>
                  <a:pt x="10025" y="3783"/>
                  <a:pt x="10019" y="3783"/>
                  <a:pt x="10019" y="3783"/>
                </a:cubicBezTo>
                <a:cubicBezTo>
                  <a:pt x="10013" y="3783"/>
                  <a:pt x="10007" y="3777"/>
                  <a:pt x="10007" y="3777"/>
                </a:cubicBezTo>
                <a:cubicBezTo>
                  <a:pt x="10001" y="3777"/>
                  <a:pt x="9995" y="3777"/>
                  <a:pt x="9995" y="3777"/>
                </a:cubicBezTo>
                <a:cubicBezTo>
                  <a:pt x="9990" y="3771"/>
                  <a:pt x="9990" y="3765"/>
                  <a:pt x="9990" y="3765"/>
                </a:cubicBezTo>
                <a:cubicBezTo>
                  <a:pt x="9983" y="3759"/>
                  <a:pt x="9983" y="3759"/>
                  <a:pt x="9978" y="3753"/>
                </a:cubicBezTo>
                <a:cubicBezTo>
                  <a:pt x="9972" y="3753"/>
                  <a:pt x="9972" y="3753"/>
                  <a:pt x="9966" y="3753"/>
                </a:cubicBezTo>
                <a:cubicBezTo>
                  <a:pt x="9960" y="3753"/>
                  <a:pt x="9960" y="3747"/>
                  <a:pt x="9954" y="3747"/>
                </a:cubicBezTo>
                <a:cubicBezTo>
                  <a:pt x="9948" y="3747"/>
                  <a:pt x="9948" y="3747"/>
                  <a:pt x="9942" y="3747"/>
                </a:cubicBezTo>
                <a:cubicBezTo>
                  <a:pt x="9942" y="3747"/>
                  <a:pt x="9942" y="3741"/>
                  <a:pt x="9942" y="3735"/>
                </a:cubicBezTo>
                <a:lnTo>
                  <a:pt x="9954" y="3730"/>
                </a:lnTo>
                <a:cubicBezTo>
                  <a:pt x="9954" y="3723"/>
                  <a:pt x="9948" y="3718"/>
                  <a:pt x="9948" y="3718"/>
                </a:cubicBezTo>
                <a:cubicBezTo>
                  <a:pt x="9948" y="3706"/>
                  <a:pt x="9942" y="3706"/>
                  <a:pt x="9942" y="3700"/>
                </a:cubicBezTo>
                <a:cubicBezTo>
                  <a:pt x="9936" y="3700"/>
                  <a:pt x="9936" y="3694"/>
                  <a:pt x="9930" y="3694"/>
                </a:cubicBezTo>
                <a:cubicBezTo>
                  <a:pt x="9918" y="3688"/>
                  <a:pt x="9906" y="3688"/>
                  <a:pt x="9895" y="3682"/>
                </a:cubicBezTo>
                <a:cubicBezTo>
                  <a:pt x="9889" y="3676"/>
                  <a:pt x="9895" y="3670"/>
                  <a:pt x="9889" y="3670"/>
                </a:cubicBezTo>
                <a:cubicBezTo>
                  <a:pt x="9883" y="3670"/>
                  <a:pt x="9877" y="3670"/>
                  <a:pt x="9877" y="3670"/>
                </a:cubicBezTo>
                <a:cubicBezTo>
                  <a:pt x="9877" y="3664"/>
                  <a:pt x="9877" y="3664"/>
                  <a:pt x="9877" y="3658"/>
                </a:cubicBezTo>
                <a:cubicBezTo>
                  <a:pt x="9871" y="3646"/>
                  <a:pt x="9877" y="3641"/>
                  <a:pt x="9877" y="3635"/>
                </a:cubicBezTo>
                <a:cubicBezTo>
                  <a:pt x="9865" y="3629"/>
                  <a:pt x="9859" y="3629"/>
                  <a:pt x="9847" y="3629"/>
                </a:cubicBezTo>
                <a:cubicBezTo>
                  <a:pt x="9841" y="3629"/>
                  <a:pt x="9835" y="3629"/>
                  <a:pt x="9824" y="3629"/>
                </a:cubicBezTo>
                <a:cubicBezTo>
                  <a:pt x="9824" y="3599"/>
                  <a:pt x="9824" y="3599"/>
                  <a:pt x="9824" y="3599"/>
                </a:cubicBezTo>
                <a:cubicBezTo>
                  <a:pt x="9835" y="3587"/>
                  <a:pt x="9835" y="3587"/>
                  <a:pt x="9835" y="3587"/>
                </a:cubicBezTo>
                <a:cubicBezTo>
                  <a:pt x="9835" y="3587"/>
                  <a:pt x="9847" y="3587"/>
                  <a:pt x="9847" y="3581"/>
                </a:cubicBezTo>
                <a:cubicBezTo>
                  <a:pt x="9847" y="3575"/>
                  <a:pt x="9847" y="3575"/>
                  <a:pt x="9847" y="3575"/>
                </a:cubicBezTo>
                <a:cubicBezTo>
                  <a:pt x="9847" y="3569"/>
                  <a:pt x="9841" y="3569"/>
                  <a:pt x="9841" y="3563"/>
                </a:cubicBezTo>
                <a:cubicBezTo>
                  <a:pt x="9841" y="3557"/>
                  <a:pt x="9829" y="3557"/>
                  <a:pt x="9829" y="3552"/>
                </a:cubicBezTo>
                <a:cubicBezTo>
                  <a:pt x="9829" y="3546"/>
                  <a:pt x="9835" y="3540"/>
                  <a:pt x="9841" y="3534"/>
                </a:cubicBezTo>
                <a:cubicBezTo>
                  <a:pt x="9841" y="3534"/>
                  <a:pt x="9853" y="3534"/>
                  <a:pt x="9859" y="3534"/>
                </a:cubicBezTo>
                <a:cubicBezTo>
                  <a:pt x="9865" y="3534"/>
                  <a:pt x="9871" y="3534"/>
                  <a:pt x="9877" y="3534"/>
                </a:cubicBezTo>
                <a:cubicBezTo>
                  <a:pt x="9877" y="3540"/>
                  <a:pt x="9883" y="3540"/>
                  <a:pt x="9883" y="3546"/>
                </a:cubicBezTo>
                <a:cubicBezTo>
                  <a:pt x="9889" y="3546"/>
                  <a:pt x="9883" y="3552"/>
                  <a:pt x="9889" y="3557"/>
                </a:cubicBezTo>
                <a:cubicBezTo>
                  <a:pt x="9889" y="3563"/>
                  <a:pt x="9889" y="3569"/>
                  <a:pt x="9895" y="3569"/>
                </a:cubicBezTo>
                <a:cubicBezTo>
                  <a:pt x="9895" y="3569"/>
                  <a:pt x="9901" y="3569"/>
                  <a:pt x="9906" y="3569"/>
                </a:cubicBezTo>
                <a:cubicBezTo>
                  <a:pt x="9906" y="3569"/>
                  <a:pt x="9912" y="3569"/>
                  <a:pt x="9918" y="3575"/>
                </a:cubicBezTo>
                <a:cubicBezTo>
                  <a:pt x="9924" y="3575"/>
                  <a:pt x="9924" y="3575"/>
                  <a:pt x="9930" y="3581"/>
                </a:cubicBezTo>
                <a:cubicBezTo>
                  <a:pt x="9930" y="3581"/>
                  <a:pt x="9930" y="3587"/>
                  <a:pt x="9936" y="3593"/>
                </a:cubicBezTo>
                <a:cubicBezTo>
                  <a:pt x="9942" y="3593"/>
                  <a:pt x="9942" y="3599"/>
                  <a:pt x="9948" y="3599"/>
                </a:cubicBezTo>
                <a:cubicBezTo>
                  <a:pt x="9954" y="3599"/>
                  <a:pt x="9954" y="3599"/>
                  <a:pt x="9960" y="3599"/>
                </a:cubicBezTo>
                <a:cubicBezTo>
                  <a:pt x="9966" y="3599"/>
                  <a:pt x="9966" y="3605"/>
                  <a:pt x="9972" y="3605"/>
                </a:cubicBezTo>
                <a:cubicBezTo>
                  <a:pt x="9978" y="3611"/>
                  <a:pt x="9978" y="3617"/>
                  <a:pt x="9978" y="3623"/>
                </a:cubicBezTo>
                <a:cubicBezTo>
                  <a:pt x="9983" y="3629"/>
                  <a:pt x="9983" y="3641"/>
                  <a:pt x="9990" y="3646"/>
                </a:cubicBezTo>
                <a:cubicBezTo>
                  <a:pt x="9990" y="3646"/>
                  <a:pt x="9995" y="3646"/>
                  <a:pt x="10001" y="3646"/>
                </a:cubicBezTo>
                <a:cubicBezTo>
                  <a:pt x="10007" y="3652"/>
                  <a:pt x="10013" y="3658"/>
                  <a:pt x="10025" y="3664"/>
                </a:cubicBezTo>
                <a:cubicBezTo>
                  <a:pt x="10025" y="3664"/>
                  <a:pt x="10031" y="3670"/>
                  <a:pt x="10037" y="3670"/>
                </a:cubicBezTo>
                <a:cubicBezTo>
                  <a:pt x="10037" y="3670"/>
                  <a:pt x="10037" y="3676"/>
                  <a:pt x="10043" y="3682"/>
                </a:cubicBezTo>
                <a:cubicBezTo>
                  <a:pt x="10049" y="3688"/>
                  <a:pt x="10061" y="3694"/>
                  <a:pt x="10067" y="3694"/>
                </a:cubicBezTo>
                <a:cubicBezTo>
                  <a:pt x="10079" y="3694"/>
                  <a:pt x="10084" y="3688"/>
                  <a:pt x="10090" y="3694"/>
                </a:cubicBezTo>
                <a:cubicBezTo>
                  <a:pt x="10096" y="3700"/>
                  <a:pt x="10090" y="3706"/>
                  <a:pt x="10096" y="3706"/>
                </a:cubicBezTo>
                <a:cubicBezTo>
                  <a:pt x="10096" y="3712"/>
                  <a:pt x="10096" y="3718"/>
                  <a:pt x="10102" y="3718"/>
                </a:cubicBezTo>
                <a:cubicBezTo>
                  <a:pt x="10108" y="3723"/>
                  <a:pt x="10108" y="3723"/>
                  <a:pt x="10114" y="3723"/>
                </a:cubicBezTo>
                <a:cubicBezTo>
                  <a:pt x="10120" y="3730"/>
                  <a:pt x="10126" y="3730"/>
                  <a:pt x="10138" y="3735"/>
                </a:cubicBezTo>
                <a:cubicBezTo>
                  <a:pt x="10150" y="3741"/>
                  <a:pt x="10156" y="3759"/>
                  <a:pt x="10173" y="3765"/>
                </a:cubicBezTo>
                <a:cubicBezTo>
                  <a:pt x="10179" y="3765"/>
                  <a:pt x="10185" y="3765"/>
                  <a:pt x="10197" y="3771"/>
                </a:cubicBezTo>
                <a:cubicBezTo>
                  <a:pt x="10197" y="3771"/>
                  <a:pt x="10203" y="3771"/>
                  <a:pt x="10203" y="3777"/>
                </a:cubicBezTo>
                <a:cubicBezTo>
                  <a:pt x="10209" y="3783"/>
                  <a:pt x="10209" y="3783"/>
                  <a:pt x="10209" y="3789"/>
                </a:cubicBezTo>
                <a:cubicBezTo>
                  <a:pt x="10209" y="3795"/>
                  <a:pt x="10215" y="3795"/>
                  <a:pt x="10215" y="3801"/>
                </a:cubicBezTo>
                <a:cubicBezTo>
                  <a:pt x="10215" y="3807"/>
                  <a:pt x="10215" y="3807"/>
                  <a:pt x="10209" y="3812"/>
                </a:cubicBezTo>
                <a:cubicBezTo>
                  <a:pt x="10209" y="3818"/>
                  <a:pt x="10203" y="3818"/>
                  <a:pt x="10197" y="3818"/>
                </a:cubicBezTo>
                <a:cubicBezTo>
                  <a:pt x="10197" y="3824"/>
                  <a:pt x="10203" y="3830"/>
                  <a:pt x="10197" y="3830"/>
                </a:cubicBezTo>
                <a:cubicBezTo>
                  <a:pt x="10197" y="3836"/>
                  <a:pt x="10197" y="3842"/>
                  <a:pt x="10197" y="3848"/>
                </a:cubicBezTo>
                <a:cubicBezTo>
                  <a:pt x="10197" y="3854"/>
                  <a:pt x="10197" y="3860"/>
                  <a:pt x="10197" y="3866"/>
                </a:cubicBezTo>
                <a:cubicBezTo>
                  <a:pt x="10203" y="3878"/>
                  <a:pt x="10221" y="3878"/>
                  <a:pt x="10221" y="3884"/>
                </a:cubicBezTo>
                <a:cubicBezTo>
                  <a:pt x="10221" y="3895"/>
                  <a:pt x="10215" y="3901"/>
                  <a:pt x="10215" y="3907"/>
                </a:cubicBezTo>
                <a:cubicBezTo>
                  <a:pt x="10221" y="3919"/>
                  <a:pt x="10227" y="3925"/>
                  <a:pt x="10233" y="3931"/>
                </a:cubicBezTo>
                <a:cubicBezTo>
                  <a:pt x="10233" y="3937"/>
                  <a:pt x="10233" y="3943"/>
                  <a:pt x="10238" y="3943"/>
                </a:cubicBezTo>
                <a:cubicBezTo>
                  <a:pt x="10238" y="3943"/>
                  <a:pt x="10245" y="3943"/>
                  <a:pt x="10250" y="3943"/>
                </a:cubicBezTo>
                <a:cubicBezTo>
                  <a:pt x="10250" y="3943"/>
                  <a:pt x="10256" y="3943"/>
                  <a:pt x="10262" y="3943"/>
                </a:cubicBezTo>
                <a:cubicBezTo>
                  <a:pt x="10268" y="3943"/>
                  <a:pt x="10274" y="3949"/>
                  <a:pt x="10280" y="3949"/>
                </a:cubicBezTo>
                <a:cubicBezTo>
                  <a:pt x="10280" y="3996"/>
                  <a:pt x="10280" y="3996"/>
                  <a:pt x="10280" y="3996"/>
                </a:cubicBezTo>
                <a:cubicBezTo>
                  <a:pt x="10256" y="3996"/>
                  <a:pt x="10256" y="3996"/>
                  <a:pt x="10256" y="3996"/>
                </a:cubicBezTo>
                <a:cubicBezTo>
                  <a:pt x="10250" y="3990"/>
                  <a:pt x="10256" y="3984"/>
                  <a:pt x="10256" y="3984"/>
                </a:cubicBezTo>
                <a:cubicBezTo>
                  <a:pt x="10250" y="3984"/>
                  <a:pt x="10245" y="3978"/>
                  <a:pt x="10245" y="3978"/>
                </a:cubicBezTo>
                <a:cubicBezTo>
                  <a:pt x="10238" y="3978"/>
                  <a:pt x="10233" y="3984"/>
                  <a:pt x="10233" y="3984"/>
                </a:cubicBezTo>
                <a:cubicBezTo>
                  <a:pt x="10233" y="3990"/>
                  <a:pt x="10233" y="3996"/>
                  <a:pt x="10233" y="3996"/>
                </a:cubicBezTo>
                <a:cubicBezTo>
                  <a:pt x="10238" y="4002"/>
                  <a:pt x="10238" y="4002"/>
                  <a:pt x="10245" y="4008"/>
                </a:cubicBezTo>
                <a:cubicBezTo>
                  <a:pt x="10250" y="4020"/>
                  <a:pt x="10250" y="4026"/>
                  <a:pt x="10262" y="4032"/>
                </a:cubicBezTo>
                <a:cubicBezTo>
                  <a:pt x="10262" y="4038"/>
                  <a:pt x="10268" y="4038"/>
                  <a:pt x="10268" y="4038"/>
                </a:cubicBezTo>
                <a:cubicBezTo>
                  <a:pt x="10274" y="4044"/>
                  <a:pt x="10280" y="4044"/>
                  <a:pt x="10280" y="4050"/>
                </a:cubicBezTo>
                <a:cubicBezTo>
                  <a:pt x="10286" y="4044"/>
                  <a:pt x="10292" y="4044"/>
                  <a:pt x="10292" y="4038"/>
                </a:cubicBezTo>
                <a:cubicBezTo>
                  <a:pt x="10298" y="4038"/>
                  <a:pt x="10298" y="4032"/>
                  <a:pt x="10298" y="4032"/>
                </a:cubicBezTo>
                <a:cubicBezTo>
                  <a:pt x="10298" y="4026"/>
                  <a:pt x="10304" y="4026"/>
                  <a:pt x="10310" y="4020"/>
                </a:cubicBezTo>
                <a:cubicBezTo>
                  <a:pt x="10310" y="4026"/>
                  <a:pt x="10310" y="4026"/>
                  <a:pt x="10310" y="4032"/>
                </a:cubicBezTo>
                <a:cubicBezTo>
                  <a:pt x="10310" y="4038"/>
                  <a:pt x="10310" y="4038"/>
                  <a:pt x="10316" y="4044"/>
                </a:cubicBezTo>
                <a:cubicBezTo>
                  <a:pt x="10322" y="4050"/>
                  <a:pt x="10333" y="4050"/>
                  <a:pt x="10339" y="4055"/>
                </a:cubicBezTo>
                <a:cubicBezTo>
                  <a:pt x="10339" y="4067"/>
                  <a:pt x="10333" y="4073"/>
                  <a:pt x="10333" y="4085"/>
                </a:cubicBezTo>
                <a:cubicBezTo>
                  <a:pt x="10333" y="4085"/>
                  <a:pt x="10333" y="4091"/>
                  <a:pt x="10333" y="4097"/>
                </a:cubicBezTo>
                <a:cubicBezTo>
                  <a:pt x="10333" y="4103"/>
                  <a:pt x="10345" y="4103"/>
                  <a:pt x="10351" y="4109"/>
                </a:cubicBezTo>
                <a:cubicBezTo>
                  <a:pt x="10375" y="4109"/>
                  <a:pt x="10375" y="4109"/>
                  <a:pt x="10375" y="4109"/>
                </a:cubicBezTo>
                <a:cubicBezTo>
                  <a:pt x="10381" y="4109"/>
                  <a:pt x="10381" y="4109"/>
                  <a:pt x="10387" y="4109"/>
                </a:cubicBezTo>
                <a:cubicBezTo>
                  <a:pt x="10387" y="4103"/>
                  <a:pt x="10393" y="4103"/>
                  <a:pt x="10399" y="4103"/>
                </a:cubicBezTo>
                <a:cubicBezTo>
                  <a:pt x="10399" y="4103"/>
                  <a:pt x="10399" y="4097"/>
                  <a:pt x="10404" y="4091"/>
                </a:cubicBezTo>
                <a:cubicBezTo>
                  <a:pt x="10404" y="4085"/>
                  <a:pt x="10411" y="4091"/>
                  <a:pt x="10416" y="4085"/>
                </a:cubicBezTo>
                <a:cubicBezTo>
                  <a:pt x="10416" y="4079"/>
                  <a:pt x="10416" y="4073"/>
                  <a:pt x="10416" y="4073"/>
                </a:cubicBezTo>
                <a:cubicBezTo>
                  <a:pt x="10416" y="4062"/>
                  <a:pt x="10416" y="4062"/>
                  <a:pt x="10416" y="4062"/>
                </a:cubicBezTo>
                <a:cubicBezTo>
                  <a:pt x="10416" y="4055"/>
                  <a:pt x="10411" y="4055"/>
                  <a:pt x="10411" y="4050"/>
                </a:cubicBezTo>
                <a:cubicBezTo>
                  <a:pt x="10411" y="4044"/>
                  <a:pt x="10411" y="4038"/>
                  <a:pt x="10416" y="4038"/>
                </a:cubicBezTo>
                <a:cubicBezTo>
                  <a:pt x="10422" y="4038"/>
                  <a:pt x="10422" y="4032"/>
                  <a:pt x="10428" y="4032"/>
                </a:cubicBezTo>
                <a:cubicBezTo>
                  <a:pt x="10434" y="4032"/>
                  <a:pt x="10434" y="4032"/>
                  <a:pt x="10440" y="4038"/>
                </a:cubicBezTo>
                <a:cubicBezTo>
                  <a:pt x="10446" y="4038"/>
                  <a:pt x="10446" y="4044"/>
                  <a:pt x="10452" y="4044"/>
                </a:cubicBezTo>
                <a:cubicBezTo>
                  <a:pt x="10458" y="4050"/>
                  <a:pt x="10458" y="4044"/>
                  <a:pt x="10464" y="4044"/>
                </a:cubicBezTo>
                <a:cubicBezTo>
                  <a:pt x="10476" y="4044"/>
                  <a:pt x="10476" y="4044"/>
                  <a:pt x="10476" y="4044"/>
                </a:cubicBezTo>
                <a:cubicBezTo>
                  <a:pt x="10482" y="4044"/>
                  <a:pt x="10482" y="4044"/>
                  <a:pt x="10488" y="4044"/>
                </a:cubicBezTo>
                <a:cubicBezTo>
                  <a:pt x="10488" y="4032"/>
                  <a:pt x="10488" y="4026"/>
                  <a:pt x="10488" y="4020"/>
                </a:cubicBezTo>
                <a:cubicBezTo>
                  <a:pt x="10488" y="4014"/>
                  <a:pt x="10493" y="4008"/>
                  <a:pt x="10493" y="4008"/>
                </a:cubicBezTo>
                <a:cubicBezTo>
                  <a:pt x="10493" y="4002"/>
                  <a:pt x="10488" y="4002"/>
                  <a:pt x="10488" y="4002"/>
                </a:cubicBezTo>
                <a:cubicBezTo>
                  <a:pt x="10499" y="4002"/>
                  <a:pt x="10505" y="4002"/>
                  <a:pt x="10511" y="4002"/>
                </a:cubicBezTo>
                <a:cubicBezTo>
                  <a:pt x="10517" y="4002"/>
                  <a:pt x="10523" y="3996"/>
                  <a:pt x="10523" y="3996"/>
                </a:cubicBezTo>
                <a:cubicBezTo>
                  <a:pt x="10523" y="3990"/>
                  <a:pt x="10517" y="3990"/>
                  <a:pt x="10517" y="3984"/>
                </a:cubicBezTo>
                <a:cubicBezTo>
                  <a:pt x="10511" y="3978"/>
                  <a:pt x="10511" y="3978"/>
                  <a:pt x="10505" y="3973"/>
                </a:cubicBezTo>
                <a:cubicBezTo>
                  <a:pt x="10499" y="3973"/>
                  <a:pt x="10499" y="3967"/>
                  <a:pt x="10493" y="3961"/>
                </a:cubicBezTo>
                <a:cubicBezTo>
                  <a:pt x="10488" y="3961"/>
                  <a:pt x="10488" y="3961"/>
                  <a:pt x="10482" y="3961"/>
                </a:cubicBezTo>
                <a:cubicBezTo>
                  <a:pt x="10482" y="3973"/>
                  <a:pt x="10482" y="3978"/>
                  <a:pt x="10482" y="3984"/>
                </a:cubicBezTo>
                <a:cubicBezTo>
                  <a:pt x="10482" y="3990"/>
                  <a:pt x="10482" y="3996"/>
                  <a:pt x="10482" y="3996"/>
                </a:cubicBezTo>
                <a:cubicBezTo>
                  <a:pt x="10476" y="3996"/>
                  <a:pt x="10470" y="4002"/>
                  <a:pt x="10464" y="3996"/>
                </a:cubicBezTo>
                <a:cubicBezTo>
                  <a:pt x="10464" y="3996"/>
                  <a:pt x="10458" y="3996"/>
                  <a:pt x="10452" y="3996"/>
                </a:cubicBezTo>
                <a:cubicBezTo>
                  <a:pt x="10446" y="3990"/>
                  <a:pt x="10446" y="3984"/>
                  <a:pt x="10446" y="3978"/>
                </a:cubicBezTo>
                <a:cubicBezTo>
                  <a:pt x="10440" y="3978"/>
                  <a:pt x="10434" y="3978"/>
                  <a:pt x="10434" y="3973"/>
                </a:cubicBezTo>
                <a:cubicBezTo>
                  <a:pt x="10434" y="3967"/>
                  <a:pt x="10434" y="3967"/>
                  <a:pt x="10434" y="3961"/>
                </a:cubicBezTo>
                <a:cubicBezTo>
                  <a:pt x="10434" y="3955"/>
                  <a:pt x="10434" y="3955"/>
                  <a:pt x="10428" y="3949"/>
                </a:cubicBezTo>
                <a:cubicBezTo>
                  <a:pt x="10428" y="3943"/>
                  <a:pt x="10428" y="3943"/>
                  <a:pt x="10428" y="3937"/>
                </a:cubicBezTo>
                <a:cubicBezTo>
                  <a:pt x="10428" y="3931"/>
                  <a:pt x="10428" y="3931"/>
                  <a:pt x="10422" y="3925"/>
                </a:cubicBezTo>
                <a:cubicBezTo>
                  <a:pt x="10422" y="3925"/>
                  <a:pt x="10416" y="3925"/>
                  <a:pt x="10411" y="3925"/>
                </a:cubicBezTo>
                <a:cubicBezTo>
                  <a:pt x="10404" y="3919"/>
                  <a:pt x="10404" y="3925"/>
                  <a:pt x="10399" y="3925"/>
                </a:cubicBezTo>
                <a:cubicBezTo>
                  <a:pt x="10393" y="3919"/>
                  <a:pt x="10393" y="3919"/>
                  <a:pt x="10387" y="3913"/>
                </a:cubicBezTo>
                <a:cubicBezTo>
                  <a:pt x="10387" y="3907"/>
                  <a:pt x="10375" y="3907"/>
                  <a:pt x="10375" y="3901"/>
                </a:cubicBezTo>
                <a:cubicBezTo>
                  <a:pt x="10375" y="3901"/>
                  <a:pt x="10375" y="3895"/>
                  <a:pt x="10375" y="3889"/>
                </a:cubicBezTo>
                <a:cubicBezTo>
                  <a:pt x="10375" y="3884"/>
                  <a:pt x="10375" y="3884"/>
                  <a:pt x="10375" y="3884"/>
                </a:cubicBezTo>
                <a:cubicBezTo>
                  <a:pt x="10375" y="3878"/>
                  <a:pt x="10381" y="3872"/>
                  <a:pt x="10387" y="3872"/>
                </a:cubicBezTo>
                <a:cubicBezTo>
                  <a:pt x="10399" y="3878"/>
                  <a:pt x="10399" y="3878"/>
                  <a:pt x="10399" y="3878"/>
                </a:cubicBezTo>
                <a:cubicBezTo>
                  <a:pt x="10399" y="3878"/>
                  <a:pt x="10404" y="3884"/>
                  <a:pt x="10411" y="3884"/>
                </a:cubicBezTo>
                <a:cubicBezTo>
                  <a:pt x="10411" y="3884"/>
                  <a:pt x="10416" y="3889"/>
                  <a:pt x="10422" y="3889"/>
                </a:cubicBezTo>
                <a:cubicBezTo>
                  <a:pt x="10428" y="3895"/>
                  <a:pt x="10434" y="3889"/>
                  <a:pt x="10440" y="3889"/>
                </a:cubicBezTo>
                <a:cubicBezTo>
                  <a:pt x="10452" y="3889"/>
                  <a:pt x="10452" y="3889"/>
                  <a:pt x="10452" y="3889"/>
                </a:cubicBezTo>
                <a:cubicBezTo>
                  <a:pt x="10464" y="3889"/>
                  <a:pt x="10464" y="3889"/>
                  <a:pt x="10464" y="3889"/>
                </a:cubicBezTo>
                <a:cubicBezTo>
                  <a:pt x="10470" y="3889"/>
                  <a:pt x="10470" y="3884"/>
                  <a:pt x="10476" y="3884"/>
                </a:cubicBezTo>
                <a:cubicBezTo>
                  <a:pt x="10470" y="3878"/>
                  <a:pt x="10470" y="3878"/>
                  <a:pt x="10470" y="3872"/>
                </a:cubicBezTo>
                <a:cubicBezTo>
                  <a:pt x="10464" y="3872"/>
                  <a:pt x="10458" y="3872"/>
                  <a:pt x="10458" y="3872"/>
                </a:cubicBezTo>
                <a:cubicBezTo>
                  <a:pt x="10458" y="3866"/>
                  <a:pt x="10464" y="3860"/>
                  <a:pt x="10464" y="3860"/>
                </a:cubicBezTo>
                <a:cubicBezTo>
                  <a:pt x="10470" y="3854"/>
                  <a:pt x="10470" y="3848"/>
                  <a:pt x="10476" y="3848"/>
                </a:cubicBezTo>
                <a:cubicBezTo>
                  <a:pt x="10488" y="3842"/>
                  <a:pt x="10493" y="3848"/>
                  <a:pt x="10499" y="3848"/>
                </a:cubicBezTo>
                <a:cubicBezTo>
                  <a:pt x="10511" y="3848"/>
                  <a:pt x="10517" y="3842"/>
                  <a:pt x="10529" y="3848"/>
                </a:cubicBezTo>
                <a:cubicBezTo>
                  <a:pt x="10529" y="3848"/>
                  <a:pt x="10535" y="3848"/>
                  <a:pt x="10541" y="3848"/>
                </a:cubicBezTo>
                <a:cubicBezTo>
                  <a:pt x="10541" y="3848"/>
                  <a:pt x="10547" y="3854"/>
                  <a:pt x="10553" y="3854"/>
                </a:cubicBezTo>
                <a:cubicBezTo>
                  <a:pt x="10559" y="3860"/>
                  <a:pt x="10559" y="3866"/>
                  <a:pt x="10565" y="3866"/>
                </a:cubicBezTo>
                <a:cubicBezTo>
                  <a:pt x="10565" y="3866"/>
                  <a:pt x="10570" y="3866"/>
                  <a:pt x="10577" y="3866"/>
                </a:cubicBezTo>
                <a:cubicBezTo>
                  <a:pt x="10577" y="3866"/>
                  <a:pt x="10582" y="3866"/>
                  <a:pt x="10582" y="3872"/>
                </a:cubicBezTo>
                <a:cubicBezTo>
                  <a:pt x="10588" y="3872"/>
                  <a:pt x="10588" y="3878"/>
                  <a:pt x="10588" y="3884"/>
                </a:cubicBezTo>
                <a:lnTo>
                  <a:pt x="10588" y="3889"/>
                </a:lnTo>
                <a:cubicBezTo>
                  <a:pt x="10588" y="3895"/>
                  <a:pt x="10594" y="3895"/>
                  <a:pt x="10600" y="3895"/>
                </a:cubicBezTo>
                <a:cubicBezTo>
                  <a:pt x="10606" y="3895"/>
                  <a:pt x="10606" y="3901"/>
                  <a:pt x="10612" y="3901"/>
                </a:cubicBezTo>
                <a:cubicBezTo>
                  <a:pt x="10606" y="3913"/>
                  <a:pt x="10606" y="3913"/>
                  <a:pt x="10606" y="3913"/>
                </a:cubicBezTo>
                <a:cubicBezTo>
                  <a:pt x="10606" y="3919"/>
                  <a:pt x="10600" y="3913"/>
                  <a:pt x="10594" y="3919"/>
                </a:cubicBezTo>
                <a:cubicBezTo>
                  <a:pt x="10594" y="3919"/>
                  <a:pt x="10582" y="3925"/>
                  <a:pt x="10582" y="3931"/>
                </a:cubicBezTo>
                <a:cubicBezTo>
                  <a:pt x="10582" y="3943"/>
                  <a:pt x="10588" y="3949"/>
                  <a:pt x="10594" y="3961"/>
                </a:cubicBezTo>
                <a:cubicBezTo>
                  <a:pt x="10606" y="3967"/>
                  <a:pt x="10612" y="3961"/>
                  <a:pt x="10618" y="3967"/>
                </a:cubicBezTo>
                <a:cubicBezTo>
                  <a:pt x="10630" y="3978"/>
                  <a:pt x="10630" y="3990"/>
                  <a:pt x="10630" y="4002"/>
                </a:cubicBezTo>
                <a:cubicBezTo>
                  <a:pt x="10630" y="4002"/>
                  <a:pt x="10624" y="4002"/>
                  <a:pt x="10624" y="4008"/>
                </a:cubicBezTo>
                <a:cubicBezTo>
                  <a:pt x="10624" y="4008"/>
                  <a:pt x="10630" y="4014"/>
                  <a:pt x="10630" y="4020"/>
                </a:cubicBezTo>
                <a:cubicBezTo>
                  <a:pt x="10630" y="4020"/>
                  <a:pt x="10624" y="4026"/>
                  <a:pt x="10624" y="4032"/>
                </a:cubicBezTo>
                <a:cubicBezTo>
                  <a:pt x="10624" y="4038"/>
                  <a:pt x="10624" y="4038"/>
                  <a:pt x="10624" y="4038"/>
                </a:cubicBezTo>
                <a:cubicBezTo>
                  <a:pt x="10624" y="4044"/>
                  <a:pt x="10630" y="4044"/>
                  <a:pt x="10630" y="4050"/>
                </a:cubicBezTo>
                <a:cubicBezTo>
                  <a:pt x="10630" y="4055"/>
                  <a:pt x="10636" y="4055"/>
                  <a:pt x="10636" y="4062"/>
                </a:cubicBezTo>
                <a:cubicBezTo>
                  <a:pt x="10642" y="4062"/>
                  <a:pt x="10642" y="4067"/>
                  <a:pt x="10642" y="4067"/>
                </a:cubicBezTo>
                <a:cubicBezTo>
                  <a:pt x="10642" y="4073"/>
                  <a:pt x="10642" y="4073"/>
                  <a:pt x="10648" y="4073"/>
                </a:cubicBezTo>
                <a:cubicBezTo>
                  <a:pt x="10648" y="4073"/>
                  <a:pt x="10648" y="4073"/>
                  <a:pt x="10654" y="4079"/>
                </a:cubicBezTo>
                <a:cubicBezTo>
                  <a:pt x="10654" y="4079"/>
                  <a:pt x="10654" y="4079"/>
                  <a:pt x="10654" y="4085"/>
                </a:cubicBezTo>
                <a:cubicBezTo>
                  <a:pt x="10659" y="4085"/>
                  <a:pt x="10659" y="4085"/>
                  <a:pt x="10665" y="4091"/>
                </a:cubicBezTo>
                <a:cubicBezTo>
                  <a:pt x="10665" y="4091"/>
                  <a:pt x="10665" y="4091"/>
                  <a:pt x="10671" y="4091"/>
                </a:cubicBezTo>
                <a:cubicBezTo>
                  <a:pt x="10671" y="4097"/>
                  <a:pt x="10677" y="4097"/>
                  <a:pt x="10677" y="4103"/>
                </a:cubicBezTo>
                <a:cubicBezTo>
                  <a:pt x="10677" y="4103"/>
                  <a:pt x="10677" y="4109"/>
                  <a:pt x="10671" y="4109"/>
                </a:cubicBezTo>
                <a:cubicBezTo>
                  <a:pt x="10671" y="4115"/>
                  <a:pt x="10671" y="4115"/>
                  <a:pt x="10665" y="4115"/>
                </a:cubicBezTo>
                <a:cubicBezTo>
                  <a:pt x="10665" y="4121"/>
                  <a:pt x="10665" y="4121"/>
                  <a:pt x="10665" y="4121"/>
                </a:cubicBezTo>
                <a:cubicBezTo>
                  <a:pt x="10665" y="4127"/>
                  <a:pt x="10665" y="4127"/>
                  <a:pt x="10659" y="4133"/>
                </a:cubicBezTo>
                <a:lnTo>
                  <a:pt x="10659" y="4139"/>
                </a:lnTo>
                <a:cubicBezTo>
                  <a:pt x="10659" y="4150"/>
                  <a:pt x="10659" y="4150"/>
                  <a:pt x="10665" y="4156"/>
                </a:cubicBezTo>
                <a:cubicBezTo>
                  <a:pt x="10665" y="4162"/>
                  <a:pt x="10665" y="4162"/>
                  <a:pt x="10665" y="4162"/>
                </a:cubicBezTo>
                <a:cubicBezTo>
                  <a:pt x="10665" y="4168"/>
                  <a:pt x="10671" y="4168"/>
                  <a:pt x="10671" y="4168"/>
                </a:cubicBezTo>
                <a:cubicBezTo>
                  <a:pt x="10677" y="4168"/>
                  <a:pt x="10677" y="4174"/>
                  <a:pt x="10677" y="4174"/>
                </a:cubicBezTo>
                <a:cubicBezTo>
                  <a:pt x="10683" y="4174"/>
                  <a:pt x="10689" y="4168"/>
                  <a:pt x="10689" y="4162"/>
                </a:cubicBezTo>
                <a:cubicBezTo>
                  <a:pt x="10689" y="4156"/>
                  <a:pt x="10689" y="4156"/>
                  <a:pt x="10689" y="4156"/>
                </a:cubicBezTo>
                <a:cubicBezTo>
                  <a:pt x="10689" y="4150"/>
                  <a:pt x="10695" y="4150"/>
                  <a:pt x="10695" y="4144"/>
                </a:cubicBezTo>
                <a:cubicBezTo>
                  <a:pt x="10695" y="4144"/>
                  <a:pt x="10695" y="4144"/>
                  <a:pt x="10695" y="4139"/>
                </a:cubicBezTo>
                <a:cubicBezTo>
                  <a:pt x="10695" y="4133"/>
                  <a:pt x="10695" y="4133"/>
                  <a:pt x="10695" y="4121"/>
                </a:cubicBezTo>
                <a:cubicBezTo>
                  <a:pt x="10695" y="4121"/>
                  <a:pt x="10695" y="4121"/>
                  <a:pt x="10695" y="4115"/>
                </a:cubicBezTo>
                <a:cubicBezTo>
                  <a:pt x="10695" y="4109"/>
                  <a:pt x="10695" y="4109"/>
                  <a:pt x="10695" y="4103"/>
                </a:cubicBezTo>
                <a:cubicBezTo>
                  <a:pt x="10707" y="4103"/>
                  <a:pt x="10707" y="4103"/>
                  <a:pt x="10707" y="4103"/>
                </a:cubicBezTo>
                <a:cubicBezTo>
                  <a:pt x="10707" y="4103"/>
                  <a:pt x="10707" y="4103"/>
                  <a:pt x="10713" y="4103"/>
                </a:cubicBezTo>
                <a:cubicBezTo>
                  <a:pt x="10713" y="4103"/>
                  <a:pt x="10713" y="4103"/>
                  <a:pt x="10719" y="4109"/>
                </a:cubicBezTo>
                <a:lnTo>
                  <a:pt x="10719" y="4109"/>
                </a:lnTo>
                <a:cubicBezTo>
                  <a:pt x="10725" y="4115"/>
                  <a:pt x="10725" y="4115"/>
                  <a:pt x="10725" y="4115"/>
                </a:cubicBezTo>
                <a:cubicBezTo>
                  <a:pt x="10731" y="4121"/>
                  <a:pt x="10736" y="4121"/>
                  <a:pt x="10736" y="4127"/>
                </a:cubicBezTo>
                <a:cubicBezTo>
                  <a:pt x="10743" y="4133"/>
                  <a:pt x="10743" y="4133"/>
                  <a:pt x="10743" y="4133"/>
                </a:cubicBezTo>
                <a:cubicBezTo>
                  <a:pt x="10748" y="4139"/>
                  <a:pt x="10748" y="4139"/>
                  <a:pt x="10748" y="4139"/>
                </a:cubicBezTo>
                <a:cubicBezTo>
                  <a:pt x="10754" y="4144"/>
                  <a:pt x="10754" y="4144"/>
                  <a:pt x="10754" y="4144"/>
                </a:cubicBezTo>
                <a:lnTo>
                  <a:pt x="10760" y="4150"/>
                </a:lnTo>
                <a:lnTo>
                  <a:pt x="10766" y="4150"/>
                </a:lnTo>
                <a:cubicBezTo>
                  <a:pt x="10772" y="4150"/>
                  <a:pt x="10772" y="4150"/>
                  <a:pt x="10778" y="4150"/>
                </a:cubicBezTo>
                <a:cubicBezTo>
                  <a:pt x="10784" y="4150"/>
                  <a:pt x="10784" y="4150"/>
                  <a:pt x="10790" y="4150"/>
                </a:cubicBezTo>
                <a:cubicBezTo>
                  <a:pt x="10790" y="4150"/>
                  <a:pt x="10790" y="4156"/>
                  <a:pt x="10796" y="4156"/>
                </a:cubicBezTo>
                <a:cubicBezTo>
                  <a:pt x="10802" y="4156"/>
                  <a:pt x="10802" y="4156"/>
                  <a:pt x="10808" y="4156"/>
                </a:cubicBezTo>
                <a:lnTo>
                  <a:pt x="10814" y="4156"/>
                </a:lnTo>
                <a:cubicBezTo>
                  <a:pt x="10814" y="4156"/>
                  <a:pt x="10820" y="4156"/>
                  <a:pt x="10820" y="4150"/>
                </a:cubicBezTo>
                <a:lnTo>
                  <a:pt x="10825" y="4150"/>
                </a:lnTo>
                <a:cubicBezTo>
                  <a:pt x="10825" y="4144"/>
                  <a:pt x="10825" y="4144"/>
                  <a:pt x="10825" y="4144"/>
                </a:cubicBezTo>
                <a:cubicBezTo>
                  <a:pt x="10825" y="4139"/>
                  <a:pt x="10825" y="4139"/>
                  <a:pt x="10825" y="4139"/>
                </a:cubicBezTo>
                <a:cubicBezTo>
                  <a:pt x="10825" y="4133"/>
                  <a:pt x="10820" y="4127"/>
                  <a:pt x="10820" y="4121"/>
                </a:cubicBezTo>
                <a:cubicBezTo>
                  <a:pt x="10820" y="4121"/>
                  <a:pt x="10820" y="4115"/>
                  <a:pt x="10825" y="4115"/>
                </a:cubicBezTo>
                <a:cubicBezTo>
                  <a:pt x="10825" y="4109"/>
                  <a:pt x="10825" y="4109"/>
                  <a:pt x="10831" y="4109"/>
                </a:cubicBezTo>
                <a:cubicBezTo>
                  <a:pt x="10831" y="4103"/>
                  <a:pt x="10831" y="4103"/>
                  <a:pt x="10831" y="4103"/>
                </a:cubicBezTo>
                <a:cubicBezTo>
                  <a:pt x="10831" y="4103"/>
                  <a:pt x="10837" y="4097"/>
                  <a:pt x="10843" y="4097"/>
                </a:cubicBezTo>
                <a:cubicBezTo>
                  <a:pt x="10843" y="4091"/>
                  <a:pt x="10849" y="4097"/>
                  <a:pt x="10855" y="4097"/>
                </a:cubicBezTo>
                <a:cubicBezTo>
                  <a:pt x="10861" y="4097"/>
                  <a:pt x="10867" y="4091"/>
                  <a:pt x="10873" y="4097"/>
                </a:cubicBezTo>
                <a:cubicBezTo>
                  <a:pt x="10873" y="4097"/>
                  <a:pt x="10873" y="4103"/>
                  <a:pt x="10879" y="4103"/>
                </a:cubicBezTo>
                <a:cubicBezTo>
                  <a:pt x="10879" y="4103"/>
                  <a:pt x="10885" y="4109"/>
                  <a:pt x="10885" y="4115"/>
                </a:cubicBezTo>
                <a:cubicBezTo>
                  <a:pt x="10891" y="4115"/>
                  <a:pt x="10891" y="4115"/>
                  <a:pt x="10891" y="4115"/>
                </a:cubicBezTo>
                <a:cubicBezTo>
                  <a:pt x="10897" y="4121"/>
                  <a:pt x="10903" y="4127"/>
                  <a:pt x="10903" y="4127"/>
                </a:cubicBezTo>
                <a:cubicBezTo>
                  <a:pt x="10909" y="4133"/>
                  <a:pt x="10909" y="4133"/>
                  <a:pt x="10914" y="4133"/>
                </a:cubicBezTo>
                <a:cubicBezTo>
                  <a:pt x="10914" y="4133"/>
                  <a:pt x="10914" y="4139"/>
                  <a:pt x="10920" y="4139"/>
                </a:cubicBezTo>
                <a:cubicBezTo>
                  <a:pt x="10920" y="4139"/>
                  <a:pt x="10920" y="4144"/>
                  <a:pt x="10926" y="4144"/>
                </a:cubicBezTo>
                <a:lnTo>
                  <a:pt x="10926" y="4144"/>
                </a:lnTo>
                <a:cubicBezTo>
                  <a:pt x="10932" y="4144"/>
                  <a:pt x="10932" y="4150"/>
                  <a:pt x="10938" y="4150"/>
                </a:cubicBezTo>
                <a:cubicBezTo>
                  <a:pt x="11015" y="4150"/>
                  <a:pt x="11015" y="4150"/>
                  <a:pt x="11015" y="4150"/>
                </a:cubicBezTo>
                <a:cubicBezTo>
                  <a:pt x="11015" y="4139"/>
                  <a:pt x="11015" y="4133"/>
                  <a:pt x="11015" y="4127"/>
                </a:cubicBezTo>
                <a:cubicBezTo>
                  <a:pt x="11015" y="4121"/>
                  <a:pt x="11015" y="4121"/>
                  <a:pt x="11015" y="4121"/>
                </a:cubicBezTo>
                <a:cubicBezTo>
                  <a:pt x="11015" y="4115"/>
                  <a:pt x="11009" y="4115"/>
                  <a:pt x="11009" y="4109"/>
                </a:cubicBezTo>
                <a:cubicBezTo>
                  <a:pt x="11009" y="4109"/>
                  <a:pt x="11015" y="4103"/>
                  <a:pt x="11015" y="4097"/>
                </a:cubicBezTo>
                <a:lnTo>
                  <a:pt x="11021" y="4103"/>
                </a:lnTo>
                <a:cubicBezTo>
                  <a:pt x="11027" y="4103"/>
                  <a:pt x="11027" y="4097"/>
                  <a:pt x="11027" y="4097"/>
                </a:cubicBezTo>
                <a:cubicBezTo>
                  <a:pt x="11033" y="4097"/>
                  <a:pt x="11033" y="4097"/>
                  <a:pt x="11033" y="4097"/>
                </a:cubicBezTo>
                <a:cubicBezTo>
                  <a:pt x="11039" y="4097"/>
                  <a:pt x="11039" y="4097"/>
                  <a:pt x="11045" y="4097"/>
                </a:cubicBezTo>
                <a:cubicBezTo>
                  <a:pt x="11051" y="4097"/>
                  <a:pt x="11057" y="4097"/>
                  <a:pt x="11063" y="4103"/>
                </a:cubicBezTo>
                <a:cubicBezTo>
                  <a:pt x="11069" y="4103"/>
                  <a:pt x="11069" y="4109"/>
                  <a:pt x="11075" y="4115"/>
                </a:cubicBezTo>
                <a:cubicBezTo>
                  <a:pt x="11075" y="4115"/>
                  <a:pt x="11075" y="4115"/>
                  <a:pt x="11080" y="4115"/>
                </a:cubicBezTo>
                <a:cubicBezTo>
                  <a:pt x="11080" y="4115"/>
                  <a:pt x="11086" y="4115"/>
                  <a:pt x="11092" y="4115"/>
                </a:cubicBezTo>
                <a:cubicBezTo>
                  <a:pt x="11092" y="4115"/>
                  <a:pt x="11092" y="4121"/>
                  <a:pt x="11098" y="4115"/>
                </a:cubicBezTo>
                <a:cubicBezTo>
                  <a:pt x="11098" y="4115"/>
                  <a:pt x="11098" y="4115"/>
                  <a:pt x="11104" y="4115"/>
                </a:cubicBezTo>
                <a:lnTo>
                  <a:pt x="11104" y="4109"/>
                </a:lnTo>
                <a:cubicBezTo>
                  <a:pt x="11104" y="4109"/>
                  <a:pt x="11110" y="4109"/>
                  <a:pt x="11110" y="4103"/>
                </a:cubicBezTo>
                <a:cubicBezTo>
                  <a:pt x="11110" y="4103"/>
                  <a:pt x="11116" y="4103"/>
                  <a:pt x="11116" y="4109"/>
                </a:cubicBezTo>
                <a:cubicBezTo>
                  <a:pt x="11116" y="4109"/>
                  <a:pt x="11116" y="4115"/>
                  <a:pt x="11122" y="4115"/>
                </a:cubicBezTo>
                <a:cubicBezTo>
                  <a:pt x="11122" y="4121"/>
                  <a:pt x="11122" y="4121"/>
                  <a:pt x="11128" y="4121"/>
                </a:cubicBezTo>
                <a:lnTo>
                  <a:pt x="11128" y="4127"/>
                </a:lnTo>
                <a:cubicBezTo>
                  <a:pt x="11128" y="4133"/>
                  <a:pt x="11128" y="4133"/>
                  <a:pt x="11128" y="4139"/>
                </a:cubicBezTo>
                <a:cubicBezTo>
                  <a:pt x="11128" y="4144"/>
                  <a:pt x="11128" y="4150"/>
                  <a:pt x="11128" y="4156"/>
                </a:cubicBezTo>
                <a:lnTo>
                  <a:pt x="11122" y="4162"/>
                </a:lnTo>
                <a:cubicBezTo>
                  <a:pt x="11116" y="4168"/>
                  <a:pt x="11116" y="4174"/>
                  <a:pt x="11116" y="4180"/>
                </a:cubicBezTo>
                <a:cubicBezTo>
                  <a:pt x="11116" y="4186"/>
                  <a:pt x="11110" y="4192"/>
                  <a:pt x="11110" y="4204"/>
                </a:cubicBezTo>
                <a:lnTo>
                  <a:pt x="11110" y="4210"/>
                </a:lnTo>
                <a:cubicBezTo>
                  <a:pt x="11110" y="4216"/>
                  <a:pt x="11116" y="4216"/>
                  <a:pt x="11116" y="4221"/>
                </a:cubicBezTo>
                <a:cubicBezTo>
                  <a:pt x="11116" y="4221"/>
                  <a:pt x="11116" y="4221"/>
                  <a:pt x="11116" y="4228"/>
                </a:cubicBezTo>
                <a:cubicBezTo>
                  <a:pt x="11116" y="4228"/>
                  <a:pt x="11116" y="4228"/>
                  <a:pt x="11116" y="4233"/>
                </a:cubicBezTo>
                <a:cubicBezTo>
                  <a:pt x="11122" y="4233"/>
                  <a:pt x="11122" y="4239"/>
                  <a:pt x="11122" y="4239"/>
                </a:cubicBezTo>
                <a:cubicBezTo>
                  <a:pt x="11128" y="4245"/>
                  <a:pt x="11128" y="4245"/>
                  <a:pt x="11128" y="4251"/>
                </a:cubicBezTo>
                <a:cubicBezTo>
                  <a:pt x="11128" y="4251"/>
                  <a:pt x="11128" y="4257"/>
                  <a:pt x="11122" y="4257"/>
                </a:cubicBezTo>
                <a:cubicBezTo>
                  <a:pt x="11122" y="4263"/>
                  <a:pt x="11122" y="4263"/>
                  <a:pt x="11116" y="4263"/>
                </a:cubicBezTo>
                <a:cubicBezTo>
                  <a:pt x="11116" y="4269"/>
                  <a:pt x="11116" y="4269"/>
                  <a:pt x="11116" y="4269"/>
                </a:cubicBezTo>
                <a:cubicBezTo>
                  <a:pt x="11110" y="4269"/>
                  <a:pt x="11110" y="4275"/>
                  <a:pt x="11110" y="4275"/>
                </a:cubicBezTo>
                <a:cubicBezTo>
                  <a:pt x="11110" y="4281"/>
                  <a:pt x="11110" y="4281"/>
                  <a:pt x="11110" y="4287"/>
                </a:cubicBezTo>
                <a:lnTo>
                  <a:pt x="11110" y="4293"/>
                </a:lnTo>
                <a:cubicBezTo>
                  <a:pt x="11104" y="4299"/>
                  <a:pt x="11104" y="4299"/>
                  <a:pt x="11104" y="4299"/>
                </a:cubicBezTo>
                <a:cubicBezTo>
                  <a:pt x="11098" y="4305"/>
                  <a:pt x="11098" y="4310"/>
                  <a:pt x="11092" y="4316"/>
                </a:cubicBezTo>
                <a:cubicBezTo>
                  <a:pt x="11092" y="4316"/>
                  <a:pt x="11092" y="4322"/>
                  <a:pt x="11086" y="4328"/>
                </a:cubicBezTo>
                <a:cubicBezTo>
                  <a:pt x="11086" y="4328"/>
                  <a:pt x="11080" y="4334"/>
                  <a:pt x="11075" y="4334"/>
                </a:cubicBezTo>
                <a:lnTo>
                  <a:pt x="11069" y="4340"/>
                </a:lnTo>
                <a:lnTo>
                  <a:pt x="11063" y="4340"/>
                </a:lnTo>
                <a:cubicBezTo>
                  <a:pt x="11063" y="4346"/>
                  <a:pt x="11057" y="4346"/>
                  <a:pt x="11057" y="4346"/>
                </a:cubicBezTo>
                <a:cubicBezTo>
                  <a:pt x="11057" y="4352"/>
                  <a:pt x="11057" y="4352"/>
                  <a:pt x="11057" y="4352"/>
                </a:cubicBezTo>
                <a:cubicBezTo>
                  <a:pt x="11057" y="4358"/>
                  <a:pt x="11057" y="4364"/>
                  <a:pt x="11057" y="4364"/>
                </a:cubicBezTo>
                <a:cubicBezTo>
                  <a:pt x="11051" y="4376"/>
                  <a:pt x="11051" y="4382"/>
                  <a:pt x="11045" y="4394"/>
                </a:cubicBezTo>
                <a:cubicBezTo>
                  <a:pt x="11045" y="4399"/>
                  <a:pt x="11045" y="4405"/>
                  <a:pt x="11039" y="4411"/>
                </a:cubicBezTo>
                <a:cubicBezTo>
                  <a:pt x="11039" y="4417"/>
                  <a:pt x="11033" y="4417"/>
                  <a:pt x="11033" y="4423"/>
                </a:cubicBezTo>
                <a:cubicBezTo>
                  <a:pt x="11027" y="4423"/>
                  <a:pt x="11027" y="4423"/>
                  <a:pt x="11027" y="4429"/>
                </a:cubicBezTo>
                <a:cubicBezTo>
                  <a:pt x="11021" y="4429"/>
                  <a:pt x="11021" y="4429"/>
                  <a:pt x="11021" y="4435"/>
                </a:cubicBezTo>
                <a:cubicBezTo>
                  <a:pt x="11015" y="4435"/>
                  <a:pt x="11015" y="4435"/>
                  <a:pt x="11015" y="4435"/>
                </a:cubicBezTo>
                <a:cubicBezTo>
                  <a:pt x="11009" y="4435"/>
                  <a:pt x="11009" y="4435"/>
                  <a:pt x="11009" y="4435"/>
                </a:cubicBezTo>
                <a:cubicBezTo>
                  <a:pt x="11003" y="4435"/>
                  <a:pt x="10997" y="4435"/>
                  <a:pt x="10997" y="4435"/>
                </a:cubicBezTo>
                <a:cubicBezTo>
                  <a:pt x="10991" y="4441"/>
                  <a:pt x="10986" y="4441"/>
                  <a:pt x="10986" y="4441"/>
                </a:cubicBezTo>
                <a:cubicBezTo>
                  <a:pt x="10980" y="4441"/>
                  <a:pt x="10980" y="4441"/>
                  <a:pt x="10980" y="4441"/>
                </a:cubicBezTo>
                <a:cubicBezTo>
                  <a:pt x="10974" y="4441"/>
                  <a:pt x="10974" y="4441"/>
                  <a:pt x="10968" y="4441"/>
                </a:cubicBezTo>
                <a:cubicBezTo>
                  <a:pt x="10968" y="4441"/>
                  <a:pt x="10968" y="4447"/>
                  <a:pt x="10962" y="4447"/>
                </a:cubicBezTo>
                <a:lnTo>
                  <a:pt x="10962" y="4447"/>
                </a:lnTo>
                <a:cubicBezTo>
                  <a:pt x="10956" y="4447"/>
                  <a:pt x="10956" y="4453"/>
                  <a:pt x="10950" y="4453"/>
                </a:cubicBezTo>
                <a:lnTo>
                  <a:pt x="10944" y="4453"/>
                </a:lnTo>
                <a:cubicBezTo>
                  <a:pt x="10938" y="4453"/>
                  <a:pt x="10938" y="4447"/>
                  <a:pt x="10938" y="4447"/>
                </a:cubicBezTo>
                <a:cubicBezTo>
                  <a:pt x="10932" y="4441"/>
                  <a:pt x="10932" y="4441"/>
                  <a:pt x="10926" y="4435"/>
                </a:cubicBezTo>
                <a:cubicBezTo>
                  <a:pt x="10920" y="4435"/>
                  <a:pt x="10920" y="4435"/>
                  <a:pt x="10920" y="4435"/>
                </a:cubicBezTo>
                <a:cubicBezTo>
                  <a:pt x="10914" y="4435"/>
                  <a:pt x="10914" y="4435"/>
                  <a:pt x="10909" y="4435"/>
                </a:cubicBezTo>
                <a:cubicBezTo>
                  <a:pt x="10903" y="4435"/>
                  <a:pt x="10903" y="4435"/>
                  <a:pt x="10897" y="4435"/>
                </a:cubicBezTo>
                <a:cubicBezTo>
                  <a:pt x="10897" y="4435"/>
                  <a:pt x="10897" y="4435"/>
                  <a:pt x="10891" y="4435"/>
                </a:cubicBezTo>
                <a:cubicBezTo>
                  <a:pt x="10885" y="4435"/>
                  <a:pt x="10879" y="4435"/>
                  <a:pt x="10879" y="4435"/>
                </a:cubicBezTo>
                <a:cubicBezTo>
                  <a:pt x="10873" y="4435"/>
                  <a:pt x="10873" y="4429"/>
                  <a:pt x="10867" y="4429"/>
                </a:cubicBezTo>
                <a:cubicBezTo>
                  <a:pt x="10861" y="4429"/>
                  <a:pt x="10861" y="4429"/>
                  <a:pt x="10861" y="4429"/>
                </a:cubicBezTo>
                <a:cubicBezTo>
                  <a:pt x="10861" y="4429"/>
                  <a:pt x="10861" y="4429"/>
                  <a:pt x="10855" y="4429"/>
                </a:cubicBezTo>
                <a:lnTo>
                  <a:pt x="10849" y="4435"/>
                </a:lnTo>
                <a:cubicBezTo>
                  <a:pt x="10855" y="4435"/>
                  <a:pt x="10855" y="4441"/>
                  <a:pt x="10861" y="4441"/>
                </a:cubicBezTo>
                <a:cubicBezTo>
                  <a:pt x="10867" y="4441"/>
                  <a:pt x="10873" y="4447"/>
                  <a:pt x="10879" y="4447"/>
                </a:cubicBezTo>
                <a:cubicBezTo>
                  <a:pt x="10885" y="4447"/>
                  <a:pt x="10891" y="4447"/>
                  <a:pt x="10897" y="4453"/>
                </a:cubicBezTo>
                <a:cubicBezTo>
                  <a:pt x="10903" y="4453"/>
                  <a:pt x="10909" y="4453"/>
                  <a:pt x="10909" y="4453"/>
                </a:cubicBezTo>
                <a:cubicBezTo>
                  <a:pt x="10909" y="4465"/>
                  <a:pt x="10909" y="4465"/>
                  <a:pt x="10909" y="4465"/>
                </a:cubicBezTo>
                <a:cubicBezTo>
                  <a:pt x="10909" y="4471"/>
                  <a:pt x="10909" y="4471"/>
                  <a:pt x="10909" y="4471"/>
                </a:cubicBezTo>
                <a:cubicBezTo>
                  <a:pt x="10909" y="4476"/>
                  <a:pt x="10914" y="4476"/>
                  <a:pt x="10920" y="4482"/>
                </a:cubicBezTo>
                <a:cubicBezTo>
                  <a:pt x="10920" y="4482"/>
                  <a:pt x="10920" y="4482"/>
                  <a:pt x="10920" y="4488"/>
                </a:cubicBezTo>
                <a:cubicBezTo>
                  <a:pt x="10926" y="4488"/>
                  <a:pt x="10926" y="4494"/>
                  <a:pt x="10926" y="4494"/>
                </a:cubicBezTo>
                <a:cubicBezTo>
                  <a:pt x="10926" y="4500"/>
                  <a:pt x="10920" y="4500"/>
                  <a:pt x="10920" y="4500"/>
                </a:cubicBezTo>
                <a:cubicBezTo>
                  <a:pt x="10920" y="4506"/>
                  <a:pt x="10926" y="4506"/>
                  <a:pt x="10926" y="4506"/>
                </a:cubicBezTo>
                <a:cubicBezTo>
                  <a:pt x="10926" y="4512"/>
                  <a:pt x="10920" y="4512"/>
                  <a:pt x="10920" y="4512"/>
                </a:cubicBezTo>
                <a:cubicBezTo>
                  <a:pt x="10920" y="4524"/>
                  <a:pt x="10920" y="4530"/>
                  <a:pt x="10920" y="4536"/>
                </a:cubicBezTo>
                <a:cubicBezTo>
                  <a:pt x="10920" y="4536"/>
                  <a:pt x="10926" y="4548"/>
                  <a:pt x="10932" y="4548"/>
                </a:cubicBezTo>
                <a:cubicBezTo>
                  <a:pt x="10938" y="4554"/>
                  <a:pt x="10944" y="4560"/>
                  <a:pt x="10950" y="4571"/>
                </a:cubicBezTo>
                <a:lnTo>
                  <a:pt x="10956" y="4577"/>
                </a:lnTo>
                <a:cubicBezTo>
                  <a:pt x="10962" y="4589"/>
                  <a:pt x="10962" y="4589"/>
                  <a:pt x="10962" y="4589"/>
                </a:cubicBezTo>
                <a:cubicBezTo>
                  <a:pt x="10962" y="4595"/>
                  <a:pt x="10968" y="4601"/>
                  <a:pt x="10968" y="4601"/>
                </a:cubicBezTo>
                <a:cubicBezTo>
                  <a:pt x="10974" y="4607"/>
                  <a:pt x="10974" y="4613"/>
                  <a:pt x="10980" y="4613"/>
                </a:cubicBezTo>
                <a:cubicBezTo>
                  <a:pt x="10980" y="4619"/>
                  <a:pt x="10986" y="4625"/>
                  <a:pt x="10991" y="4625"/>
                </a:cubicBezTo>
                <a:cubicBezTo>
                  <a:pt x="10997" y="4625"/>
                  <a:pt x="10997" y="4631"/>
                  <a:pt x="11003" y="4631"/>
                </a:cubicBezTo>
                <a:cubicBezTo>
                  <a:pt x="11015" y="4631"/>
                  <a:pt x="11015" y="4631"/>
                  <a:pt x="11015" y="4631"/>
                </a:cubicBezTo>
                <a:cubicBezTo>
                  <a:pt x="11021" y="4631"/>
                  <a:pt x="11021" y="4631"/>
                  <a:pt x="11027" y="4631"/>
                </a:cubicBezTo>
                <a:cubicBezTo>
                  <a:pt x="11033" y="4631"/>
                  <a:pt x="11039" y="4625"/>
                  <a:pt x="11039" y="4625"/>
                </a:cubicBezTo>
                <a:cubicBezTo>
                  <a:pt x="11039" y="4619"/>
                  <a:pt x="11039" y="4613"/>
                  <a:pt x="11039" y="4613"/>
                </a:cubicBezTo>
                <a:cubicBezTo>
                  <a:pt x="11039" y="4607"/>
                  <a:pt x="11045" y="4607"/>
                  <a:pt x="11051" y="4601"/>
                </a:cubicBezTo>
                <a:cubicBezTo>
                  <a:pt x="11057" y="4613"/>
                  <a:pt x="11057" y="4613"/>
                  <a:pt x="11057" y="4613"/>
                </a:cubicBezTo>
                <a:cubicBezTo>
                  <a:pt x="11063" y="4625"/>
                  <a:pt x="11075" y="4631"/>
                  <a:pt x="11080" y="4648"/>
                </a:cubicBezTo>
                <a:cubicBezTo>
                  <a:pt x="11086" y="4648"/>
                  <a:pt x="11086" y="4654"/>
                  <a:pt x="11086" y="4654"/>
                </a:cubicBezTo>
                <a:cubicBezTo>
                  <a:pt x="11092" y="4660"/>
                  <a:pt x="11092" y="4660"/>
                  <a:pt x="11098" y="4666"/>
                </a:cubicBezTo>
                <a:cubicBezTo>
                  <a:pt x="11104" y="4666"/>
                  <a:pt x="11104" y="4672"/>
                  <a:pt x="11110" y="4672"/>
                </a:cubicBezTo>
                <a:cubicBezTo>
                  <a:pt x="11116" y="4672"/>
                  <a:pt x="11116" y="4678"/>
                  <a:pt x="11116" y="4684"/>
                </a:cubicBezTo>
                <a:cubicBezTo>
                  <a:pt x="11122" y="4690"/>
                  <a:pt x="11122" y="4702"/>
                  <a:pt x="11122" y="4708"/>
                </a:cubicBezTo>
                <a:cubicBezTo>
                  <a:pt x="11122" y="4714"/>
                  <a:pt x="11122" y="4714"/>
                  <a:pt x="11122" y="4720"/>
                </a:cubicBezTo>
                <a:cubicBezTo>
                  <a:pt x="11128" y="4726"/>
                  <a:pt x="11134" y="4726"/>
                  <a:pt x="11134" y="4731"/>
                </a:cubicBezTo>
                <a:cubicBezTo>
                  <a:pt x="11140" y="4743"/>
                  <a:pt x="11146" y="4749"/>
                  <a:pt x="11152" y="4755"/>
                </a:cubicBezTo>
                <a:cubicBezTo>
                  <a:pt x="11158" y="4761"/>
                  <a:pt x="11163" y="4761"/>
                  <a:pt x="11163" y="4767"/>
                </a:cubicBezTo>
                <a:cubicBezTo>
                  <a:pt x="11169" y="4773"/>
                  <a:pt x="11169" y="4779"/>
                  <a:pt x="11169" y="4791"/>
                </a:cubicBezTo>
                <a:cubicBezTo>
                  <a:pt x="11169" y="4797"/>
                  <a:pt x="11169" y="4797"/>
                  <a:pt x="11169" y="4797"/>
                </a:cubicBezTo>
                <a:lnTo>
                  <a:pt x="11163" y="4803"/>
                </a:lnTo>
                <a:cubicBezTo>
                  <a:pt x="11163" y="4820"/>
                  <a:pt x="11163" y="4832"/>
                  <a:pt x="11169" y="4844"/>
                </a:cubicBezTo>
                <a:cubicBezTo>
                  <a:pt x="11175" y="4850"/>
                  <a:pt x="11181" y="4850"/>
                  <a:pt x="11187" y="4850"/>
                </a:cubicBezTo>
                <a:cubicBezTo>
                  <a:pt x="11193" y="4850"/>
                  <a:pt x="11193" y="4856"/>
                  <a:pt x="11199" y="4856"/>
                </a:cubicBezTo>
                <a:cubicBezTo>
                  <a:pt x="11205" y="4856"/>
                  <a:pt x="11205" y="4856"/>
                  <a:pt x="11211" y="4862"/>
                </a:cubicBezTo>
                <a:cubicBezTo>
                  <a:pt x="11217" y="4862"/>
                  <a:pt x="11217" y="4862"/>
                  <a:pt x="11223" y="4868"/>
                </a:cubicBezTo>
                <a:cubicBezTo>
                  <a:pt x="11223" y="4874"/>
                  <a:pt x="11223" y="4874"/>
                  <a:pt x="11229" y="4880"/>
                </a:cubicBezTo>
                <a:cubicBezTo>
                  <a:pt x="11229" y="4886"/>
                  <a:pt x="11229" y="4886"/>
                  <a:pt x="11235" y="4892"/>
                </a:cubicBezTo>
                <a:cubicBezTo>
                  <a:pt x="11241" y="4903"/>
                  <a:pt x="11252" y="4903"/>
                  <a:pt x="11258" y="4915"/>
                </a:cubicBezTo>
                <a:cubicBezTo>
                  <a:pt x="11258" y="4927"/>
                  <a:pt x="11264" y="4933"/>
                  <a:pt x="11270" y="4939"/>
                </a:cubicBezTo>
                <a:cubicBezTo>
                  <a:pt x="11276" y="4963"/>
                  <a:pt x="11276" y="4963"/>
                  <a:pt x="11276" y="4963"/>
                </a:cubicBezTo>
                <a:cubicBezTo>
                  <a:pt x="11282" y="4975"/>
                  <a:pt x="11288" y="4986"/>
                  <a:pt x="11288" y="4998"/>
                </a:cubicBezTo>
                <a:cubicBezTo>
                  <a:pt x="11288" y="5004"/>
                  <a:pt x="11294" y="5004"/>
                  <a:pt x="11288" y="5010"/>
                </a:cubicBezTo>
                <a:cubicBezTo>
                  <a:pt x="11288" y="5016"/>
                  <a:pt x="11282" y="5016"/>
                  <a:pt x="11282" y="5022"/>
                </a:cubicBezTo>
                <a:cubicBezTo>
                  <a:pt x="11282" y="5028"/>
                  <a:pt x="11282" y="5028"/>
                  <a:pt x="11282" y="5034"/>
                </a:cubicBezTo>
                <a:cubicBezTo>
                  <a:pt x="11282" y="5040"/>
                  <a:pt x="11282" y="5052"/>
                  <a:pt x="11288" y="5058"/>
                </a:cubicBezTo>
                <a:cubicBezTo>
                  <a:pt x="11288" y="5063"/>
                  <a:pt x="11294" y="5063"/>
                  <a:pt x="11300" y="5063"/>
                </a:cubicBezTo>
                <a:cubicBezTo>
                  <a:pt x="11300" y="5069"/>
                  <a:pt x="11306" y="5069"/>
                  <a:pt x="11312" y="5069"/>
                </a:cubicBezTo>
                <a:cubicBezTo>
                  <a:pt x="11318" y="5075"/>
                  <a:pt x="11318" y="5081"/>
                  <a:pt x="11324" y="5081"/>
                </a:cubicBezTo>
                <a:cubicBezTo>
                  <a:pt x="11329" y="5087"/>
                  <a:pt x="11335" y="5093"/>
                  <a:pt x="11347" y="5105"/>
                </a:cubicBezTo>
                <a:cubicBezTo>
                  <a:pt x="11347" y="5105"/>
                  <a:pt x="11353" y="5105"/>
                  <a:pt x="11353" y="5111"/>
                </a:cubicBezTo>
                <a:cubicBezTo>
                  <a:pt x="11359" y="5117"/>
                  <a:pt x="11359" y="5117"/>
                  <a:pt x="11359" y="5123"/>
                </a:cubicBezTo>
                <a:cubicBezTo>
                  <a:pt x="11365" y="5129"/>
                  <a:pt x="11371" y="5129"/>
                  <a:pt x="11371" y="5135"/>
                </a:cubicBezTo>
                <a:cubicBezTo>
                  <a:pt x="11377" y="5141"/>
                  <a:pt x="11383" y="5152"/>
                  <a:pt x="11383" y="5158"/>
                </a:cubicBezTo>
                <a:cubicBezTo>
                  <a:pt x="11389" y="5164"/>
                  <a:pt x="11389" y="5170"/>
                  <a:pt x="11395" y="5176"/>
                </a:cubicBezTo>
                <a:cubicBezTo>
                  <a:pt x="11395" y="5176"/>
                  <a:pt x="11407" y="5182"/>
                  <a:pt x="11407" y="5188"/>
                </a:cubicBezTo>
                <a:cubicBezTo>
                  <a:pt x="11418" y="5200"/>
                  <a:pt x="11424" y="5206"/>
                  <a:pt x="11430" y="5218"/>
                </a:cubicBezTo>
                <a:cubicBezTo>
                  <a:pt x="11442" y="5235"/>
                  <a:pt x="11454" y="5241"/>
                  <a:pt x="11466" y="5253"/>
                </a:cubicBezTo>
                <a:cubicBezTo>
                  <a:pt x="11466" y="5259"/>
                  <a:pt x="11466" y="5259"/>
                  <a:pt x="11472" y="5265"/>
                </a:cubicBezTo>
                <a:cubicBezTo>
                  <a:pt x="11472" y="5271"/>
                  <a:pt x="11478" y="5271"/>
                  <a:pt x="11478" y="5277"/>
                </a:cubicBezTo>
                <a:cubicBezTo>
                  <a:pt x="11478" y="5283"/>
                  <a:pt x="11484" y="5283"/>
                  <a:pt x="11484" y="5289"/>
                </a:cubicBezTo>
                <a:cubicBezTo>
                  <a:pt x="11484" y="5301"/>
                  <a:pt x="11484" y="5307"/>
                  <a:pt x="11484" y="5312"/>
                </a:cubicBezTo>
                <a:cubicBezTo>
                  <a:pt x="11484" y="5318"/>
                  <a:pt x="11484" y="5324"/>
                  <a:pt x="11484" y="5324"/>
                </a:cubicBezTo>
                <a:cubicBezTo>
                  <a:pt x="11484" y="5330"/>
                  <a:pt x="11490" y="5330"/>
                  <a:pt x="11490" y="5336"/>
                </a:cubicBezTo>
                <a:cubicBezTo>
                  <a:pt x="11495" y="5348"/>
                  <a:pt x="11501" y="5348"/>
                  <a:pt x="11501" y="5360"/>
                </a:cubicBezTo>
                <a:cubicBezTo>
                  <a:pt x="11501" y="5461"/>
                  <a:pt x="11501" y="5461"/>
                  <a:pt x="11501" y="5461"/>
                </a:cubicBezTo>
                <a:cubicBezTo>
                  <a:pt x="11501" y="5473"/>
                  <a:pt x="11519" y="5478"/>
                  <a:pt x="11531" y="5490"/>
                </a:cubicBezTo>
                <a:cubicBezTo>
                  <a:pt x="11543" y="5496"/>
                  <a:pt x="11543" y="5502"/>
                  <a:pt x="11555" y="5502"/>
                </a:cubicBezTo>
                <a:cubicBezTo>
                  <a:pt x="11567" y="5508"/>
                  <a:pt x="11573" y="5502"/>
                  <a:pt x="11579" y="5502"/>
                </a:cubicBezTo>
                <a:cubicBezTo>
                  <a:pt x="11590" y="5502"/>
                  <a:pt x="11602" y="5508"/>
                  <a:pt x="11614" y="5502"/>
                </a:cubicBezTo>
                <a:cubicBezTo>
                  <a:pt x="11620" y="5502"/>
                  <a:pt x="11620" y="5496"/>
                  <a:pt x="11626" y="5490"/>
                </a:cubicBezTo>
                <a:cubicBezTo>
                  <a:pt x="11632" y="5485"/>
                  <a:pt x="11632" y="5473"/>
                  <a:pt x="11638" y="5467"/>
                </a:cubicBezTo>
                <a:cubicBezTo>
                  <a:pt x="11644" y="5461"/>
                  <a:pt x="11656" y="5455"/>
                  <a:pt x="11661" y="5455"/>
                </a:cubicBezTo>
                <a:cubicBezTo>
                  <a:pt x="11668" y="5455"/>
                  <a:pt x="11668" y="5449"/>
                  <a:pt x="11673" y="5449"/>
                </a:cubicBezTo>
                <a:cubicBezTo>
                  <a:pt x="11745" y="5449"/>
                  <a:pt x="11745" y="5449"/>
                  <a:pt x="11745" y="5449"/>
                </a:cubicBezTo>
                <a:cubicBezTo>
                  <a:pt x="11750" y="5449"/>
                  <a:pt x="11750" y="5461"/>
                  <a:pt x="11756" y="5461"/>
                </a:cubicBezTo>
                <a:cubicBezTo>
                  <a:pt x="11756" y="5461"/>
                  <a:pt x="11762" y="5461"/>
                  <a:pt x="11768" y="5461"/>
                </a:cubicBezTo>
                <a:cubicBezTo>
                  <a:pt x="11780" y="5437"/>
                  <a:pt x="11780" y="5437"/>
                  <a:pt x="11780" y="5437"/>
                </a:cubicBezTo>
                <a:cubicBezTo>
                  <a:pt x="11780" y="5431"/>
                  <a:pt x="11786" y="5431"/>
                  <a:pt x="11786" y="5425"/>
                </a:cubicBezTo>
                <a:cubicBezTo>
                  <a:pt x="11792" y="5419"/>
                  <a:pt x="11798" y="5419"/>
                  <a:pt x="11804" y="5419"/>
                </a:cubicBezTo>
                <a:cubicBezTo>
                  <a:pt x="11804" y="5413"/>
                  <a:pt x="11810" y="5407"/>
                  <a:pt x="11810" y="5407"/>
                </a:cubicBezTo>
                <a:cubicBezTo>
                  <a:pt x="11827" y="5401"/>
                  <a:pt x="11834" y="5401"/>
                  <a:pt x="11845" y="5401"/>
                </a:cubicBezTo>
                <a:cubicBezTo>
                  <a:pt x="11851" y="5396"/>
                  <a:pt x="11851" y="5390"/>
                  <a:pt x="11857" y="5390"/>
                </a:cubicBezTo>
                <a:cubicBezTo>
                  <a:pt x="11863" y="5390"/>
                  <a:pt x="11875" y="5390"/>
                  <a:pt x="11881" y="5390"/>
                </a:cubicBezTo>
                <a:cubicBezTo>
                  <a:pt x="11887" y="5390"/>
                  <a:pt x="11887" y="5384"/>
                  <a:pt x="11893" y="5384"/>
                </a:cubicBezTo>
                <a:cubicBezTo>
                  <a:pt x="11899" y="5384"/>
                  <a:pt x="11899" y="5384"/>
                  <a:pt x="11905" y="5384"/>
                </a:cubicBezTo>
                <a:cubicBezTo>
                  <a:pt x="11911" y="5384"/>
                  <a:pt x="11916" y="5384"/>
                  <a:pt x="11928" y="5378"/>
                </a:cubicBezTo>
                <a:cubicBezTo>
                  <a:pt x="11934" y="5378"/>
                  <a:pt x="11934" y="5372"/>
                  <a:pt x="11940" y="5366"/>
                </a:cubicBezTo>
                <a:cubicBezTo>
                  <a:pt x="11952" y="5354"/>
                  <a:pt x="11952" y="5354"/>
                  <a:pt x="11952" y="5354"/>
                </a:cubicBezTo>
                <a:cubicBezTo>
                  <a:pt x="11952" y="5354"/>
                  <a:pt x="11958" y="5348"/>
                  <a:pt x="11964" y="5342"/>
                </a:cubicBezTo>
                <a:lnTo>
                  <a:pt x="11970" y="5342"/>
                </a:lnTo>
                <a:cubicBezTo>
                  <a:pt x="11988" y="5342"/>
                  <a:pt x="11993" y="5342"/>
                  <a:pt x="12005" y="5342"/>
                </a:cubicBezTo>
                <a:cubicBezTo>
                  <a:pt x="12005" y="5336"/>
                  <a:pt x="12005" y="5330"/>
                  <a:pt x="12005" y="5324"/>
                </a:cubicBezTo>
                <a:cubicBezTo>
                  <a:pt x="12005" y="5318"/>
                  <a:pt x="12005" y="5318"/>
                  <a:pt x="12005" y="5312"/>
                </a:cubicBezTo>
                <a:cubicBezTo>
                  <a:pt x="12011" y="5307"/>
                  <a:pt x="12011" y="5307"/>
                  <a:pt x="12017" y="5301"/>
                </a:cubicBezTo>
                <a:cubicBezTo>
                  <a:pt x="12017" y="5301"/>
                  <a:pt x="12023" y="5307"/>
                  <a:pt x="12029" y="5301"/>
                </a:cubicBezTo>
                <a:cubicBezTo>
                  <a:pt x="12029" y="5301"/>
                  <a:pt x="12035" y="5295"/>
                  <a:pt x="12041" y="5295"/>
                </a:cubicBezTo>
                <a:lnTo>
                  <a:pt x="12047" y="5289"/>
                </a:lnTo>
                <a:cubicBezTo>
                  <a:pt x="12053" y="5289"/>
                  <a:pt x="12059" y="5283"/>
                  <a:pt x="12059" y="5283"/>
                </a:cubicBezTo>
                <a:cubicBezTo>
                  <a:pt x="12065" y="5283"/>
                  <a:pt x="12071" y="5283"/>
                  <a:pt x="12071" y="5283"/>
                </a:cubicBezTo>
                <a:cubicBezTo>
                  <a:pt x="12077" y="5283"/>
                  <a:pt x="12082" y="5283"/>
                  <a:pt x="12082" y="5283"/>
                </a:cubicBezTo>
                <a:cubicBezTo>
                  <a:pt x="12166" y="5283"/>
                  <a:pt x="12166" y="5283"/>
                  <a:pt x="12166" y="5283"/>
                </a:cubicBezTo>
                <a:cubicBezTo>
                  <a:pt x="12166" y="5277"/>
                  <a:pt x="12166" y="5277"/>
                  <a:pt x="12166" y="5265"/>
                </a:cubicBezTo>
                <a:lnTo>
                  <a:pt x="12166" y="5259"/>
                </a:lnTo>
                <a:cubicBezTo>
                  <a:pt x="12166" y="5253"/>
                  <a:pt x="12166" y="5247"/>
                  <a:pt x="12166" y="5247"/>
                </a:cubicBezTo>
                <a:cubicBezTo>
                  <a:pt x="12171" y="5235"/>
                  <a:pt x="12177" y="5230"/>
                  <a:pt x="12183" y="5224"/>
                </a:cubicBezTo>
                <a:cubicBezTo>
                  <a:pt x="12237" y="5224"/>
                  <a:pt x="12237" y="5224"/>
                  <a:pt x="12237" y="5224"/>
                </a:cubicBezTo>
                <a:cubicBezTo>
                  <a:pt x="12237" y="5218"/>
                  <a:pt x="12243" y="5212"/>
                  <a:pt x="12243" y="5212"/>
                </a:cubicBezTo>
                <a:cubicBezTo>
                  <a:pt x="12243" y="5206"/>
                  <a:pt x="12243" y="5206"/>
                  <a:pt x="12248" y="5200"/>
                </a:cubicBezTo>
                <a:cubicBezTo>
                  <a:pt x="12248" y="5188"/>
                  <a:pt x="12248" y="5182"/>
                  <a:pt x="12254" y="5176"/>
                </a:cubicBezTo>
                <a:cubicBezTo>
                  <a:pt x="12260" y="5170"/>
                  <a:pt x="12260" y="5170"/>
                  <a:pt x="12266" y="5164"/>
                </a:cubicBezTo>
                <a:cubicBezTo>
                  <a:pt x="12272" y="5164"/>
                  <a:pt x="12272" y="5170"/>
                  <a:pt x="12278" y="5170"/>
                </a:cubicBezTo>
                <a:cubicBezTo>
                  <a:pt x="12290" y="5170"/>
                  <a:pt x="12290" y="5170"/>
                  <a:pt x="12290" y="5170"/>
                </a:cubicBezTo>
                <a:cubicBezTo>
                  <a:pt x="12296" y="5170"/>
                  <a:pt x="12296" y="5164"/>
                  <a:pt x="12302" y="5164"/>
                </a:cubicBezTo>
                <a:cubicBezTo>
                  <a:pt x="12308" y="5146"/>
                  <a:pt x="12308" y="5146"/>
                  <a:pt x="12308" y="5146"/>
                </a:cubicBezTo>
                <a:cubicBezTo>
                  <a:pt x="12308" y="5141"/>
                  <a:pt x="12314" y="5141"/>
                  <a:pt x="12314" y="5135"/>
                </a:cubicBezTo>
                <a:cubicBezTo>
                  <a:pt x="12314" y="5129"/>
                  <a:pt x="12314" y="5129"/>
                  <a:pt x="12314" y="5123"/>
                </a:cubicBezTo>
                <a:cubicBezTo>
                  <a:pt x="12314" y="5117"/>
                  <a:pt x="12320" y="5117"/>
                  <a:pt x="12320" y="5111"/>
                </a:cubicBezTo>
                <a:cubicBezTo>
                  <a:pt x="12325" y="5105"/>
                  <a:pt x="12325" y="5105"/>
                  <a:pt x="12325" y="5099"/>
                </a:cubicBezTo>
                <a:cubicBezTo>
                  <a:pt x="12332" y="5093"/>
                  <a:pt x="12337" y="5093"/>
                  <a:pt x="12343" y="5093"/>
                </a:cubicBezTo>
                <a:cubicBezTo>
                  <a:pt x="12349" y="5093"/>
                  <a:pt x="12349" y="5093"/>
                  <a:pt x="12349" y="5093"/>
                </a:cubicBezTo>
                <a:cubicBezTo>
                  <a:pt x="12355" y="5093"/>
                  <a:pt x="12355" y="5099"/>
                  <a:pt x="12355" y="5105"/>
                </a:cubicBezTo>
                <a:cubicBezTo>
                  <a:pt x="12361" y="5105"/>
                  <a:pt x="12367" y="5105"/>
                  <a:pt x="12367" y="5105"/>
                </a:cubicBezTo>
                <a:cubicBezTo>
                  <a:pt x="12367" y="5093"/>
                  <a:pt x="12367" y="5087"/>
                  <a:pt x="12367" y="5069"/>
                </a:cubicBezTo>
                <a:cubicBezTo>
                  <a:pt x="12373" y="5058"/>
                  <a:pt x="12373" y="5046"/>
                  <a:pt x="12379" y="5034"/>
                </a:cubicBezTo>
                <a:cubicBezTo>
                  <a:pt x="12379" y="5028"/>
                  <a:pt x="12379" y="5022"/>
                  <a:pt x="12379" y="5022"/>
                </a:cubicBezTo>
                <a:cubicBezTo>
                  <a:pt x="12379" y="5016"/>
                  <a:pt x="12379" y="5010"/>
                  <a:pt x="12385" y="5010"/>
                </a:cubicBezTo>
                <a:cubicBezTo>
                  <a:pt x="12385" y="5004"/>
                  <a:pt x="12391" y="5004"/>
                  <a:pt x="12397" y="5004"/>
                </a:cubicBezTo>
                <a:cubicBezTo>
                  <a:pt x="12397" y="5004"/>
                  <a:pt x="12403" y="5004"/>
                  <a:pt x="12409" y="5004"/>
                </a:cubicBezTo>
                <a:cubicBezTo>
                  <a:pt x="12414" y="5004"/>
                  <a:pt x="12420" y="4998"/>
                  <a:pt x="12426" y="4998"/>
                </a:cubicBezTo>
                <a:cubicBezTo>
                  <a:pt x="12426" y="4986"/>
                  <a:pt x="12426" y="4980"/>
                  <a:pt x="12426" y="4969"/>
                </a:cubicBezTo>
                <a:cubicBezTo>
                  <a:pt x="12420" y="4963"/>
                  <a:pt x="12420" y="4963"/>
                  <a:pt x="12414" y="4963"/>
                </a:cubicBezTo>
                <a:cubicBezTo>
                  <a:pt x="12409" y="4957"/>
                  <a:pt x="12403" y="4963"/>
                  <a:pt x="12403" y="4963"/>
                </a:cubicBezTo>
                <a:cubicBezTo>
                  <a:pt x="12397" y="4957"/>
                  <a:pt x="12391" y="4957"/>
                  <a:pt x="12391" y="4957"/>
                </a:cubicBezTo>
                <a:cubicBezTo>
                  <a:pt x="12385" y="4951"/>
                  <a:pt x="12379" y="4951"/>
                  <a:pt x="12379" y="4951"/>
                </a:cubicBezTo>
                <a:cubicBezTo>
                  <a:pt x="12379" y="4945"/>
                  <a:pt x="12379" y="4939"/>
                  <a:pt x="12379" y="4939"/>
                </a:cubicBezTo>
                <a:cubicBezTo>
                  <a:pt x="12379" y="4933"/>
                  <a:pt x="12373" y="4927"/>
                  <a:pt x="12373" y="4921"/>
                </a:cubicBezTo>
                <a:cubicBezTo>
                  <a:pt x="12373" y="4921"/>
                  <a:pt x="12373" y="4915"/>
                  <a:pt x="12367" y="4909"/>
                </a:cubicBezTo>
                <a:cubicBezTo>
                  <a:pt x="12367" y="4903"/>
                  <a:pt x="12361" y="4903"/>
                  <a:pt x="12355" y="4897"/>
                </a:cubicBezTo>
                <a:cubicBezTo>
                  <a:pt x="12349" y="4897"/>
                  <a:pt x="12343" y="4892"/>
                  <a:pt x="12337" y="4892"/>
                </a:cubicBezTo>
                <a:cubicBezTo>
                  <a:pt x="12332" y="4892"/>
                  <a:pt x="12325" y="4892"/>
                  <a:pt x="12325" y="4892"/>
                </a:cubicBezTo>
                <a:cubicBezTo>
                  <a:pt x="12320" y="4892"/>
                  <a:pt x="12314" y="4886"/>
                  <a:pt x="12314" y="4886"/>
                </a:cubicBezTo>
                <a:cubicBezTo>
                  <a:pt x="12314" y="4880"/>
                  <a:pt x="12314" y="4880"/>
                  <a:pt x="12314" y="4874"/>
                </a:cubicBezTo>
                <a:cubicBezTo>
                  <a:pt x="12314" y="4868"/>
                  <a:pt x="12320" y="4862"/>
                  <a:pt x="12320" y="4850"/>
                </a:cubicBezTo>
                <a:cubicBezTo>
                  <a:pt x="12320" y="4844"/>
                  <a:pt x="12320" y="4844"/>
                  <a:pt x="12320" y="4838"/>
                </a:cubicBezTo>
                <a:cubicBezTo>
                  <a:pt x="12314" y="4838"/>
                  <a:pt x="12308" y="4838"/>
                  <a:pt x="12308" y="4832"/>
                </a:cubicBezTo>
                <a:cubicBezTo>
                  <a:pt x="12302" y="4832"/>
                  <a:pt x="12302" y="4826"/>
                  <a:pt x="12296" y="4826"/>
                </a:cubicBezTo>
                <a:cubicBezTo>
                  <a:pt x="12272" y="4826"/>
                  <a:pt x="12272" y="4826"/>
                  <a:pt x="12272" y="4826"/>
                </a:cubicBezTo>
                <a:cubicBezTo>
                  <a:pt x="12272" y="4838"/>
                  <a:pt x="12272" y="4844"/>
                  <a:pt x="12272" y="4856"/>
                </a:cubicBezTo>
                <a:cubicBezTo>
                  <a:pt x="12272" y="4862"/>
                  <a:pt x="12260" y="4868"/>
                  <a:pt x="12254" y="4874"/>
                </a:cubicBezTo>
                <a:cubicBezTo>
                  <a:pt x="12254" y="4862"/>
                  <a:pt x="12248" y="4856"/>
                  <a:pt x="12248" y="4850"/>
                </a:cubicBezTo>
                <a:cubicBezTo>
                  <a:pt x="12248" y="4844"/>
                  <a:pt x="12248" y="4838"/>
                  <a:pt x="12248" y="4838"/>
                </a:cubicBezTo>
                <a:cubicBezTo>
                  <a:pt x="12248" y="4832"/>
                  <a:pt x="12243" y="4832"/>
                  <a:pt x="12237" y="4832"/>
                </a:cubicBezTo>
                <a:cubicBezTo>
                  <a:pt x="12237" y="4826"/>
                  <a:pt x="12231" y="4826"/>
                  <a:pt x="12231" y="4820"/>
                </a:cubicBezTo>
                <a:cubicBezTo>
                  <a:pt x="12231" y="4761"/>
                  <a:pt x="12231" y="4761"/>
                  <a:pt x="12231" y="4761"/>
                </a:cubicBezTo>
                <a:cubicBezTo>
                  <a:pt x="12225" y="4761"/>
                  <a:pt x="12225" y="4755"/>
                  <a:pt x="12219" y="4749"/>
                </a:cubicBezTo>
                <a:cubicBezTo>
                  <a:pt x="12219" y="4749"/>
                  <a:pt x="12213" y="4743"/>
                  <a:pt x="12207" y="4743"/>
                </a:cubicBezTo>
                <a:cubicBezTo>
                  <a:pt x="12207" y="4749"/>
                  <a:pt x="12207" y="4749"/>
                  <a:pt x="12201" y="4755"/>
                </a:cubicBezTo>
                <a:cubicBezTo>
                  <a:pt x="12201" y="4755"/>
                  <a:pt x="12195" y="4755"/>
                  <a:pt x="12195" y="4761"/>
                </a:cubicBezTo>
                <a:cubicBezTo>
                  <a:pt x="12189" y="4761"/>
                  <a:pt x="12183" y="4761"/>
                  <a:pt x="12183" y="4767"/>
                </a:cubicBezTo>
                <a:cubicBezTo>
                  <a:pt x="12171" y="4767"/>
                  <a:pt x="12171" y="4779"/>
                  <a:pt x="12166" y="4791"/>
                </a:cubicBezTo>
                <a:cubicBezTo>
                  <a:pt x="12166" y="4803"/>
                  <a:pt x="12166" y="4809"/>
                  <a:pt x="12166" y="4820"/>
                </a:cubicBezTo>
                <a:cubicBezTo>
                  <a:pt x="12166" y="4832"/>
                  <a:pt x="12166" y="4838"/>
                  <a:pt x="12166" y="4844"/>
                </a:cubicBezTo>
                <a:cubicBezTo>
                  <a:pt x="12154" y="4844"/>
                  <a:pt x="12148" y="4844"/>
                  <a:pt x="12142" y="4844"/>
                </a:cubicBezTo>
                <a:cubicBezTo>
                  <a:pt x="12130" y="4844"/>
                  <a:pt x="12124" y="4844"/>
                  <a:pt x="12118" y="4844"/>
                </a:cubicBezTo>
                <a:cubicBezTo>
                  <a:pt x="12106" y="4844"/>
                  <a:pt x="12106" y="4844"/>
                  <a:pt x="12106" y="4844"/>
                </a:cubicBezTo>
                <a:cubicBezTo>
                  <a:pt x="12100" y="4844"/>
                  <a:pt x="12094" y="4838"/>
                  <a:pt x="12088" y="4838"/>
                </a:cubicBezTo>
                <a:cubicBezTo>
                  <a:pt x="12082" y="4832"/>
                  <a:pt x="12077" y="4832"/>
                  <a:pt x="12071" y="4832"/>
                </a:cubicBezTo>
                <a:cubicBezTo>
                  <a:pt x="12065" y="4832"/>
                  <a:pt x="12065" y="4832"/>
                  <a:pt x="12059" y="4832"/>
                </a:cubicBezTo>
                <a:cubicBezTo>
                  <a:pt x="12059" y="4832"/>
                  <a:pt x="12053" y="4838"/>
                  <a:pt x="12047" y="4838"/>
                </a:cubicBezTo>
                <a:cubicBezTo>
                  <a:pt x="12047" y="4844"/>
                  <a:pt x="12041" y="4844"/>
                  <a:pt x="12041" y="4844"/>
                </a:cubicBezTo>
                <a:cubicBezTo>
                  <a:pt x="12035" y="4850"/>
                  <a:pt x="12029" y="4850"/>
                  <a:pt x="12029" y="4856"/>
                </a:cubicBezTo>
                <a:cubicBezTo>
                  <a:pt x="12023" y="4862"/>
                  <a:pt x="12023" y="4868"/>
                  <a:pt x="12017" y="4868"/>
                </a:cubicBezTo>
                <a:cubicBezTo>
                  <a:pt x="12005" y="4868"/>
                  <a:pt x="12000" y="4862"/>
                  <a:pt x="11993" y="4862"/>
                </a:cubicBezTo>
                <a:cubicBezTo>
                  <a:pt x="11988" y="4856"/>
                  <a:pt x="11988" y="4850"/>
                  <a:pt x="11982" y="4850"/>
                </a:cubicBezTo>
                <a:cubicBezTo>
                  <a:pt x="11976" y="4844"/>
                  <a:pt x="11970" y="4844"/>
                  <a:pt x="11970" y="4838"/>
                </a:cubicBezTo>
                <a:cubicBezTo>
                  <a:pt x="11970" y="4832"/>
                  <a:pt x="11970" y="4832"/>
                  <a:pt x="11970" y="4826"/>
                </a:cubicBezTo>
                <a:cubicBezTo>
                  <a:pt x="11970" y="4820"/>
                  <a:pt x="11970" y="4814"/>
                  <a:pt x="11970" y="4814"/>
                </a:cubicBezTo>
                <a:cubicBezTo>
                  <a:pt x="11970" y="4809"/>
                  <a:pt x="11976" y="4814"/>
                  <a:pt x="11982" y="4809"/>
                </a:cubicBezTo>
                <a:cubicBezTo>
                  <a:pt x="11988" y="4803"/>
                  <a:pt x="12000" y="4803"/>
                  <a:pt x="12011" y="4803"/>
                </a:cubicBezTo>
                <a:cubicBezTo>
                  <a:pt x="12017" y="4803"/>
                  <a:pt x="12017" y="4803"/>
                  <a:pt x="12017" y="4803"/>
                </a:cubicBezTo>
                <a:cubicBezTo>
                  <a:pt x="12023" y="4803"/>
                  <a:pt x="12023" y="4809"/>
                  <a:pt x="12035" y="4809"/>
                </a:cubicBezTo>
                <a:cubicBezTo>
                  <a:pt x="12041" y="4809"/>
                  <a:pt x="12041" y="4809"/>
                  <a:pt x="12053" y="4809"/>
                </a:cubicBezTo>
                <a:cubicBezTo>
                  <a:pt x="12059" y="4809"/>
                  <a:pt x="12065" y="4809"/>
                  <a:pt x="12071" y="4809"/>
                </a:cubicBezTo>
                <a:cubicBezTo>
                  <a:pt x="12077" y="4809"/>
                  <a:pt x="12077" y="4803"/>
                  <a:pt x="12082" y="4803"/>
                </a:cubicBezTo>
                <a:cubicBezTo>
                  <a:pt x="12082" y="4797"/>
                  <a:pt x="12082" y="4791"/>
                  <a:pt x="12082" y="4791"/>
                </a:cubicBezTo>
                <a:cubicBezTo>
                  <a:pt x="12077" y="4791"/>
                  <a:pt x="12077" y="4785"/>
                  <a:pt x="12071" y="4785"/>
                </a:cubicBezTo>
                <a:cubicBezTo>
                  <a:pt x="12059" y="4785"/>
                  <a:pt x="12059" y="4785"/>
                  <a:pt x="12059" y="4785"/>
                </a:cubicBezTo>
                <a:cubicBezTo>
                  <a:pt x="12047" y="4785"/>
                  <a:pt x="12047" y="4785"/>
                  <a:pt x="12035" y="4785"/>
                </a:cubicBezTo>
                <a:cubicBezTo>
                  <a:pt x="12023" y="4785"/>
                  <a:pt x="12023" y="4785"/>
                  <a:pt x="12023" y="4785"/>
                </a:cubicBezTo>
                <a:cubicBezTo>
                  <a:pt x="12017" y="4785"/>
                  <a:pt x="12017" y="4785"/>
                  <a:pt x="12011" y="4785"/>
                </a:cubicBezTo>
                <a:cubicBezTo>
                  <a:pt x="12005" y="4785"/>
                  <a:pt x="12005" y="4785"/>
                  <a:pt x="12000" y="4785"/>
                </a:cubicBezTo>
                <a:cubicBezTo>
                  <a:pt x="11988" y="4779"/>
                  <a:pt x="11982" y="4773"/>
                  <a:pt x="11970" y="4773"/>
                </a:cubicBezTo>
                <a:cubicBezTo>
                  <a:pt x="11958" y="4773"/>
                  <a:pt x="11952" y="4773"/>
                  <a:pt x="11934" y="4773"/>
                </a:cubicBezTo>
                <a:cubicBezTo>
                  <a:pt x="11928" y="4773"/>
                  <a:pt x="11928" y="4767"/>
                  <a:pt x="11922" y="4767"/>
                </a:cubicBezTo>
                <a:cubicBezTo>
                  <a:pt x="11911" y="4767"/>
                  <a:pt x="11911" y="4767"/>
                  <a:pt x="11911" y="4767"/>
                </a:cubicBezTo>
                <a:cubicBezTo>
                  <a:pt x="11911" y="4714"/>
                  <a:pt x="11911" y="4714"/>
                  <a:pt x="11911" y="4714"/>
                </a:cubicBezTo>
                <a:cubicBezTo>
                  <a:pt x="11905" y="4708"/>
                  <a:pt x="11905" y="4702"/>
                  <a:pt x="11899" y="4702"/>
                </a:cubicBezTo>
                <a:cubicBezTo>
                  <a:pt x="11899" y="4696"/>
                  <a:pt x="11893" y="4702"/>
                  <a:pt x="11887" y="4696"/>
                </a:cubicBezTo>
                <a:cubicBezTo>
                  <a:pt x="11887" y="4696"/>
                  <a:pt x="11887" y="4690"/>
                  <a:pt x="11881" y="4684"/>
                </a:cubicBezTo>
                <a:cubicBezTo>
                  <a:pt x="11875" y="4684"/>
                  <a:pt x="11869" y="4684"/>
                  <a:pt x="11869" y="4684"/>
                </a:cubicBezTo>
                <a:cubicBezTo>
                  <a:pt x="11863" y="4684"/>
                  <a:pt x="11857" y="4684"/>
                  <a:pt x="11857" y="4684"/>
                </a:cubicBezTo>
                <a:cubicBezTo>
                  <a:pt x="11851" y="4684"/>
                  <a:pt x="11845" y="4678"/>
                  <a:pt x="11845" y="4678"/>
                </a:cubicBezTo>
                <a:cubicBezTo>
                  <a:pt x="11839" y="4672"/>
                  <a:pt x="11827" y="4678"/>
                  <a:pt x="11827" y="4672"/>
                </a:cubicBezTo>
                <a:cubicBezTo>
                  <a:pt x="11827" y="4666"/>
                  <a:pt x="11827" y="4660"/>
                  <a:pt x="11827" y="4654"/>
                </a:cubicBezTo>
                <a:cubicBezTo>
                  <a:pt x="11827" y="4648"/>
                  <a:pt x="11827" y="4642"/>
                  <a:pt x="11827" y="4637"/>
                </a:cubicBezTo>
                <a:cubicBezTo>
                  <a:pt x="11827" y="4625"/>
                  <a:pt x="11816" y="4619"/>
                  <a:pt x="11810" y="4613"/>
                </a:cubicBezTo>
                <a:cubicBezTo>
                  <a:pt x="11810" y="4607"/>
                  <a:pt x="11804" y="4607"/>
                  <a:pt x="11804" y="4601"/>
                </a:cubicBezTo>
                <a:cubicBezTo>
                  <a:pt x="11798" y="4595"/>
                  <a:pt x="11804" y="4595"/>
                  <a:pt x="11804" y="4589"/>
                </a:cubicBezTo>
                <a:cubicBezTo>
                  <a:pt x="11798" y="4583"/>
                  <a:pt x="11804" y="4583"/>
                  <a:pt x="11804" y="4577"/>
                </a:cubicBezTo>
                <a:cubicBezTo>
                  <a:pt x="11804" y="4571"/>
                  <a:pt x="11798" y="4571"/>
                  <a:pt x="11798" y="4565"/>
                </a:cubicBezTo>
                <a:cubicBezTo>
                  <a:pt x="11792" y="4554"/>
                  <a:pt x="11798" y="4554"/>
                  <a:pt x="11798" y="4542"/>
                </a:cubicBezTo>
                <a:cubicBezTo>
                  <a:pt x="11798" y="4536"/>
                  <a:pt x="11792" y="4536"/>
                  <a:pt x="11798" y="4524"/>
                </a:cubicBezTo>
                <a:cubicBezTo>
                  <a:pt x="11798" y="4518"/>
                  <a:pt x="11798" y="4518"/>
                  <a:pt x="11804" y="4512"/>
                </a:cubicBezTo>
                <a:cubicBezTo>
                  <a:pt x="11804" y="4506"/>
                  <a:pt x="11810" y="4506"/>
                  <a:pt x="11810" y="4500"/>
                </a:cubicBezTo>
                <a:cubicBezTo>
                  <a:pt x="11816" y="4500"/>
                  <a:pt x="11822" y="4500"/>
                  <a:pt x="11827" y="4500"/>
                </a:cubicBezTo>
                <a:cubicBezTo>
                  <a:pt x="11839" y="4500"/>
                  <a:pt x="11845" y="4506"/>
                  <a:pt x="11857" y="4506"/>
                </a:cubicBezTo>
                <a:cubicBezTo>
                  <a:pt x="11875" y="4512"/>
                  <a:pt x="11881" y="4524"/>
                  <a:pt x="11887" y="4536"/>
                </a:cubicBezTo>
                <a:cubicBezTo>
                  <a:pt x="11893" y="4536"/>
                  <a:pt x="11899" y="4542"/>
                  <a:pt x="11899" y="4542"/>
                </a:cubicBezTo>
                <a:cubicBezTo>
                  <a:pt x="11911" y="4548"/>
                  <a:pt x="11916" y="4560"/>
                  <a:pt x="11922" y="4565"/>
                </a:cubicBezTo>
                <a:cubicBezTo>
                  <a:pt x="11922" y="4571"/>
                  <a:pt x="11928" y="4571"/>
                  <a:pt x="11934" y="4577"/>
                </a:cubicBezTo>
                <a:cubicBezTo>
                  <a:pt x="11940" y="4589"/>
                  <a:pt x="11940" y="4601"/>
                  <a:pt x="11952" y="4613"/>
                </a:cubicBezTo>
                <a:cubicBezTo>
                  <a:pt x="11952" y="4619"/>
                  <a:pt x="11958" y="4619"/>
                  <a:pt x="11964" y="4625"/>
                </a:cubicBezTo>
                <a:cubicBezTo>
                  <a:pt x="11976" y="4631"/>
                  <a:pt x="11982" y="4631"/>
                  <a:pt x="11993" y="4642"/>
                </a:cubicBezTo>
                <a:cubicBezTo>
                  <a:pt x="12005" y="4642"/>
                  <a:pt x="12011" y="4654"/>
                  <a:pt x="12017" y="4660"/>
                </a:cubicBezTo>
                <a:cubicBezTo>
                  <a:pt x="12029" y="4666"/>
                  <a:pt x="12029" y="4672"/>
                  <a:pt x="12041" y="4678"/>
                </a:cubicBezTo>
                <a:cubicBezTo>
                  <a:pt x="12047" y="4684"/>
                  <a:pt x="12053" y="4690"/>
                  <a:pt x="12065" y="4690"/>
                </a:cubicBezTo>
                <a:cubicBezTo>
                  <a:pt x="12071" y="4696"/>
                  <a:pt x="12082" y="4690"/>
                  <a:pt x="12088" y="4690"/>
                </a:cubicBezTo>
                <a:cubicBezTo>
                  <a:pt x="12094" y="4690"/>
                  <a:pt x="12100" y="4696"/>
                  <a:pt x="12100" y="4696"/>
                </a:cubicBezTo>
                <a:cubicBezTo>
                  <a:pt x="12118" y="4696"/>
                  <a:pt x="12130" y="4702"/>
                  <a:pt x="12148" y="4702"/>
                </a:cubicBezTo>
                <a:cubicBezTo>
                  <a:pt x="12154" y="4702"/>
                  <a:pt x="12154" y="4702"/>
                  <a:pt x="12154" y="4702"/>
                </a:cubicBezTo>
                <a:cubicBezTo>
                  <a:pt x="12166" y="4702"/>
                  <a:pt x="12166" y="4702"/>
                  <a:pt x="12166" y="4702"/>
                </a:cubicBezTo>
                <a:cubicBezTo>
                  <a:pt x="12166" y="4702"/>
                  <a:pt x="12171" y="4696"/>
                  <a:pt x="12177" y="4696"/>
                </a:cubicBezTo>
                <a:cubicBezTo>
                  <a:pt x="12183" y="4696"/>
                  <a:pt x="12189" y="4696"/>
                  <a:pt x="12195" y="4696"/>
                </a:cubicBezTo>
                <a:cubicBezTo>
                  <a:pt x="12201" y="4696"/>
                  <a:pt x="12207" y="4690"/>
                  <a:pt x="12207" y="4690"/>
                </a:cubicBezTo>
                <a:cubicBezTo>
                  <a:pt x="12219" y="4690"/>
                  <a:pt x="12219" y="4690"/>
                  <a:pt x="12219" y="4690"/>
                </a:cubicBezTo>
                <a:cubicBezTo>
                  <a:pt x="12231" y="4690"/>
                  <a:pt x="12237" y="4690"/>
                  <a:pt x="12243" y="4690"/>
                </a:cubicBezTo>
                <a:cubicBezTo>
                  <a:pt x="12248" y="4690"/>
                  <a:pt x="12248" y="4696"/>
                  <a:pt x="12254" y="4702"/>
                </a:cubicBezTo>
                <a:cubicBezTo>
                  <a:pt x="12260" y="4708"/>
                  <a:pt x="12266" y="4708"/>
                  <a:pt x="12272" y="4720"/>
                </a:cubicBezTo>
                <a:cubicBezTo>
                  <a:pt x="12272" y="4726"/>
                  <a:pt x="12272" y="4726"/>
                  <a:pt x="12272" y="4731"/>
                </a:cubicBezTo>
                <a:cubicBezTo>
                  <a:pt x="12272" y="4737"/>
                  <a:pt x="12272" y="4737"/>
                  <a:pt x="12272" y="4743"/>
                </a:cubicBezTo>
                <a:cubicBezTo>
                  <a:pt x="12278" y="4749"/>
                  <a:pt x="12278" y="4749"/>
                  <a:pt x="12278" y="4755"/>
                </a:cubicBezTo>
                <a:cubicBezTo>
                  <a:pt x="12284" y="4755"/>
                  <a:pt x="12290" y="4755"/>
                  <a:pt x="12290" y="4761"/>
                </a:cubicBezTo>
                <a:cubicBezTo>
                  <a:pt x="12296" y="4761"/>
                  <a:pt x="12302" y="4761"/>
                  <a:pt x="12308" y="4761"/>
                </a:cubicBezTo>
                <a:cubicBezTo>
                  <a:pt x="12367" y="4761"/>
                  <a:pt x="12367" y="4761"/>
                  <a:pt x="12367" y="4761"/>
                </a:cubicBezTo>
                <a:cubicBezTo>
                  <a:pt x="12373" y="4761"/>
                  <a:pt x="12373" y="4761"/>
                  <a:pt x="12379" y="4761"/>
                </a:cubicBezTo>
                <a:cubicBezTo>
                  <a:pt x="12385" y="4761"/>
                  <a:pt x="12385" y="4761"/>
                  <a:pt x="12391" y="4761"/>
                </a:cubicBezTo>
                <a:cubicBezTo>
                  <a:pt x="12397" y="4761"/>
                  <a:pt x="12397" y="4767"/>
                  <a:pt x="12403" y="4767"/>
                </a:cubicBezTo>
                <a:cubicBezTo>
                  <a:pt x="12409" y="4773"/>
                  <a:pt x="12409" y="4779"/>
                  <a:pt x="12409" y="4779"/>
                </a:cubicBezTo>
                <a:cubicBezTo>
                  <a:pt x="12414" y="4785"/>
                  <a:pt x="12414" y="4785"/>
                  <a:pt x="12420" y="4785"/>
                </a:cubicBezTo>
                <a:cubicBezTo>
                  <a:pt x="12426" y="4791"/>
                  <a:pt x="12426" y="4791"/>
                  <a:pt x="12438" y="4791"/>
                </a:cubicBezTo>
                <a:cubicBezTo>
                  <a:pt x="12492" y="4791"/>
                  <a:pt x="12492" y="4791"/>
                  <a:pt x="12492" y="4791"/>
                </a:cubicBezTo>
                <a:cubicBezTo>
                  <a:pt x="12503" y="4791"/>
                  <a:pt x="12509" y="4803"/>
                  <a:pt x="12521" y="4803"/>
                </a:cubicBezTo>
                <a:cubicBezTo>
                  <a:pt x="12616" y="4803"/>
                  <a:pt x="12616" y="4803"/>
                  <a:pt x="12616" y="4803"/>
                </a:cubicBezTo>
                <a:cubicBezTo>
                  <a:pt x="12687" y="4791"/>
                  <a:pt x="12687" y="4791"/>
                  <a:pt x="12687" y="4791"/>
                </a:cubicBezTo>
                <a:cubicBezTo>
                  <a:pt x="12752" y="4791"/>
                  <a:pt x="12752" y="4791"/>
                  <a:pt x="12752" y="4791"/>
                </a:cubicBezTo>
                <a:cubicBezTo>
                  <a:pt x="12764" y="4791"/>
                  <a:pt x="12764" y="4797"/>
                  <a:pt x="12776" y="4803"/>
                </a:cubicBezTo>
                <a:cubicBezTo>
                  <a:pt x="12776" y="4809"/>
                  <a:pt x="12782" y="4809"/>
                  <a:pt x="12788" y="4814"/>
                </a:cubicBezTo>
                <a:cubicBezTo>
                  <a:pt x="12788" y="4814"/>
                  <a:pt x="12794" y="4820"/>
                  <a:pt x="12800" y="4820"/>
                </a:cubicBezTo>
                <a:cubicBezTo>
                  <a:pt x="12806" y="4832"/>
                  <a:pt x="12806" y="4838"/>
                  <a:pt x="12812" y="4844"/>
                </a:cubicBezTo>
                <a:cubicBezTo>
                  <a:pt x="12818" y="4850"/>
                  <a:pt x="12818" y="4850"/>
                  <a:pt x="12824" y="4856"/>
                </a:cubicBezTo>
                <a:cubicBezTo>
                  <a:pt x="12830" y="4856"/>
                  <a:pt x="12830" y="4856"/>
                  <a:pt x="12835" y="4856"/>
                </a:cubicBezTo>
                <a:cubicBezTo>
                  <a:pt x="12841" y="4862"/>
                  <a:pt x="12841" y="4862"/>
                  <a:pt x="12847" y="4868"/>
                </a:cubicBezTo>
                <a:cubicBezTo>
                  <a:pt x="12847" y="4868"/>
                  <a:pt x="12847" y="4874"/>
                  <a:pt x="12853" y="4880"/>
                </a:cubicBezTo>
                <a:cubicBezTo>
                  <a:pt x="12853" y="4886"/>
                  <a:pt x="12853" y="4892"/>
                  <a:pt x="12853" y="4897"/>
                </a:cubicBezTo>
                <a:cubicBezTo>
                  <a:pt x="12859" y="4903"/>
                  <a:pt x="12871" y="4897"/>
                  <a:pt x="12877" y="4903"/>
                </a:cubicBezTo>
                <a:cubicBezTo>
                  <a:pt x="12877" y="4903"/>
                  <a:pt x="12877" y="4909"/>
                  <a:pt x="12883" y="4915"/>
                </a:cubicBezTo>
                <a:cubicBezTo>
                  <a:pt x="12883" y="4915"/>
                  <a:pt x="12883" y="4921"/>
                  <a:pt x="12889" y="4927"/>
                </a:cubicBezTo>
                <a:cubicBezTo>
                  <a:pt x="12895" y="4927"/>
                  <a:pt x="12895" y="4927"/>
                  <a:pt x="12901" y="4927"/>
                </a:cubicBezTo>
                <a:cubicBezTo>
                  <a:pt x="12913" y="4927"/>
                  <a:pt x="12913" y="4927"/>
                  <a:pt x="12913" y="4927"/>
                </a:cubicBezTo>
                <a:cubicBezTo>
                  <a:pt x="12918" y="4927"/>
                  <a:pt x="12924" y="4927"/>
                  <a:pt x="12936" y="4927"/>
                </a:cubicBezTo>
                <a:cubicBezTo>
                  <a:pt x="12936" y="4927"/>
                  <a:pt x="12942" y="4933"/>
                  <a:pt x="12948" y="4933"/>
                </a:cubicBezTo>
                <a:cubicBezTo>
                  <a:pt x="12948" y="4933"/>
                  <a:pt x="12954" y="4933"/>
                  <a:pt x="12960" y="4939"/>
                </a:cubicBezTo>
                <a:cubicBezTo>
                  <a:pt x="12966" y="4939"/>
                  <a:pt x="12972" y="4945"/>
                  <a:pt x="12984" y="4951"/>
                </a:cubicBezTo>
                <a:cubicBezTo>
                  <a:pt x="12972" y="4951"/>
                  <a:pt x="12960" y="4945"/>
                  <a:pt x="12948" y="4951"/>
                </a:cubicBezTo>
                <a:cubicBezTo>
                  <a:pt x="12942" y="4951"/>
                  <a:pt x="12936" y="4951"/>
                  <a:pt x="12924" y="4957"/>
                </a:cubicBezTo>
                <a:cubicBezTo>
                  <a:pt x="12924" y="4957"/>
                  <a:pt x="12918" y="4957"/>
                  <a:pt x="12913" y="4963"/>
                </a:cubicBezTo>
                <a:lnTo>
                  <a:pt x="12913" y="4969"/>
                </a:lnTo>
                <a:cubicBezTo>
                  <a:pt x="12918" y="4975"/>
                  <a:pt x="12918" y="4980"/>
                  <a:pt x="12918" y="4980"/>
                </a:cubicBezTo>
                <a:cubicBezTo>
                  <a:pt x="12924" y="4986"/>
                  <a:pt x="12930" y="4986"/>
                  <a:pt x="12930" y="4986"/>
                </a:cubicBezTo>
                <a:cubicBezTo>
                  <a:pt x="12936" y="4986"/>
                  <a:pt x="12942" y="4986"/>
                  <a:pt x="12942" y="4986"/>
                </a:cubicBezTo>
                <a:cubicBezTo>
                  <a:pt x="12948" y="4992"/>
                  <a:pt x="12948" y="4998"/>
                  <a:pt x="12954" y="4998"/>
                </a:cubicBezTo>
                <a:cubicBezTo>
                  <a:pt x="12954" y="5004"/>
                  <a:pt x="12954" y="5004"/>
                  <a:pt x="12960" y="5010"/>
                </a:cubicBezTo>
                <a:cubicBezTo>
                  <a:pt x="12966" y="5022"/>
                  <a:pt x="12972" y="5028"/>
                  <a:pt x="12984" y="5034"/>
                </a:cubicBezTo>
                <a:cubicBezTo>
                  <a:pt x="12990" y="5034"/>
                  <a:pt x="12990" y="5034"/>
                  <a:pt x="12996" y="5040"/>
                </a:cubicBezTo>
                <a:cubicBezTo>
                  <a:pt x="13002" y="5046"/>
                  <a:pt x="13002" y="5052"/>
                  <a:pt x="13007" y="5052"/>
                </a:cubicBezTo>
                <a:cubicBezTo>
                  <a:pt x="13013" y="5052"/>
                  <a:pt x="13013" y="5052"/>
                  <a:pt x="13019" y="5052"/>
                </a:cubicBezTo>
                <a:cubicBezTo>
                  <a:pt x="13025" y="5052"/>
                  <a:pt x="13025" y="5052"/>
                  <a:pt x="13031" y="5052"/>
                </a:cubicBezTo>
                <a:cubicBezTo>
                  <a:pt x="13037" y="5052"/>
                  <a:pt x="13037" y="5046"/>
                  <a:pt x="13043" y="5040"/>
                </a:cubicBezTo>
                <a:cubicBezTo>
                  <a:pt x="13049" y="5040"/>
                  <a:pt x="13049" y="5034"/>
                  <a:pt x="13049" y="5034"/>
                </a:cubicBezTo>
                <a:cubicBezTo>
                  <a:pt x="13061" y="5028"/>
                  <a:pt x="13067" y="5028"/>
                  <a:pt x="13073" y="5028"/>
                </a:cubicBezTo>
                <a:cubicBezTo>
                  <a:pt x="13079" y="5022"/>
                  <a:pt x="13079" y="5016"/>
                  <a:pt x="13084" y="5010"/>
                </a:cubicBezTo>
                <a:cubicBezTo>
                  <a:pt x="13084" y="5004"/>
                  <a:pt x="13090" y="4998"/>
                  <a:pt x="13096" y="4998"/>
                </a:cubicBezTo>
                <a:cubicBezTo>
                  <a:pt x="13108" y="4998"/>
                  <a:pt x="13114" y="5004"/>
                  <a:pt x="13120" y="5010"/>
                </a:cubicBezTo>
                <a:cubicBezTo>
                  <a:pt x="13126" y="5016"/>
                  <a:pt x="13126" y="5016"/>
                  <a:pt x="13126" y="5022"/>
                </a:cubicBezTo>
                <a:cubicBezTo>
                  <a:pt x="13132" y="5034"/>
                  <a:pt x="13132" y="5040"/>
                  <a:pt x="13132" y="5052"/>
                </a:cubicBezTo>
                <a:cubicBezTo>
                  <a:pt x="13132" y="5058"/>
                  <a:pt x="13138" y="5063"/>
                  <a:pt x="13138" y="5075"/>
                </a:cubicBezTo>
                <a:cubicBezTo>
                  <a:pt x="13138" y="5081"/>
                  <a:pt x="13144" y="5087"/>
                  <a:pt x="13150" y="5099"/>
                </a:cubicBezTo>
                <a:cubicBezTo>
                  <a:pt x="13150" y="5105"/>
                  <a:pt x="13150" y="5105"/>
                  <a:pt x="13150" y="5111"/>
                </a:cubicBezTo>
                <a:cubicBezTo>
                  <a:pt x="13150" y="5117"/>
                  <a:pt x="13150" y="5129"/>
                  <a:pt x="13150" y="5135"/>
                </a:cubicBezTo>
                <a:cubicBezTo>
                  <a:pt x="13150" y="5158"/>
                  <a:pt x="13150" y="5158"/>
                  <a:pt x="13150" y="5158"/>
                </a:cubicBezTo>
                <a:cubicBezTo>
                  <a:pt x="13150" y="5164"/>
                  <a:pt x="13150" y="5170"/>
                  <a:pt x="13150" y="5176"/>
                </a:cubicBezTo>
                <a:cubicBezTo>
                  <a:pt x="13150" y="5188"/>
                  <a:pt x="13150" y="5200"/>
                  <a:pt x="13150" y="5212"/>
                </a:cubicBezTo>
                <a:cubicBezTo>
                  <a:pt x="13150" y="5218"/>
                  <a:pt x="13150" y="5224"/>
                  <a:pt x="13150" y="5224"/>
                </a:cubicBezTo>
                <a:cubicBezTo>
                  <a:pt x="13150" y="5235"/>
                  <a:pt x="13156" y="5241"/>
                  <a:pt x="13156" y="5247"/>
                </a:cubicBezTo>
                <a:cubicBezTo>
                  <a:pt x="13156" y="5253"/>
                  <a:pt x="13162" y="5253"/>
                  <a:pt x="13162" y="5259"/>
                </a:cubicBezTo>
                <a:cubicBezTo>
                  <a:pt x="13162" y="5271"/>
                  <a:pt x="13156" y="5283"/>
                  <a:pt x="13162" y="5295"/>
                </a:cubicBezTo>
                <a:cubicBezTo>
                  <a:pt x="13162" y="5307"/>
                  <a:pt x="13168" y="5312"/>
                  <a:pt x="13179" y="5318"/>
                </a:cubicBezTo>
                <a:cubicBezTo>
                  <a:pt x="13179" y="5324"/>
                  <a:pt x="13179" y="5324"/>
                  <a:pt x="13185" y="5330"/>
                </a:cubicBezTo>
                <a:cubicBezTo>
                  <a:pt x="13191" y="5336"/>
                  <a:pt x="13197" y="5336"/>
                  <a:pt x="13197" y="5342"/>
                </a:cubicBezTo>
                <a:cubicBezTo>
                  <a:pt x="13197" y="5348"/>
                  <a:pt x="13203" y="5348"/>
                  <a:pt x="13203" y="5354"/>
                </a:cubicBezTo>
                <a:cubicBezTo>
                  <a:pt x="13209" y="5360"/>
                  <a:pt x="13203" y="5360"/>
                  <a:pt x="13203" y="5366"/>
                </a:cubicBezTo>
                <a:cubicBezTo>
                  <a:pt x="13209" y="5372"/>
                  <a:pt x="13209" y="5384"/>
                  <a:pt x="13209" y="5390"/>
                </a:cubicBezTo>
                <a:cubicBezTo>
                  <a:pt x="13215" y="5396"/>
                  <a:pt x="13215" y="5401"/>
                  <a:pt x="13215" y="5401"/>
                </a:cubicBezTo>
                <a:cubicBezTo>
                  <a:pt x="13215" y="5407"/>
                  <a:pt x="13221" y="5407"/>
                  <a:pt x="13221" y="5413"/>
                </a:cubicBezTo>
                <a:cubicBezTo>
                  <a:pt x="13227" y="5419"/>
                  <a:pt x="13227" y="5425"/>
                  <a:pt x="13227" y="5425"/>
                </a:cubicBezTo>
                <a:cubicBezTo>
                  <a:pt x="13227" y="5431"/>
                  <a:pt x="13227" y="5437"/>
                  <a:pt x="13227" y="5437"/>
                </a:cubicBezTo>
                <a:cubicBezTo>
                  <a:pt x="13227" y="5443"/>
                  <a:pt x="13233" y="5449"/>
                  <a:pt x="13233" y="5449"/>
                </a:cubicBezTo>
                <a:cubicBezTo>
                  <a:pt x="13233" y="5455"/>
                  <a:pt x="13239" y="5461"/>
                  <a:pt x="13239" y="5461"/>
                </a:cubicBezTo>
                <a:cubicBezTo>
                  <a:pt x="13245" y="5467"/>
                  <a:pt x="13250" y="5467"/>
                  <a:pt x="13250" y="5473"/>
                </a:cubicBezTo>
                <a:cubicBezTo>
                  <a:pt x="13257" y="5478"/>
                  <a:pt x="13257" y="5478"/>
                  <a:pt x="13257" y="5485"/>
                </a:cubicBezTo>
                <a:cubicBezTo>
                  <a:pt x="13262" y="5490"/>
                  <a:pt x="13268" y="5490"/>
                  <a:pt x="13268" y="5496"/>
                </a:cubicBezTo>
                <a:cubicBezTo>
                  <a:pt x="13274" y="5502"/>
                  <a:pt x="13274" y="5508"/>
                  <a:pt x="13274" y="5520"/>
                </a:cubicBezTo>
                <a:cubicBezTo>
                  <a:pt x="13274" y="5532"/>
                  <a:pt x="13274" y="5532"/>
                  <a:pt x="13274" y="5532"/>
                </a:cubicBezTo>
                <a:cubicBezTo>
                  <a:pt x="13268" y="5538"/>
                  <a:pt x="13268" y="5544"/>
                  <a:pt x="13268" y="5556"/>
                </a:cubicBezTo>
                <a:cubicBezTo>
                  <a:pt x="13268" y="5567"/>
                  <a:pt x="13268" y="5579"/>
                  <a:pt x="13280" y="5591"/>
                </a:cubicBezTo>
                <a:cubicBezTo>
                  <a:pt x="13280" y="5597"/>
                  <a:pt x="13286" y="5597"/>
                  <a:pt x="13292" y="5603"/>
                </a:cubicBezTo>
                <a:cubicBezTo>
                  <a:pt x="13292" y="5609"/>
                  <a:pt x="13292" y="5615"/>
                  <a:pt x="13298" y="5615"/>
                </a:cubicBezTo>
                <a:cubicBezTo>
                  <a:pt x="13298" y="5621"/>
                  <a:pt x="13304" y="5621"/>
                  <a:pt x="13304" y="5627"/>
                </a:cubicBezTo>
                <a:cubicBezTo>
                  <a:pt x="13316" y="5644"/>
                  <a:pt x="13322" y="5662"/>
                  <a:pt x="13334" y="5680"/>
                </a:cubicBezTo>
                <a:cubicBezTo>
                  <a:pt x="13339" y="5692"/>
                  <a:pt x="13345" y="5698"/>
                  <a:pt x="13351" y="5716"/>
                </a:cubicBezTo>
                <a:cubicBezTo>
                  <a:pt x="13351" y="5716"/>
                  <a:pt x="13351" y="5722"/>
                  <a:pt x="13351" y="5728"/>
                </a:cubicBezTo>
                <a:cubicBezTo>
                  <a:pt x="13357" y="5733"/>
                  <a:pt x="13357" y="5733"/>
                  <a:pt x="13357" y="5733"/>
                </a:cubicBezTo>
                <a:cubicBezTo>
                  <a:pt x="13357" y="5739"/>
                  <a:pt x="13363" y="5739"/>
                  <a:pt x="13369" y="5745"/>
                </a:cubicBezTo>
                <a:cubicBezTo>
                  <a:pt x="13375" y="5751"/>
                  <a:pt x="13375" y="5757"/>
                  <a:pt x="13387" y="5757"/>
                </a:cubicBezTo>
                <a:cubicBezTo>
                  <a:pt x="13393" y="5757"/>
                  <a:pt x="13399" y="5757"/>
                  <a:pt x="13405" y="5751"/>
                </a:cubicBezTo>
                <a:cubicBezTo>
                  <a:pt x="13405" y="5751"/>
                  <a:pt x="13411" y="5751"/>
                  <a:pt x="13416" y="5745"/>
                </a:cubicBezTo>
                <a:cubicBezTo>
                  <a:pt x="13416" y="5739"/>
                  <a:pt x="13416" y="5739"/>
                  <a:pt x="13416" y="5733"/>
                </a:cubicBezTo>
                <a:cubicBezTo>
                  <a:pt x="13416" y="5728"/>
                  <a:pt x="13423" y="5728"/>
                  <a:pt x="13423" y="5722"/>
                </a:cubicBezTo>
                <a:cubicBezTo>
                  <a:pt x="13428" y="5710"/>
                  <a:pt x="13434" y="5698"/>
                  <a:pt x="13440" y="5686"/>
                </a:cubicBezTo>
                <a:cubicBezTo>
                  <a:pt x="13446" y="5686"/>
                  <a:pt x="13446" y="5680"/>
                  <a:pt x="13446" y="5674"/>
                </a:cubicBezTo>
                <a:cubicBezTo>
                  <a:pt x="13452" y="5674"/>
                  <a:pt x="13458" y="5680"/>
                  <a:pt x="13458" y="5674"/>
                </a:cubicBezTo>
                <a:cubicBezTo>
                  <a:pt x="13464" y="5674"/>
                  <a:pt x="13470" y="5674"/>
                  <a:pt x="13470" y="5674"/>
                </a:cubicBezTo>
                <a:cubicBezTo>
                  <a:pt x="13476" y="5668"/>
                  <a:pt x="13482" y="5668"/>
                  <a:pt x="13482" y="5662"/>
                </a:cubicBezTo>
                <a:cubicBezTo>
                  <a:pt x="13488" y="5656"/>
                  <a:pt x="13494" y="5656"/>
                  <a:pt x="13494" y="5651"/>
                </a:cubicBezTo>
                <a:cubicBezTo>
                  <a:pt x="13494" y="5651"/>
                  <a:pt x="13494" y="5644"/>
                  <a:pt x="13500" y="5644"/>
                </a:cubicBezTo>
                <a:cubicBezTo>
                  <a:pt x="13500" y="5639"/>
                  <a:pt x="13500" y="5633"/>
                  <a:pt x="13500" y="5633"/>
                </a:cubicBezTo>
                <a:cubicBezTo>
                  <a:pt x="13505" y="5621"/>
                  <a:pt x="13511" y="5621"/>
                  <a:pt x="13511" y="5609"/>
                </a:cubicBezTo>
                <a:cubicBezTo>
                  <a:pt x="13511" y="5597"/>
                  <a:pt x="13505" y="5591"/>
                  <a:pt x="13511" y="5579"/>
                </a:cubicBezTo>
                <a:lnTo>
                  <a:pt x="13517" y="5573"/>
                </a:lnTo>
                <a:cubicBezTo>
                  <a:pt x="13523" y="5562"/>
                  <a:pt x="13523" y="5556"/>
                  <a:pt x="13529" y="5550"/>
                </a:cubicBezTo>
                <a:cubicBezTo>
                  <a:pt x="13529" y="5538"/>
                  <a:pt x="13535" y="5532"/>
                  <a:pt x="13535" y="5526"/>
                </a:cubicBezTo>
                <a:cubicBezTo>
                  <a:pt x="13535" y="5514"/>
                  <a:pt x="13535" y="5508"/>
                  <a:pt x="13535" y="5502"/>
                </a:cubicBezTo>
                <a:cubicBezTo>
                  <a:pt x="13535" y="5496"/>
                  <a:pt x="13529" y="5490"/>
                  <a:pt x="13529" y="5478"/>
                </a:cubicBezTo>
                <a:cubicBezTo>
                  <a:pt x="13529" y="5473"/>
                  <a:pt x="13535" y="5473"/>
                  <a:pt x="13535" y="5467"/>
                </a:cubicBezTo>
                <a:cubicBezTo>
                  <a:pt x="13535" y="5407"/>
                  <a:pt x="13535" y="5407"/>
                  <a:pt x="13535" y="5407"/>
                </a:cubicBezTo>
                <a:cubicBezTo>
                  <a:pt x="13535" y="5390"/>
                  <a:pt x="13529" y="5372"/>
                  <a:pt x="13529" y="5354"/>
                </a:cubicBezTo>
                <a:cubicBezTo>
                  <a:pt x="13529" y="5348"/>
                  <a:pt x="13535" y="5348"/>
                  <a:pt x="13535" y="5342"/>
                </a:cubicBezTo>
                <a:cubicBezTo>
                  <a:pt x="13541" y="5342"/>
                  <a:pt x="13541" y="5336"/>
                  <a:pt x="13541" y="5336"/>
                </a:cubicBezTo>
                <a:cubicBezTo>
                  <a:pt x="13553" y="5324"/>
                  <a:pt x="13565" y="5330"/>
                  <a:pt x="13577" y="5330"/>
                </a:cubicBezTo>
                <a:cubicBezTo>
                  <a:pt x="13589" y="5330"/>
                  <a:pt x="13600" y="5336"/>
                  <a:pt x="13612" y="5324"/>
                </a:cubicBezTo>
                <a:cubicBezTo>
                  <a:pt x="13618" y="5318"/>
                  <a:pt x="13618" y="5312"/>
                  <a:pt x="13618" y="5301"/>
                </a:cubicBezTo>
                <a:cubicBezTo>
                  <a:pt x="13618" y="5301"/>
                  <a:pt x="13624" y="5295"/>
                  <a:pt x="13624" y="5289"/>
                </a:cubicBezTo>
                <a:cubicBezTo>
                  <a:pt x="13630" y="5283"/>
                  <a:pt x="13630" y="5283"/>
                  <a:pt x="13636" y="5277"/>
                </a:cubicBezTo>
                <a:cubicBezTo>
                  <a:pt x="13642" y="5277"/>
                  <a:pt x="13642" y="5277"/>
                  <a:pt x="13648" y="5277"/>
                </a:cubicBezTo>
                <a:cubicBezTo>
                  <a:pt x="13654" y="5277"/>
                  <a:pt x="13654" y="5277"/>
                  <a:pt x="13660" y="5271"/>
                </a:cubicBezTo>
                <a:cubicBezTo>
                  <a:pt x="13666" y="5271"/>
                  <a:pt x="13666" y="5265"/>
                  <a:pt x="13671" y="5265"/>
                </a:cubicBezTo>
                <a:cubicBezTo>
                  <a:pt x="13677" y="5265"/>
                  <a:pt x="13677" y="5259"/>
                  <a:pt x="13677" y="5253"/>
                </a:cubicBezTo>
                <a:cubicBezTo>
                  <a:pt x="13683" y="5253"/>
                  <a:pt x="13689" y="5247"/>
                  <a:pt x="13689" y="5247"/>
                </a:cubicBezTo>
                <a:cubicBezTo>
                  <a:pt x="13695" y="5247"/>
                  <a:pt x="13701" y="5247"/>
                  <a:pt x="13701" y="5247"/>
                </a:cubicBezTo>
                <a:cubicBezTo>
                  <a:pt x="13707" y="5241"/>
                  <a:pt x="13707" y="5235"/>
                  <a:pt x="13713" y="5235"/>
                </a:cubicBezTo>
                <a:cubicBezTo>
                  <a:pt x="13719" y="5224"/>
                  <a:pt x="13719" y="5218"/>
                  <a:pt x="13725" y="5212"/>
                </a:cubicBezTo>
                <a:cubicBezTo>
                  <a:pt x="13725" y="5206"/>
                  <a:pt x="13731" y="5206"/>
                  <a:pt x="13731" y="5200"/>
                </a:cubicBezTo>
                <a:cubicBezTo>
                  <a:pt x="13737" y="5194"/>
                  <a:pt x="13737" y="5194"/>
                  <a:pt x="13743" y="5188"/>
                </a:cubicBezTo>
                <a:cubicBezTo>
                  <a:pt x="13743" y="5182"/>
                  <a:pt x="13748" y="5182"/>
                  <a:pt x="13748" y="5176"/>
                </a:cubicBezTo>
                <a:cubicBezTo>
                  <a:pt x="13760" y="5170"/>
                  <a:pt x="13766" y="5170"/>
                  <a:pt x="13772" y="5164"/>
                </a:cubicBezTo>
                <a:cubicBezTo>
                  <a:pt x="13778" y="5164"/>
                  <a:pt x="13778" y="5158"/>
                  <a:pt x="13784" y="5152"/>
                </a:cubicBezTo>
                <a:cubicBezTo>
                  <a:pt x="13784" y="5152"/>
                  <a:pt x="13784" y="5146"/>
                  <a:pt x="13790" y="5141"/>
                </a:cubicBezTo>
                <a:cubicBezTo>
                  <a:pt x="13790" y="5141"/>
                  <a:pt x="13790" y="5135"/>
                  <a:pt x="13796" y="5129"/>
                </a:cubicBezTo>
                <a:cubicBezTo>
                  <a:pt x="13796" y="5129"/>
                  <a:pt x="13802" y="5135"/>
                  <a:pt x="13808" y="5129"/>
                </a:cubicBezTo>
                <a:cubicBezTo>
                  <a:pt x="13808" y="5129"/>
                  <a:pt x="13814" y="5135"/>
                  <a:pt x="13814" y="5129"/>
                </a:cubicBezTo>
                <a:cubicBezTo>
                  <a:pt x="13820" y="5129"/>
                  <a:pt x="13826" y="5129"/>
                  <a:pt x="13826" y="5123"/>
                </a:cubicBezTo>
                <a:cubicBezTo>
                  <a:pt x="13832" y="5117"/>
                  <a:pt x="13826" y="5117"/>
                  <a:pt x="13826" y="5111"/>
                </a:cubicBezTo>
                <a:cubicBezTo>
                  <a:pt x="13832" y="5105"/>
                  <a:pt x="13837" y="5099"/>
                  <a:pt x="13849" y="5093"/>
                </a:cubicBezTo>
                <a:cubicBezTo>
                  <a:pt x="13849" y="5093"/>
                  <a:pt x="13855" y="5093"/>
                  <a:pt x="13861" y="5093"/>
                </a:cubicBezTo>
                <a:cubicBezTo>
                  <a:pt x="13867" y="5093"/>
                  <a:pt x="13873" y="5093"/>
                  <a:pt x="13885" y="5093"/>
                </a:cubicBezTo>
                <a:cubicBezTo>
                  <a:pt x="13885" y="5087"/>
                  <a:pt x="13891" y="5081"/>
                  <a:pt x="13891" y="5081"/>
                </a:cubicBezTo>
                <a:cubicBezTo>
                  <a:pt x="13903" y="5063"/>
                  <a:pt x="13897" y="5052"/>
                  <a:pt x="13897" y="5034"/>
                </a:cubicBezTo>
                <a:cubicBezTo>
                  <a:pt x="13903" y="5028"/>
                  <a:pt x="13903" y="5022"/>
                  <a:pt x="13903" y="5010"/>
                </a:cubicBezTo>
                <a:cubicBezTo>
                  <a:pt x="13956" y="5010"/>
                  <a:pt x="13956" y="5010"/>
                  <a:pt x="13956" y="5010"/>
                </a:cubicBezTo>
                <a:cubicBezTo>
                  <a:pt x="13962" y="5010"/>
                  <a:pt x="13962" y="5016"/>
                  <a:pt x="13968" y="5016"/>
                </a:cubicBezTo>
                <a:cubicBezTo>
                  <a:pt x="13974" y="5016"/>
                  <a:pt x="13980" y="5022"/>
                  <a:pt x="13986" y="5022"/>
                </a:cubicBezTo>
                <a:cubicBezTo>
                  <a:pt x="13992" y="5022"/>
                  <a:pt x="13992" y="5022"/>
                  <a:pt x="13992" y="5022"/>
                </a:cubicBezTo>
                <a:cubicBezTo>
                  <a:pt x="13998" y="5016"/>
                  <a:pt x="13998" y="5016"/>
                  <a:pt x="14003" y="5010"/>
                </a:cubicBezTo>
                <a:cubicBezTo>
                  <a:pt x="14003" y="5010"/>
                  <a:pt x="14009" y="5010"/>
                  <a:pt x="14015" y="5010"/>
                </a:cubicBezTo>
                <a:cubicBezTo>
                  <a:pt x="14021" y="5010"/>
                  <a:pt x="14021" y="5004"/>
                  <a:pt x="14027" y="4998"/>
                </a:cubicBezTo>
                <a:cubicBezTo>
                  <a:pt x="14027" y="4998"/>
                  <a:pt x="14033" y="4998"/>
                  <a:pt x="14039" y="4998"/>
                </a:cubicBezTo>
                <a:cubicBezTo>
                  <a:pt x="14039" y="4992"/>
                  <a:pt x="14045" y="4992"/>
                  <a:pt x="14045" y="4986"/>
                </a:cubicBezTo>
                <a:cubicBezTo>
                  <a:pt x="14051" y="4986"/>
                  <a:pt x="14051" y="4980"/>
                  <a:pt x="14051" y="4975"/>
                </a:cubicBezTo>
                <a:cubicBezTo>
                  <a:pt x="14110" y="4975"/>
                  <a:pt x="14110" y="4975"/>
                  <a:pt x="14110" y="4975"/>
                </a:cubicBezTo>
                <a:cubicBezTo>
                  <a:pt x="14110" y="4945"/>
                  <a:pt x="14110" y="4945"/>
                  <a:pt x="14110" y="4945"/>
                </a:cubicBezTo>
                <a:cubicBezTo>
                  <a:pt x="14116" y="4945"/>
                  <a:pt x="14122" y="4945"/>
                  <a:pt x="14128" y="4945"/>
                </a:cubicBezTo>
                <a:cubicBezTo>
                  <a:pt x="14134" y="4945"/>
                  <a:pt x="14140" y="4945"/>
                  <a:pt x="14140" y="4945"/>
                </a:cubicBezTo>
                <a:cubicBezTo>
                  <a:pt x="14146" y="4951"/>
                  <a:pt x="14146" y="4951"/>
                  <a:pt x="14152" y="4957"/>
                </a:cubicBezTo>
                <a:cubicBezTo>
                  <a:pt x="14152" y="4963"/>
                  <a:pt x="14152" y="4963"/>
                  <a:pt x="14152" y="4969"/>
                </a:cubicBezTo>
                <a:cubicBezTo>
                  <a:pt x="14158" y="4975"/>
                  <a:pt x="14158" y="4975"/>
                  <a:pt x="14158" y="4980"/>
                </a:cubicBezTo>
                <a:cubicBezTo>
                  <a:pt x="14164" y="4980"/>
                  <a:pt x="14170" y="4980"/>
                  <a:pt x="14170" y="4986"/>
                </a:cubicBezTo>
                <a:cubicBezTo>
                  <a:pt x="14175" y="4986"/>
                  <a:pt x="14175" y="4992"/>
                  <a:pt x="14175" y="4998"/>
                </a:cubicBezTo>
                <a:cubicBezTo>
                  <a:pt x="14181" y="5004"/>
                  <a:pt x="14181" y="5016"/>
                  <a:pt x="14187" y="5022"/>
                </a:cubicBezTo>
                <a:cubicBezTo>
                  <a:pt x="14187" y="5034"/>
                  <a:pt x="14181" y="5034"/>
                  <a:pt x="14181" y="5046"/>
                </a:cubicBezTo>
                <a:cubicBezTo>
                  <a:pt x="14181" y="5052"/>
                  <a:pt x="14187" y="5052"/>
                  <a:pt x="14187" y="5058"/>
                </a:cubicBezTo>
                <a:cubicBezTo>
                  <a:pt x="14187" y="5058"/>
                  <a:pt x="14193" y="5063"/>
                  <a:pt x="14193" y="5069"/>
                </a:cubicBezTo>
                <a:cubicBezTo>
                  <a:pt x="14193" y="5069"/>
                  <a:pt x="14199" y="5069"/>
                  <a:pt x="14205" y="5075"/>
                </a:cubicBezTo>
                <a:cubicBezTo>
                  <a:pt x="14205" y="5075"/>
                  <a:pt x="14205" y="5081"/>
                  <a:pt x="14205" y="5087"/>
                </a:cubicBezTo>
                <a:cubicBezTo>
                  <a:pt x="14217" y="5093"/>
                  <a:pt x="14223" y="5093"/>
                  <a:pt x="14229" y="5105"/>
                </a:cubicBezTo>
                <a:cubicBezTo>
                  <a:pt x="14235" y="5105"/>
                  <a:pt x="14241" y="5105"/>
                  <a:pt x="14241" y="5111"/>
                </a:cubicBezTo>
                <a:cubicBezTo>
                  <a:pt x="14247" y="5117"/>
                  <a:pt x="14247" y="5117"/>
                  <a:pt x="14253" y="5123"/>
                </a:cubicBezTo>
                <a:cubicBezTo>
                  <a:pt x="14253" y="5129"/>
                  <a:pt x="14258" y="5129"/>
                  <a:pt x="14258" y="5135"/>
                </a:cubicBezTo>
                <a:cubicBezTo>
                  <a:pt x="14258" y="5146"/>
                  <a:pt x="14258" y="5146"/>
                  <a:pt x="14258" y="5146"/>
                </a:cubicBezTo>
                <a:cubicBezTo>
                  <a:pt x="14258" y="5152"/>
                  <a:pt x="14258" y="5152"/>
                  <a:pt x="14258" y="5158"/>
                </a:cubicBezTo>
                <a:cubicBezTo>
                  <a:pt x="14253" y="5164"/>
                  <a:pt x="14258" y="5170"/>
                  <a:pt x="14258" y="5182"/>
                </a:cubicBezTo>
                <a:cubicBezTo>
                  <a:pt x="14258" y="5182"/>
                  <a:pt x="14253" y="5182"/>
                  <a:pt x="14258" y="5182"/>
                </a:cubicBezTo>
                <a:cubicBezTo>
                  <a:pt x="14264" y="5176"/>
                  <a:pt x="14270" y="5176"/>
                  <a:pt x="14276" y="5176"/>
                </a:cubicBezTo>
                <a:cubicBezTo>
                  <a:pt x="14282" y="5176"/>
                  <a:pt x="14288" y="5182"/>
                  <a:pt x="14288" y="5182"/>
                </a:cubicBezTo>
                <a:cubicBezTo>
                  <a:pt x="14294" y="5182"/>
                  <a:pt x="14300" y="5182"/>
                  <a:pt x="14300" y="5188"/>
                </a:cubicBezTo>
                <a:cubicBezTo>
                  <a:pt x="14306" y="5188"/>
                  <a:pt x="14300" y="5194"/>
                  <a:pt x="14300" y="5194"/>
                </a:cubicBezTo>
                <a:cubicBezTo>
                  <a:pt x="14300" y="5206"/>
                  <a:pt x="14300" y="5212"/>
                  <a:pt x="14300" y="5218"/>
                </a:cubicBezTo>
                <a:cubicBezTo>
                  <a:pt x="14300" y="5224"/>
                  <a:pt x="14294" y="5230"/>
                  <a:pt x="14294" y="5230"/>
                </a:cubicBezTo>
                <a:cubicBezTo>
                  <a:pt x="14288" y="5241"/>
                  <a:pt x="14288" y="5253"/>
                  <a:pt x="14288" y="5265"/>
                </a:cubicBezTo>
                <a:cubicBezTo>
                  <a:pt x="14288" y="5283"/>
                  <a:pt x="14288" y="5301"/>
                  <a:pt x="14300" y="5312"/>
                </a:cubicBezTo>
                <a:cubicBezTo>
                  <a:pt x="14306" y="5312"/>
                  <a:pt x="14312" y="5318"/>
                  <a:pt x="14312" y="5318"/>
                </a:cubicBezTo>
                <a:cubicBezTo>
                  <a:pt x="14318" y="5324"/>
                  <a:pt x="14318" y="5324"/>
                  <a:pt x="14324" y="5330"/>
                </a:cubicBezTo>
                <a:cubicBezTo>
                  <a:pt x="14330" y="5330"/>
                  <a:pt x="14341" y="5330"/>
                  <a:pt x="14347" y="5330"/>
                </a:cubicBezTo>
                <a:cubicBezTo>
                  <a:pt x="14359" y="5330"/>
                  <a:pt x="14359" y="5330"/>
                  <a:pt x="14359" y="5330"/>
                </a:cubicBezTo>
                <a:cubicBezTo>
                  <a:pt x="14365" y="5330"/>
                  <a:pt x="14365" y="5330"/>
                  <a:pt x="14371" y="5330"/>
                </a:cubicBezTo>
                <a:cubicBezTo>
                  <a:pt x="14377" y="5324"/>
                  <a:pt x="14371" y="5318"/>
                  <a:pt x="14377" y="5318"/>
                </a:cubicBezTo>
                <a:cubicBezTo>
                  <a:pt x="14377" y="5312"/>
                  <a:pt x="14383" y="5312"/>
                  <a:pt x="14389" y="5312"/>
                </a:cubicBezTo>
                <a:cubicBezTo>
                  <a:pt x="14395" y="5312"/>
                  <a:pt x="14395" y="5307"/>
                  <a:pt x="14401" y="5307"/>
                </a:cubicBezTo>
                <a:cubicBezTo>
                  <a:pt x="14407" y="5307"/>
                  <a:pt x="14413" y="5307"/>
                  <a:pt x="14424" y="5301"/>
                </a:cubicBezTo>
                <a:cubicBezTo>
                  <a:pt x="14424" y="5289"/>
                  <a:pt x="14424" y="5289"/>
                  <a:pt x="14424" y="5289"/>
                </a:cubicBezTo>
                <a:cubicBezTo>
                  <a:pt x="14424" y="5277"/>
                  <a:pt x="14424" y="5277"/>
                  <a:pt x="14424" y="5277"/>
                </a:cubicBezTo>
                <a:cubicBezTo>
                  <a:pt x="14424" y="5277"/>
                  <a:pt x="14430" y="5271"/>
                  <a:pt x="14430" y="5265"/>
                </a:cubicBezTo>
                <a:cubicBezTo>
                  <a:pt x="14448" y="5271"/>
                  <a:pt x="14460" y="5271"/>
                  <a:pt x="14466" y="5283"/>
                </a:cubicBezTo>
                <a:cubicBezTo>
                  <a:pt x="14472" y="5283"/>
                  <a:pt x="14472" y="5289"/>
                  <a:pt x="14472" y="5295"/>
                </a:cubicBezTo>
                <a:cubicBezTo>
                  <a:pt x="14478" y="5301"/>
                  <a:pt x="14478" y="5301"/>
                  <a:pt x="14478" y="5307"/>
                </a:cubicBezTo>
                <a:cubicBezTo>
                  <a:pt x="14484" y="5312"/>
                  <a:pt x="14484" y="5318"/>
                  <a:pt x="14490" y="5330"/>
                </a:cubicBezTo>
                <a:cubicBezTo>
                  <a:pt x="14490" y="5342"/>
                  <a:pt x="14490" y="5348"/>
                  <a:pt x="14496" y="5366"/>
                </a:cubicBezTo>
                <a:cubicBezTo>
                  <a:pt x="14496" y="5366"/>
                  <a:pt x="14496" y="5372"/>
                  <a:pt x="14502" y="5378"/>
                </a:cubicBezTo>
                <a:cubicBezTo>
                  <a:pt x="14502" y="5384"/>
                  <a:pt x="14507" y="5384"/>
                  <a:pt x="14507" y="5390"/>
                </a:cubicBezTo>
                <a:cubicBezTo>
                  <a:pt x="14507" y="5390"/>
                  <a:pt x="14519" y="5390"/>
                  <a:pt x="14519" y="5396"/>
                </a:cubicBezTo>
                <a:cubicBezTo>
                  <a:pt x="14519" y="5396"/>
                  <a:pt x="14519" y="5401"/>
                  <a:pt x="14519" y="5407"/>
                </a:cubicBezTo>
                <a:cubicBezTo>
                  <a:pt x="14519" y="5419"/>
                  <a:pt x="14502" y="5425"/>
                  <a:pt x="14502" y="5443"/>
                </a:cubicBezTo>
                <a:cubicBezTo>
                  <a:pt x="14502" y="5449"/>
                  <a:pt x="14507" y="5455"/>
                  <a:pt x="14507" y="5455"/>
                </a:cubicBezTo>
                <a:cubicBezTo>
                  <a:pt x="14507" y="5461"/>
                  <a:pt x="14513" y="5467"/>
                  <a:pt x="14513" y="5467"/>
                </a:cubicBezTo>
                <a:cubicBezTo>
                  <a:pt x="14513" y="5473"/>
                  <a:pt x="14519" y="5473"/>
                  <a:pt x="14525" y="5478"/>
                </a:cubicBezTo>
                <a:cubicBezTo>
                  <a:pt x="14531" y="5485"/>
                  <a:pt x="14531" y="5490"/>
                  <a:pt x="14543" y="5496"/>
                </a:cubicBezTo>
                <a:cubicBezTo>
                  <a:pt x="14543" y="5502"/>
                  <a:pt x="14549" y="5502"/>
                  <a:pt x="14555" y="5508"/>
                </a:cubicBezTo>
                <a:cubicBezTo>
                  <a:pt x="14555" y="5514"/>
                  <a:pt x="14561" y="5520"/>
                  <a:pt x="14561" y="5526"/>
                </a:cubicBezTo>
                <a:cubicBezTo>
                  <a:pt x="14561" y="5532"/>
                  <a:pt x="14555" y="5538"/>
                  <a:pt x="14555" y="5550"/>
                </a:cubicBezTo>
                <a:cubicBezTo>
                  <a:pt x="14555" y="5556"/>
                  <a:pt x="14561" y="5562"/>
                  <a:pt x="14561" y="5573"/>
                </a:cubicBezTo>
                <a:cubicBezTo>
                  <a:pt x="14561" y="5585"/>
                  <a:pt x="14555" y="5591"/>
                  <a:pt x="14543" y="5597"/>
                </a:cubicBezTo>
                <a:cubicBezTo>
                  <a:pt x="14543" y="5597"/>
                  <a:pt x="14537" y="5597"/>
                  <a:pt x="14531" y="5603"/>
                </a:cubicBezTo>
                <a:cubicBezTo>
                  <a:pt x="14531" y="5603"/>
                  <a:pt x="14525" y="5603"/>
                  <a:pt x="14519" y="5603"/>
                </a:cubicBezTo>
                <a:cubicBezTo>
                  <a:pt x="14519" y="5609"/>
                  <a:pt x="14519" y="5615"/>
                  <a:pt x="14513" y="5615"/>
                </a:cubicBezTo>
                <a:cubicBezTo>
                  <a:pt x="14513" y="5621"/>
                  <a:pt x="14513" y="5627"/>
                  <a:pt x="14513" y="5627"/>
                </a:cubicBezTo>
                <a:cubicBezTo>
                  <a:pt x="14513" y="5639"/>
                  <a:pt x="14513" y="5651"/>
                  <a:pt x="14513" y="5662"/>
                </a:cubicBezTo>
                <a:cubicBezTo>
                  <a:pt x="14513" y="5674"/>
                  <a:pt x="14513" y="5674"/>
                  <a:pt x="14513" y="5674"/>
                </a:cubicBezTo>
                <a:cubicBezTo>
                  <a:pt x="14513" y="5680"/>
                  <a:pt x="14507" y="5686"/>
                  <a:pt x="14507" y="5698"/>
                </a:cubicBezTo>
                <a:cubicBezTo>
                  <a:pt x="14507" y="5704"/>
                  <a:pt x="14507" y="5710"/>
                  <a:pt x="14507" y="5716"/>
                </a:cubicBezTo>
                <a:cubicBezTo>
                  <a:pt x="14507" y="5728"/>
                  <a:pt x="14507" y="5733"/>
                  <a:pt x="14507" y="5745"/>
                </a:cubicBezTo>
                <a:cubicBezTo>
                  <a:pt x="14513" y="5751"/>
                  <a:pt x="14513" y="5751"/>
                  <a:pt x="14519" y="5757"/>
                </a:cubicBezTo>
                <a:cubicBezTo>
                  <a:pt x="14525" y="5757"/>
                  <a:pt x="14525" y="5757"/>
                  <a:pt x="14531" y="5763"/>
                </a:cubicBezTo>
                <a:cubicBezTo>
                  <a:pt x="14531" y="5763"/>
                  <a:pt x="14537" y="5763"/>
                  <a:pt x="14543" y="5763"/>
                </a:cubicBezTo>
                <a:cubicBezTo>
                  <a:pt x="14549" y="5769"/>
                  <a:pt x="14555" y="5781"/>
                  <a:pt x="14561" y="5787"/>
                </a:cubicBezTo>
                <a:cubicBezTo>
                  <a:pt x="14567" y="5799"/>
                  <a:pt x="14573" y="5805"/>
                  <a:pt x="14585" y="5805"/>
                </a:cubicBezTo>
                <a:cubicBezTo>
                  <a:pt x="14591" y="5810"/>
                  <a:pt x="14591" y="5810"/>
                  <a:pt x="14596" y="5810"/>
                </a:cubicBezTo>
                <a:cubicBezTo>
                  <a:pt x="14602" y="5810"/>
                  <a:pt x="14602" y="5817"/>
                  <a:pt x="14602" y="5822"/>
                </a:cubicBezTo>
                <a:cubicBezTo>
                  <a:pt x="14608" y="5828"/>
                  <a:pt x="14614" y="5828"/>
                  <a:pt x="14614" y="5834"/>
                </a:cubicBezTo>
                <a:cubicBezTo>
                  <a:pt x="14614" y="5846"/>
                  <a:pt x="14614" y="5846"/>
                  <a:pt x="14614" y="5858"/>
                </a:cubicBezTo>
                <a:cubicBezTo>
                  <a:pt x="14614" y="5870"/>
                  <a:pt x="14614" y="5876"/>
                  <a:pt x="14620" y="5882"/>
                </a:cubicBezTo>
                <a:cubicBezTo>
                  <a:pt x="14620" y="5888"/>
                  <a:pt x="14632" y="5894"/>
                  <a:pt x="14632" y="5905"/>
                </a:cubicBezTo>
                <a:cubicBezTo>
                  <a:pt x="14638" y="5911"/>
                  <a:pt x="14632" y="5911"/>
                  <a:pt x="14638" y="5917"/>
                </a:cubicBezTo>
                <a:cubicBezTo>
                  <a:pt x="14638" y="5923"/>
                  <a:pt x="14644" y="5923"/>
                  <a:pt x="14650" y="5929"/>
                </a:cubicBezTo>
                <a:cubicBezTo>
                  <a:pt x="14650" y="5941"/>
                  <a:pt x="14656" y="5947"/>
                  <a:pt x="14656" y="5959"/>
                </a:cubicBezTo>
                <a:cubicBezTo>
                  <a:pt x="14656" y="6018"/>
                  <a:pt x="14656" y="6018"/>
                  <a:pt x="14656" y="6018"/>
                </a:cubicBezTo>
                <a:cubicBezTo>
                  <a:pt x="14656" y="6024"/>
                  <a:pt x="14662" y="6024"/>
                  <a:pt x="14662" y="6030"/>
                </a:cubicBezTo>
                <a:cubicBezTo>
                  <a:pt x="14662" y="6036"/>
                  <a:pt x="14662" y="6042"/>
                  <a:pt x="14662" y="6042"/>
                </a:cubicBezTo>
                <a:cubicBezTo>
                  <a:pt x="14668" y="6048"/>
                  <a:pt x="14668" y="6054"/>
                  <a:pt x="14673" y="6054"/>
                </a:cubicBezTo>
                <a:cubicBezTo>
                  <a:pt x="14679" y="6060"/>
                  <a:pt x="14679" y="6065"/>
                  <a:pt x="14685" y="6065"/>
                </a:cubicBezTo>
                <a:cubicBezTo>
                  <a:pt x="14685" y="6071"/>
                  <a:pt x="14691" y="6071"/>
                  <a:pt x="14697" y="6071"/>
                </a:cubicBezTo>
                <a:cubicBezTo>
                  <a:pt x="14709" y="6083"/>
                  <a:pt x="14715" y="6089"/>
                  <a:pt x="14733" y="6095"/>
                </a:cubicBezTo>
                <a:cubicBezTo>
                  <a:pt x="14739" y="6101"/>
                  <a:pt x="14751" y="6101"/>
                  <a:pt x="14757" y="6107"/>
                </a:cubicBezTo>
                <a:cubicBezTo>
                  <a:pt x="14762" y="6113"/>
                  <a:pt x="14762" y="6119"/>
                  <a:pt x="14768" y="6125"/>
                </a:cubicBezTo>
                <a:cubicBezTo>
                  <a:pt x="14774" y="6131"/>
                  <a:pt x="14774" y="6137"/>
                  <a:pt x="14774" y="6137"/>
                </a:cubicBezTo>
                <a:cubicBezTo>
                  <a:pt x="14780" y="6142"/>
                  <a:pt x="14786" y="6142"/>
                  <a:pt x="14786" y="6142"/>
                </a:cubicBezTo>
                <a:cubicBezTo>
                  <a:pt x="14792" y="6142"/>
                  <a:pt x="14792" y="6142"/>
                  <a:pt x="14798" y="6142"/>
                </a:cubicBezTo>
                <a:cubicBezTo>
                  <a:pt x="14804" y="6149"/>
                  <a:pt x="14810" y="6149"/>
                  <a:pt x="14816" y="6149"/>
                </a:cubicBezTo>
                <a:cubicBezTo>
                  <a:pt x="14822" y="6154"/>
                  <a:pt x="14828" y="6154"/>
                  <a:pt x="14834" y="6154"/>
                </a:cubicBezTo>
                <a:cubicBezTo>
                  <a:pt x="14839" y="6154"/>
                  <a:pt x="14839" y="6154"/>
                  <a:pt x="14839" y="6154"/>
                </a:cubicBezTo>
                <a:cubicBezTo>
                  <a:pt x="14846" y="6154"/>
                  <a:pt x="14846" y="6149"/>
                  <a:pt x="14851" y="6149"/>
                </a:cubicBezTo>
                <a:cubicBezTo>
                  <a:pt x="14846" y="6137"/>
                  <a:pt x="14839" y="6131"/>
                  <a:pt x="14834" y="6125"/>
                </a:cubicBezTo>
                <a:cubicBezTo>
                  <a:pt x="14834" y="6119"/>
                  <a:pt x="14834" y="6113"/>
                  <a:pt x="14828" y="6113"/>
                </a:cubicBezTo>
                <a:cubicBezTo>
                  <a:pt x="14828" y="6113"/>
                  <a:pt x="14822" y="6113"/>
                  <a:pt x="14816" y="6113"/>
                </a:cubicBezTo>
                <a:cubicBezTo>
                  <a:pt x="14810" y="6101"/>
                  <a:pt x="14804" y="6095"/>
                  <a:pt x="14804" y="6089"/>
                </a:cubicBezTo>
                <a:cubicBezTo>
                  <a:pt x="14804" y="6077"/>
                  <a:pt x="14804" y="6071"/>
                  <a:pt x="14804" y="6060"/>
                </a:cubicBezTo>
                <a:cubicBezTo>
                  <a:pt x="14804" y="6060"/>
                  <a:pt x="14804" y="6054"/>
                  <a:pt x="14804" y="6048"/>
                </a:cubicBezTo>
                <a:cubicBezTo>
                  <a:pt x="14798" y="6036"/>
                  <a:pt x="14804" y="6030"/>
                  <a:pt x="14804" y="6018"/>
                </a:cubicBezTo>
                <a:cubicBezTo>
                  <a:pt x="14804" y="6012"/>
                  <a:pt x="14798" y="6006"/>
                  <a:pt x="14798" y="6006"/>
                </a:cubicBezTo>
                <a:cubicBezTo>
                  <a:pt x="14798" y="6000"/>
                  <a:pt x="14792" y="5994"/>
                  <a:pt x="14792" y="5994"/>
                </a:cubicBezTo>
                <a:cubicBezTo>
                  <a:pt x="14792" y="5988"/>
                  <a:pt x="14780" y="5988"/>
                  <a:pt x="14780" y="5983"/>
                </a:cubicBezTo>
                <a:cubicBezTo>
                  <a:pt x="14780" y="5971"/>
                  <a:pt x="14780" y="5959"/>
                  <a:pt x="14780" y="5947"/>
                </a:cubicBezTo>
                <a:cubicBezTo>
                  <a:pt x="14780" y="5935"/>
                  <a:pt x="14780" y="5935"/>
                  <a:pt x="14780" y="5935"/>
                </a:cubicBezTo>
                <a:cubicBezTo>
                  <a:pt x="14780" y="5929"/>
                  <a:pt x="14780" y="5929"/>
                  <a:pt x="14780" y="5923"/>
                </a:cubicBezTo>
                <a:cubicBezTo>
                  <a:pt x="14780" y="5911"/>
                  <a:pt x="14780" y="5911"/>
                  <a:pt x="14780" y="5911"/>
                </a:cubicBezTo>
                <a:cubicBezTo>
                  <a:pt x="14780" y="5905"/>
                  <a:pt x="14774" y="5905"/>
                  <a:pt x="14774" y="5899"/>
                </a:cubicBezTo>
                <a:cubicBezTo>
                  <a:pt x="14774" y="5876"/>
                  <a:pt x="14774" y="5876"/>
                  <a:pt x="14774" y="5876"/>
                </a:cubicBezTo>
                <a:cubicBezTo>
                  <a:pt x="14762" y="5876"/>
                  <a:pt x="14751" y="5882"/>
                  <a:pt x="14739" y="5876"/>
                </a:cubicBezTo>
                <a:cubicBezTo>
                  <a:pt x="14739" y="5870"/>
                  <a:pt x="14733" y="5870"/>
                  <a:pt x="14733" y="5864"/>
                </a:cubicBezTo>
                <a:cubicBezTo>
                  <a:pt x="14727" y="5864"/>
                  <a:pt x="14727" y="5858"/>
                  <a:pt x="14721" y="5852"/>
                </a:cubicBezTo>
                <a:cubicBezTo>
                  <a:pt x="14715" y="5852"/>
                  <a:pt x="14715" y="5852"/>
                  <a:pt x="14709" y="5846"/>
                </a:cubicBezTo>
                <a:cubicBezTo>
                  <a:pt x="14703" y="5846"/>
                  <a:pt x="14703" y="5840"/>
                  <a:pt x="14697" y="5834"/>
                </a:cubicBezTo>
                <a:cubicBezTo>
                  <a:pt x="14691" y="5834"/>
                  <a:pt x="14685" y="5828"/>
                  <a:pt x="14673" y="5828"/>
                </a:cubicBezTo>
                <a:cubicBezTo>
                  <a:pt x="14673" y="5828"/>
                  <a:pt x="14668" y="5828"/>
                  <a:pt x="14662" y="5828"/>
                </a:cubicBezTo>
                <a:cubicBezTo>
                  <a:pt x="14650" y="5822"/>
                  <a:pt x="14650" y="5817"/>
                  <a:pt x="14644" y="5810"/>
                </a:cubicBezTo>
                <a:cubicBezTo>
                  <a:pt x="14638" y="5805"/>
                  <a:pt x="14632" y="5805"/>
                  <a:pt x="14632" y="5799"/>
                </a:cubicBezTo>
                <a:cubicBezTo>
                  <a:pt x="14632" y="5793"/>
                  <a:pt x="14632" y="5793"/>
                  <a:pt x="14632" y="5787"/>
                </a:cubicBezTo>
                <a:cubicBezTo>
                  <a:pt x="14626" y="5781"/>
                  <a:pt x="14632" y="5775"/>
                  <a:pt x="14632" y="5763"/>
                </a:cubicBezTo>
                <a:cubicBezTo>
                  <a:pt x="14632" y="5763"/>
                  <a:pt x="14632" y="5757"/>
                  <a:pt x="14632" y="5751"/>
                </a:cubicBezTo>
                <a:cubicBezTo>
                  <a:pt x="14632" y="5751"/>
                  <a:pt x="14632" y="5745"/>
                  <a:pt x="14626" y="5739"/>
                </a:cubicBezTo>
                <a:cubicBezTo>
                  <a:pt x="14626" y="5739"/>
                  <a:pt x="14620" y="5739"/>
                  <a:pt x="14614" y="5733"/>
                </a:cubicBezTo>
                <a:cubicBezTo>
                  <a:pt x="14614" y="5733"/>
                  <a:pt x="14608" y="5733"/>
                  <a:pt x="14602" y="5728"/>
                </a:cubicBezTo>
                <a:cubicBezTo>
                  <a:pt x="14602" y="5722"/>
                  <a:pt x="14602" y="5716"/>
                  <a:pt x="14602" y="5710"/>
                </a:cubicBezTo>
                <a:cubicBezTo>
                  <a:pt x="14602" y="5698"/>
                  <a:pt x="14602" y="5698"/>
                  <a:pt x="14602" y="5698"/>
                </a:cubicBezTo>
                <a:cubicBezTo>
                  <a:pt x="14602" y="5692"/>
                  <a:pt x="14602" y="5686"/>
                  <a:pt x="14602" y="5686"/>
                </a:cubicBezTo>
                <a:cubicBezTo>
                  <a:pt x="14602" y="5680"/>
                  <a:pt x="14596" y="5686"/>
                  <a:pt x="14591" y="5680"/>
                </a:cubicBezTo>
                <a:cubicBezTo>
                  <a:pt x="14585" y="5680"/>
                  <a:pt x="14585" y="5680"/>
                  <a:pt x="14579" y="5674"/>
                </a:cubicBezTo>
                <a:cubicBezTo>
                  <a:pt x="14573" y="5674"/>
                  <a:pt x="14573" y="5674"/>
                  <a:pt x="14573" y="5674"/>
                </a:cubicBezTo>
                <a:cubicBezTo>
                  <a:pt x="14573" y="5615"/>
                  <a:pt x="14573" y="5615"/>
                  <a:pt x="14573" y="5615"/>
                </a:cubicBezTo>
                <a:cubicBezTo>
                  <a:pt x="14573" y="5597"/>
                  <a:pt x="14585" y="5591"/>
                  <a:pt x="14591" y="5579"/>
                </a:cubicBezTo>
                <a:cubicBezTo>
                  <a:pt x="14602" y="5567"/>
                  <a:pt x="14602" y="5556"/>
                  <a:pt x="14608" y="5544"/>
                </a:cubicBezTo>
                <a:cubicBezTo>
                  <a:pt x="14614" y="5538"/>
                  <a:pt x="14614" y="5532"/>
                  <a:pt x="14614" y="5526"/>
                </a:cubicBezTo>
                <a:cubicBezTo>
                  <a:pt x="14614" y="5520"/>
                  <a:pt x="14608" y="5514"/>
                  <a:pt x="14608" y="5502"/>
                </a:cubicBezTo>
                <a:cubicBezTo>
                  <a:pt x="14608" y="5496"/>
                  <a:pt x="14608" y="5496"/>
                  <a:pt x="14614" y="5490"/>
                </a:cubicBezTo>
                <a:cubicBezTo>
                  <a:pt x="14614" y="5485"/>
                  <a:pt x="14620" y="5485"/>
                  <a:pt x="14626" y="5478"/>
                </a:cubicBezTo>
                <a:cubicBezTo>
                  <a:pt x="14626" y="5473"/>
                  <a:pt x="14632" y="5473"/>
                  <a:pt x="14632" y="5467"/>
                </a:cubicBezTo>
                <a:cubicBezTo>
                  <a:pt x="14638" y="5467"/>
                  <a:pt x="14644" y="5467"/>
                  <a:pt x="14644" y="5467"/>
                </a:cubicBezTo>
                <a:cubicBezTo>
                  <a:pt x="14650" y="5473"/>
                  <a:pt x="14650" y="5473"/>
                  <a:pt x="14656" y="5478"/>
                </a:cubicBezTo>
                <a:cubicBezTo>
                  <a:pt x="14662" y="5478"/>
                  <a:pt x="14656" y="5485"/>
                  <a:pt x="14662" y="5490"/>
                </a:cubicBezTo>
                <a:cubicBezTo>
                  <a:pt x="14662" y="5490"/>
                  <a:pt x="14673" y="5490"/>
                  <a:pt x="14673" y="5496"/>
                </a:cubicBezTo>
                <a:cubicBezTo>
                  <a:pt x="14679" y="5502"/>
                  <a:pt x="14673" y="5514"/>
                  <a:pt x="14679" y="5520"/>
                </a:cubicBezTo>
                <a:cubicBezTo>
                  <a:pt x="14679" y="5526"/>
                  <a:pt x="14685" y="5526"/>
                  <a:pt x="14691" y="5526"/>
                </a:cubicBezTo>
                <a:cubicBezTo>
                  <a:pt x="14697" y="5532"/>
                  <a:pt x="14697" y="5532"/>
                  <a:pt x="14709" y="5532"/>
                </a:cubicBezTo>
                <a:cubicBezTo>
                  <a:pt x="14715" y="5532"/>
                  <a:pt x="14715" y="5532"/>
                  <a:pt x="14715" y="5532"/>
                </a:cubicBezTo>
                <a:cubicBezTo>
                  <a:pt x="14715" y="5532"/>
                  <a:pt x="14721" y="5526"/>
                  <a:pt x="14727" y="5526"/>
                </a:cubicBezTo>
                <a:lnTo>
                  <a:pt x="14733" y="5520"/>
                </a:lnTo>
                <a:cubicBezTo>
                  <a:pt x="14745" y="5520"/>
                  <a:pt x="14745" y="5532"/>
                  <a:pt x="14751" y="5544"/>
                </a:cubicBezTo>
                <a:cubicBezTo>
                  <a:pt x="14757" y="5550"/>
                  <a:pt x="14768" y="5556"/>
                  <a:pt x="14768" y="5567"/>
                </a:cubicBezTo>
                <a:cubicBezTo>
                  <a:pt x="14774" y="5573"/>
                  <a:pt x="14774" y="5579"/>
                  <a:pt x="14780" y="5591"/>
                </a:cubicBezTo>
                <a:cubicBezTo>
                  <a:pt x="14780" y="5597"/>
                  <a:pt x="14786" y="5603"/>
                  <a:pt x="14792" y="5615"/>
                </a:cubicBezTo>
                <a:cubicBezTo>
                  <a:pt x="14792" y="5621"/>
                  <a:pt x="14798" y="5627"/>
                  <a:pt x="14804" y="5639"/>
                </a:cubicBezTo>
                <a:cubicBezTo>
                  <a:pt x="14810" y="5644"/>
                  <a:pt x="14816" y="5651"/>
                  <a:pt x="14822" y="5656"/>
                </a:cubicBezTo>
                <a:cubicBezTo>
                  <a:pt x="14828" y="5656"/>
                  <a:pt x="14834" y="5656"/>
                  <a:pt x="14834" y="5656"/>
                </a:cubicBezTo>
                <a:cubicBezTo>
                  <a:pt x="14839" y="5656"/>
                  <a:pt x="14846" y="5656"/>
                  <a:pt x="14846" y="5656"/>
                </a:cubicBezTo>
                <a:cubicBezTo>
                  <a:pt x="14851" y="5662"/>
                  <a:pt x="14857" y="5662"/>
                  <a:pt x="14857" y="5662"/>
                </a:cubicBezTo>
                <a:cubicBezTo>
                  <a:pt x="14863" y="5662"/>
                  <a:pt x="14869" y="5662"/>
                  <a:pt x="14869" y="5662"/>
                </a:cubicBezTo>
                <a:cubicBezTo>
                  <a:pt x="14875" y="5668"/>
                  <a:pt x="14881" y="5668"/>
                  <a:pt x="14881" y="5674"/>
                </a:cubicBezTo>
                <a:cubicBezTo>
                  <a:pt x="14881" y="5686"/>
                  <a:pt x="14869" y="5692"/>
                  <a:pt x="14869" y="5698"/>
                </a:cubicBezTo>
                <a:cubicBezTo>
                  <a:pt x="14863" y="5710"/>
                  <a:pt x="14863" y="5716"/>
                  <a:pt x="14863" y="5722"/>
                </a:cubicBezTo>
                <a:cubicBezTo>
                  <a:pt x="14863" y="5739"/>
                  <a:pt x="14869" y="5751"/>
                  <a:pt x="14881" y="5769"/>
                </a:cubicBezTo>
                <a:cubicBezTo>
                  <a:pt x="14887" y="5769"/>
                  <a:pt x="14887" y="5763"/>
                  <a:pt x="14893" y="5757"/>
                </a:cubicBezTo>
                <a:cubicBezTo>
                  <a:pt x="14899" y="5751"/>
                  <a:pt x="14899" y="5745"/>
                  <a:pt x="14911" y="5733"/>
                </a:cubicBezTo>
                <a:cubicBezTo>
                  <a:pt x="14917" y="5733"/>
                  <a:pt x="14917" y="5733"/>
                  <a:pt x="14923" y="5728"/>
                </a:cubicBezTo>
                <a:cubicBezTo>
                  <a:pt x="14928" y="5722"/>
                  <a:pt x="14928" y="5722"/>
                  <a:pt x="14934" y="5716"/>
                </a:cubicBezTo>
                <a:cubicBezTo>
                  <a:pt x="14940" y="5710"/>
                  <a:pt x="14940" y="5710"/>
                  <a:pt x="14946" y="5704"/>
                </a:cubicBezTo>
                <a:cubicBezTo>
                  <a:pt x="14952" y="5704"/>
                  <a:pt x="14958" y="5698"/>
                  <a:pt x="14958" y="5698"/>
                </a:cubicBezTo>
                <a:cubicBezTo>
                  <a:pt x="14958" y="5692"/>
                  <a:pt x="14964" y="5686"/>
                  <a:pt x="14964" y="5686"/>
                </a:cubicBezTo>
                <a:cubicBezTo>
                  <a:pt x="14964" y="5680"/>
                  <a:pt x="14970" y="5680"/>
                  <a:pt x="14970" y="5674"/>
                </a:cubicBezTo>
                <a:cubicBezTo>
                  <a:pt x="14976" y="5668"/>
                  <a:pt x="14976" y="5668"/>
                  <a:pt x="14976" y="5662"/>
                </a:cubicBezTo>
                <a:cubicBezTo>
                  <a:pt x="14976" y="5656"/>
                  <a:pt x="14976" y="5656"/>
                  <a:pt x="14976" y="5651"/>
                </a:cubicBezTo>
                <a:cubicBezTo>
                  <a:pt x="14982" y="5644"/>
                  <a:pt x="14982" y="5639"/>
                  <a:pt x="14988" y="5639"/>
                </a:cubicBezTo>
                <a:cubicBezTo>
                  <a:pt x="14994" y="5639"/>
                  <a:pt x="15000" y="5644"/>
                  <a:pt x="15005" y="5644"/>
                </a:cubicBezTo>
                <a:cubicBezTo>
                  <a:pt x="15017" y="5644"/>
                  <a:pt x="15023" y="5644"/>
                  <a:pt x="15029" y="5644"/>
                </a:cubicBezTo>
                <a:cubicBezTo>
                  <a:pt x="15035" y="5639"/>
                  <a:pt x="15041" y="5639"/>
                  <a:pt x="15041" y="5633"/>
                </a:cubicBezTo>
                <a:cubicBezTo>
                  <a:pt x="15053" y="5627"/>
                  <a:pt x="15059" y="5615"/>
                  <a:pt x="15071" y="5609"/>
                </a:cubicBezTo>
                <a:cubicBezTo>
                  <a:pt x="15077" y="5603"/>
                  <a:pt x="15077" y="5597"/>
                  <a:pt x="15083" y="5597"/>
                </a:cubicBezTo>
                <a:cubicBezTo>
                  <a:pt x="15089" y="5597"/>
                  <a:pt x="15094" y="5597"/>
                  <a:pt x="15094" y="5591"/>
                </a:cubicBezTo>
                <a:cubicBezTo>
                  <a:pt x="15100" y="5591"/>
                  <a:pt x="15106" y="5591"/>
                  <a:pt x="15106" y="5585"/>
                </a:cubicBezTo>
                <a:cubicBezTo>
                  <a:pt x="15106" y="5579"/>
                  <a:pt x="15106" y="5579"/>
                  <a:pt x="15112" y="5573"/>
                </a:cubicBezTo>
                <a:cubicBezTo>
                  <a:pt x="15112" y="5567"/>
                  <a:pt x="15112" y="5562"/>
                  <a:pt x="15112" y="5550"/>
                </a:cubicBezTo>
                <a:cubicBezTo>
                  <a:pt x="15112" y="5532"/>
                  <a:pt x="15112" y="5514"/>
                  <a:pt x="15112" y="5496"/>
                </a:cubicBezTo>
                <a:cubicBezTo>
                  <a:pt x="15112" y="5455"/>
                  <a:pt x="15112" y="5455"/>
                  <a:pt x="15112" y="5455"/>
                </a:cubicBezTo>
                <a:cubicBezTo>
                  <a:pt x="15112" y="5443"/>
                  <a:pt x="15112" y="5437"/>
                  <a:pt x="15112" y="5425"/>
                </a:cubicBezTo>
                <a:cubicBezTo>
                  <a:pt x="15106" y="5413"/>
                  <a:pt x="15100" y="5407"/>
                  <a:pt x="15094" y="5390"/>
                </a:cubicBezTo>
                <a:cubicBezTo>
                  <a:pt x="15094" y="5384"/>
                  <a:pt x="15089" y="5378"/>
                  <a:pt x="15089" y="5366"/>
                </a:cubicBezTo>
                <a:cubicBezTo>
                  <a:pt x="15089" y="5354"/>
                  <a:pt x="15089" y="5348"/>
                  <a:pt x="15089" y="5342"/>
                </a:cubicBezTo>
                <a:cubicBezTo>
                  <a:pt x="15077" y="5342"/>
                  <a:pt x="15071" y="5342"/>
                  <a:pt x="15059" y="5342"/>
                </a:cubicBezTo>
                <a:cubicBezTo>
                  <a:pt x="15059" y="5336"/>
                  <a:pt x="15053" y="5336"/>
                  <a:pt x="15047" y="5336"/>
                </a:cubicBezTo>
                <a:cubicBezTo>
                  <a:pt x="15047" y="5330"/>
                  <a:pt x="15047" y="5324"/>
                  <a:pt x="15041" y="5324"/>
                </a:cubicBezTo>
                <a:cubicBezTo>
                  <a:pt x="15035" y="5312"/>
                  <a:pt x="15029" y="5307"/>
                  <a:pt x="15023" y="5295"/>
                </a:cubicBezTo>
                <a:cubicBezTo>
                  <a:pt x="15023" y="5295"/>
                  <a:pt x="15023" y="5289"/>
                  <a:pt x="15023" y="5283"/>
                </a:cubicBezTo>
                <a:cubicBezTo>
                  <a:pt x="15023" y="5283"/>
                  <a:pt x="15017" y="5283"/>
                  <a:pt x="15012" y="5283"/>
                </a:cubicBezTo>
                <a:cubicBezTo>
                  <a:pt x="15005" y="5277"/>
                  <a:pt x="15005" y="5277"/>
                  <a:pt x="15000" y="5271"/>
                </a:cubicBezTo>
                <a:cubicBezTo>
                  <a:pt x="14994" y="5265"/>
                  <a:pt x="14988" y="5265"/>
                  <a:pt x="14976" y="5259"/>
                </a:cubicBezTo>
                <a:cubicBezTo>
                  <a:pt x="14976" y="5253"/>
                  <a:pt x="14970" y="5253"/>
                  <a:pt x="14964" y="5247"/>
                </a:cubicBezTo>
                <a:cubicBezTo>
                  <a:pt x="14964" y="5247"/>
                  <a:pt x="14964" y="5241"/>
                  <a:pt x="14958" y="5235"/>
                </a:cubicBezTo>
                <a:cubicBezTo>
                  <a:pt x="14952" y="5230"/>
                  <a:pt x="14946" y="5235"/>
                  <a:pt x="14946" y="5230"/>
                </a:cubicBezTo>
                <a:cubicBezTo>
                  <a:pt x="14946" y="5224"/>
                  <a:pt x="14946" y="5212"/>
                  <a:pt x="14946" y="5206"/>
                </a:cubicBezTo>
                <a:cubicBezTo>
                  <a:pt x="14946" y="5200"/>
                  <a:pt x="14946" y="5200"/>
                  <a:pt x="14946" y="5194"/>
                </a:cubicBezTo>
                <a:cubicBezTo>
                  <a:pt x="14946" y="5188"/>
                  <a:pt x="14934" y="5188"/>
                  <a:pt x="14934" y="5188"/>
                </a:cubicBezTo>
                <a:cubicBezTo>
                  <a:pt x="14928" y="5176"/>
                  <a:pt x="14934" y="5176"/>
                  <a:pt x="14934" y="5164"/>
                </a:cubicBezTo>
                <a:cubicBezTo>
                  <a:pt x="14934" y="5158"/>
                  <a:pt x="14928" y="5152"/>
                  <a:pt x="14934" y="5146"/>
                </a:cubicBezTo>
                <a:cubicBezTo>
                  <a:pt x="14934" y="5141"/>
                  <a:pt x="14934" y="5141"/>
                  <a:pt x="14934" y="5135"/>
                </a:cubicBezTo>
                <a:cubicBezTo>
                  <a:pt x="14934" y="5129"/>
                  <a:pt x="14946" y="5129"/>
                  <a:pt x="14946" y="5123"/>
                </a:cubicBezTo>
                <a:cubicBezTo>
                  <a:pt x="14952" y="5123"/>
                  <a:pt x="14952" y="5123"/>
                  <a:pt x="14958" y="5117"/>
                </a:cubicBezTo>
                <a:cubicBezTo>
                  <a:pt x="14964" y="5111"/>
                  <a:pt x="14970" y="5117"/>
                  <a:pt x="14970" y="5111"/>
                </a:cubicBezTo>
                <a:cubicBezTo>
                  <a:pt x="14970" y="5105"/>
                  <a:pt x="14970" y="5099"/>
                  <a:pt x="14970" y="5099"/>
                </a:cubicBezTo>
                <a:cubicBezTo>
                  <a:pt x="14970" y="5093"/>
                  <a:pt x="14970" y="5087"/>
                  <a:pt x="14970" y="5081"/>
                </a:cubicBezTo>
                <a:cubicBezTo>
                  <a:pt x="14976" y="5075"/>
                  <a:pt x="14976" y="5069"/>
                  <a:pt x="14976" y="5063"/>
                </a:cubicBezTo>
                <a:cubicBezTo>
                  <a:pt x="14982" y="5058"/>
                  <a:pt x="14982" y="5058"/>
                  <a:pt x="14982" y="5052"/>
                </a:cubicBezTo>
                <a:cubicBezTo>
                  <a:pt x="14982" y="5046"/>
                  <a:pt x="14982" y="5040"/>
                  <a:pt x="14988" y="5034"/>
                </a:cubicBezTo>
                <a:cubicBezTo>
                  <a:pt x="14994" y="5034"/>
                  <a:pt x="15000" y="5034"/>
                  <a:pt x="15000" y="5034"/>
                </a:cubicBezTo>
                <a:cubicBezTo>
                  <a:pt x="15005" y="5034"/>
                  <a:pt x="15012" y="5034"/>
                  <a:pt x="15017" y="5034"/>
                </a:cubicBezTo>
                <a:cubicBezTo>
                  <a:pt x="15023" y="5034"/>
                  <a:pt x="15029" y="5028"/>
                  <a:pt x="15041" y="5022"/>
                </a:cubicBezTo>
                <a:cubicBezTo>
                  <a:pt x="15047" y="5022"/>
                  <a:pt x="15047" y="5022"/>
                  <a:pt x="15053" y="5022"/>
                </a:cubicBezTo>
                <a:cubicBezTo>
                  <a:pt x="15059" y="5022"/>
                  <a:pt x="15059" y="5010"/>
                  <a:pt x="15059" y="5010"/>
                </a:cubicBezTo>
                <a:cubicBezTo>
                  <a:pt x="15065" y="5010"/>
                  <a:pt x="15071" y="5010"/>
                  <a:pt x="15071" y="5010"/>
                </a:cubicBezTo>
                <a:cubicBezTo>
                  <a:pt x="15083" y="5010"/>
                  <a:pt x="15089" y="5010"/>
                  <a:pt x="15094" y="5010"/>
                </a:cubicBezTo>
                <a:cubicBezTo>
                  <a:pt x="15100" y="5010"/>
                  <a:pt x="15100" y="5016"/>
                  <a:pt x="15106" y="5016"/>
                </a:cubicBezTo>
                <a:cubicBezTo>
                  <a:pt x="15118" y="5016"/>
                  <a:pt x="15130" y="5010"/>
                  <a:pt x="15142" y="5010"/>
                </a:cubicBezTo>
                <a:cubicBezTo>
                  <a:pt x="15142" y="5028"/>
                  <a:pt x="15142" y="5028"/>
                  <a:pt x="15142" y="5028"/>
                </a:cubicBezTo>
                <a:lnTo>
                  <a:pt x="15136" y="5034"/>
                </a:lnTo>
                <a:cubicBezTo>
                  <a:pt x="15136" y="5099"/>
                  <a:pt x="15136" y="5099"/>
                  <a:pt x="15136" y="5099"/>
                </a:cubicBezTo>
                <a:cubicBezTo>
                  <a:pt x="15136" y="5105"/>
                  <a:pt x="15136" y="5111"/>
                  <a:pt x="15130" y="5111"/>
                </a:cubicBezTo>
                <a:cubicBezTo>
                  <a:pt x="15124" y="5111"/>
                  <a:pt x="15124" y="5117"/>
                  <a:pt x="15118" y="5117"/>
                </a:cubicBezTo>
                <a:cubicBezTo>
                  <a:pt x="15112" y="5117"/>
                  <a:pt x="15112" y="5117"/>
                  <a:pt x="15106" y="5117"/>
                </a:cubicBezTo>
                <a:cubicBezTo>
                  <a:pt x="15100" y="5117"/>
                  <a:pt x="15100" y="5123"/>
                  <a:pt x="15094" y="5123"/>
                </a:cubicBezTo>
                <a:cubicBezTo>
                  <a:pt x="15089" y="5129"/>
                  <a:pt x="15089" y="5135"/>
                  <a:pt x="15089" y="5135"/>
                </a:cubicBezTo>
                <a:cubicBezTo>
                  <a:pt x="15083" y="5141"/>
                  <a:pt x="15077" y="5146"/>
                  <a:pt x="15077" y="5152"/>
                </a:cubicBezTo>
                <a:cubicBezTo>
                  <a:pt x="15077" y="5158"/>
                  <a:pt x="15077" y="5164"/>
                  <a:pt x="15077" y="5170"/>
                </a:cubicBezTo>
                <a:cubicBezTo>
                  <a:pt x="15083" y="5176"/>
                  <a:pt x="15077" y="5182"/>
                  <a:pt x="15083" y="5188"/>
                </a:cubicBezTo>
                <a:cubicBezTo>
                  <a:pt x="15083" y="5188"/>
                  <a:pt x="15089" y="5188"/>
                  <a:pt x="15094" y="5188"/>
                </a:cubicBezTo>
                <a:cubicBezTo>
                  <a:pt x="15183" y="5188"/>
                  <a:pt x="15183" y="5188"/>
                  <a:pt x="15183" y="5188"/>
                </a:cubicBezTo>
                <a:cubicBezTo>
                  <a:pt x="15183" y="5176"/>
                  <a:pt x="15183" y="5164"/>
                  <a:pt x="15189" y="5152"/>
                </a:cubicBezTo>
                <a:cubicBezTo>
                  <a:pt x="15189" y="5146"/>
                  <a:pt x="15189" y="5141"/>
                  <a:pt x="15195" y="5141"/>
                </a:cubicBezTo>
                <a:cubicBezTo>
                  <a:pt x="15195" y="5135"/>
                  <a:pt x="15201" y="5135"/>
                  <a:pt x="15201" y="5129"/>
                </a:cubicBezTo>
                <a:cubicBezTo>
                  <a:pt x="15201" y="5123"/>
                  <a:pt x="15201" y="5123"/>
                  <a:pt x="15201" y="5117"/>
                </a:cubicBezTo>
                <a:cubicBezTo>
                  <a:pt x="15201" y="5111"/>
                  <a:pt x="15201" y="5105"/>
                  <a:pt x="15201" y="5105"/>
                </a:cubicBezTo>
                <a:cubicBezTo>
                  <a:pt x="15195" y="5093"/>
                  <a:pt x="15189" y="5099"/>
                  <a:pt x="15178" y="5093"/>
                </a:cubicBezTo>
                <a:cubicBezTo>
                  <a:pt x="15178" y="5028"/>
                  <a:pt x="15178" y="5028"/>
                  <a:pt x="15178" y="5028"/>
                </a:cubicBezTo>
                <a:cubicBezTo>
                  <a:pt x="15189" y="5028"/>
                  <a:pt x="15195" y="5028"/>
                  <a:pt x="15201" y="5028"/>
                </a:cubicBezTo>
                <a:cubicBezTo>
                  <a:pt x="15213" y="5028"/>
                  <a:pt x="15213" y="5028"/>
                  <a:pt x="15213" y="5028"/>
                </a:cubicBezTo>
                <a:cubicBezTo>
                  <a:pt x="15219" y="5028"/>
                  <a:pt x="15225" y="5022"/>
                  <a:pt x="15225" y="5022"/>
                </a:cubicBezTo>
                <a:cubicBezTo>
                  <a:pt x="15231" y="5016"/>
                  <a:pt x="15231" y="5010"/>
                  <a:pt x="15237" y="5010"/>
                </a:cubicBezTo>
                <a:cubicBezTo>
                  <a:pt x="15243" y="5004"/>
                  <a:pt x="15243" y="4998"/>
                  <a:pt x="15249" y="4998"/>
                </a:cubicBezTo>
                <a:cubicBezTo>
                  <a:pt x="15255" y="4998"/>
                  <a:pt x="15266" y="4998"/>
                  <a:pt x="15272" y="4992"/>
                </a:cubicBezTo>
                <a:cubicBezTo>
                  <a:pt x="15278" y="4992"/>
                  <a:pt x="15290" y="4992"/>
                  <a:pt x="15296" y="4992"/>
                </a:cubicBezTo>
                <a:cubicBezTo>
                  <a:pt x="15308" y="4992"/>
                  <a:pt x="15308" y="4992"/>
                  <a:pt x="15308" y="4992"/>
                </a:cubicBezTo>
                <a:cubicBezTo>
                  <a:pt x="15314" y="4992"/>
                  <a:pt x="15320" y="4992"/>
                  <a:pt x="15320" y="4992"/>
                </a:cubicBezTo>
                <a:cubicBezTo>
                  <a:pt x="15332" y="4992"/>
                  <a:pt x="15337" y="4998"/>
                  <a:pt x="15344" y="4998"/>
                </a:cubicBezTo>
                <a:cubicBezTo>
                  <a:pt x="15349" y="4998"/>
                  <a:pt x="15349" y="4998"/>
                  <a:pt x="15355" y="4998"/>
                </a:cubicBezTo>
                <a:cubicBezTo>
                  <a:pt x="15361" y="4998"/>
                  <a:pt x="15361" y="4992"/>
                  <a:pt x="15367" y="4992"/>
                </a:cubicBezTo>
                <a:cubicBezTo>
                  <a:pt x="15373" y="4986"/>
                  <a:pt x="15373" y="4980"/>
                  <a:pt x="15373" y="4980"/>
                </a:cubicBezTo>
                <a:cubicBezTo>
                  <a:pt x="15379" y="4975"/>
                  <a:pt x="15379" y="4975"/>
                  <a:pt x="15379" y="4969"/>
                </a:cubicBezTo>
                <a:cubicBezTo>
                  <a:pt x="15391" y="4969"/>
                  <a:pt x="15397" y="4969"/>
                  <a:pt x="15403" y="4969"/>
                </a:cubicBezTo>
                <a:cubicBezTo>
                  <a:pt x="15409" y="4969"/>
                  <a:pt x="15409" y="4963"/>
                  <a:pt x="15415" y="4963"/>
                </a:cubicBezTo>
                <a:cubicBezTo>
                  <a:pt x="15421" y="4963"/>
                  <a:pt x="15426" y="4963"/>
                  <a:pt x="15438" y="4963"/>
                </a:cubicBezTo>
                <a:cubicBezTo>
                  <a:pt x="15444" y="4963"/>
                  <a:pt x="15444" y="4963"/>
                  <a:pt x="15450" y="4963"/>
                </a:cubicBezTo>
                <a:cubicBezTo>
                  <a:pt x="15450" y="4957"/>
                  <a:pt x="15456" y="4963"/>
                  <a:pt x="15462" y="4963"/>
                </a:cubicBezTo>
                <a:cubicBezTo>
                  <a:pt x="15468" y="4957"/>
                  <a:pt x="15468" y="4951"/>
                  <a:pt x="15468" y="4951"/>
                </a:cubicBezTo>
                <a:cubicBezTo>
                  <a:pt x="15474" y="4945"/>
                  <a:pt x="15474" y="4939"/>
                  <a:pt x="15480" y="4939"/>
                </a:cubicBezTo>
                <a:cubicBezTo>
                  <a:pt x="15486" y="4939"/>
                  <a:pt x="15486" y="4939"/>
                  <a:pt x="15492" y="4939"/>
                </a:cubicBezTo>
                <a:cubicBezTo>
                  <a:pt x="15498" y="4933"/>
                  <a:pt x="15498" y="4933"/>
                  <a:pt x="15504" y="4927"/>
                </a:cubicBezTo>
                <a:cubicBezTo>
                  <a:pt x="15510" y="4927"/>
                  <a:pt x="15510" y="4927"/>
                  <a:pt x="15515" y="4921"/>
                </a:cubicBezTo>
                <a:cubicBezTo>
                  <a:pt x="15515" y="4921"/>
                  <a:pt x="15515" y="4915"/>
                  <a:pt x="15521" y="4909"/>
                </a:cubicBezTo>
                <a:cubicBezTo>
                  <a:pt x="15527" y="4909"/>
                  <a:pt x="15527" y="4903"/>
                  <a:pt x="15527" y="4897"/>
                </a:cubicBezTo>
                <a:cubicBezTo>
                  <a:pt x="15533" y="4897"/>
                  <a:pt x="15539" y="4892"/>
                  <a:pt x="15539" y="4892"/>
                </a:cubicBezTo>
                <a:cubicBezTo>
                  <a:pt x="15545" y="4886"/>
                  <a:pt x="15545" y="4886"/>
                  <a:pt x="15551" y="4886"/>
                </a:cubicBezTo>
                <a:cubicBezTo>
                  <a:pt x="15557" y="4886"/>
                  <a:pt x="15563" y="4886"/>
                  <a:pt x="15563" y="4886"/>
                </a:cubicBezTo>
                <a:cubicBezTo>
                  <a:pt x="15569" y="4880"/>
                  <a:pt x="15569" y="4886"/>
                  <a:pt x="15575" y="4886"/>
                </a:cubicBezTo>
                <a:cubicBezTo>
                  <a:pt x="15587" y="4880"/>
                  <a:pt x="15592" y="4874"/>
                  <a:pt x="15598" y="4868"/>
                </a:cubicBezTo>
                <a:cubicBezTo>
                  <a:pt x="15604" y="4868"/>
                  <a:pt x="15598" y="4862"/>
                  <a:pt x="15604" y="4856"/>
                </a:cubicBezTo>
                <a:cubicBezTo>
                  <a:pt x="15604" y="4856"/>
                  <a:pt x="15610" y="4856"/>
                  <a:pt x="15616" y="4850"/>
                </a:cubicBezTo>
                <a:cubicBezTo>
                  <a:pt x="15622" y="4850"/>
                  <a:pt x="15622" y="4844"/>
                  <a:pt x="15628" y="4838"/>
                </a:cubicBezTo>
                <a:cubicBezTo>
                  <a:pt x="15628" y="4838"/>
                  <a:pt x="15634" y="4832"/>
                  <a:pt x="15634" y="4826"/>
                </a:cubicBezTo>
                <a:cubicBezTo>
                  <a:pt x="15640" y="4826"/>
                  <a:pt x="15640" y="4820"/>
                  <a:pt x="15646" y="4814"/>
                </a:cubicBezTo>
                <a:cubicBezTo>
                  <a:pt x="15646" y="4814"/>
                  <a:pt x="15646" y="4809"/>
                  <a:pt x="15646" y="4803"/>
                </a:cubicBezTo>
                <a:lnTo>
                  <a:pt x="15652" y="4797"/>
                </a:lnTo>
                <a:cubicBezTo>
                  <a:pt x="15658" y="4785"/>
                  <a:pt x="15670" y="4785"/>
                  <a:pt x="15676" y="4773"/>
                </a:cubicBezTo>
                <a:cubicBezTo>
                  <a:pt x="15681" y="4761"/>
                  <a:pt x="15687" y="4749"/>
                  <a:pt x="15693" y="4737"/>
                </a:cubicBezTo>
                <a:cubicBezTo>
                  <a:pt x="15693" y="4731"/>
                  <a:pt x="15693" y="4731"/>
                  <a:pt x="15693" y="4726"/>
                </a:cubicBezTo>
                <a:cubicBezTo>
                  <a:pt x="15699" y="4720"/>
                  <a:pt x="15705" y="4720"/>
                  <a:pt x="15705" y="4714"/>
                </a:cubicBezTo>
                <a:cubicBezTo>
                  <a:pt x="15711" y="4708"/>
                  <a:pt x="15711" y="4708"/>
                  <a:pt x="15717" y="4702"/>
                </a:cubicBezTo>
                <a:cubicBezTo>
                  <a:pt x="15717" y="4696"/>
                  <a:pt x="15723" y="4696"/>
                  <a:pt x="15729" y="4690"/>
                </a:cubicBezTo>
                <a:cubicBezTo>
                  <a:pt x="15735" y="4690"/>
                  <a:pt x="15741" y="4684"/>
                  <a:pt x="15741" y="4684"/>
                </a:cubicBezTo>
                <a:cubicBezTo>
                  <a:pt x="15747" y="4678"/>
                  <a:pt x="15753" y="4678"/>
                  <a:pt x="15753" y="4672"/>
                </a:cubicBezTo>
                <a:cubicBezTo>
                  <a:pt x="15753" y="4666"/>
                  <a:pt x="15753" y="4660"/>
                  <a:pt x="15753" y="4654"/>
                </a:cubicBezTo>
                <a:cubicBezTo>
                  <a:pt x="15759" y="4654"/>
                  <a:pt x="15759" y="4648"/>
                  <a:pt x="15759" y="4642"/>
                </a:cubicBezTo>
                <a:cubicBezTo>
                  <a:pt x="15759" y="4637"/>
                  <a:pt x="15759" y="4637"/>
                  <a:pt x="15759" y="4631"/>
                </a:cubicBezTo>
                <a:cubicBezTo>
                  <a:pt x="15759" y="4631"/>
                  <a:pt x="15764" y="4625"/>
                  <a:pt x="15764" y="4619"/>
                </a:cubicBezTo>
                <a:cubicBezTo>
                  <a:pt x="15764" y="4619"/>
                  <a:pt x="15764" y="4613"/>
                  <a:pt x="15764" y="4607"/>
                </a:cubicBezTo>
                <a:cubicBezTo>
                  <a:pt x="15770" y="4601"/>
                  <a:pt x="15776" y="4601"/>
                  <a:pt x="15782" y="4601"/>
                </a:cubicBezTo>
                <a:cubicBezTo>
                  <a:pt x="15788" y="4595"/>
                  <a:pt x="15794" y="4589"/>
                  <a:pt x="15800" y="4577"/>
                </a:cubicBezTo>
                <a:cubicBezTo>
                  <a:pt x="15806" y="4565"/>
                  <a:pt x="15818" y="4560"/>
                  <a:pt x="15818" y="4548"/>
                </a:cubicBezTo>
                <a:cubicBezTo>
                  <a:pt x="15818" y="4536"/>
                  <a:pt x="15812" y="4536"/>
                  <a:pt x="15812" y="4530"/>
                </a:cubicBezTo>
                <a:cubicBezTo>
                  <a:pt x="15806" y="4524"/>
                  <a:pt x="15806" y="4518"/>
                  <a:pt x="15800" y="4518"/>
                </a:cubicBezTo>
                <a:cubicBezTo>
                  <a:pt x="15800" y="4518"/>
                  <a:pt x="15794" y="4518"/>
                  <a:pt x="15788" y="4518"/>
                </a:cubicBezTo>
                <a:cubicBezTo>
                  <a:pt x="15782" y="4518"/>
                  <a:pt x="15776" y="4518"/>
                  <a:pt x="15764" y="4512"/>
                </a:cubicBezTo>
                <a:cubicBezTo>
                  <a:pt x="15764" y="4506"/>
                  <a:pt x="15764" y="4500"/>
                  <a:pt x="15764" y="4494"/>
                </a:cubicBezTo>
                <a:cubicBezTo>
                  <a:pt x="15764" y="4488"/>
                  <a:pt x="15764" y="4482"/>
                  <a:pt x="15764" y="4482"/>
                </a:cubicBezTo>
                <a:cubicBezTo>
                  <a:pt x="15764" y="4476"/>
                  <a:pt x="15764" y="4471"/>
                  <a:pt x="15764" y="4471"/>
                </a:cubicBezTo>
                <a:cubicBezTo>
                  <a:pt x="15788" y="4471"/>
                  <a:pt x="15788" y="4471"/>
                  <a:pt x="15788" y="4471"/>
                </a:cubicBezTo>
                <a:cubicBezTo>
                  <a:pt x="15788" y="4465"/>
                  <a:pt x="15788" y="4459"/>
                  <a:pt x="15788" y="4459"/>
                </a:cubicBezTo>
                <a:cubicBezTo>
                  <a:pt x="15782" y="4453"/>
                  <a:pt x="15776" y="4453"/>
                  <a:pt x="15776" y="4447"/>
                </a:cubicBezTo>
                <a:cubicBezTo>
                  <a:pt x="15776" y="4435"/>
                  <a:pt x="15782" y="4423"/>
                  <a:pt x="15776" y="4411"/>
                </a:cubicBezTo>
                <a:cubicBezTo>
                  <a:pt x="15776" y="4405"/>
                  <a:pt x="15776" y="4405"/>
                  <a:pt x="15776" y="4399"/>
                </a:cubicBezTo>
                <a:cubicBezTo>
                  <a:pt x="15776" y="4394"/>
                  <a:pt x="15770" y="4394"/>
                  <a:pt x="15764" y="4387"/>
                </a:cubicBezTo>
                <a:cubicBezTo>
                  <a:pt x="15764" y="4382"/>
                  <a:pt x="15759" y="4387"/>
                  <a:pt x="15753" y="4382"/>
                </a:cubicBezTo>
                <a:cubicBezTo>
                  <a:pt x="15753" y="4370"/>
                  <a:pt x="15759" y="4358"/>
                  <a:pt x="15759" y="4346"/>
                </a:cubicBezTo>
                <a:cubicBezTo>
                  <a:pt x="15759" y="4334"/>
                  <a:pt x="15753" y="4322"/>
                  <a:pt x="15747" y="4310"/>
                </a:cubicBezTo>
                <a:cubicBezTo>
                  <a:pt x="15747" y="4305"/>
                  <a:pt x="15741" y="4299"/>
                  <a:pt x="15735" y="4287"/>
                </a:cubicBezTo>
                <a:cubicBezTo>
                  <a:pt x="15723" y="4281"/>
                  <a:pt x="15723" y="4269"/>
                  <a:pt x="15711" y="4263"/>
                </a:cubicBezTo>
                <a:cubicBezTo>
                  <a:pt x="15705" y="4263"/>
                  <a:pt x="15705" y="4257"/>
                  <a:pt x="15699" y="4257"/>
                </a:cubicBezTo>
                <a:cubicBezTo>
                  <a:pt x="15693" y="4251"/>
                  <a:pt x="15687" y="4257"/>
                  <a:pt x="15681" y="4257"/>
                </a:cubicBezTo>
                <a:cubicBezTo>
                  <a:pt x="15681" y="4251"/>
                  <a:pt x="15676" y="4251"/>
                  <a:pt x="15670" y="4245"/>
                </a:cubicBezTo>
                <a:cubicBezTo>
                  <a:pt x="15670" y="4245"/>
                  <a:pt x="15670" y="4239"/>
                  <a:pt x="15670" y="4233"/>
                </a:cubicBezTo>
                <a:cubicBezTo>
                  <a:pt x="15670" y="4221"/>
                  <a:pt x="15670" y="4221"/>
                  <a:pt x="15670" y="4221"/>
                </a:cubicBezTo>
                <a:cubicBezTo>
                  <a:pt x="15670" y="4216"/>
                  <a:pt x="15676" y="4216"/>
                  <a:pt x="15676" y="4210"/>
                </a:cubicBezTo>
                <a:cubicBezTo>
                  <a:pt x="15681" y="4204"/>
                  <a:pt x="15687" y="4204"/>
                  <a:pt x="15687" y="4198"/>
                </a:cubicBezTo>
                <a:cubicBezTo>
                  <a:pt x="15693" y="4198"/>
                  <a:pt x="15699" y="4198"/>
                  <a:pt x="15699" y="4192"/>
                </a:cubicBezTo>
                <a:cubicBezTo>
                  <a:pt x="15699" y="4186"/>
                  <a:pt x="15699" y="4180"/>
                  <a:pt x="15699" y="4168"/>
                </a:cubicBezTo>
                <a:cubicBezTo>
                  <a:pt x="15699" y="4144"/>
                  <a:pt x="15699" y="4144"/>
                  <a:pt x="15699" y="4144"/>
                </a:cubicBezTo>
                <a:cubicBezTo>
                  <a:pt x="15735" y="4144"/>
                  <a:pt x="15735" y="4144"/>
                  <a:pt x="15735" y="4144"/>
                </a:cubicBezTo>
                <a:cubicBezTo>
                  <a:pt x="15735" y="4144"/>
                  <a:pt x="15741" y="4144"/>
                  <a:pt x="15741" y="4139"/>
                </a:cubicBezTo>
                <a:cubicBezTo>
                  <a:pt x="15747" y="4133"/>
                  <a:pt x="15747" y="4133"/>
                  <a:pt x="15753" y="4127"/>
                </a:cubicBezTo>
                <a:cubicBezTo>
                  <a:pt x="15753" y="4121"/>
                  <a:pt x="15753" y="4115"/>
                  <a:pt x="15759" y="4115"/>
                </a:cubicBezTo>
                <a:cubicBezTo>
                  <a:pt x="15759" y="4115"/>
                  <a:pt x="15764" y="4115"/>
                  <a:pt x="15770" y="4115"/>
                </a:cubicBezTo>
                <a:cubicBezTo>
                  <a:pt x="15770" y="4115"/>
                  <a:pt x="15776" y="4115"/>
                  <a:pt x="15782" y="4115"/>
                </a:cubicBezTo>
                <a:cubicBezTo>
                  <a:pt x="15782" y="4115"/>
                  <a:pt x="15788" y="4109"/>
                  <a:pt x="15794" y="4109"/>
                </a:cubicBezTo>
                <a:cubicBezTo>
                  <a:pt x="15806" y="4109"/>
                  <a:pt x="15806" y="4109"/>
                  <a:pt x="15806" y="4109"/>
                </a:cubicBezTo>
                <a:cubicBezTo>
                  <a:pt x="15818" y="4109"/>
                  <a:pt x="15824" y="4109"/>
                  <a:pt x="15836" y="4109"/>
                </a:cubicBezTo>
                <a:cubicBezTo>
                  <a:pt x="15842" y="4097"/>
                  <a:pt x="15842" y="4091"/>
                  <a:pt x="15842" y="4079"/>
                </a:cubicBezTo>
                <a:lnTo>
                  <a:pt x="15836" y="4073"/>
                </a:lnTo>
                <a:cubicBezTo>
                  <a:pt x="15782" y="4073"/>
                  <a:pt x="15782" y="4073"/>
                  <a:pt x="15782" y="4073"/>
                </a:cubicBezTo>
                <a:cubicBezTo>
                  <a:pt x="15776" y="4067"/>
                  <a:pt x="15776" y="4062"/>
                  <a:pt x="15776" y="4062"/>
                </a:cubicBezTo>
                <a:cubicBezTo>
                  <a:pt x="15770" y="4050"/>
                  <a:pt x="15764" y="4044"/>
                  <a:pt x="15759" y="4038"/>
                </a:cubicBezTo>
                <a:cubicBezTo>
                  <a:pt x="15717" y="4038"/>
                  <a:pt x="15717" y="4038"/>
                  <a:pt x="15717" y="4038"/>
                </a:cubicBezTo>
                <a:cubicBezTo>
                  <a:pt x="15717" y="4044"/>
                  <a:pt x="15711" y="4050"/>
                  <a:pt x="15711" y="4062"/>
                </a:cubicBezTo>
                <a:cubicBezTo>
                  <a:pt x="15711" y="4067"/>
                  <a:pt x="15711" y="4067"/>
                  <a:pt x="15711" y="4073"/>
                </a:cubicBezTo>
                <a:lnTo>
                  <a:pt x="15705" y="4079"/>
                </a:lnTo>
                <a:cubicBezTo>
                  <a:pt x="15699" y="4079"/>
                  <a:pt x="15699" y="4085"/>
                  <a:pt x="15693" y="4085"/>
                </a:cubicBezTo>
                <a:cubicBezTo>
                  <a:pt x="15693" y="4085"/>
                  <a:pt x="15687" y="4079"/>
                  <a:pt x="15681" y="4079"/>
                </a:cubicBezTo>
                <a:cubicBezTo>
                  <a:pt x="15681" y="4079"/>
                  <a:pt x="15676" y="4079"/>
                  <a:pt x="15670" y="4079"/>
                </a:cubicBezTo>
                <a:cubicBezTo>
                  <a:pt x="15670" y="4020"/>
                  <a:pt x="15670" y="4020"/>
                  <a:pt x="15670" y="4020"/>
                </a:cubicBezTo>
                <a:cubicBezTo>
                  <a:pt x="15598" y="4020"/>
                  <a:pt x="15598" y="4020"/>
                  <a:pt x="15598" y="4020"/>
                </a:cubicBezTo>
                <a:cubicBezTo>
                  <a:pt x="15587" y="4020"/>
                  <a:pt x="15581" y="4008"/>
                  <a:pt x="15581" y="3996"/>
                </a:cubicBezTo>
                <a:cubicBezTo>
                  <a:pt x="15581" y="3984"/>
                  <a:pt x="15581" y="3978"/>
                  <a:pt x="15581" y="3973"/>
                </a:cubicBezTo>
                <a:cubicBezTo>
                  <a:pt x="15581" y="3973"/>
                  <a:pt x="15587" y="3967"/>
                  <a:pt x="15587" y="3961"/>
                </a:cubicBezTo>
                <a:cubicBezTo>
                  <a:pt x="15592" y="3961"/>
                  <a:pt x="15592" y="3955"/>
                  <a:pt x="15598" y="3955"/>
                </a:cubicBezTo>
                <a:cubicBezTo>
                  <a:pt x="15604" y="3949"/>
                  <a:pt x="15610" y="3949"/>
                  <a:pt x="15610" y="3949"/>
                </a:cubicBezTo>
                <a:cubicBezTo>
                  <a:pt x="15628" y="3949"/>
                  <a:pt x="15634" y="3949"/>
                  <a:pt x="15646" y="3949"/>
                </a:cubicBezTo>
                <a:cubicBezTo>
                  <a:pt x="15652" y="3949"/>
                  <a:pt x="15652" y="3949"/>
                  <a:pt x="15658" y="3949"/>
                </a:cubicBezTo>
                <a:cubicBezTo>
                  <a:pt x="15664" y="3949"/>
                  <a:pt x="15664" y="3949"/>
                  <a:pt x="15670" y="3949"/>
                </a:cubicBezTo>
                <a:cubicBezTo>
                  <a:pt x="15670" y="3943"/>
                  <a:pt x="15670" y="3937"/>
                  <a:pt x="15670" y="3937"/>
                </a:cubicBezTo>
                <a:cubicBezTo>
                  <a:pt x="15670" y="3931"/>
                  <a:pt x="15676" y="3925"/>
                  <a:pt x="15676" y="3925"/>
                </a:cubicBezTo>
                <a:cubicBezTo>
                  <a:pt x="15681" y="3919"/>
                  <a:pt x="15681" y="3913"/>
                  <a:pt x="15687" y="3913"/>
                </a:cubicBezTo>
                <a:cubicBezTo>
                  <a:pt x="15693" y="3907"/>
                  <a:pt x="15693" y="3913"/>
                  <a:pt x="15699" y="3907"/>
                </a:cubicBezTo>
                <a:cubicBezTo>
                  <a:pt x="15705" y="3907"/>
                  <a:pt x="15705" y="3901"/>
                  <a:pt x="15711" y="3901"/>
                </a:cubicBezTo>
                <a:cubicBezTo>
                  <a:pt x="15717" y="3901"/>
                  <a:pt x="15729" y="3901"/>
                  <a:pt x="15735" y="3901"/>
                </a:cubicBezTo>
                <a:cubicBezTo>
                  <a:pt x="15741" y="3901"/>
                  <a:pt x="15741" y="3901"/>
                  <a:pt x="15747" y="3901"/>
                </a:cubicBezTo>
                <a:cubicBezTo>
                  <a:pt x="15753" y="3901"/>
                  <a:pt x="15753" y="3895"/>
                  <a:pt x="15753" y="3889"/>
                </a:cubicBezTo>
                <a:cubicBezTo>
                  <a:pt x="15759" y="3889"/>
                  <a:pt x="15764" y="3884"/>
                  <a:pt x="15764" y="3884"/>
                </a:cubicBezTo>
                <a:cubicBezTo>
                  <a:pt x="15770" y="3878"/>
                  <a:pt x="15770" y="3872"/>
                  <a:pt x="15776" y="3872"/>
                </a:cubicBezTo>
                <a:cubicBezTo>
                  <a:pt x="15782" y="3866"/>
                  <a:pt x="15782" y="3860"/>
                  <a:pt x="15788" y="3860"/>
                </a:cubicBezTo>
                <a:cubicBezTo>
                  <a:pt x="15794" y="3854"/>
                  <a:pt x="15794" y="3848"/>
                  <a:pt x="15806" y="3848"/>
                </a:cubicBezTo>
                <a:cubicBezTo>
                  <a:pt x="15812" y="3848"/>
                  <a:pt x="15812" y="3848"/>
                  <a:pt x="15812" y="3848"/>
                </a:cubicBezTo>
                <a:cubicBezTo>
                  <a:pt x="15812" y="3848"/>
                  <a:pt x="15818" y="3848"/>
                  <a:pt x="15818" y="3854"/>
                </a:cubicBezTo>
                <a:cubicBezTo>
                  <a:pt x="15824" y="3866"/>
                  <a:pt x="15824" y="3866"/>
                  <a:pt x="15824" y="3866"/>
                </a:cubicBezTo>
                <a:cubicBezTo>
                  <a:pt x="15818" y="3866"/>
                  <a:pt x="15818" y="3872"/>
                  <a:pt x="15818" y="3878"/>
                </a:cubicBezTo>
                <a:cubicBezTo>
                  <a:pt x="15812" y="3878"/>
                  <a:pt x="15806" y="3878"/>
                  <a:pt x="15806" y="3884"/>
                </a:cubicBezTo>
                <a:cubicBezTo>
                  <a:pt x="15800" y="3889"/>
                  <a:pt x="15800" y="3901"/>
                  <a:pt x="15800" y="3907"/>
                </a:cubicBezTo>
                <a:cubicBezTo>
                  <a:pt x="15800" y="3919"/>
                  <a:pt x="15788" y="3919"/>
                  <a:pt x="15782" y="3931"/>
                </a:cubicBezTo>
                <a:cubicBezTo>
                  <a:pt x="15776" y="3931"/>
                  <a:pt x="15776" y="3937"/>
                  <a:pt x="15770" y="3943"/>
                </a:cubicBezTo>
                <a:cubicBezTo>
                  <a:pt x="15770" y="3943"/>
                  <a:pt x="15764" y="3943"/>
                  <a:pt x="15759" y="3949"/>
                </a:cubicBezTo>
                <a:cubicBezTo>
                  <a:pt x="15759" y="3955"/>
                  <a:pt x="15759" y="3955"/>
                  <a:pt x="15759" y="3961"/>
                </a:cubicBezTo>
                <a:cubicBezTo>
                  <a:pt x="15759" y="3973"/>
                  <a:pt x="15759" y="3973"/>
                  <a:pt x="15759" y="3973"/>
                </a:cubicBezTo>
                <a:cubicBezTo>
                  <a:pt x="15764" y="3973"/>
                  <a:pt x="15770" y="3967"/>
                  <a:pt x="15770" y="3967"/>
                </a:cubicBezTo>
                <a:cubicBezTo>
                  <a:pt x="15776" y="3961"/>
                  <a:pt x="15776" y="3961"/>
                  <a:pt x="15782" y="3955"/>
                </a:cubicBezTo>
                <a:cubicBezTo>
                  <a:pt x="15836" y="3955"/>
                  <a:pt x="15836" y="3955"/>
                  <a:pt x="15836" y="3955"/>
                </a:cubicBezTo>
                <a:cubicBezTo>
                  <a:pt x="15842" y="3955"/>
                  <a:pt x="15847" y="3949"/>
                  <a:pt x="15853" y="3949"/>
                </a:cubicBezTo>
                <a:cubicBezTo>
                  <a:pt x="15859" y="3943"/>
                  <a:pt x="15865" y="3931"/>
                  <a:pt x="15871" y="3925"/>
                </a:cubicBezTo>
                <a:cubicBezTo>
                  <a:pt x="15877" y="3925"/>
                  <a:pt x="15877" y="3919"/>
                  <a:pt x="15883" y="3913"/>
                </a:cubicBezTo>
                <a:lnTo>
                  <a:pt x="15889" y="3913"/>
                </a:lnTo>
                <a:cubicBezTo>
                  <a:pt x="15895" y="3913"/>
                  <a:pt x="15901" y="3907"/>
                  <a:pt x="15901" y="3907"/>
                </a:cubicBezTo>
                <a:cubicBezTo>
                  <a:pt x="15919" y="3907"/>
                  <a:pt x="15925" y="3913"/>
                  <a:pt x="15936" y="3919"/>
                </a:cubicBezTo>
                <a:cubicBezTo>
                  <a:pt x="15942" y="3919"/>
                  <a:pt x="15948" y="3919"/>
                  <a:pt x="15948" y="3919"/>
                </a:cubicBezTo>
                <a:cubicBezTo>
                  <a:pt x="15960" y="3919"/>
                  <a:pt x="15966" y="3919"/>
                  <a:pt x="15972" y="3925"/>
                </a:cubicBezTo>
                <a:cubicBezTo>
                  <a:pt x="15978" y="3931"/>
                  <a:pt x="15978" y="3931"/>
                  <a:pt x="15984" y="3931"/>
                </a:cubicBezTo>
                <a:cubicBezTo>
                  <a:pt x="15990" y="3937"/>
                  <a:pt x="15990" y="3949"/>
                  <a:pt x="15990" y="3955"/>
                </a:cubicBezTo>
                <a:cubicBezTo>
                  <a:pt x="15990" y="3967"/>
                  <a:pt x="15990" y="3967"/>
                  <a:pt x="15990" y="3967"/>
                </a:cubicBezTo>
                <a:cubicBezTo>
                  <a:pt x="15990" y="3973"/>
                  <a:pt x="15984" y="3973"/>
                  <a:pt x="15984" y="3978"/>
                </a:cubicBezTo>
                <a:cubicBezTo>
                  <a:pt x="15978" y="3984"/>
                  <a:pt x="15972" y="3984"/>
                  <a:pt x="15972" y="3990"/>
                </a:cubicBezTo>
                <a:cubicBezTo>
                  <a:pt x="15972" y="3990"/>
                  <a:pt x="15972" y="3996"/>
                  <a:pt x="15972" y="4002"/>
                </a:cubicBezTo>
                <a:cubicBezTo>
                  <a:pt x="15966" y="4008"/>
                  <a:pt x="15960" y="4008"/>
                  <a:pt x="15960" y="4020"/>
                </a:cubicBezTo>
                <a:cubicBezTo>
                  <a:pt x="15960" y="4026"/>
                  <a:pt x="15960" y="4032"/>
                  <a:pt x="15966" y="4044"/>
                </a:cubicBezTo>
                <a:cubicBezTo>
                  <a:pt x="15984" y="4044"/>
                  <a:pt x="15984" y="4044"/>
                  <a:pt x="15984" y="4044"/>
                </a:cubicBezTo>
                <a:cubicBezTo>
                  <a:pt x="15996" y="4038"/>
                  <a:pt x="15996" y="4038"/>
                  <a:pt x="15996" y="4038"/>
                </a:cubicBezTo>
                <a:cubicBezTo>
                  <a:pt x="16002" y="4038"/>
                  <a:pt x="16008" y="4032"/>
                  <a:pt x="16014" y="4032"/>
                </a:cubicBezTo>
                <a:cubicBezTo>
                  <a:pt x="16014" y="4032"/>
                  <a:pt x="16019" y="4032"/>
                  <a:pt x="16025" y="4032"/>
                </a:cubicBezTo>
                <a:cubicBezTo>
                  <a:pt x="16031" y="4038"/>
                  <a:pt x="16037" y="4044"/>
                  <a:pt x="16043" y="4050"/>
                </a:cubicBezTo>
                <a:cubicBezTo>
                  <a:pt x="16043" y="4055"/>
                  <a:pt x="16043" y="4062"/>
                  <a:pt x="16049" y="4062"/>
                </a:cubicBezTo>
                <a:cubicBezTo>
                  <a:pt x="16049" y="4073"/>
                  <a:pt x="16049" y="4079"/>
                  <a:pt x="16049" y="4085"/>
                </a:cubicBezTo>
                <a:cubicBezTo>
                  <a:pt x="16055" y="4091"/>
                  <a:pt x="16055" y="4091"/>
                  <a:pt x="16055" y="4097"/>
                </a:cubicBezTo>
                <a:cubicBezTo>
                  <a:pt x="16055" y="4103"/>
                  <a:pt x="16061" y="4103"/>
                  <a:pt x="16061" y="4109"/>
                </a:cubicBezTo>
                <a:cubicBezTo>
                  <a:pt x="16061" y="4115"/>
                  <a:pt x="16073" y="4115"/>
                  <a:pt x="16073" y="4127"/>
                </a:cubicBezTo>
                <a:cubicBezTo>
                  <a:pt x="16073" y="4186"/>
                  <a:pt x="16073" y="4186"/>
                  <a:pt x="16073" y="4186"/>
                </a:cubicBezTo>
                <a:cubicBezTo>
                  <a:pt x="16073" y="4192"/>
                  <a:pt x="16067" y="4198"/>
                  <a:pt x="16061" y="4198"/>
                </a:cubicBezTo>
                <a:cubicBezTo>
                  <a:pt x="16055" y="4204"/>
                  <a:pt x="16049" y="4204"/>
                  <a:pt x="16049" y="4210"/>
                </a:cubicBezTo>
                <a:cubicBezTo>
                  <a:pt x="16049" y="4210"/>
                  <a:pt x="16049" y="4216"/>
                  <a:pt x="16049" y="4221"/>
                </a:cubicBezTo>
                <a:cubicBezTo>
                  <a:pt x="16043" y="4228"/>
                  <a:pt x="16043" y="4228"/>
                  <a:pt x="16043" y="4233"/>
                </a:cubicBezTo>
                <a:cubicBezTo>
                  <a:pt x="16043" y="4263"/>
                  <a:pt x="16043" y="4263"/>
                  <a:pt x="16043" y="4263"/>
                </a:cubicBezTo>
                <a:cubicBezTo>
                  <a:pt x="16102" y="4263"/>
                  <a:pt x="16102" y="4263"/>
                  <a:pt x="16102" y="4263"/>
                </a:cubicBezTo>
                <a:cubicBezTo>
                  <a:pt x="16120" y="4263"/>
                  <a:pt x="16126" y="4251"/>
                  <a:pt x="16138" y="4245"/>
                </a:cubicBezTo>
                <a:cubicBezTo>
                  <a:pt x="16150" y="4239"/>
                  <a:pt x="16150" y="4239"/>
                  <a:pt x="16150" y="4239"/>
                </a:cubicBezTo>
                <a:cubicBezTo>
                  <a:pt x="16156" y="4239"/>
                  <a:pt x="16162" y="4233"/>
                  <a:pt x="16168" y="4233"/>
                </a:cubicBezTo>
                <a:cubicBezTo>
                  <a:pt x="16174" y="4228"/>
                  <a:pt x="16174" y="4221"/>
                  <a:pt x="16180" y="4221"/>
                </a:cubicBezTo>
                <a:cubicBezTo>
                  <a:pt x="16185" y="4221"/>
                  <a:pt x="16185" y="4221"/>
                  <a:pt x="16191" y="4216"/>
                </a:cubicBezTo>
                <a:cubicBezTo>
                  <a:pt x="16197" y="4216"/>
                  <a:pt x="16197" y="4216"/>
                  <a:pt x="16203" y="4210"/>
                </a:cubicBezTo>
                <a:cubicBezTo>
                  <a:pt x="16209" y="4210"/>
                  <a:pt x="16209" y="4204"/>
                  <a:pt x="16215" y="4204"/>
                </a:cubicBezTo>
                <a:cubicBezTo>
                  <a:pt x="16221" y="4204"/>
                  <a:pt x="16227" y="4204"/>
                  <a:pt x="16227" y="4204"/>
                </a:cubicBezTo>
                <a:cubicBezTo>
                  <a:pt x="16233" y="4204"/>
                  <a:pt x="16239" y="4198"/>
                  <a:pt x="16239" y="4192"/>
                </a:cubicBezTo>
                <a:lnTo>
                  <a:pt x="16239" y="4186"/>
                </a:lnTo>
                <a:cubicBezTo>
                  <a:pt x="16239" y="4174"/>
                  <a:pt x="16239" y="4168"/>
                  <a:pt x="16239" y="4162"/>
                </a:cubicBezTo>
                <a:cubicBezTo>
                  <a:pt x="16239" y="4156"/>
                  <a:pt x="16245" y="4150"/>
                  <a:pt x="16245" y="4144"/>
                </a:cubicBezTo>
                <a:cubicBezTo>
                  <a:pt x="16245" y="4144"/>
                  <a:pt x="16245" y="4139"/>
                  <a:pt x="16245" y="4133"/>
                </a:cubicBezTo>
                <a:cubicBezTo>
                  <a:pt x="16245" y="4103"/>
                  <a:pt x="16245" y="4103"/>
                  <a:pt x="16245" y="4103"/>
                </a:cubicBezTo>
                <a:cubicBezTo>
                  <a:pt x="16233" y="4103"/>
                  <a:pt x="16227" y="4103"/>
                  <a:pt x="16215" y="4097"/>
                </a:cubicBezTo>
                <a:cubicBezTo>
                  <a:pt x="16215" y="4091"/>
                  <a:pt x="16209" y="4085"/>
                  <a:pt x="16209" y="4079"/>
                </a:cubicBezTo>
                <a:cubicBezTo>
                  <a:pt x="16209" y="4073"/>
                  <a:pt x="16209" y="4062"/>
                  <a:pt x="16209" y="4055"/>
                </a:cubicBezTo>
                <a:cubicBezTo>
                  <a:pt x="16209" y="4050"/>
                  <a:pt x="16209" y="4050"/>
                  <a:pt x="16209" y="4044"/>
                </a:cubicBezTo>
                <a:cubicBezTo>
                  <a:pt x="16209" y="4038"/>
                  <a:pt x="16203" y="4038"/>
                  <a:pt x="16197" y="4038"/>
                </a:cubicBezTo>
                <a:cubicBezTo>
                  <a:pt x="16191" y="4038"/>
                  <a:pt x="16191" y="4032"/>
                  <a:pt x="16185" y="4032"/>
                </a:cubicBezTo>
                <a:cubicBezTo>
                  <a:pt x="16180" y="4026"/>
                  <a:pt x="16180" y="4020"/>
                  <a:pt x="16180" y="4020"/>
                </a:cubicBezTo>
                <a:cubicBezTo>
                  <a:pt x="16174" y="4014"/>
                  <a:pt x="16168" y="4014"/>
                  <a:pt x="16168" y="4014"/>
                </a:cubicBezTo>
                <a:cubicBezTo>
                  <a:pt x="16162" y="4008"/>
                  <a:pt x="16156" y="4008"/>
                  <a:pt x="16156" y="4002"/>
                </a:cubicBezTo>
                <a:cubicBezTo>
                  <a:pt x="16150" y="4002"/>
                  <a:pt x="16156" y="3996"/>
                  <a:pt x="16150" y="3990"/>
                </a:cubicBezTo>
                <a:cubicBezTo>
                  <a:pt x="16150" y="3990"/>
                  <a:pt x="16144" y="3984"/>
                  <a:pt x="16144" y="3978"/>
                </a:cubicBezTo>
                <a:cubicBezTo>
                  <a:pt x="16138" y="3973"/>
                  <a:pt x="16144" y="3973"/>
                  <a:pt x="16144" y="3961"/>
                </a:cubicBezTo>
                <a:cubicBezTo>
                  <a:pt x="16144" y="3949"/>
                  <a:pt x="16144" y="3943"/>
                  <a:pt x="16144" y="3931"/>
                </a:cubicBezTo>
                <a:cubicBezTo>
                  <a:pt x="16150" y="3925"/>
                  <a:pt x="16150" y="3925"/>
                  <a:pt x="16156" y="3919"/>
                </a:cubicBezTo>
                <a:cubicBezTo>
                  <a:pt x="16156" y="3919"/>
                  <a:pt x="16156" y="3913"/>
                  <a:pt x="16162" y="3907"/>
                </a:cubicBezTo>
                <a:cubicBezTo>
                  <a:pt x="16162" y="3907"/>
                  <a:pt x="16162" y="3901"/>
                  <a:pt x="16162" y="3895"/>
                </a:cubicBezTo>
                <a:cubicBezTo>
                  <a:pt x="16168" y="3895"/>
                  <a:pt x="16174" y="3901"/>
                  <a:pt x="16174" y="3895"/>
                </a:cubicBezTo>
                <a:cubicBezTo>
                  <a:pt x="16185" y="3895"/>
                  <a:pt x="16191" y="3895"/>
                  <a:pt x="16203" y="3889"/>
                </a:cubicBezTo>
                <a:cubicBezTo>
                  <a:pt x="16209" y="3889"/>
                  <a:pt x="16209" y="3889"/>
                  <a:pt x="16209" y="3889"/>
                </a:cubicBezTo>
                <a:cubicBezTo>
                  <a:pt x="16221" y="3889"/>
                  <a:pt x="16227" y="3889"/>
                  <a:pt x="16233" y="3889"/>
                </a:cubicBezTo>
                <a:cubicBezTo>
                  <a:pt x="16233" y="3789"/>
                  <a:pt x="16233" y="3789"/>
                  <a:pt x="16233" y="3789"/>
                </a:cubicBezTo>
                <a:cubicBezTo>
                  <a:pt x="16233" y="3783"/>
                  <a:pt x="16239" y="3783"/>
                  <a:pt x="16239" y="3777"/>
                </a:cubicBezTo>
                <a:cubicBezTo>
                  <a:pt x="16239" y="3777"/>
                  <a:pt x="16239" y="3771"/>
                  <a:pt x="16239" y="3765"/>
                </a:cubicBezTo>
                <a:cubicBezTo>
                  <a:pt x="16245" y="3765"/>
                  <a:pt x="16245" y="3759"/>
                  <a:pt x="16251" y="3753"/>
                </a:cubicBezTo>
                <a:cubicBezTo>
                  <a:pt x="16251" y="3753"/>
                  <a:pt x="16257" y="3759"/>
                  <a:pt x="16262" y="3753"/>
                </a:cubicBezTo>
                <a:cubicBezTo>
                  <a:pt x="16262" y="3753"/>
                  <a:pt x="16269" y="3753"/>
                  <a:pt x="16274" y="3747"/>
                </a:cubicBezTo>
                <a:cubicBezTo>
                  <a:pt x="16286" y="3741"/>
                  <a:pt x="16286" y="3735"/>
                  <a:pt x="16292" y="3723"/>
                </a:cubicBezTo>
                <a:cubicBezTo>
                  <a:pt x="16298" y="3718"/>
                  <a:pt x="16298" y="3718"/>
                  <a:pt x="16304" y="3712"/>
                </a:cubicBezTo>
                <a:cubicBezTo>
                  <a:pt x="16310" y="3706"/>
                  <a:pt x="16316" y="3694"/>
                  <a:pt x="16322" y="3694"/>
                </a:cubicBezTo>
                <a:cubicBezTo>
                  <a:pt x="16328" y="3688"/>
                  <a:pt x="16328" y="3694"/>
                  <a:pt x="16334" y="3694"/>
                </a:cubicBezTo>
                <a:cubicBezTo>
                  <a:pt x="16340" y="3694"/>
                  <a:pt x="16340" y="3694"/>
                  <a:pt x="16346" y="3694"/>
                </a:cubicBezTo>
                <a:cubicBezTo>
                  <a:pt x="16363" y="3700"/>
                  <a:pt x="16375" y="3712"/>
                  <a:pt x="16393" y="3723"/>
                </a:cubicBezTo>
                <a:cubicBezTo>
                  <a:pt x="16393" y="3723"/>
                  <a:pt x="16399" y="3723"/>
                  <a:pt x="16405" y="3723"/>
                </a:cubicBezTo>
                <a:cubicBezTo>
                  <a:pt x="16411" y="3723"/>
                  <a:pt x="16417" y="3718"/>
                  <a:pt x="16428" y="3718"/>
                </a:cubicBezTo>
                <a:cubicBezTo>
                  <a:pt x="16428" y="3712"/>
                  <a:pt x="16435" y="3712"/>
                  <a:pt x="16435" y="3712"/>
                </a:cubicBezTo>
                <a:cubicBezTo>
                  <a:pt x="16440" y="3706"/>
                  <a:pt x="16440" y="3700"/>
                  <a:pt x="16446" y="3700"/>
                </a:cubicBezTo>
                <a:cubicBezTo>
                  <a:pt x="16452" y="3694"/>
                  <a:pt x="16452" y="3694"/>
                  <a:pt x="16458" y="3688"/>
                </a:cubicBezTo>
                <a:cubicBezTo>
                  <a:pt x="16458" y="3688"/>
                  <a:pt x="16464" y="3688"/>
                  <a:pt x="16470" y="3688"/>
                </a:cubicBezTo>
                <a:cubicBezTo>
                  <a:pt x="16476" y="3688"/>
                  <a:pt x="16470" y="3682"/>
                  <a:pt x="16476" y="3676"/>
                </a:cubicBezTo>
                <a:cubicBezTo>
                  <a:pt x="16488" y="3676"/>
                  <a:pt x="16494" y="3682"/>
                  <a:pt x="16500" y="3676"/>
                </a:cubicBezTo>
                <a:cubicBezTo>
                  <a:pt x="16506" y="3676"/>
                  <a:pt x="16506" y="3676"/>
                  <a:pt x="16512" y="3670"/>
                </a:cubicBezTo>
                <a:cubicBezTo>
                  <a:pt x="16517" y="3670"/>
                  <a:pt x="16517" y="3670"/>
                  <a:pt x="16523" y="3670"/>
                </a:cubicBezTo>
                <a:cubicBezTo>
                  <a:pt x="16529" y="3664"/>
                  <a:pt x="16529" y="3664"/>
                  <a:pt x="16535" y="3658"/>
                </a:cubicBezTo>
                <a:lnTo>
                  <a:pt x="16535" y="3652"/>
                </a:lnTo>
                <a:cubicBezTo>
                  <a:pt x="16541" y="3641"/>
                  <a:pt x="16553" y="3635"/>
                  <a:pt x="16565" y="3629"/>
                </a:cubicBezTo>
                <a:cubicBezTo>
                  <a:pt x="16565" y="3623"/>
                  <a:pt x="16571" y="3623"/>
                  <a:pt x="16577" y="3623"/>
                </a:cubicBezTo>
                <a:cubicBezTo>
                  <a:pt x="16577" y="3617"/>
                  <a:pt x="16577" y="3611"/>
                  <a:pt x="16583" y="3611"/>
                </a:cubicBezTo>
                <a:cubicBezTo>
                  <a:pt x="16583" y="3605"/>
                  <a:pt x="16589" y="3605"/>
                  <a:pt x="16589" y="3599"/>
                </a:cubicBezTo>
                <a:cubicBezTo>
                  <a:pt x="16606" y="3587"/>
                  <a:pt x="16606" y="3575"/>
                  <a:pt x="16624" y="3563"/>
                </a:cubicBezTo>
                <a:cubicBezTo>
                  <a:pt x="16624" y="3557"/>
                  <a:pt x="16630" y="3557"/>
                  <a:pt x="16636" y="3557"/>
                </a:cubicBezTo>
                <a:cubicBezTo>
                  <a:pt x="16642" y="3546"/>
                  <a:pt x="16648" y="3540"/>
                  <a:pt x="16654" y="3534"/>
                </a:cubicBezTo>
                <a:cubicBezTo>
                  <a:pt x="16654" y="3528"/>
                  <a:pt x="16654" y="3522"/>
                  <a:pt x="16654" y="3522"/>
                </a:cubicBezTo>
                <a:cubicBezTo>
                  <a:pt x="16654" y="3516"/>
                  <a:pt x="16660" y="3516"/>
                  <a:pt x="16660" y="3510"/>
                </a:cubicBezTo>
                <a:cubicBezTo>
                  <a:pt x="16666" y="3504"/>
                  <a:pt x="16666" y="3504"/>
                  <a:pt x="16666" y="3498"/>
                </a:cubicBezTo>
                <a:cubicBezTo>
                  <a:pt x="16672" y="3492"/>
                  <a:pt x="16672" y="3486"/>
                  <a:pt x="16672" y="3475"/>
                </a:cubicBezTo>
                <a:cubicBezTo>
                  <a:pt x="16678" y="3468"/>
                  <a:pt x="16683" y="3468"/>
                  <a:pt x="16683" y="3463"/>
                </a:cubicBezTo>
                <a:cubicBezTo>
                  <a:pt x="16689" y="3451"/>
                  <a:pt x="16695" y="3451"/>
                  <a:pt x="16707" y="3439"/>
                </a:cubicBezTo>
                <a:cubicBezTo>
                  <a:pt x="16707" y="3439"/>
                  <a:pt x="16713" y="3439"/>
                  <a:pt x="16719" y="3433"/>
                </a:cubicBezTo>
                <a:cubicBezTo>
                  <a:pt x="16719" y="3433"/>
                  <a:pt x="16719" y="3427"/>
                  <a:pt x="16725" y="3421"/>
                </a:cubicBezTo>
                <a:cubicBezTo>
                  <a:pt x="16725" y="3421"/>
                  <a:pt x="16731" y="3427"/>
                  <a:pt x="16737" y="3421"/>
                </a:cubicBezTo>
                <a:cubicBezTo>
                  <a:pt x="16743" y="3421"/>
                  <a:pt x="16749" y="3409"/>
                  <a:pt x="16755" y="3403"/>
                </a:cubicBezTo>
                <a:cubicBezTo>
                  <a:pt x="16760" y="3397"/>
                  <a:pt x="16760" y="3397"/>
                  <a:pt x="16767" y="3391"/>
                </a:cubicBezTo>
                <a:cubicBezTo>
                  <a:pt x="16767" y="3391"/>
                  <a:pt x="16767" y="3386"/>
                  <a:pt x="16772" y="3380"/>
                </a:cubicBezTo>
                <a:cubicBezTo>
                  <a:pt x="16772" y="3374"/>
                  <a:pt x="16778" y="3374"/>
                  <a:pt x="16784" y="3368"/>
                </a:cubicBezTo>
                <a:cubicBezTo>
                  <a:pt x="16784" y="3368"/>
                  <a:pt x="16790" y="3362"/>
                  <a:pt x="16796" y="3356"/>
                </a:cubicBezTo>
                <a:cubicBezTo>
                  <a:pt x="16796" y="3356"/>
                  <a:pt x="16802" y="3356"/>
                  <a:pt x="16808" y="3350"/>
                </a:cubicBezTo>
                <a:cubicBezTo>
                  <a:pt x="16808" y="3344"/>
                  <a:pt x="16802" y="3338"/>
                  <a:pt x="16808" y="3326"/>
                </a:cubicBezTo>
                <a:cubicBezTo>
                  <a:pt x="16808" y="3320"/>
                  <a:pt x="16808" y="3320"/>
                  <a:pt x="16808" y="3314"/>
                </a:cubicBezTo>
                <a:cubicBezTo>
                  <a:pt x="16808" y="3309"/>
                  <a:pt x="16808" y="3303"/>
                  <a:pt x="16808" y="3291"/>
                </a:cubicBezTo>
                <a:cubicBezTo>
                  <a:pt x="16808" y="3279"/>
                  <a:pt x="16808" y="3279"/>
                  <a:pt x="16808" y="3279"/>
                </a:cubicBezTo>
                <a:cubicBezTo>
                  <a:pt x="16808" y="3279"/>
                  <a:pt x="16814" y="3273"/>
                  <a:pt x="16814" y="3267"/>
                </a:cubicBezTo>
                <a:cubicBezTo>
                  <a:pt x="16820" y="3267"/>
                  <a:pt x="16826" y="3261"/>
                  <a:pt x="16826" y="3261"/>
                </a:cubicBezTo>
                <a:cubicBezTo>
                  <a:pt x="16832" y="3249"/>
                  <a:pt x="16826" y="3237"/>
                  <a:pt x="16826" y="3225"/>
                </a:cubicBezTo>
                <a:cubicBezTo>
                  <a:pt x="16826" y="3208"/>
                  <a:pt x="16826" y="3208"/>
                  <a:pt x="16826" y="3208"/>
                </a:cubicBezTo>
                <a:cubicBezTo>
                  <a:pt x="16826" y="3202"/>
                  <a:pt x="16826" y="3202"/>
                  <a:pt x="16826" y="3196"/>
                </a:cubicBezTo>
                <a:cubicBezTo>
                  <a:pt x="16826" y="3184"/>
                  <a:pt x="16826" y="3184"/>
                  <a:pt x="16826" y="3184"/>
                </a:cubicBezTo>
                <a:cubicBezTo>
                  <a:pt x="16826" y="3178"/>
                  <a:pt x="16826" y="3178"/>
                  <a:pt x="16826" y="3172"/>
                </a:cubicBezTo>
                <a:cubicBezTo>
                  <a:pt x="16826" y="3166"/>
                  <a:pt x="16832" y="3166"/>
                  <a:pt x="16832" y="3160"/>
                </a:cubicBezTo>
                <a:cubicBezTo>
                  <a:pt x="16838" y="3160"/>
                  <a:pt x="16832" y="3154"/>
                  <a:pt x="16832" y="3148"/>
                </a:cubicBezTo>
                <a:cubicBezTo>
                  <a:pt x="16838" y="3142"/>
                  <a:pt x="16838" y="3137"/>
                  <a:pt x="16838" y="3125"/>
                </a:cubicBezTo>
                <a:cubicBezTo>
                  <a:pt x="16844" y="3119"/>
                  <a:pt x="16849" y="3119"/>
                  <a:pt x="16849" y="3113"/>
                </a:cubicBezTo>
                <a:cubicBezTo>
                  <a:pt x="16855" y="3113"/>
                  <a:pt x="16855" y="3107"/>
                  <a:pt x="16855" y="3107"/>
                </a:cubicBezTo>
                <a:cubicBezTo>
                  <a:pt x="16861" y="3101"/>
                  <a:pt x="16861" y="3095"/>
                  <a:pt x="16867" y="3095"/>
                </a:cubicBezTo>
                <a:cubicBezTo>
                  <a:pt x="16867" y="3095"/>
                  <a:pt x="16873" y="3095"/>
                  <a:pt x="16879" y="3095"/>
                </a:cubicBezTo>
                <a:cubicBezTo>
                  <a:pt x="16879" y="3101"/>
                  <a:pt x="16879" y="3107"/>
                  <a:pt x="16885" y="3107"/>
                </a:cubicBezTo>
                <a:cubicBezTo>
                  <a:pt x="16885" y="3107"/>
                  <a:pt x="16891" y="3107"/>
                  <a:pt x="16891" y="3113"/>
                </a:cubicBezTo>
                <a:cubicBezTo>
                  <a:pt x="16897" y="3113"/>
                  <a:pt x="16903" y="3113"/>
                  <a:pt x="16903" y="3119"/>
                </a:cubicBezTo>
                <a:cubicBezTo>
                  <a:pt x="16909" y="3125"/>
                  <a:pt x="16915" y="3125"/>
                  <a:pt x="16915" y="3131"/>
                </a:cubicBezTo>
                <a:cubicBezTo>
                  <a:pt x="16915" y="3137"/>
                  <a:pt x="16909" y="3137"/>
                  <a:pt x="16909" y="3142"/>
                </a:cubicBezTo>
                <a:cubicBezTo>
                  <a:pt x="16909" y="3148"/>
                  <a:pt x="16909" y="3148"/>
                  <a:pt x="16903" y="3154"/>
                </a:cubicBezTo>
                <a:cubicBezTo>
                  <a:pt x="16903" y="3160"/>
                  <a:pt x="16903" y="3166"/>
                  <a:pt x="16903" y="3172"/>
                </a:cubicBezTo>
                <a:cubicBezTo>
                  <a:pt x="16903" y="3184"/>
                  <a:pt x="16909" y="3190"/>
                  <a:pt x="16909" y="3196"/>
                </a:cubicBezTo>
                <a:cubicBezTo>
                  <a:pt x="16915" y="3220"/>
                  <a:pt x="16909" y="3231"/>
                  <a:pt x="16909" y="3249"/>
                </a:cubicBezTo>
                <a:cubicBezTo>
                  <a:pt x="16909" y="3261"/>
                  <a:pt x="16915" y="3273"/>
                  <a:pt x="16909" y="3285"/>
                </a:cubicBezTo>
                <a:cubicBezTo>
                  <a:pt x="16909" y="3291"/>
                  <a:pt x="16915" y="3297"/>
                  <a:pt x="16909" y="3297"/>
                </a:cubicBezTo>
                <a:cubicBezTo>
                  <a:pt x="16909" y="3303"/>
                  <a:pt x="16903" y="3303"/>
                  <a:pt x="16903" y="3309"/>
                </a:cubicBezTo>
                <a:cubicBezTo>
                  <a:pt x="16897" y="3314"/>
                  <a:pt x="16891" y="3314"/>
                  <a:pt x="16891" y="3320"/>
                </a:cubicBezTo>
                <a:cubicBezTo>
                  <a:pt x="16891" y="3326"/>
                  <a:pt x="16891" y="3326"/>
                  <a:pt x="16891" y="3338"/>
                </a:cubicBezTo>
                <a:cubicBezTo>
                  <a:pt x="16891" y="3344"/>
                  <a:pt x="16891" y="3344"/>
                  <a:pt x="16891" y="3350"/>
                </a:cubicBezTo>
                <a:cubicBezTo>
                  <a:pt x="16891" y="3368"/>
                  <a:pt x="16897" y="3374"/>
                  <a:pt x="16903" y="3386"/>
                </a:cubicBezTo>
                <a:cubicBezTo>
                  <a:pt x="16909" y="3397"/>
                  <a:pt x="16909" y="3403"/>
                  <a:pt x="16909" y="3415"/>
                </a:cubicBezTo>
                <a:cubicBezTo>
                  <a:pt x="16909" y="3421"/>
                  <a:pt x="16909" y="3427"/>
                  <a:pt x="16909" y="3433"/>
                </a:cubicBezTo>
                <a:cubicBezTo>
                  <a:pt x="16909" y="3439"/>
                  <a:pt x="16903" y="3439"/>
                  <a:pt x="16897" y="3439"/>
                </a:cubicBezTo>
                <a:cubicBezTo>
                  <a:pt x="16891" y="3445"/>
                  <a:pt x="16885" y="3445"/>
                  <a:pt x="16885" y="3451"/>
                </a:cubicBezTo>
                <a:cubicBezTo>
                  <a:pt x="16885" y="3457"/>
                  <a:pt x="16885" y="3463"/>
                  <a:pt x="16885" y="3468"/>
                </a:cubicBezTo>
                <a:cubicBezTo>
                  <a:pt x="16885" y="3475"/>
                  <a:pt x="16885" y="3480"/>
                  <a:pt x="16885" y="3486"/>
                </a:cubicBezTo>
                <a:cubicBezTo>
                  <a:pt x="16885" y="3492"/>
                  <a:pt x="16891" y="3492"/>
                  <a:pt x="16891" y="3498"/>
                </a:cubicBezTo>
                <a:cubicBezTo>
                  <a:pt x="16891" y="3504"/>
                  <a:pt x="16885" y="3504"/>
                  <a:pt x="16885" y="3510"/>
                </a:cubicBezTo>
                <a:cubicBezTo>
                  <a:pt x="16909" y="3510"/>
                  <a:pt x="16909" y="3510"/>
                  <a:pt x="16909" y="3510"/>
                </a:cubicBezTo>
                <a:cubicBezTo>
                  <a:pt x="16909" y="3504"/>
                  <a:pt x="16915" y="3510"/>
                  <a:pt x="16921" y="3504"/>
                </a:cubicBezTo>
                <a:cubicBezTo>
                  <a:pt x="16921" y="3498"/>
                  <a:pt x="16921" y="3498"/>
                  <a:pt x="16921" y="3492"/>
                </a:cubicBezTo>
                <a:cubicBezTo>
                  <a:pt x="16926" y="3480"/>
                  <a:pt x="16926" y="3480"/>
                  <a:pt x="16926" y="3480"/>
                </a:cubicBezTo>
                <a:cubicBezTo>
                  <a:pt x="16933" y="3475"/>
                  <a:pt x="16933" y="3475"/>
                  <a:pt x="16938" y="3468"/>
                </a:cubicBezTo>
                <a:cubicBezTo>
                  <a:pt x="16938" y="3468"/>
                  <a:pt x="16938" y="3463"/>
                  <a:pt x="16944" y="3457"/>
                </a:cubicBezTo>
                <a:cubicBezTo>
                  <a:pt x="16944" y="3463"/>
                  <a:pt x="16950" y="3457"/>
                  <a:pt x="16956" y="3463"/>
                </a:cubicBezTo>
                <a:cubicBezTo>
                  <a:pt x="16956" y="3475"/>
                  <a:pt x="16950" y="3480"/>
                  <a:pt x="16956" y="3486"/>
                </a:cubicBezTo>
                <a:cubicBezTo>
                  <a:pt x="16956" y="3492"/>
                  <a:pt x="16962" y="3492"/>
                  <a:pt x="16968" y="3492"/>
                </a:cubicBezTo>
                <a:cubicBezTo>
                  <a:pt x="16974" y="3504"/>
                  <a:pt x="16986" y="3504"/>
                  <a:pt x="16998" y="3504"/>
                </a:cubicBezTo>
                <a:cubicBezTo>
                  <a:pt x="16998" y="3498"/>
                  <a:pt x="16998" y="3498"/>
                  <a:pt x="16998" y="3492"/>
                </a:cubicBezTo>
                <a:cubicBezTo>
                  <a:pt x="16998" y="3486"/>
                  <a:pt x="16998" y="3486"/>
                  <a:pt x="16992" y="3480"/>
                </a:cubicBezTo>
                <a:cubicBezTo>
                  <a:pt x="16992" y="3480"/>
                  <a:pt x="16992" y="3475"/>
                  <a:pt x="16992" y="3468"/>
                </a:cubicBezTo>
                <a:cubicBezTo>
                  <a:pt x="16992" y="3463"/>
                  <a:pt x="16986" y="3463"/>
                  <a:pt x="16980" y="3457"/>
                </a:cubicBezTo>
                <a:cubicBezTo>
                  <a:pt x="16980" y="3451"/>
                  <a:pt x="16974" y="3457"/>
                  <a:pt x="16968" y="3451"/>
                </a:cubicBezTo>
                <a:cubicBezTo>
                  <a:pt x="16968" y="3445"/>
                  <a:pt x="16968" y="3439"/>
                  <a:pt x="16962" y="3439"/>
                </a:cubicBezTo>
                <a:cubicBezTo>
                  <a:pt x="16962" y="3433"/>
                  <a:pt x="16950" y="3433"/>
                  <a:pt x="16950" y="3427"/>
                </a:cubicBezTo>
                <a:cubicBezTo>
                  <a:pt x="16944" y="3421"/>
                  <a:pt x="16950" y="3415"/>
                  <a:pt x="16944" y="3403"/>
                </a:cubicBezTo>
                <a:cubicBezTo>
                  <a:pt x="16944" y="3397"/>
                  <a:pt x="16938" y="3397"/>
                  <a:pt x="16938" y="3391"/>
                </a:cubicBezTo>
                <a:cubicBezTo>
                  <a:pt x="16933" y="3386"/>
                  <a:pt x="16926" y="3380"/>
                  <a:pt x="16926" y="3368"/>
                </a:cubicBezTo>
                <a:cubicBezTo>
                  <a:pt x="16926" y="3356"/>
                  <a:pt x="16944" y="3356"/>
                  <a:pt x="16950" y="3344"/>
                </a:cubicBezTo>
                <a:cubicBezTo>
                  <a:pt x="16950" y="3344"/>
                  <a:pt x="16956" y="3344"/>
                  <a:pt x="16956" y="3338"/>
                </a:cubicBezTo>
                <a:cubicBezTo>
                  <a:pt x="16956" y="3332"/>
                  <a:pt x="16956" y="3326"/>
                  <a:pt x="16956" y="3320"/>
                </a:cubicBezTo>
                <a:cubicBezTo>
                  <a:pt x="16956" y="3320"/>
                  <a:pt x="16956" y="3314"/>
                  <a:pt x="16956" y="3309"/>
                </a:cubicBezTo>
                <a:cubicBezTo>
                  <a:pt x="16956" y="3303"/>
                  <a:pt x="16968" y="3309"/>
                  <a:pt x="16968" y="3303"/>
                </a:cubicBezTo>
                <a:cubicBezTo>
                  <a:pt x="16968" y="3303"/>
                  <a:pt x="16968" y="3297"/>
                  <a:pt x="16974" y="3291"/>
                </a:cubicBezTo>
                <a:cubicBezTo>
                  <a:pt x="16980" y="3291"/>
                  <a:pt x="16974" y="3279"/>
                  <a:pt x="16980" y="3279"/>
                </a:cubicBezTo>
                <a:cubicBezTo>
                  <a:pt x="16992" y="3279"/>
                  <a:pt x="16998" y="3285"/>
                  <a:pt x="17004" y="3291"/>
                </a:cubicBezTo>
                <a:cubicBezTo>
                  <a:pt x="17015" y="3297"/>
                  <a:pt x="17015" y="3309"/>
                  <a:pt x="17027" y="3309"/>
                </a:cubicBezTo>
                <a:cubicBezTo>
                  <a:pt x="17033" y="3309"/>
                  <a:pt x="17033" y="3303"/>
                  <a:pt x="17039" y="3297"/>
                </a:cubicBezTo>
                <a:cubicBezTo>
                  <a:pt x="17039" y="3297"/>
                  <a:pt x="17039" y="3291"/>
                  <a:pt x="17039" y="3285"/>
                </a:cubicBezTo>
                <a:cubicBezTo>
                  <a:pt x="17039" y="3285"/>
                  <a:pt x="17033" y="3279"/>
                  <a:pt x="17033" y="3273"/>
                </a:cubicBezTo>
                <a:cubicBezTo>
                  <a:pt x="17033" y="3273"/>
                  <a:pt x="17033" y="3267"/>
                  <a:pt x="17033" y="3261"/>
                </a:cubicBezTo>
                <a:cubicBezTo>
                  <a:pt x="17033" y="3255"/>
                  <a:pt x="17027" y="3249"/>
                  <a:pt x="17027" y="3243"/>
                </a:cubicBezTo>
                <a:cubicBezTo>
                  <a:pt x="17027" y="3237"/>
                  <a:pt x="17027" y="3231"/>
                  <a:pt x="17027" y="3231"/>
                </a:cubicBezTo>
                <a:cubicBezTo>
                  <a:pt x="17027" y="3225"/>
                  <a:pt x="17021" y="3220"/>
                  <a:pt x="17021" y="3214"/>
                </a:cubicBezTo>
                <a:cubicBezTo>
                  <a:pt x="17021" y="3208"/>
                  <a:pt x="17015" y="3208"/>
                  <a:pt x="17015" y="3202"/>
                </a:cubicBezTo>
                <a:cubicBezTo>
                  <a:pt x="17010" y="3190"/>
                  <a:pt x="17015" y="3184"/>
                  <a:pt x="17015" y="3172"/>
                </a:cubicBezTo>
                <a:cubicBezTo>
                  <a:pt x="17015" y="3166"/>
                  <a:pt x="17015" y="3160"/>
                  <a:pt x="17015" y="3160"/>
                </a:cubicBezTo>
                <a:cubicBezTo>
                  <a:pt x="17010" y="3154"/>
                  <a:pt x="17010" y="3154"/>
                  <a:pt x="17004" y="3148"/>
                </a:cubicBezTo>
                <a:cubicBezTo>
                  <a:pt x="17004" y="3142"/>
                  <a:pt x="17004" y="3137"/>
                  <a:pt x="16998" y="3137"/>
                </a:cubicBezTo>
                <a:cubicBezTo>
                  <a:pt x="16992" y="3125"/>
                  <a:pt x="16986" y="3125"/>
                  <a:pt x="16980" y="3113"/>
                </a:cubicBezTo>
                <a:cubicBezTo>
                  <a:pt x="16980" y="3107"/>
                  <a:pt x="16974" y="3107"/>
                  <a:pt x="16974" y="3101"/>
                </a:cubicBezTo>
                <a:cubicBezTo>
                  <a:pt x="16974" y="3095"/>
                  <a:pt x="16974" y="3095"/>
                  <a:pt x="16974" y="3089"/>
                </a:cubicBezTo>
                <a:cubicBezTo>
                  <a:pt x="16974" y="3083"/>
                  <a:pt x="16974" y="3083"/>
                  <a:pt x="16974" y="3077"/>
                </a:cubicBezTo>
                <a:cubicBezTo>
                  <a:pt x="16974" y="3071"/>
                  <a:pt x="16974" y="3071"/>
                  <a:pt x="16974" y="3065"/>
                </a:cubicBezTo>
                <a:cubicBezTo>
                  <a:pt x="16974" y="3054"/>
                  <a:pt x="16974" y="3054"/>
                  <a:pt x="16974" y="3054"/>
                </a:cubicBezTo>
                <a:cubicBezTo>
                  <a:pt x="16974" y="3048"/>
                  <a:pt x="16980" y="3048"/>
                  <a:pt x="16980" y="3042"/>
                </a:cubicBezTo>
                <a:cubicBezTo>
                  <a:pt x="16980" y="3036"/>
                  <a:pt x="16974" y="3036"/>
                  <a:pt x="16974" y="3030"/>
                </a:cubicBezTo>
                <a:cubicBezTo>
                  <a:pt x="16974" y="3024"/>
                  <a:pt x="16980" y="3024"/>
                  <a:pt x="16980" y="3018"/>
                </a:cubicBezTo>
                <a:cubicBezTo>
                  <a:pt x="16980" y="3012"/>
                  <a:pt x="16974" y="3012"/>
                  <a:pt x="16974" y="3006"/>
                </a:cubicBezTo>
                <a:lnTo>
                  <a:pt x="16962" y="3006"/>
                </a:lnTo>
                <a:cubicBezTo>
                  <a:pt x="16956" y="2994"/>
                  <a:pt x="16962" y="2988"/>
                  <a:pt x="16962" y="2982"/>
                </a:cubicBezTo>
                <a:cubicBezTo>
                  <a:pt x="16956" y="2976"/>
                  <a:pt x="16956" y="2965"/>
                  <a:pt x="16956" y="2959"/>
                </a:cubicBezTo>
                <a:cubicBezTo>
                  <a:pt x="16950" y="2947"/>
                  <a:pt x="16956" y="2941"/>
                  <a:pt x="16956" y="2935"/>
                </a:cubicBezTo>
                <a:cubicBezTo>
                  <a:pt x="16956" y="2923"/>
                  <a:pt x="16950" y="2917"/>
                  <a:pt x="16950" y="2911"/>
                </a:cubicBezTo>
                <a:cubicBezTo>
                  <a:pt x="16926" y="2911"/>
                  <a:pt x="16926" y="2911"/>
                  <a:pt x="16926" y="2911"/>
                </a:cubicBezTo>
                <a:cubicBezTo>
                  <a:pt x="16926" y="2994"/>
                  <a:pt x="16926" y="2994"/>
                  <a:pt x="16926" y="2994"/>
                </a:cubicBezTo>
                <a:cubicBezTo>
                  <a:pt x="16921" y="2994"/>
                  <a:pt x="16915" y="2994"/>
                  <a:pt x="16909" y="2994"/>
                </a:cubicBezTo>
                <a:cubicBezTo>
                  <a:pt x="16903" y="2994"/>
                  <a:pt x="16903" y="2994"/>
                  <a:pt x="16897" y="3000"/>
                </a:cubicBezTo>
                <a:cubicBezTo>
                  <a:pt x="16897" y="3012"/>
                  <a:pt x="16897" y="3012"/>
                  <a:pt x="16897" y="3012"/>
                </a:cubicBezTo>
                <a:cubicBezTo>
                  <a:pt x="16897" y="3012"/>
                  <a:pt x="16897" y="3018"/>
                  <a:pt x="16897" y="3024"/>
                </a:cubicBezTo>
                <a:cubicBezTo>
                  <a:pt x="16897" y="3036"/>
                  <a:pt x="16897" y="3036"/>
                  <a:pt x="16897" y="3036"/>
                </a:cubicBezTo>
                <a:cubicBezTo>
                  <a:pt x="16903" y="3036"/>
                  <a:pt x="16903" y="3042"/>
                  <a:pt x="16903" y="3042"/>
                </a:cubicBezTo>
                <a:cubicBezTo>
                  <a:pt x="16909" y="3054"/>
                  <a:pt x="16903" y="3059"/>
                  <a:pt x="16903" y="3065"/>
                </a:cubicBezTo>
                <a:cubicBezTo>
                  <a:pt x="16885" y="3065"/>
                  <a:pt x="16885" y="3065"/>
                  <a:pt x="16885" y="3065"/>
                </a:cubicBezTo>
                <a:cubicBezTo>
                  <a:pt x="16879" y="3065"/>
                  <a:pt x="16873" y="3065"/>
                  <a:pt x="16873" y="3065"/>
                </a:cubicBezTo>
                <a:cubicBezTo>
                  <a:pt x="16873" y="3059"/>
                  <a:pt x="16867" y="3059"/>
                  <a:pt x="16867" y="3054"/>
                </a:cubicBezTo>
                <a:cubicBezTo>
                  <a:pt x="16867" y="3048"/>
                  <a:pt x="16873" y="3048"/>
                  <a:pt x="16873" y="3042"/>
                </a:cubicBezTo>
                <a:cubicBezTo>
                  <a:pt x="16873" y="3036"/>
                  <a:pt x="16873" y="3036"/>
                  <a:pt x="16873" y="3030"/>
                </a:cubicBezTo>
                <a:cubicBezTo>
                  <a:pt x="16873" y="3024"/>
                  <a:pt x="16879" y="3018"/>
                  <a:pt x="16879" y="3006"/>
                </a:cubicBezTo>
                <a:cubicBezTo>
                  <a:pt x="16879" y="2994"/>
                  <a:pt x="16879" y="2994"/>
                  <a:pt x="16879" y="2994"/>
                </a:cubicBezTo>
                <a:cubicBezTo>
                  <a:pt x="16873" y="2988"/>
                  <a:pt x="16873" y="2988"/>
                  <a:pt x="16867" y="2982"/>
                </a:cubicBezTo>
                <a:cubicBezTo>
                  <a:pt x="16867" y="2976"/>
                  <a:pt x="16861" y="2976"/>
                  <a:pt x="16855" y="2971"/>
                </a:cubicBezTo>
                <a:cubicBezTo>
                  <a:pt x="16855" y="2971"/>
                  <a:pt x="16849" y="2965"/>
                  <a:pt x="16844" y="2965"/>
                </a:cubicBezTo>
                <a:cubicBezTo>
                  <a:pt x="16844" y="2965"/>
                  <a:pt x="16838" y="2965"/>
                  <a:pt x="16832" y="2965"/>
                </a:cubicBezTo>
                <a:cubicBezTo>
                  <a:pt x="16826" y="2965"/>
                  <a:pt x="16826" y="2959"/>
                  <a:pt x="16820" y="2959"/>
                </a:cubicBezTo>
                <a:cubicBezTo>
                  <a:pt x="16814" y="2953"/>
                  <a:pt x="16820" y="2947"/>
                  <a:pt x="16814" y="2947"/>
                </a:cubicBezTo>
                <a:cubicBezTo>
                  <a:pt x="16814" y="2941"/>
                  <a:pt x="16808" y="2941"/>
                  <a:pt x="16802" y="2941"/>
                </a:cubicBezTo>
                <a:cubicBezTo>
                  <a:pt x="16790" y="2935"/>
                  <a:pt x="16778" y="2923"/>
                  <a:pt x="16767" y="2911"/>
                </a:cubicBezTo>
                <a:cubicBezTo>
                  <a:pt x="16737" y="2911"/>
                  <a:pt x="16737" y="2911"/>
                  <a:pt x="16737" y="2911"/>
                </a:cubicBezTo>
                <a:cubicBezTo>
                  <a:pt x="16737" y="2965"/>
                  <a:pt x="16737" y="2965"/>
                  <a:pt x="16737" y="2965"/>
                </a:cubicBezTo>
                <a:cubicBezTo>
                  <a:pt x="16683" y="2965"/>
                  <a:pt x="16683" y="2965"/>
                  <a:pt x="16683" y="2965"/>
                </a:cubicBezTo>
                <a:lnTo>
                  <a:pt x="16683" y="2959"/>
                </a:lnTo>
                <a:cubicBezTo>
                  <a:pt x="16683" y="2953"/>
                  <a:pt x="16683" y="2947"/>
                  <a:pt x="16678" y="2947"/>
                </a:cubicBezTo>
                <a:cubicBezTo>
                  <a:pt x="16678" y="2929"/>
                  <a:pt x="16666" y="2923"/>
                  <a:pt x="16660" y="2905"/>
                </a:cubicBezTo>
                <a:cubicBezTo>
                  <a:pt x="16642" y="2911"/>
                  <a:pt x="16642" y="2911"/>
                  <a:pt x="16642" y="2911"/>
                </a:cubicBezTo>
                <a:cubicBezTo>
                  <a:pt x="16642" y="2917"/>
                  <a:pt x="16648" y="2917"/>
                  <a:pt x="16648" y="2923"/>
                </a:cubicBezTo>
                <a:cubicBezTo>
                  <a:pt x="16648" y="2947"/>
                  <a:pt x="16648" y="2947"/>
                  <a:pt x="16648" y="2947"/>
                </a:cubicBezTo>
                <a:cubicBezTo>
                  <a:pt x="16648" y="2947"/>
                  <a:pt x="16642" y="2953"/>
                  <a:pt x="16642" y="2959"/>
                </a:cubicBezTo>
                <a:cubicBezTo>
                  <a:pt x="16636" y="2953"/>
                  <a:pt x="16636" y="2959"/>
                  <a:pt x="16630" y="2959"/>
                </a:cubicBezTo>
                <a:cubicBezTo>
                  <a:pt x="16624" y="2953"/>
                  <a:pt x="16624" y="2953"/>
                  <a:pt x="16618" y="2953"/>
                </a:cubicBezTo>
                <a:cubicBezTo>
                  <a:pt x="16618" y="2941"/>
                  <a:pt x="16618" y="2941"/>
                  <a:pt x="16618" y="2941"/>
                </a:cubicBezTo>
                <a:cubicBezTo>
                  <a:pt x="16618" y="2935"/>
                  <a:pt x="16618" y="2929"/>
                  <a:pt x="16618" y="2929"/>
                </a:cubicBezTo>
                <a:cubicBezTo>
                  <a:pt x="16624" y="2923"/>
                  <a:pt x="16624" y="2917"/>
                  <a:pt x="16624" y="2911"/>
                </a:cubicBezTo>
                <a:cubicBezTo>
                  <a:pt x="16624" y="2899"/>
                  <a:pt x="16612" y="2893"/>
                  <a:pt x="16606" y="2882"/>
                </a:cubicBezTo>
                <a:cubicBezTo>
                  <a:pt x="16601" y="2887"/>
                  <a:pt x="16601" y="2893"/>
                  <a:pt x="16594" y="2893"/>
                </a:cubicBezTo>
                <a:cubicBezTo>
                  <a:pt x="16589" y="2899"/>
                  <a:pt x="16589" y="2899"/>
                  <a:pt x="16583" y="2899"/>
                </a:cubicBezTo>
                <a:cubicBezTo>
                  <a:pt x="16571" y="2899"/>
                  <a:pt x="16571" y="2899"/>
                  <a:pt x="16571" y="2899"/>
                </a:cubicBezTo>
                <a:cubicBezTo>
                  <a:pt x="16559" y="2899"/>
                  <a:pt x="16559" y="2899"/>
                  <a:pt x="16559" y="2899"/>
                </a:cubicBezTo>
                <a:cubicBezTo>
                  <a:pt x="16553" y="2899"/>
                  <a:pt x="16547" y="2899"/>
                  <a:pt x="16547" y="2893"/>
                </a:cubicBezTo>
                <a:cubicBezTo>
                  <a:pt x="16547" y="2887"/>
                  <a:pt x="16547" y="2882"/>
                  <a:pt x="16547" y="2876"/>
                </a:cubicBezTo>
                <a:cubicBezTo>
                  <a:pt x="16547" y="2870"/>
                  <a:pt x="16553" y="2864"/>
                  <a:pt x="16559" y="2864"/>
                </a:cubicBezTo>
                <a:cubicBezTo>
                  <a:pt x="16559" y="2858"/>
                  <a:pt x="16559" y="2852"/>
                  <a:pt x="16565" y="2852"/>
                </a:cubicBezTo>
                <a:cubicBezTo>
                  <a:pt x="16571" y="2846"/>
                  <a:pt x="16571" y="2852"/>
                  <a:pt x="16577" y="2852"/>
                </a:cubicBezTo>
                <a:cubicBezTo>
                  <a:pt x="16583" y="2846"/>
                  <a:pt x="16589" y="2846"/>
                  <a:pt x="16601" y="2840"/>
                </a:cubicBezTo>
                <a:cubicBezTo>
                  <a:pt x="16606" y="2840"/>
                  <a:pt x="16612" y="2840"/>
                  <a:pt x="16612" y="2834"/>
                </a:cubicBezTo>
                <a:cubicBezTo>
                  <a:pt x="16618" y="2834"/>
                  <a:pt x="16618" y="2828"/>
                  <a:pt x="16624" y="2822"/>
                </a:cubicBezTo>
                <a:cubicBezTo>
                  <a:pt x="16624" y="2816"/>
                  <a:pt x="16630" y="2816"/>
                  <a:pt x="16636" y="2810"/>
                </a:cubicBezTo>
                <a:cubicBezTo>
                  <a:pt x="16642" y="2805"/>
                  <a:pt x="16642" y="2799"/>
                  <a:pt x="16648" y="2799"/>
                </a:cubicBezTo>
                <a:cubicBezTo>
                  <a:pt x="16654" y="2793"/>
                  <a:pt x="16654" y="2793"/>
                  <a:pt x="16660" y="2793"/>
                </a:cubicBezTo>
                <a:cubicBezTo>
                  <a:pt x="16666" y="2793"/>
                  <a:pt x="16666" y="2787"/>
                  <a:pt x="16672" y="2787"/>
                </a:cubicBezTo>
                <a:cubicBezTo>
                  <a:pt x="16678" y="2787"/>
                  <a:pt x="16683" y="2787"/>
                  <a:pt x="16695" y="2787"/>
                </a:cubicBezTo>
                <a:cubicBezTo>
                  <a:pt x="16695" y="2769"/>
                  <a:pt x="16689" y="2757"/>
                  <a:pt x="16695" y="2745"/>
                </a:cubicBezTo>
                <a:cubicBezTo>
                  <a:pt x="16701" y="2739"/>
                  <a:pt x="16701" y="2739"/>
                  <a:pt x="16701" y="2733"/>
                </a:cubicBezTo>
                <a:cubicBezTo>
                  <a:pt x="16707" y="2727"/>
                  <a:pt x="16713" y="2727"/>
                  <a:pt x="16713" y="2727"/>
                </a:cubicBezTo>
                <a:cubicBezTo>
                  <a:pt x="16719" y="2721"/>
                  <a:pt x="16719" y="2721"/>
                  <a:pt x="16725" y="2721"/>
                </a:cubicBezTo>
                <a:cubicBezTo>
                  <a:pt x="16731" y="2716"/>
                  <a:pt x="16731" y="2710"/>
                  <a:pt x="16731" y="2710"/>
                </a:cubicBezTo>
                <a:cubicBezTo>
                  <a:pt x="16737" y="2704"/>
                  <a:pt x="16731" y="2698"/>
                  <a:pt x="16737" y="2692"/>
                </a:cubicBezTo>
                <a:cubicBezTo>
                  <a:pt x="16743" y="2692"/>
                  <a:pt x="16743" y="2692"/>
                  <a:pt x="16749" y="2686"/>
                </a:cubicBezTo>
                <a:cubicBezTo>
                  <a:pt x="16755" y="2686"/>
                  <a:pt x="16755" y="2686"/>
                  <a:pt x="16760" y="2680"/>
                </a:cubicBezTo>
                <a:cubicBezTo>
                  <a:pt x="16767" y="2680"/>
                  <a:pt x="16767" y="2674"/>
                  <a:pt x="16767" y="2668"/>
                </a:cubicBezTo>
                <a:cubicBezTo>
                  <a:pt x="16772" y="2668"/>
                  <a:pt x="16778" y="2668"/>
                  <a:pt x="16784" y="2662"/>
                </a:cubicBezTo>
                <a:cubicBezTo>
                  <a:pt x="16784" y="2656"/>
                  <a:pt x="16784" y="2650"/>
                  <a:pt x="16790" y="2650"/>
                </a:cubicBezTo>
                <a:cubicBezTo>
                  <a:pt x="16790" y="2650"/>
                  <a:pt x="16796" y="2650"/>
                  <a:pt x="16802" y="2650"/>
                </a:cubicBezTo>
                <a:cubicBezTo>
                  <a:pt x="16802" y="2644"/>
                  <a:pt x="16808" y="2650"/>
                  <a:pt x="16814" y="2650"/>
                </a:cubicBezTo>
                <a:cubicBezTo>
                  <a:pt x="16814" y="2644"/>
                  <a:pt x="16814" y="2639"/>
                  <a:pt x="16814" y="2639"/>
                </a:cubicBezTo>
                <a:cubicBezTo>
                  <a:pt x="16820" y="2632"/>
                  <a:pt x="16820" y="2627"/>
                  <a:pt x="16820" y="2627"/>
                </a:cubicBezTo>
                <a:cubicBezTo>
                  <a:pt x="16826" y="2621"/>
                  <a:pt x="16826" y="2615"/>
                  <a:pt x="16826" y="2615"/>
                </a:cubicBezTo>
                <a:cubicBezTo>
                  <a:pt x="16826" y="2609"/>
                  <a:pt x="16832" y="2609"/>
                  <a:pt x="16832" y="2603"/>
                </a:cubicBezTo>
                <a:cubicBezTo>
                  <a:pt x="16832" y="2597"/>
                  <a:pt x="16838" y="2597"/>
                  <a:pt x="16838" y="2591"/>
                </a:cubicBezTo>
                <a:cubicBezTo>
                  <a:pt x="16844" y="2585"/>
                  <a:pt x="16844" y="2579"/>
                  <a:pt x="16844" y="2579"/>
                </a:cubicBezTo>
                <a:cubicBezTo>
                  <a:pt x="16849" y="2573"/>
                  <a:pt x="16861" y="2567"/>
                  <a:pt x="16867" y="2567"/>
                </a:cubicBezTo>
                <a:cubicBezTo>
                  <a:pt x="16879" y="2567"/>
                  <a:pt x="16885" y="2567"/>
                  <a:pt x="16891" y="2567"/>
                </a:cubicBezTo>
                <a:cubicBezTo>
                  <a:pt x="16903" y="2567"/>
                  <a:pt x="16909" y="2561"/>
                  <a:pt x="16915" y="2555"/>
                </a:cubicBezTo>
                <a:cubicBezTo>
                  <a:pt x="16921" y="2550"/>
                  <a:pt x="16921" y="2544"/>
                  <a:pt x="16926" y="2544"/>
                </a:cubicBezTo>
                <a:cubicBezTo>
                  <a:pt x="16933" y="2538"/>
                  <a:pt x="16933" y="2532"/>
                  <a:pt x="16938" y="2526"/>
                </a:cubicBezTo>
                <a:cubicBezTo>
                  <a:pt x="16944" y="2520"/>
                  <a:pt x="16950" y="2514"/>
                  <a:pt x="16962" y="2514"/>
                </a:cubicBezTo>
                <a:cubicBezTo>
                  <a:pt x="16968" y="2514"/>
                  <a:pt x="16980" y="2520"/>
                  <a:pt x="16992" y="2520"/>
                </a:cubicBezTo>
                <a:lnTo>
                  <a:pt x="16992" y="2520"/>
                </a:lnTo>
                <a:cubicBezTo>
                  <a:pt x="17004" y="2520"/>
                  <a:pt x="17010" y="2514"/>
                  <a:pt x="17021" y="2514"/>
                </a:cubicBezTo>
                <a:cubicBezTo>
                  <a:pt x="17027" y="2514"/>
                  <a:pt x="17027" y="2514"/>
                  <a:pt x="17027" y="2514"/>
                </a:cubicBezTo>
                <a:cubicBezTo>
                  <a:pt x="17033" y="2514"/>
                  <a:pt x="17033" y="2520"/>
                  <a:pt x="17039" y="2520"/>
                </a:cubicBezTo>
                <a:cubicBezTo>
                  <a:pt x="17051" y="2520"/>
                  <a:pt x="17051" y="2520"/>
                  <a:pt x="17051" y="2520"/>
                </a:cubicBezTo>
                <a:cubicBezTo>
                  <a:pt x="17057" y="2520"/>
                  <a:pt x="17057" y="2520"/>
                  <a:pt x="17063" y="2520"/>
                </a:cubicBezTo>
                <a:cubicBezTo>
                  <a:pt x="17069" y="2520"/>
                  <a:pt x="17075" y="2514"/>
                  <a:pt x="17081" y="2514"/>
                </a:cubicBezTo>
                <a:cubicBezTo>
                  <a:pt x="17087" y="2514"/>
                  <a:pt x="17087" y="2514"/>
                  <a:pt x="17087" y="2514"/>
                </a:cubicBezTo>
                <a:cubicBezTo>
                  <a:pt x="17093" y="2514"/>
                  <a:pt x="17093" y="2520"/>
                  <a:pt x="17099" y="2520"/>
                </a:cubicBezTo>
                <a:cubicBezTo>
                  <a:pt x="17104" y="2520"/>
                  <a:pt x="17116" y="2532"/>
                  <a:pt x="17122" y="2532"/>
                </a:cubicBezTo>
                <a:close/>
                <a:moveTo>
                  <a:pt x="8805" y="2585"/>
                </a:moveTo>
                <a:lnTo>
                  <a:pt x="8805" y="2585"/>
                </a:lnTo>
                <a:cubicBezTo>
                  <a:pt x="8793" y="2591"/>
                  <a:pt x="8793" y="2597"/>
                  <a:pt x="8781" y="2603"/>
                </a:cubicBezTo>
                <a:cubicBezTo>
                  <a:pt x="8781" y="2603"/>
                  <a:pt x="8775" y="2603"/>
                  <a:pt x="8769" y="2603"/>
                </a:cubicBezTo>
                <a:cubicBezTo>
                  <a:pt x="8769" y="2609"/>
                  <a:pt x="8769" y="2615"/>
                  <a:pt x="8763" y="2615"/>
                </a:cubicBezTo>
                <a:cubicBezTo>
                  <a:pt x="8757" y="2627"/>
                  <a:pt x="8751" y="2627"/>
                  <a:pt x="8745" y="2639"/>
                </a:cubicBezTo>
                <a:cubicBezTo>
                  <a:pt x="8745" y="2644"/>
                  <a:pt x="8745" y="2644"/>
                  <a:pt x="8745" y="2650"/>
                </a:cubicBezTo>
                <a:cubicBezTo>
                  <a:pt x="8757" y="2656"/>
                  <a:pt x="8757" y="2656"/>
                  <a:pt x="8757" y="2656"/>
                </a:cubicBezTo>
                <a:cubicBezTo>
                  <a:pt x="8757" y="2656"/>
                  <a:pt x="8763" y="2650"/>
                  <a:pt x="8769" y="2650"/>
                </a:cubicBezTo>
                <a:cubicBezTo>
                  <a:pt x="8769" y="2644"/>
                  <a:pt x="8775" y="2644"/>
                  <a:pt x="8775" y="2639"/>
                </a:cubicBezTo>
                <a:cubicBezTo>
                  <a:pt x="8781" y="2639"/>
                  <a:pt x="8781" y="2627"/>
                  <a:pt x="8787" y="2627"/>
                </a:cubicBezTo>
                <a:cubicBezTo>
                  <a:pt x="8787" y="2627"/>
                  <a:pt x="8793" y="2627"/>
                  <a:pt x="8799" y="2627"/>
                </a:cubicBezTo>
                <a:cubicBezTo>
                  <a:pt x="8799" y="2627"/>
                  <a:pt x="8805" y="2627"/>
                  <a:pt x="8811" y="2627"/>
                </a:cubicBezTo>
                <a:cubicBezTo>
                  <a:pt x="8811" y="2621"/>
                  <a:pt x="8805" y="2615"/>
                  <a:pt x="8811" y="2615"/>
                </a:cubicBezTo>
                <a:cubicBezTo>
                  <a:pt x="8811" y="2609"/>
                  <a:pt x="8816" y="2609"/>
                  <a:pt x="8816" y="2603"/>
                </a:cubicBezTo>
                <a:cubicBezTo>
                  <a:pt x="8816" y="2591"/>
                  <a:pt x="8823" y="2585"/>
                  <a:pt x="8823" y="2579"/>
                </a:cubicBezTo>
                <a:cubicBezTo>
                  <a:pt x="8816" y="2579"/>
                  <a:pt x="8811" y="2585"/>
                  <a:pt x="8805" y="2585"/>
                </a:cubicBezTo>
                <a:close/>
                <a:moveTo>
                  <a:pt x="8864" y="3225"/>
                </a:moveTo>
                <a:lnTo>
                  <a:pt x="8864" y="3225"/>
                </a:lnTo>
                <a:cubicBezTo>
                  <a:pt x="8870" y="3225"/>
                  <a:pt x="8870" y="3220"/>
                  <a:pt x="8876" y="3220"/>
                </a:cubicBezTo>
                <a:cubicBezTo>
                  <a:pt x="8882" y="3220"/>
                  <a:pt x="8882" y="3220"/>
                  <a:pt x="8888" y="3220"/>
                </a:cubicBezTo>
                <a:cubicBezTo>
                  <a:pt x="8894" y="3220"/>
                  <a:pt x="8894" y="3220"/>
                  <a:pt x="8900" y="3214"/>
                </a:cubicBezTo>
                <a:cubicBezTo>
                  <a:pt x="8911" y="3208"/>
                  <a:pt x="8911" y="3208"/>
                  <a:pt x="8911" y="3208"/>
                </a:cubicBezTo>
                <a:cubicBezTo>
                  <a:pt x="8917" y="3208"/>
                  <a:pt x="8911" y="3196"/>
                  <a:pt x="8917" y="3196"/>
                </a:cubicBezTo>
                <a:cubicBezTo>
                  <a:pt x="8923" y="3196"/>
                  <a:pt x="8923" y="3202"/>
                  <a:pt x="8929" y="3202"/>
                </a:cubicBezTo>
                <a:cubicBezTo>
                  <a:pt x="8935" y="3202"/>
                  <a:pt x="8935" y="3208"/>
                  <a:pt x="8941" y="3208"/>
                </a:cubicBezTo>
                <a:cubicBezTo>
                  <a:pt x="8971" y="3208"/>
                  <a:pt x="8971" y="3208"/>
                  <a:pt x="8971" y="3208"/>
                </a:cubicBezTo>
                <a:cubicBezTo>
                  <a:pt x="8971" y="3196"/>
                  <a:pt x="8977" y="3190"/>
                  <a:pt x="8977" y="3178"/>
                </a:cubicBezTo>
                <a:cubicBezTo>
                  <a:pt x="8982" y="3178"/>
                  <a:pt x="8989" y="3178"/>
                  <a:pt x="9000" y="3178"/>
                </a:cubicBezTo>
                <a:cubicBezTo>
                  <a:pt x="9000" y="3178"/>
                  <a:pt x="9006" y="3178"/>
                  <a:pt x="9012" y="3178"/>
                </a:cubicBezTo>
                <a:cubicBezTo>
                  <a:pt x="9012" y="3178"/>
                  <a:pt x="9018" y="3178"/>
                  <a:pt x="9024" y="3178"/>
                </a:cubicBezTo>
                <a:cubicBezTo>
                  <a:pt x="9030" y="3178"/>
                  <a:pt x="9036" y="3178"/>
                  <a:pt x="9042" y="3178"/>
                </a:cubicBezTo>
                <a:cubicBezTo>
                  <a:pt x="9048" y="3178"/>
                  <a:pt x="9054" y="3178"/>
                  <a:pt x="9054" y="3178"/>
                </a:cubicBezTo>
                <a:cubicBezTo>
                  <a:pt x="9060" y="3178"/>
                  <a:pt x="9066" y="3172"/>
                  <a:pt x="9066" y="3172"/>
                </a:cubicBezTo>
                <a:cubicBezTo>
                  <a:pt x="9071" y="3166"/>
                  <a:pt x="9071" y="3160"/>
                  <a:pt x="9077" y="3160"/>
                </a:cubicBezTo>
                <a:cubicBezTo>
                  <a:pt x="9083" y="3160"/>
                  <a:pt x="9089" y="3160"/>
                  <a:pt x="9095" y="3160"/>
                </a:cubicBezTo>
                <a:cubicBezTo>
                  <a:pt x="9107" y="3166"/>
                  <a:pt x="9107" y="3178"/>
                  <a:pt x="9119" y="3178"/>
                </a:cubicBezTo>
                <a:cubicBezTo>
                  <a:pt x="9125" y="3178"/>
                  <a:pt x="9125" y="3178"/>
                  <a:pt x="9125" y="3178"/>
                </a:cubicBezTo>
                <a:cubicBezTo>
                  <a:pt x="9131" y="3178"/>
                  <a:pt x="9137" y="3178"/>
                  <a:pt x="9137" y="3178"/>
                </a:cubicBezTo>
                <a:cubicBezTo>
                  <a:pt x="9148" y="3172"/>
                  <a:pt x="9154" y="3178"/>
                  <a:pt x="9160" y="3178"/>
                </a:cubicBezTo>
                <a:cubicBezTo>
                  <a:pt x="9166" y="3178"/>
                  <a:pt x="9172" y="3178"/>
                  <a:pt x="9172" y="3178"/>
                </a:cubicBezTo>
                <a:cubicBezTo>
                  <a:pt x="9178" y="3172"/>
                  <a:pt x="9178" y="3172"/>
                  <a:pt x="9184" y="3166"/>
                </a:cubicBezTo>
                <a:cubicBezTo>
                  <a:pt x="9190" y="3166"/>
                  <a:pt x="9184" y="3160"/>
                  <a:pt x="9190" y="3154"/>
                </a:cubicBezTo>
                <a:cubicBezTo>
                  <a:pt x="9196" y="3154"/>
                  <a:pt x="9196" y="3154"/>
                  <a:pt x="9202" y="3154"/>
                </a:cubicBezTo>
                <a:cubicBezTo>
                  <a:pt x="9208" y="3154"/>
                  <a:pt x="9208" y="3154"/>
                  <a:pt x="9214" y="3154"/>
                </a:cubicBezTo>
                <a:cubicBezTo>
                  <a:pt x="9220" y="3154"/>
                  <a:pt x="9220" y="3148"/>
                  <a:pt x="9226" y="3148"/>
                </a:cubicBezTo>
                <a:cubicBezTo>
                  <a:pt x="9226" y="3137"/>
                  <a:pt x="9226" y="3137"/>
                  <a:pt x="9226" y="3137"/>
                </a:cubicBezTo>
                <a:cubicBezTo>
                  <a:pt x="9226" y="3137"/>
                  <a:pt x="9220" y="3131"/>
                  <a:pt x="9220" y="3125"/>
                </a:cubicBezTo>
                <a:cubicBezTo>
                  <a:pt x="9214" y="3119"/>
                  <a:pt x="9208" y="3119"/>
                  <a:pt x="9208" y="3113"/>
                </a:cubicBezTo>
                <a:cubicBezTo>
                  <a:pt x="9208" y="3107"/>
                  <a:pt x="9208" y="3107"/>
                  <a:pt x="9208" y="3107"/>
                </a:cubicBezTo>
                <a:cubicBezTo>
                  <a:pt x="9208" y="3101"/>
                  <a:pt x="9208" y="3095"/>
                  <a:pt x="9214" y="3095"/>
                </a:cubicBezTo>
                <a:cubicBezTo>
                  <a:pt x="9214" y="3089"/>
                  <a:pt x="9220" y="3089"/>
                  <a:pt x="9226" y="3089"/>
                </a:cubicBezTo>
                <a:cubicBezTo>
                  <a:pt x="9226" y="3089"/>
                  <a:pt x="9232" y="3089"/>
                  <a:pt x="9237" y="3089"/>
                </a:cubicBezTo>
                <a:cubicBezTo>
                  <a:pt x="9237" y="3089"/>
                  <a:pt x="9237" y="3083"/>
                  <a:pt x="9237" y="3077"/>
                </a:cubicBezTo>
                <a:cubicBezTo>
                  <a:pt x="9237" y="3077"/>
                  <a:pt x="9243" y="3071"/>
                  <a:pt x="9243" y="3065"/>
                </a:cubicBezTo>
                <a:cubicBezTo>
                  <a:pt x="9267" y="3065"/>
                  <a:pt x="9267" y="3065"/>
                  <a:pt x="9267" y="3065"/>
                </a:cubicBezTo>
                <a:cubicBezTo>
                  <a:pt x="9267" y="3042"/>
                  <a:pt x="9267" y="3042"/>
                  <a:pt x="9267" y="3042"/>
                </a:cubicBezTo>
                <a:cubicBezTo>
                  <a:pt x="9261" y="3042"/>
                  <a:pt x="9255" y="3042"/>
                  <a:pt x="9255" y="3036"/>
                </a:cubicBezTo>
                <a:cubicBezTo>
                  <a:pt x="9249" y="3030"/>
                  <a:pt x="9249" y="3030"/>
                  <a:pt x="9243" y="3024"/>
                </a:cubicBezTo>
                <a:cubicBezTo>
                  <a:pt x="9243" y="3018"/>
                  <a:pt x="9249" y="3012"/>
                  <a:pt x="9243" y="3012"/>
                </a:cubicBezTo>
                <a:cubicBezTo>
                  <a:pt x="9243" y="3006"/>
                  <a:pt x="9237" y="3006"/>
                  <a:pt x="9232" y="3006"/>
                </a:cubicBezTo>
                <a:cubicBezTo>
                  <a:pt x="9232" y="3000"/>
                  <a:pt x="9226" y="3000"/>
                  <a:pt x="9220" y="2994"/>
                </a:cubicBezTo>
                <a:cubicBezTo>
                  <a:pt x="9208" y="3000"/>
                  <a:pt x="9208" y="3000"/>
                  <a:pt x="9208" y="3000"/>
                </a:cubicBezTo>
                <a:cubicBezTo>
                  <a:pt x="9208" y="3000"/>
                  <a:pt x="9214" y="3006"/>
                  <a:pt x="9214" y="3012"/>
                </a:cubicBezTo>
                <a:cubicBezTo>
                  <a:pt x="9208" y="3012"/>
                  <a:pt x="9202" y="3012"/>
                  <a:pt x="9202" y="3018"/>
                </a:cubicBezTo>
                <a:cubicBezTo>
                  <a:pt x="9196" y="3024"/>
                  <a:pt x="9196" y="3024"/>
                  <a:pt x="9190" y="3030"/>
                </a:cubicBezTo>
                <a:lnTo>
                  <a:pt x="9184" y="3030"/>
                </a:lnTo>
                <a:cubicBezTo>
                  <a:pt x="9178" y="3024"/>
                  <a:pt x="9172" y="3018"/>
                  <a:pt x="9172" y="3018"/>
                </a:cubicBezTo>
                <a:cubicBezTo>
                  <a:pt x="9172" y="3012"/>
                  <a:pt x="9172" y="3006"/>
                  <a:pt x="9172" y="3006"/>
                </a:cubicBezTo>
                <a:cubicBezTo>
                  <a:pt x="9172" y="2994"/>
                  <a:pt x="9172" y="2988"/>
                  <a:pt x="9172" y="2982"/>
                </a:cubicBezTo>
                <a:cubicBezTo>
                  <a:pt x="9172" y="2976"/>
                  <a:pt x="9172" y="2971"/>
                  <a:pt x="9172" y="2965"/>
                </a:cubicBezTo>
                <a:cubicBezTo>
                  <a:pt x="9137" y="2965"/>
                  <a:pt x="9137" y="2965"/>
                  <a:pt x="9137" y="2965"/>
                </a:cubicBezTo>
                <a:cubicBezTo>
                  <a:pt x="9137" y="2953"/>
                  <a:pt x="9143" y="2947"/>
                  <a:pt x="9137" y="2935"/>
                </a:cubicBezTo>
                <a:cubicBezTo>
                  <a:pt x="9137" y="2929"/>
                  <a:pt x="9143" y="2923"/>
                  <a:pt x="9137" y="2923"/>
                </a:cubicBezTo>
                <a:cubicBezTo>
                  <a:pt x="9137" y="2911"/>
                  <a:pt x="9125" y="2905"/>
                  <a:pt x="9119" y="2899"/>
                </a:cubicBezTo>
                <a:cubicBezTo>
                  <a:pt x="9113" y="2899"/>
                  <a:pt x="9113" y="2905"/>
                  <a:pt x="9107" y="2899"/>
                </a:cubicBezTo>
                <a:cubicBezTo>
                  <a:pt x="9101" y="2899"/>
                  <a:pt x="9107" y="2893"/>
                  <a:pt x="9101" y="2887"/>
                </a:cubicBezTo>
                <a:lnTo>
                  <a:pt x="9089" y="2887"/>
                </a:lnTo>
                <a:cubicBezTo>
                  <a:pt x="9089" y="2882"/>
                  <a:pt x="9089" y="2882"/>
                  <a:pt x="9089" y="2876"/>
                </a:cubicBezTo>
                <a:cubicBezTo>
                  <a:pt x="9089" y="2870"/>
                  <a:pt x="9083" y="2870"/>
                  <a:pt x="9083" y="2864"/>
                </a:cubicBezTo>
                <a:cubicBezTo>
                  <a:pt x="9077" y="2858"/>
                  <a:pt x="9071" y="2858"/>
                  <a:pt x="9066" y="2858"/>
                </a:cubicBezTo>
                <a:cubicBezTo>
                  <a:pt x="9066" y="2852"/>
                  <a:pt x="9071" y="2846"/>
                  <a:pt x="9066" y="2846"/>
                </a:cubicBezTo>
                <a:cubicBezTo>
                  <a:pt x="9066" y="2840"/>
                  <a:pt x="9060" y="2840"/>
                  <a:pt x="9060" y="2834"/>
                </a:cubicBezTo>
                <a:cubicBezTo>
                  <a:pt x="9054" y="2828"/>
                  <a:pt x="9054" y="2822"/>
                  <a:pt x="9054" y="2822"/>
                </a:cubicBezTo>
                <a:cubicBezTo>
                  <a:pt x="9048" y="2816"/>
                  <a:pt x="9048" y="2810"/>
                  <a:pt x="9042" y="2810"/>
                </a:cubicBezTo>
                <a:cubicBezTo>
                  <a:pt x="9036" y="2810"/>
                  <a:pt x="9036" y="2805"/>
                  <a:pt x="9030" y="2805"/>
                </a:cubicBezTo>
                <a:cubicBezTo>
                  <a:pt x="9024" y="2805"/>
                  <a:pt x="9018" y="2805"/>
                  <a:pt x="9006" y="2805"/>
                </a:cubicBezTo>
                <a:cubicBezTo>
                  <a:pt x="9000" y="2805"/>
                  <a:pt x="8994" y="2805"/>
                  <a:pt x="8982" y="2799"/>
                </a:cubicBezTo>
                <a:cubicBezTo>
                  <a:pt x="8977" y="2799"/>
                  <a:pt x="8982" y="2793"/>
                  <a:pt x="8977" y="2787"/>
                </a:cubicBezTo>
                <a:cubicBezTo>
                  <a:pt x="8977" y="2781"/>
                  <a:pt x="8977" y="2781"/>
                  <a:pt x="8982" y="2775"/>
                </a:cubicBezTo>
                <a:cubicBezTo>
                  <a:pt x="8982" y="2769"/>
                  <a:pt x="8989" y="2769"/>
                  <a:pt x="8994" y="2769"/>
                </a:cubicBezTo>
                <a:cubicBezTo>
                  <a:pt x="8994" y="2763"/>
                  <a:pt x="8994" y="2757"/>
                  <a:pt x="8994" y="2757"/>
                </a:cubicBezTo>
                <a:cubicBezTo>
                  <a:pt x="9000" y="2751"/>
                  <a:pt x="9006" y="2757"/>
                  <a:pt x="9006" y="2757"/>
                </a:cubicBezTo>
                <a:cubicBezTo>
                  <a:pt x="9012" y="2757"/>
                  <a:pt x="9012" y="2751"/>
                  <a:pt x="9018" y="2751"/>
                </a:cubicBezTo>
                <a:cubicBezTo>
                  <a:pt x="9018" y="2739"/>
                  <a:pt x="9018" y="2739"/>
                  <a:pt x="9018" y="2739"/>
                </a:cubicBezTo>
                <a:cubicBezTo>
                  <a:pt x="9018" y="2739"/>
                  <a:pt x="9018" y="2733"/>
                  <a:pt x="9018" y="2727"/>
                </a:cubicBezTo>
                <a:cubicBezTo>
                  <a:pt x="9018" y="2727"/>
                  <a:pt x="9024" y="2721"/>
                  <a:pt x="9030" y="2721"/>
                </a:cubicBezTo>
                <a:cubicBezTo>
                  <a:pt x="9030" y="2716"/>
                  <a:pt x="9036" y="2716"/>
                  <a:pt x="9042" y="2716"/>
                </a:cubicBezTo>
                <a:cubicBezTo>
                  <a:pt x="9042" y="2710"/>
                  <a:pt x="9042" y="2710"/>
                  <a:pt x="9042" y="2704"/>
                </a:cubicBezTo>
                <a:cubicBezTo>
                  <a:pt x="9042" y="2656"/>
                  <a:pt x="9042" y="2656"/>
                  <a:pt x="9042" y="2656"/>
                </a:cubicBezTo>
                <a:cubicBezTo>
                  <a:pt x="8935" y="2656"/>
                  <a:pt x="8935" y="2656"/>
                  <a:pt x="8935" y="2656"/>
                </a:cubicBezTo>
                <a:cubicBezTo>
                  <a:pt x="8935" y="2650"/>
                  <a:pt x="8935" y="2650"/>
                  <a:pt x="8941" y="2644"/>
                </a:cubicBezTo>
                <a:cubicBezTo>
                  <a:pt x="8941" y="2639"/>
                  <a:pt x="8947" y="2639"/>
                  <a:pt x="8953" y="2639"/>
                </a:cubicBezTo>
                <a:cubicBezTo>
                  <a:pt x="8953" y="2632"/>
                  <a:pt x="8947" y="2627"/>
                  <a:pt x="8953" y="2627"/>
                </a:cubicBezTo>
                <a:cubicBezTo>
                  <a:pt x="8953" y="2621"/>
                  <a:pt x="8947" y="2615"/>
                  <a:pt x="8953" y="2615"/>
                </a:cubicBezTo>
                <a:cubicBezTo>
                  <a:pt x="8953" y="2609"/>
                  <a:pt x="8959" y="2609"/>
                  <a:pt x="8959" y="2603"/>
                </a:cubicBezTo>
                <a:cubicBezTo>
                  <a:pt x="8965" y="2603"/>
                  <a:pt x="8965" y="2597"/>
                  <a:pt x="8971" y="2591"/>
                </a:cubicBezTo>
                <a:cubicBezTo>
                  <a:pt x="8977" y="2591"/>
                  <a:pt x="8977" y="2591"/>
                  <a:pt x="8982" y="2585"/>
                </a:cubicBezTo>
                <a:cubicBezTo>
                  <a:pt x="8977" y="2585"/>
                  <a:pt x="8977" y="2579"/>
                  <a:pt x="8971" y="2573"/>
                </a:cubicBezTo>
                <a:cubicBezTo>
                  <a:pt x="8965" y="2573"/>
                  <a:pt x="8959" y="2573"/>
                  <a:pt x="8953" y="2573"/>
                </a:cubicBezTo>
                <a:cubicBezTo>
                  <a:pt x="8935" y="2573"/>
                  <a:pt x="8935" y="2573"/>
                  <a:pt x="8935" y="2573"/>
                </a:cubicBezTo>
                <a:cubicBezTo>
                  <a:pt x="8929" y="2573"/>
                  <a:pt x="8929" y="2579"/>
                  <a:pt x="8923" y="2579"/>
                </a:cubicBezTo>
                <a:cubicBezTo>
                  <a:pt x="8905" y="2579"/>
                  <a:pt x="8900" y="2579"/>
                  <a:pt x="8882" y="2579"/>
                </a:cubicBezTo>
                <a:cubicBezTo>
                  <a:pt x="8882" y="2585"/>
                  <a:pt x="8882" y="2591"/>
                  <a:pt x="8882" y="2597"/>
                </a:cubicBezTo>
                <a:cubicBezTo>
                  <a:pt x="8882" y="2603"/>
                  <a:pt x="8876" y="2609"/>
                  <a:pt x="8876" y="2609"/>
                </a:cubicBezTo>
                <a:cubicBezTo>
                  <a:pt x="8876" y="2615"/>
                  <a:pt x="8864" y="2621"/>
                  <a:pt x="8864" y="2627"/>
                </a:cubicBezTo>
                <a:cubicBezTo>
                  <a:pt x="8864" y="2627"/>
                  <a:pt x="8864" y="2627"/>
                  <a:pt x="8864" y="2632"/>
                </a:cubicBezTo>
                <a:cubicBezTo>
                  <a:pt x="8864" y="2639"/>
                  <a:pt x="8870" y="2644"/>
                  <a:pt x="8870" y="2650"/>
                </a:cubicBezTo>
                <a:cubicBezTo>
                  <a:pt x="8870" y="2656"/>
                  <a:pt x="8864" y="2662"/>
                  <a:pt x="8864" y="2662"/>
                </a:cubicBezTo>
                <a:cubicBezTo>
                  <a:pt x="8858" y="2668"/>
                  <a:pt x="8852" y="2668"/>
                  <a:pt x="8840" y="2668"/>
                </a:cubicBezTo>
                <a:cubicBezTo>
                  <a:pt x="8834" y="2668"/>
                  <a:pt x="8834" y="2668"/>
                  <a:pt x="8828" y="2662"/>
                </a:cubicBezTo>
                <a:cubicBezTo>
                  <a:pt x="8823" y="2662"/>
                  <a:pt x="8823" y="2650"/>
                  <a:pt x="8811" y="2650"/>
                </a:cubicBezTo>
                <a:cubicBezTo>
                  <a:pt x="8805" y="2650"/>
                  <a:pt x="8799" y="2656"/>
                  <a:pt x="8799" y="2662"/>
                </a:cubicBezTo>
                <a:cubicBezTo>
                  <a:pt x="8793" y="2668"/>
                  <a:pt x="8799" y="2668"/>
                  <a:pt x="8799" y="2674"/>
                </a:cubicBezTo>
                <a:cubicBezTo>
                  <a:pt x="8799" y="2680"/>
                  <a:pt x="8793" y="2692"/>
                  <a:pt x="8799" y="2698"/>
                </a:cubicBezTo>
                <a:cubicBezTo>
                  <a:pt x="8805" y="2698"/>
                  <a:pt x="8805" y="2698"/>
                  <a:pt x="8811" y="2704"/>
                </a:cubicBezTo>
                <a:cubicBezTo>
                  <a:pt x="8816" y="2704"/>
                  <a:pt x="8828" y="2704"/>
                  <a:pt x="8834" y="2710"/>
                </a:cubicBezTo>
                <a:cubicBezTo>
                  <a:pt x="8834" y="2710"/>
                  <a:pt x="8828" y="2716"/>
                  <a:pt x="8828" y="2721"/>
                </a:cubicBezTo>
                <a:cubicBezTo>
                  <a:pt x="8828" y="2727"/>
                  <a:pt x="8828" y="2727"/>
                  <a:pt x="8828" y="2727"/>
                </a:cubicBezTo>
                <a:cubicBezTo>
                  <a:pt x="8828" y="2733"/>
                  <a:pt x="8823" y="2739"/>
                  <a:pt x="8823" y="2739"/>
                </a:cubicBezTo>
                <a:cubicBezTo>
                  <a:pt x="8823" y="2745"/>
                  <a:pt x="8828" y="2745"/>
                  <a:pt x="8828" y="2751"/>
                </a:cubicBezTo>
                <a:cubicBezTo>
                  <a:pt x="8828" y="2757"/>
                  <a:pt x="8828" y="2763"/>
                  <a:pt x="8823" y="2763"/>
                </a:cubicBezTo>
                <a:cubicBezTo>
                  <a:pt x="8823" y="2769"/>
                  <a:pt x="8816" y="2763"/>
                  <a:pt x="8811" y="2769"/>
                </a:cubicBezTo>
                <a:lnTo>
                  <a:pt x="8805" y="2769"/>
                </a:lnTo>
                <a:cubicBezTo>
                  <a:pt x="8799" y="2775"/>
                  <a:pt x="8793" y="2775"/>
                  <a:pt x="8793" y="2781"/>
                </a:cubicBezTo>
                <a:cubicBezTo>
                  <a:pt x="8793" y="2787"/>
                  <a:pt x="8793" y="2793"/>
                  <a:pt x="8793" y="2799"/>
                </a:cubicBezTo>
                <a:cubicBezTo>
                  <a:pt x="8816" y="2799"/>
                  <a:pt x="8816" y="2799"/>
                  <a:pt x="8816" y="2799"/>
                </a:cubicBezTo>
                <a:cubicBezTo>
                  <a:pt x="8823" y="2799"/>
                  <a:pt x="8823" y="2793"/>
                  <a:pt x="8828" y="2793"/>
                </a:cubicBezTo>
                <a:cubicBezTo>
                  <a:pt x="8834" y="2793"/>
                  <a:pt x="8834" y="2793"/>
                  <a:pt x="8840" y="2799"/>
                </a:cubicBezTo>
                <a:cubicBezTo>
                  <a:pt x="8840" y="2799"/>
                  <a:pt x="8834" y="2805"/>
                  <a:pt x="8840" y="2805"/>
                </a:cubicBezTo>
                <a:cubicBezTo>
                  <a:pt x="8840" y="2810"/>
                  <a:pt x="8846" y="2810"/>
                  <a:pt x="8852" y="2816"/>
                </a:cubicBezTo>
                <a:cubicBezTo>
                  <a:pt x="8876" y="2816"/>
                  <a:pt x="8876" y="2816"/>
                  <a:pt x="8876" y="2816"/>
                </a:cubicBezTo>
                <a:cubicBezTo>
                  <a:pt x="8876" y="2810"/>
                  <a:pt x="8870" y="2810"/>
                  <a:pt x="8876" y="2805"/>
                </a:cubicBezTo>
                <a:cubicBezTo>
                  <a:pt x="8876" y="2799"/>
                  <a:pt x="8876" y="2799"/>
                  <a:pt x="8882" y="2793"/>
                </a:cubicBezTo>
                <a:cubicBezTo>
                  <a:pt x="8888" y="2805"/>
                  <a:pt x="8888" y="2805"/>
                  <a:pt x="8888" y="2805"/>
                </a:cubicBezTo>
                <a:lnTo>
                  <a:pt x="8888" y="2810"/>
                </a:lnTo>
                <a:cubicBezTo>
                  <a:pt x="8888" y="2822"/>
                  <a:pt x="8900" y="2828"/>
                  <a:pt x="8900" y="2840"/>
                </a:cubicBezTo>
                <a:cubicBezTo>
                  <a:pt x="8900" y="2840"/>
                  <a:pt x="8900" y="2846"/>
                  <a:pt x="8894" y="2852"/>
                </a:cubicBezTo>
                <a:lnTo>
                  <a:pt x="8888" y="2852"/>
                </a:lnTo>
                <a:cubicBezTo>
                  <a:pt x="8882" y="2858"/>
                  <a:pt x="8876" y="2858"/>
                  <a:pt x="8876" y="2858"/>
                </a:cubicBezTo>
                <a:cubicBezTo>
                  <a:pt x="8876" y="2864"/>
                  <a:pt x="8870" y="2864"/>
                  <a:pt x="8876" y="2870"/>
                </a:cubicBezTo>
                <a:cubicBezTo>
                  <a:pt x="8876" y="2876"/>
                  <a:pt x="8882" y="2876"/>
                  <a:pt x="8882" y="2882"/>
                </a:cubicBezTo>
                <a:cubicBezTo>
                  <a:pt x="8941" y="2882"/>
                  <a:pt x="8941" y="2882"/>
                  <a:pt x="8941" y="2882"/>
                </a:cubicBezTo>
                <a:cubicBezTo>
                  <a:pt x="8947" y="2870"/>
                  <a:pt x="8947" y="2870"/>
                  <a:pt x="8947" y="2870"/>
                </a:cubicBezTo>
                <a:cubicBezTo>
                  <a:pt x="8947" y="2876"/>
                  <a:pt x="8953" y="2870"/>
                  <a:pt x="8959" y="2876"/>
                </a:cubicBezTo>
                <a:cubicBezTo>
                  <a:pt x="8959" y="2882"/>
                  <a:pt x="8959" y="2882"/>
                  <a:pt x="8959" y="2887"/>
                </a:cubicBezTo>
                <a:cubicBezTo>
                  <a:pt x="8965" y="2893"/>
                  <a:pt x="8971" y="2893"/>
                  <a:pt x="8971" y="2899"/>
                </a:cubicBezTo>
                <a:cubicBezTo>
                  <a:pt x="8971" y="2905"/>
                  <a:pt x="8965" y="2911"/>
                  <a:pt x="8965" y="2917"/>
                </a:cubicBezTo>
                <a:cubicBezTo>
                  <a:pt x="8965" y="2923"/>
                  <a:pt x="8965" y="2929"/>
                  <a:pt x="8971" y="2935"/>
                </a:cubicBezTo>
                <a:cubicBezTo>
                  <a:pt x="8977" y="2941"/>
                  <a:pt x="8982" y="2941"/>
                  <a:pt x="8994" y="2947"/>
                </a:cubicBezTo>
                <a:cubicBezTo>
                  <a:pt x="8989" y="2965"/>
                  <a:pt x="8989" y="2965"/>
                  <a:pt x="8989" y="2965"/>
                </a:cubicBezTo>
                <a:cubicBezTo>
                  <a:pt x="8989" y="2976"/>
                  <a:pt x="8994" y="2982"/>
                  <a:pt x="8994" y="2988"/>
                </a:cubicBezTo>
                <a:cubicBezTo>
                  <a:pt x="8994" y="2994"/>
                  <a:pt x="8989" y="3000"/>
                  <a:pt x="8989" y="3000"/>
                </a:cubicBezTo>
                <a:cubicBezTo>
                  <a:pt x="8982" y="3006"/>
                  <a:pt x="8977" y="3000"/>
                  <a:pt x="8971" y="3000"/>
                </a:cubicBezTo>
                <a:cubicBezTo>
                  <a:pt x="8965" y="3000"/>
                  <a:pt x="8959" y="3000"/>
                  <a:pt x="8953" y="3000"/>
                </a:cubicBezTo>
                <a:cubicBezTo>
                  <a:pt x="8947" y="3000"/>
                  <a:pt x="8947" y="2994"/>
                  <a:pt x="8941" y="2994"/>
                </a:cubicBezTo>
                <a:cubicBezTo>
                  <a:pt x="8935" y="2994"/>
                  <a:pt x="8929" y="2994"/>
                  <a:pt x="8923" y="2994"/>
                </a:cubicBezTo>
                <a:cubicBezTo>
                  <a:pt x="8917" y="2994"/>
                  <a:pt x="8917" y="2994"/>
                  <a:pt x="8917" y="2994"/>
                </a:cubicBezTo>
                <a:cubicBezTo>
                  <a:pt x="8917" y="2994"/>
                  <a:pt x="8911" y="2994"/>
                  <a:pt x="8905" y="2994"/>
                </a:cubicBezTo>
                <a:cubicBezTo>
                  <a:pt x="8905" y="2994"/>
                  <a:pt x="8905" y="3000"/>
                  <a:pt x="8900" y="3006"/>
                </a:cubicBezTo>
                <a:cubicBezTo>
                  <a:pt x="8894" y="3006"/>
                  <a:pt x="8900" y="3012"/>
                  <a:pt x="8894" y="3018"/>
                </a:cubicBezTo>
                <a:cubicBezTo>
                  <a:pt x="8894" y="3018"/>
                  <a:pt x="8888" y="3012"/>
                  <a:pt x="8888" y="3018"/>
                </a:cubicBezTo>
                <a:cubicBezTo>
                  <a:pt x="8882" y="3018"/>
                  <a:pt x="8876" y="3018"/>
                  <a:pt x="8876" y="3018"/>
                </a:cubicBezTo>
                <a:cubicBezTo>
                  <a:pt x="8870" y="3030"/>
                  <a:pt x="8870" y="3030"/>
                  <a:pt x="8870" y="3030"/>
                </a:cubicBezTo>
                <a:cubicBezTo>
                  <a:pt x="8876" y="3030"/>
                  <a:pt x="8876" y="3036"/>
                  <a:pt x="8882" y="3036"/>
                </a:cubicBezTo>
                <a:cubicBezTo>
                  <a:pt x="8894" y="3036"/>
                  <a:pt x="8900" y="3030"/>
                  <a:pt x="8911" y="3030"/>
                </a:cubicBezTo>
                <a:cubicBezTo>
                  <a:pt x="8917" y="3030"/>
                  <a:pt x="8923" y="3030"/>
                  <a:pt x="8929" y="3036"/>
                </a:cubicBezTo>
                <a:lnTo>
                  <a:pt x="8929" y="3042"/>
                </a:lnTo>
                <a:cubicBezTo>
                  <a:pt x="8923" y="3048"/>
                  <a:pt x="8929" y="3054"/>
                  <a:pt x="8923" y="3054"/>
                </a:cubicBezTo>
                <a:cubicBezTo>
                  <a:pt x="8923" y="3059"/>
                  <a:pt x="8917" y="3054"/>
                  <a:pt x="8911" y="3054"/>
                </a:cubicBezTo>
                <a:cubicBezTo>
                  <a:pt x="8911" y="3059"/>
                  <a:pt x="8905" y="3059"/>
                  <a:pt x="8900" y="3065"/>
                </a:cubicBezTo>
                <a:cubicBezTo>
                  <a:pt x="8900" y="3065"/>
                  <a:pt x="8900" y="3071"/>
                  <a:pt x="8894" y="3077"/>
                </a:cubicBezTo>
                <a:cubicBezTo>
                  <a:pt x="8888" y="3077"/>
                  <a:pt x="8882" y="3077"/>
                  <a:pt x="8876" y="3077"/>
                </a:cubicBezTo>
                <a:cubicBezTo>
                  <a:pt x="8870" y="3089"/>
                  <a:pt x="8870" y="3089"/>
                  <a:pt x="8870" y="3089"/>
                </a:cubicBezTo>
                <a:cubicBezTo>
                  <a:pt x="8870" y="3095"/>
                  <a:pt x="8870" y="3095"/>
                  <a:pt x="8876" y="3101"/>
                </a:cubicBezTo>
                <a:cubicBezTo>
                  <a:pt x="8876" y="3107"/>
                  <a:pt x="8876" y="3107"/>
                  <a:pt x="8882" y="3113"/>
                </a:cubicBezTo>
                <a:lnTo>
                  <a:pt x="8888" y="3113"/>
                </a:lnTo>
                <a:cubicBezTo>
                  <a:pt x="8894" y="3113"/>
                  <a:pt x="8900" y="3107"/>
                  <a:pt x="8900" y="3107"/>
                </a:cubicBezTo>
                <a:cubicBezTo>
                  <a:pt x="8905" y="3107"/>
                  <a:pt x="8911" y="3101"/>
                  <a:pt x="8917" y="3101"/>
                </a:cubicBezTo>
                <a:cubicBezTo>
                  <a:pt x="8929" y="3101"/>
                  <a:pt x="8935" y="3113"/>
                  <a:pt x="8947" y="3113"/>
                </a:cubicBezTo>
                <a:cubicBezTo>
                  <a:pt x="8953" y="3113"/>
                  <a:pt x="8953" y="3113"/>
                  <a:pt x="8959" y="3113"/>
                </a:cubicBezTo>
                <a:cubicBezTo>
                  <a:pt x="8965" y="3113"/>
                  <a:pt x="8977" y="3113"/>
                  <a:pt x="8982" y="3113"/>
                </a:cubicBezTo>
                <a:cubicBezTo>
                  <a:pt x="8982" y="3113"/>
                  <a:pt x="8989" y="3113"/>
                  <a:pt x="8994" y="3113"/>
                </a:cubicBezTo>
                <a:cubicBezTo>
                  <a:pt x="9000" y="3113"/>
                  <a:pt x="8994" y="3119"/>
                  <a:pt x="9000" y="3125"/>
                </a:cubicBezTo>
                <a:cubicBezTo>
                  <a:pt x="8994" y="3131"/>
                  <a:pt x="8994" y="3131"/>
                  <a:pt x="8989" y="3137"/>
                </a:cubicBezTo>
                <a:cubicBezTo>
                  <a:pt x="8989" y="3137"/>
                  <a:pt x="8982" y="3137"/>
                  <a:pt x="8977" y="3137"/>
                </a:cubicBezTo>
                <a:cubicBezTo>
                  <a:pt x="8971" y="3142"/>
                  <a:pt x="8965" y="3142"/>
                  <a:pt x="8953" y="3142"/>
                </a:cubicBezTo>
                <a:cubicBezTo>
                  <a:pt x="8947" y="3142"/>
                  <a:pt x="8947" y="3142"/>
                  <a:pt x="8941" y="3142"/>
                </a:cubicBezTo>
                <a:cubicBezTo>
                  <a:pt x="8935" y="3142"/>
                  <a:pt x="8935" y="3142"/>
                  <a:pt x="8929" y="3148"/>
                </a:cubicBezTo>
                <a:cubicBezTo>
                  <a:pt x="8923" y="3148"/>
                  <a:pt x="8929" y="3154"/>
                  <a:pt x="8923" y="3160"/>
                </a:cubicBezTo>
                <a:cubicBezTo>
                  <a:pt x="8923" y="3160"/>
                  <a:pt x="8917" y="3160"/>
                  <a:pt x="8911" y="3160"/>
                </a:cubicBezTo>
                <a:cubicBezTo>
                  <a:pt x="8905" y="3160"/>
                  <a:pt x="8900" y="3160"/>
                  <a:pt x="8888" y="3166"/>
                </a:cubicBezTo>
                <a:cubicBezTo>
                  <a:pt x="8888" y="3172"/>
                  <a:pt x="8894" y="3178"/>
                  <a:pt x="8888" y="3190"/>
                </a:cubicBezTo>
                <a:lnTo>
                  <a:pt x="8888" y="3196"/>
                </a:lnTo>
                <a:cubicBezTo>
                  <a:pt x="8888" y="3202"/>
                  <a:pt x="8882" y="3202"/>
                  <a:pt x="8876" y="3202"/>
                </a:cubicBezTo>
                <a:cubicBezTo>
                  <a:pt x="8870" y="3208"/>
                  <a:pt x="8870" y="3208"/>
                  <a:pt x="8864" y="3214"/>
                </a:cubicBezTo>
                <a:cubicBezTo>
                  <a:pt x="8864" y="3214"/>
                  <a:pt x="8858" y="3214"/>
                  <a:pt x="8852" y="3214"/>
                </a:cubicBezTo>
                <a:cubicBezTo>
                  <a:pt x="8858" y="3220"/>
                  <a:pt x="8858" y="3225"/>
                  <a:pt x="8864" y="3225"/>
                </a:cubicBezTo>
                <a:close/>
                <a:moveTo>
                  <a:pt x="8816" y="2929"/>
                </a:moveTo>
                <a:lnTo>
                  <a:pt x="8816" y="2929"/>
                </a:lnTo>
                <a:cubicBezTo>
                  <a:pt x="8823" y="2929"/>
                  <a:pt x="8823" y="2929"/>
                  <a:pt x="8828" y="2929"/>
                </a:cubicBezTo>
                <a:cubicBezTo>
                  <a:pt x="8840" y="2923"/>
                  <a:pt x="8846" y="2917"/>
                  <a:pt x="8846" y="2905"/>
                </a:cubicBezTo>
                <a:cubicBezTo>
                  <a:pt x="8846" y="2899"/>
                  <a:pt x="8846" y="2893"/>
                  <a:pt x="8840" y="2887"/>
                </a:cubicBezTo>
                <a:cubicBezTo>
                  <a:pt x="8840" y="2887"/>
                  <a:pt x="8834" y="2882"/>
                  <a:pt x="8828" y="2882"/>
                </a:cubicBezTo>
                <a:cubicBezTo>
                  <a:pt x="8828" y="2876"/>
                  <a:pt x="8828" y="2870"/>
                  <a:pt x="8828" y="2870"/>
                </a:cubicBezTo>
                <a:cubicBezTo>
                  <a:pt x="8828" y="2864"/>
                  <a:pt x="8828" y="2858"/>
                  <a:pt x="8828" y="2858"/>
                </a:cubicBezTo>
                <a:cubicBezTo>
                  <a:pt x="8823" y="2852"/>
                  <a:pt x="8823" y="2852"/>
                  <a:pt x="8816" y="2846"/>
                </a:cubicBezTo>
                <a:cubicBezTo>
                  <a:pt x="8811" y="2846"/>
                  <a:pt x="8811" y="2846"/>
                  <a:pt x="8805" y="2846"/>
                </a:cubicBezTo>
                <a:cubicBezTo>
                  <a:pt x="8799" y="2846"/>
                  <a:pt x="8799" y="2840"/>
                  <a:pt x="8793" y="2840"/>
                </a:cubicBezTo>
                <a:cubicBezTo>
                  <a:pt x="8787" y="2840"/>
                  <a:pt x="8787" y="2840"/>
                  <a:pt x="8787" y="2840"/>
                </a:cubicBezTo>
                <a:cubicBezTo>
                  <a:pt x="8781" y="2840"/>
                  <a:pt x="8775" y="2840"/>
                  <a:pt x="8769" y="2846"/>
                </a:cubicBezTo>
                <a:cubicBezTo>
                  <a:pt x="8769" y="2846"/>
                  <a:pt x="8763" y="2846"/>
                  <a:pt x="8757" y="2846"/>
                </a:cubicBezTo>
                <a:cubicBezTo>
                  <a:pt x="8757" y="2852"/>
                  <a:pt x="8757" y="2858"/>
                  <a:pt x="8751" y="2858"/>
                </a:cubicBezTo>
                <a:cubicBezTo>
                  <a:pt x="8751" y="2864"/>
                  <a:pt x="8745" y="2864"/>
                  <a:pt x="8739" y="2864"/>
                </a:cubicBezTo>
                <a:cubicBezTo>
                  <a:pt x="8739" y="2864"/>
                  <a:pt x="8734" y="2864"/>
                  <a:pt x="8734" y="2858"/>
                </a:cubicBezTo>
                <a:cubicBezTo>
                  <a:pt x="8727" y="2858"/>
                  <a:pt x="8727" y="2852"/>
                  <a:pt x="8727" y="2846"/>
                </a:cubicBezTo>
                <a:cubicBezTo>
                  <a:pt x="8722" y="2846"/>
                  <a:pt x="8716" y="2846"/>
                  <a:pt x="8716" y="2840"/>
                </a:cubicBezTo>
                <a:cubicBezTo>
                  <a:pt x="8686" y="2846"/>
                  <a:pt x="8686" y="2846"/>
                  <a:pt x="8686" y="2846"/>
                </a:cubicBezTo>
                <a:cubicBezTo>
                  <a:pt x="8686" y="2846"/>
                  <a:pt x="8686" y="2852"/>
                  <a:pt x="8686" y="2858"/>
                </a:cubicBezTo>
                <a:cubicBezTo>
                  <a:pt x="8686" y="2858"/>
                  <a:pt x="8686" y="2864"/>
                  <a:pt x="8686" y="2870"/>
                </a:cubicBezTo>
                <a:cubicBezTo>
                  <a:pt x="8686" y="2876"/>
                  <a:pt x="8686" y="2876"/>
                  <a:pt x="8686" y="2887"/>
                </a:cubicBezTo>
                <a:cubicBezTo>
                  <a:pt x="8686" y="2893"/>
                  <a:pt x="8686" y="2893"/>
                  <a:pt x="8686" y="2899"/>
                </a:cubicBezTo>
                <a:cubicBezTo>
                  <a:pt x="8686" y="2905"/>
                  <a:pt x="8692" y="2899"/>
                  <a:pt x="8692" y="2899"/>
                </a:cubicBezTo>
                <a:cubicBezTo>
                  <a:pt x="8686" y="2899"/>
                  <a:pt x="8680" y="2899"/>
                  <a:pt x="8680" y="2899"/>
                </a:cubicBezTo>
                <a:cubicBezTo>
                  <a:pt x="8674" y="2899"/>
                  <a:pt x="8674" y="2905"/>
                  <a:pt x="8668" y="2905"/>
                </a:cubicBezTo>
                <a:cubicBezTo>
                  <a:pt x="8662" y="2905"/>
                  <a:pt x="8662" y="2905"/>
                  <a:pt x="8657" y="2905"/>
                </a:cubicBezTo>
                <a:cubicBezTo>
                  <a:pt x="8650" y="2911"/>
                  <a:pt x="8645" y="2917"/>
                  <a:pt x="8633" y="2917"/>
                </a:cubicBezTo>
                <a:cubicBezTo>
                  <a:pt x="8627" y="2917"/>
                  <a:pt x="8627" y="2911"/>
                  <a:pt x="8621" y="2905"/>
                </a:cubicBezTo>
                <a:cubicBezTo>
                  <a:pt x="8609" y="2911"/>
                  <a:pt x="8609" y="2911"/>
                  <a:pt x="8609" y="2911"/>
                </a:cubicBezTo>
                <a:cubicBezTo>
                  <a:pt x="8609" y="2994"/>
                  <a:pt x="8609" y="2994"/>
                  <a:pt x="8609" y="2994"/>
                </a:cubicBezTo>
                <a:cubicBezTo>
                  <a:pt x="8615" y="2994"/>
                  <a:pt x="8615" y="2994"/>
                  <a:pt x="8621" y="2994"/>
                </a:cubicBezTo>
                <a:cubicBezTo>
                  <a:pt x="8633" y="2994"/>
                  <a:pt x="8639" y="2994"/>
                  <a:pt x="8650" y="2994"/>
                </a:cubicBezTo>
                <a:cubicBezTo>
                  <a:pt x="8650" y="3030"/>
                  <a:pt x="8650" y="3030"/>
                  <a:pt x="8650" y="3030"/>
                </a:cubicBezTo>
                <a:cubicBezTo>
                  <a:pt x="8639" y="3030"/>
                  <a:pt x="8639" y="3030"/>
                  <a:pt x="8633" y="3030"/>
                </a:cubicBezTo>
                <a:cubicBezTo>
                  <a:pt x="8627" y="3030"/>
                  <a:pt x="8621" y="3030"/>
                  <a:pt x="8621" y="3030"/>
                </a:cubicBezTo>
                <a:cubicBezTo>
                  <a:pt x="8615" y="3030"/>
                  <a:pt x="8615" y="3036"/>
                  <a:pt x="8615" y="3042"/>
                </a:cubicBezTo>
                <a:cubicBezTo>
                  <a:pt x="8609" y="3048"/>
                  <a:pt x="8609" y="3048"/>
                  <a:pt x="8609" y="3054"/>
                </a:cubicBezTo>
                <a:cubicBezTo>
                  <a:pt x="8609" y="3059"/>
                  <a:pt x="8609" y="3065"/>
                  <a:pt x="8609" y="3077"/>
                </a:cubicBezTo>
                <a:cubicBezTo>
                  <a:pt x="8609" y="3077"/>
                  <a:pt x="8597" y="3077"/>
                  <a:pt x="8597" y="3083"/>
                </a:cubicBezTo>
                <a:cubicBezTo>
                  <a:pt x="8597" y="3083"/>
                  <a:pt x="8591" y="3089"/>
                  <a:pt x="8591" y="3095"/>
                </a:cubicBezTo>
                <a:cubicBezTo>
                  <a:pt x="8591" y="3095"/>
                  <a:pt x="8597" y="3101"/>
                  <a:pt x="8597" y="3107"/>
                </a:cubicBezTo>
                <a:cubicBezTo>
                  <a:pt x="8597" y="3107"/>
                  <a:pt x="8603" y="3113"/>
                  <a:pt x="8609" y="3113"/>
                </a:cubicBezTo>
                <a:cubicBezTo>
                  <a:pt x="8615" y="3119"/>
                  <a:pt x="8615" y="3119"/>
                  <a:pt x="8627" y="3119"/>
                </a:cubicBezTo>
                <a:cubicBezTo>
                  <a:pt x="8633" y="3119"/>
                  <a:pt x="8633" y="3113"/>
                  <a:pt x="8645" y="3113"/>
                </a:cubicBezTo>
                <a:cubicBezTo>
                  <a:pt x="8645" y="3113"/>
                  <a:pt x="8650" y="3107"/>
                  <a:pt x="8650" y="3113"/>
                </a:cubicBezTo>
                <a:cubicBezTo>
                  <a:pt x="8657" y="3113"/>
                  <a:pt x="8662" y="3113"/>
                  <a:pt x="8662" y="3113"/>
                </a:cubicBezTo>
                <a:cubicBezTo>
                  <a:pt x="8668" y="3113"/>
                  <a:pt x="8668" y="3119"/>
                  <a:pt x="8668" y="3119"/>
                </a:cubicBezTo>
                <a:cubicBezTo>
                  <a:pt x="8680" y="3119"/>
                  <a:pt x="8680" y="3113"/>
                  <a:pt x="8686" y="3107"/>
                </a:cubicBezTo>
                <a:cubicBezTo>
                  <a:pt x="8692" y="3107"/>
                  <a:pt x="8698" y="3101"/>
                  <a:pt x="8698" y="3101"/>
                </a:cubicBezTo>
                <a:cubicBezTo>
                  <a:pt x="8698" y="3095"/>
                  <a:pt x="8698" y="3089"/>
                  <a:pt x="8698" y="3089"/>
                </a:cubicBezTo>
                <a:cubicBezTo>
                  <a:pt x="8704" y="3083"/>
                  <a:pt x="8710" y="3083"/>
                  <a:pt x="8710" y="3077"/>
                </a:cubicBezTo>
                <a:cubicBezTo>
                  <a:pt x="8811" y="3077"/>
                  <a:pt x="8811" y="3077"/>
                  <a:pt x="8811" y="3077"/>
                </a:cubicBezTo>
                <a:cubicBezTo>
                  <a:pt x="8811" y="3059"/>
                  <a:pt x="8811" y="3059"/>
                  <a:pt x="8811" y="3059"/>
                </a:cubicBezTo>
                <a:cubicBezTo>
                  <a:pt x="8811" y="3054"/>
                  <a:pt x="8799" y="3048"/>
                  <a:pt x="8799" y="3036"/>
                </a:cubicBezTo>
                <a:lnTo>
                  <a:pt x="8811" y="3036"/>
                </a:lnTo>
                <a:cubicBezTo>
                  <a:pt x="8811" y="3030"/>
                  <a:pt x="8816" y="3024"/>
                  <a:pt x="8816" y="3024"/>
                </a:cubicBezTo>
                <a:cubicBezTo>
                  <a:pt x="8816" y="3018"/>
                  <a:pt x="8816" y="3012"/>
                  <a:pt x="8816" y="3012"/>
                </a:cubicBezTo>
                <a:cubicBezTo>
                  <a:pt x="8816" y="3000"/>
                  <a:pt x="8816" y="2994"/>
                  <a:pt x="8816" y="2988"/>
                </a:cubicBezTo>
                <a:cubicBezTo>
                  <a:pt x="8816" y="2982"/>
                  <a:pt x="8816" y="2982"/>
                  <a:pt x="8816" y="2976"/>
                </a:cubicBezTo>
                <a:cubicBezTo>
                  <a:pt x="8816" y="2965"/>
                  <a:pt x="8816" y="2959"/>
                  <a:pt x="8816" y="2953"/>
                </a:cubicBezTo>
                <a:lnTo>
                  <a:pt x="8816" y="2929"/>
                </a:lnTo>
                <a:close/>
                <a:moveTo>
                  <a:pt x="11869" y="7274"/>
                </a:moveTo>
                <a:lnTo>
                  <a:pt x="11869" y="7274"/>
                </a:lnTo>
                <a:cubicBezTo>
                  <a:pt x="11869" y="7256"/>
                  <a:pt x="11851" y="7244"/>
                  <a:pt x="11851" y="7221"/>
                </a:cubicBezTo>
                <a:cubicBezTo>
                  <a:pt x="11851" y="7203"/>
                  <a:pt x="11857" y="7197"/>
                  <a:pt x="11863" y="7185"/>
                </a:cubicBezTo>
                <a:cubicBezTo>
                  <a:pt x="11869" y="7179"/>
                  <a:pt x="11875" y="7173"/>
                  <a:pt x="11875" y="7161"/>
                </a:cubicBezTo>
                <a:cubicBezTo>
                  <a:pt x="11875" y="7138"/>
                  <a:pt x="11875" y="7138"/>
                  <a:pt x="11875" y="7138"/>
                </a:cubicBezTo>
                <a:cubicBezTo>
                  <a:pt x="11875" y="7132"/>
                  <a:pt x="11869" y="7126"/>
                  <a:pt x="11869" y="7114"/>
                </a:cubicBezTo>
                <a:cubicBezTo>
                  <a:pt x="11869" y="7108"/>
                  <a:pt x="11869" y="7108"/>
                  <a:pt x="11869" y="7108"/>
                </a:cubicBezTo>
                <a:cubicBezTo>
                  <a:pt x="11869" y="7096"/>
                  <a:pt x="11887" y="7096"/>
                  <a:pt x="11893" y="7090"/>
                </a:cubicBezTo>
                <a:cubicBezTo>
                  <a:pt x="11893" y="7078"/>
                  <a:pt x="11899" y="7072"/>
                  <a:pt x="11899" y="7066"/>
                </a:cubicBezTo>
                <a:cubicBezTo>
                  <a:pt x="11899" y="7055"/>
                  <a:pt x="11899" y="7055"/>
                  <a:pt x="11899" y="7055"/>
                </a:cubicBezTo>
                <a:cubicBezTo>
                  <a:pt x="11899" y="7031"/>
                  <a:pt x="11887" y="7019"/>
                  <a:pt x="11887" y="6995"/>
                </a:cubicBezTo>
                <a:cubicBezTo>
                  <a:pt x="11887" y="6978"/>
                  <a:pt x="11887" y="6966"/>
                  <a:pt x="11887" y="6954"/>
                </a:cubicBezTo>
                <a:cubicBezTo>
                  <a:pt x="11887" y="6942"/>
                  <a:pt x="11887" y="6936"/>
                  <a:pt x="11887" y="6930"/>
                </a:cubicBezTo>
                <a:cubicBezTo>
                  <a:pt x="11887" y="6918"/>
                  <a:pt x="11875" y="6918"/>
                  <a:pt x="11863" y="6912"/>
                </a:cubicBezTo>
                <a:cubicBezTo>
                  <a:pt x="11857" y="6906"/>
                  <a:pt x="11851" y="6901"/>
                  <a:pt x="11839" y="6896"/>
                </a:cubicBezTo>
                <a:cubicBezTo>
                  <a:pt x="11834" y="6890"/>
                  <a:pt x="11827" y="6890"/>
                  <a:pt x="11816" y="6890"/>
                </a:cubicBezTo>
                <a:cubicBezTo>
                  <a:pt x="11816" y="6896"/>
                  <a:pt x="11822" y="6906"/>
                  <a:pt x="11816" y="6912"/>
                </a:cubicBezTo>
                <a:cubicBezTo>
                  <a:pt x="11816" y="6918"/>
                  <a:pt x="11822" y="6924"/>
                  <a:pt x="11816" y="6936"/>
                </a:cubicBezTo>
                <a:cubicBezTo>
                  <a:pt x="11816" y="6942"/>
                  <a:pt x="11804" y="6942"/>
                  <a:pt x="11798" y="6954"/>
                </a:cubicBezTo>
                <a:cubicBezTo>
                  <a:pt x="11786" y="6960"/>
                  <a:pt x="11786" y="6966"/>
                  <a:pt x="11780" y="6972"/>
                </a:cubicBezTo>
                <a:cubicBezTo>
                  <a:pt x="11774" y="6984"/>
                  <a:pt x="11762" y="6984"/>
                  <a:pt x="11756" y="6989"/>
                </a:cubicBezTo>
                <a:cubicBezTo>
                  <a:pt x="11750" y="7001"/>
                  <a:pt x="11750" y="7007"/>
                  <a:pt x="11750" y="7013"/>
                </a:cubicBezTo>
                <a:cubicBezTo>
                  <a:pt x="11745" y="7019"/>
                  <a:pt x="11750" y="7031"/>
                  <a:pt x="11750" y="7037"/>
                </a:cubicBezTo>
                <a:cubicBezTo>
                  <a:pt x="11745" y="7043"/>
                  <a:pt x="11733" y="7037"/>
                  <a:pt x="11727" y="7043"/>
                </a:cubicBezTo>
                <a:cubicBezTo>
                  <a:pt x="11721" y="7055"/>
                  <a:pt x="11727" y="7078"/>
                  <a:pt x="11709" y="7090"/>
                </a:cubicBezTo>
                <a:cubicBezTo>
                  <a:pt x="11703" y="7090"/>
                  <a:pt x="11697" y="7090"/>
                  <a:pt x="11685" y="7090"/>
                </a:cubicBezTo>
                <a:cubicBezTo>
                  <a:pt x="11673" y="7090"/>
                  <a:pt x="11656" y="7084"/>
                  <a:pt x="11644" y="7090"/>
                </a:cubicBezTo>
                <a:cubicBezTo>
                  <a:pt x="11626" y="7090"/>
                  <a:pt x="11608" y="7090"/>
                  <a:pt x="11596" y="7102"/>
                </a:cubicBezTo>
                <a:cubicBezTo>
                  <a:pt x="11584" y="7102"/>
                  <a:pt x="11579" y="7102"/>
                  <a:pt x="11573" y="7114"/>
                </a:cubicBezTo>
                <a:cubicBezTo>
                  <a:pt x="11567" y="7120"/>
                  <a:pt x="11573" y="7126"/>
                  <a:pt x="11573" y="7132"/>
                </a:cubicBezTo>
                <a:cubicBezTo>
                  <a:pt x="11573" y="7144"/>
                  <a:pt x="11573" y="7150"/>
                  <a:pt x="11573" y="7155"/>
                </a:cubicBezTo>
                <a:cubicBezTo>
                  <a:pt x="11567" y="7173"/>
                  <a:pt x="11549" y="7185"/>
                  <a:pt x="11549" y="7203"/>
                </a:cubicBezTo>
                <a:cubicBezTo>
                  <a:pt x="11549" y="7209"/>
                  <a:pt x="11555" y="7215"/>
                  <a:pt x="11555" y="7227"/>
                </a:cubicBezTo>
                <a:cubicBezTo>
                  <a:pt x="11555" y="7244"/>
                  <a:pt x="11555" y="7256"/>
                  <a:pt x="11555" y="7268"/>
                </a:cubicBezTo>
                <a:cubicBezTo>
                  <a:pt x="11555" y="7280"/>
                  <a:pt x="11573" y="7286"/>
                  <a:pt x="11573" y="7292"/>
                </a:cubicBezTo>
                <a:cubicBezTo>
                  <a:pt x="11573" y="7304"/>
                  <a:pt x="11573" y="7310"/>
                  <a:pt x="11573" y="7316"/>
                </a:cubicBezTo>
                <a:cubicBezTo>
                  <a:pt x="11573" y="7327"/>
                  <a:pt x="11579" y="7333"/>
                  <a:pt x="11573" y="7339"/>
                </a:cubicBezTo>
                <a:cubicBezTo>
                  <a:pt x="11567" y="7345"/>
                  <a:pt x="11555" y="7333"/>
                  <a:pt x="11549" y="7339"/>
                </a:cubicBezTo>
                <a:cubicBezTo>
                  <a:pt x="11543" y="7345"/>
                  <a:pt x="11543" y="7351"/>
                  <a:pt x="11537" y="7363"/>
                </a:cubicBezTo>
                <a:cubicBezTo>
                  <a:pt x="11537" y="7369"/>
                  <a:pt x="11531" y="7375"/>
                  <a:pt x="11525" y="7387"/>
                </a:cubicBezTo>
                <a:cubicBezTo>
                  <a:pt x="11525" y="7398"/>
                  <a:pt x="11531" y="7416"/>
                  <a:pt x="11525" y="7428"/>
                </a:cubicBezTo>
                <a:cubicBezTo>
                  <a:pt x="11525" y="7440"/>
                  <a:pt x="11513" y="7446"/>
                  <a:pt x="11507" y="7452"/>
                </a:cubicBezTo>
                <a:cubicBezTo>
                  <a:pt x="11507" y="7464"/>
                  <a:pt x="11507" y="7464"/>
                  <a:pt x="11507" y="7464"/>
                </a:cubicBezTo>
                <a:cubicBezTo>
                  <a:pt x="11507" y="7482"/>
                  <a:pt x="11519" y="7487"/>
                  <a:pt x="11519" y="7499"/>
                </a:cubicBezTo>
                <a:cubicBezTo>
                  <a:pt x="11525" y="7505"/>
                  <a:pt x="11525" y="7511"/>
                  <a:pt x="11525" y="7523"/>
                </a:cubicBezTo>
                <a:cubicBezTo>
                  <a:pt x="11525" y="7547"/>
                  <a:pt x="11525" y="7547"/>
                  <a:pt x="11525" y="7547"/>
                </a:cubicBezTo>
                <a:cubicBezTo>
                  <a:pt x="11525" y="7553"/>
                  <a:pt x="11531" y="7559"/>
                  <a:pt x="11531" y="7571"/>
                </a:cubicBezTo>
                <a:cubicBezTo>
                  <a:pt x="11537" y="7582"/>
                  <a:pt x="11531" y="7594"/>
                  <a:pt x="11531" y="7612"/>
                </a:cubicBezTo>
                <a:cubicBezTo>
                  <a:pt x="11543" y="7612"/>
                  <a:pt x="11549" y="7612"/>
                  <a:pt x="11555" y="7612"/>
                </a:cubicBezTo>
                <a:cubicBezTo>
                  <a:pt x="11573" y="7612"/>
                  <a:pt x="11584" y="7612"/>
                  <a:pt x="11602" y="7612"/>
                </a:cubicBezTo>
                <a:cubicBezTo>
                  <a:pt x="11608" y="7612"/>
                  <a:pt x="11608" y="7630"/>
                  <a:pt x="11614" y="7630"/>
                </a:cubicBezTo>
                <a:cubicBezTo>
                  <a:pt x="11620" y="7630"/>
                  <a:pt x="11626" y="7630"/>
                  <a:pt x="11638" y="7630"/>
                </a:cubicBezTo>
                <a:cubicBezTo>
                  <a:pt x="11644" y="7630"/>
                  <a:pt x="11650" y="7636"/>
                  <a:pt x="11656" y="7636"/>
                </a:cubicBezTo>
                <a:cubicBezTo>
                  <a:pt x="11668" y="7636"/>
                  <a:pt x="11673" y="7630"/>
                  <a:pt x="11679" y="7630"/>
                </a:cubicBezTo>
                <a:cubicBezTo>
                  <a:pt x="11697" y="7630"/>
                  <a:pt x="11715" y="7636"/>
                  <a:pt x="11727" y="7624"/>
                </a:cubicBezTo>
                <a:cubicBezTo>
                  <a:pt x="11733" y="7618"/>
                  <a:pt x="11739" y="7612"/>
                  <a:pt x="11745" y="7600"/>
                </a:cubicBezTo>
                <a:cubicBezTo>
                  <a:pt x="11750" y="7594"/>
                  <a:pt x="11756" y="7588"/>
                  <a:pt x="11756" y="7576"/>
                </a:cubicBezTo>
                <a:cubicBezTo>
                  <a:pt x="11756" y="7571"/>
                  <a:pt x="11756" y="7564"/>
                  <a:pt x="11756" y="7559"/>
                </a:cubicBezTo>
                <a:cubicBezTo>
                  <a:pt x="11756" y="7529"/>
                  <a:pt x="11750" y="7511"/>
                  <a:pt x="11756" y="7487"/>
                </a:cubicBezTo>
                <a:cubicBezTo>
                  <a:pt x="11756" y="7482"/>
                  <a:pt x="11762" y="7470"/>
                  <a:pt x="11762" y="7464"/>
                </a:cubicBezTo>
                <a:cubicBezTo>
                  <a:pt x="11762" y="7458"/>
                  <a:pt x="11774" y="7452"/>
                  <a:pt x="11780" y="7440"/>
                </a:cubicBezTo>
                <a:cubicBezTo>
                  <a:pt x="11780" y="7434"/>
                  <a:pt x="11792" y="7428"/>
                  <a:pt x="11798" y="7422"/>
                </a:cubicBezTo>
                <a:cubicBezTo>
                  <a:pt x="11798" y="7405"/>
                  <a:pt x="11798" y="7393"/>
                  <a:pt x="11798" y="7375"/>
                </a:cubicBezTo>
                <a:cubicBezTo>
                  <a:pt x="11798" y="7357"/>
                  <a:pt x="11792" y="7345"/>
                  <a:pt x="11798" y="7327"/>
                </a:cubicBezTo>
                <a:cubicBezTo>
                  <a:pt x="11798" y="7316"/>
                  <a:pt x="11810" y="7316"/>
                  <a:pt x="11816" y="7310"/>
                </a:cubicBezTo>
                <a:cubicBezTo>
                  <a:pt x="11827" y="7304"/>
                  <a:pt x="11839" y="7304"/>
                  <a:pt x="11845" y="7292"/>
                </a:cubicBezTo>
                <a:cubicBezTo>
                  <a:pt x="11851" y="7286"/>
                  <a:pt x="11869" y="7286"/>
                  <a:pt x="11869" y="7274"/>
                </a:cubicBezTo>
                <a:close/>
                <a:moveTo>
                  <a:pt x="10920" y="4554"/>
                </a:moveTo>
                <a:lnTo>
                  <a:pt x="10920" y="4554"/>
                </a:lnTo>
                <a:cubicBezTo>
                  <a:pt x="10920" y="4542"/>
                  <a:pt x="10909" y="4542"/>
                  <a:pt x="10903" y="4530"/>
                </a:cubicBezTo>
                <a:cubicBezTo>
                  <a:pt x="10903" y="4524"/>
                  <a:pt x="10909" y="4518"/>
                  <a:pt x="10903" y="4506"/>
                </a:cubicBezTo>
                <a:cubicBezTo>
                  <a:pt x="10903" y="4500"/>
                  <a:pt x="10909" y="4494"/>
                  <a:pt x="10903" y="4488"/>
                </a:cubicBezTo>
                <a:cubicBezTo>
                  <a:pt x="10903" y="4476"/>
                  <a:pt x="10891" y="4476"/>
                  <a:pt x="10885" y="4471"/>
                </a:cubicBezTo>
                <a:cubicBezTo>
                  <a:pt x="10873" y="4465"/>
                  <a:pt x="10867" y="4459"/>
                  <a:pt x="10861" y="4459"/>
                </a:cubicBezTo>
                <a:cubicBezTo>
                  <a:pt x="10849" y="4453"/>
                  <a:pt x="10843" y="4459"/>
                  <a:pt x="10837" y="4459"/>
                </a:cubicBezTo>
                <a:cubicBezTo>
                  <a:pt x="10825" y="4453"/>
                  <a:pt x="10825" y="4441"/>
                  <a:pt x="10814" y="4441"/>
                </a:cubicBezTo>
                <a:cubicBezTo>
                  <a:pt x="10802" y="4441"/>
                  <a:pt x="10802" y="4441"/>
                  <a:pt x="10802" y="4441"/>
                </a:cubicBezTo>
                <a:cubicBezTo>
                  <a:pt x="10778" y="4441"/>
                  <a:pt x="10766" y="4459"/>
                  <a:pt x="10743" y="4465"/>
                </a:cubicBezTo>
                <a:cubicBezTo>
                  <a:pt x="10731" y="4465"/>
                  <a:pt x="10731" y="4465"/>
                  <a:pt x="10731" y="4465"/>
                </a:cubicBezTo>
                <a:cubicBezTo>
                  <a:pt x="10570" y="4423"/>
                  <a:pt x="10570" y="4423"/>
                  <a:pt x="10570" y="4423"/>
                </a:cubicBezTo>
                <a:cubicBezTo>
                  <a:pt x="10553" y="4429"/>
                  <a:pt x="10541" y="4435"/>
                  <a:pt x="10523" y="4435"/>
                </a:cubicBezTo>
                <a:cubicBezTo>
                  <a:pt x="10511" y="4435"/>
                  <a:pt x="10499" y="4435"/>
                  <a:pt x="10488" y="4429"/>
                </a:cubicBezTo>
                <a:cubicBezTo>
                  <a:pt x="10476" y="4423"/>
                  <a:pt x="10476" y="4411"/>
                  <a:pt x="10464" y="4405"/>
                </a:cubicBezTo>
                <a:cubicBezTo>
                  <a:pt x="10446" y="4394"/>
                  <a:pt x="10440" y="4382"/>
                  <a:pt x="10422" y="4370"/>
                </a:cubicBezTo>
                <a:cubicBezTo>
                  <a:pt x="10393" y="4358"/>
                  <a:pt x="10375" y="4340"/>
                  <a:pt x="10339" y="4340"/>
                </a:cubicBezTo>
                <a:cubicBezTo>
                  <a:pt x="10316" y="4340"/>
                  <a:pt x="10304" y="4352"/>
                  <a:pt x="10280" y="4352"/>
                </a:cubicBezTo>
                <a:cubicBezTo>
                  <a:pt x="10268" y="4352"/>
                  <a:pt x="10262" y="4346"/>
                  <a:pt x="10250" y="4346"/>
                </a:cubicBezTo>
                <a:cubicBezTo>
                  <a:pt x="10250" y="4370"/>
                  <a:pt x="10245" y="4382"/>
                  <a:pt x="10250" y="4399"/>
                </a:cubicBezTo>
                <a:cubicBezTo>
                  <a:pt x="10250" y="4411"/>
                  <a:pt x="10256" y="4417"/>
                  <a:pt x="10256" y="4423"/>
                </a:cubicBezTo>
                <a:cubicBezTo>
                  <a:pt x="10256" y="4453"/>
                  <a:pt x="10250" y="4465"/>
                  <a:pt x="10250" y="4494"/>
                </a:cubicBezTo>
                <a:cubicBezTo>
                  <a:pt x="10233" y="4494"/>
                  <a:pt x="10227" y="4494"/>
                  <a:pt x="10215" y="4494"/>
                </a:cubicBezTo>
                <a:cubicBezTo>
                  <a:pt x="10191" y="4494"/>
                  <a:pt x="10191" y="4494"/>
                  <a:pt x="10191" y="4494"/>
                </a:cubicBezTo>
                <a:cubicBezTo>
                  <a:pt x="10185" y="4494"/>
                  <a:pt x="10179" y="4500"/>
                  <a:pt x="10167" y="4494"/>
                </a:cubicBezTo>
                <a:cubicBezTo>
                  <a:pt x="10156" y="4494"/>
                  <a:pt x="10156" y="4482"/>
                  <a:pt x="10144" y="4476"/>
                </a:cubicBezTo>
                <a:cubicBezTo>
                  <a:pt x="10138" y="4465"/>
                  <a:pt x="10132" y="4459"/>
                  <a:pt x="10120" y="4453"/>
                </a:cubicBezTo>
                <a:cubicBezTo>
                  <a:pt x="10114" y="4447"/>
                  <a:pt x="10102" y="4447"/>
                  <a:pt x="10090" y="4447"/>
                </a:cubicBezTo>
                <a:cubicBezTo>
                  <a:pt x="9978" y="4447"/>
                  <a:pt x="9978" y="4447"/>
                  <a:pt x="9978" y="4447"/>
                </a:cubicBezTo>
                <a:cubicBezTo>
                  <a:pt x="9978" y="4435"/>
                  <a:pt x="9972" y="4429"/>
                  <a:pt x="9966" y="4423"/>
                </a:cubicBezTo>
                <a:cubicBezTo>
                  <a:pt x="9966" y="4417"/>
                  <a:pt x="9966" y="4405"/>
                  <a:pt x="9966" y="4399"/>
                </a:cubicBezTo>
                <a:cubicBezTo>
                  <a:pt x="9960" y="4394"/>
                  <a:pt x="9948" y="4394"/>
                  <a:pt x="9942" y="4387"/>
                </a:cubicBezTo>
                <a:cubicBezTo>
                  <a:pt x="9930" y="4382"/>
                  <a:pt x="9924" y="4376"/>
                  <a:pt x="9918" y="4370"/>
                </a:cubicBezTo>
                <a:cubicBezTo>
                  <a:pt x="9912" y="4370"/>
                  <a:pt x="9901" y="4370"/>
                  <a:pt x="9895" y="4364"/>
                </a:cubicBezTo>
                <a:cubicBezTo>
                  <a:pt x="9877" y="4364"/>
                  <a:pt x="9865" y="4358"/>
                  <a:pt x="9847" y="4352"/>
                </a:cubicBezTo>
                <a:cubicBezTo>
                  <a:pt x="9829" y="4352"/>
                  <a:pt x="9818" y="4358"/>
                  <a:pt x="9806" y="4352"/>
                </a:cubicBezTo>
                <a:cubicBezTo>
                  <a:pt x="9783" y="4352"/>
                  <a:pt x="9777" y="4340"/>
                  <a:pt x="9759" y="4334"/>
                </a:cubicBezTo>
                <a:cubicBezTo>
                  <a:pt x="9736" y="4322"/>
                  <a:pt x="9718" y="4310"/>
                  <a:pt x="9712" y="4293"/>
                </a:cubicBezTo>
                <a:cubicBezTo>
                  <a:pt x="9712" y="4287"/>
                  <a:pt x="9706" y="4275"/>
                  <a:pt x="9706" y="4269"/>
                </a:cubicBezTo>
                <a:cubicBezTo>
                  <a:pt x="9706" y="4257"/>
                  <a:pt x="9712" y="4257"/>
                  <a:pt x="9718" y="4245"/>
                </a:cubicBezTo>
                <a:cubicBezTo>
                  <a:pt x="9724" y="4233"/>
                  <a:pt x="9736" y="4239"/>
                  <a:pt x="9741" y="4228"/>
                </a:cubicBezTo>
                <a:cubicBezTo>
                  <a:pt x="9741" y="4221"/>
                  <a:pt x="9747" y="4216"/>
                  <a:pt x="9747" y="4204"/>
                </a:cubicBezTo>
                <a:cubicBezTo>
                  <a:pt x="9747" y="4198"/>
                  <a:pt x="9741" y="4192"/>
                  <a:pt x="9736" y="4186"/>
                </a:cubicBezTo>
                <a:cubicBezTo>
                  <a:pt x="9730" y="4174"/>
                  <a:pt x="9718" y="4174"/>
                  <a:pt x="9712" y="4174"/>
                </a:cubicBezTo>
                <a:cubicBezTo>
                  <a:pt x="9706" y="4168"/>
                  <a:pt x="9700" y="4162"/>
                  <a:pt x="9688" y="4156"/>
                </a:cubicBezTo>
                <a:cubicBezTo>
                  <a:pt x="9700" y="4150"/>
                  <a:pt x="9694" y="4139"/>
                  <a:pt x="9706" y="4133"/>
                </a:cubicBezTo>
                <a:cubicBezTo>
                  <a:pt x="9712" y="4127"/>
                  <a:pt x="9724" y="4127"/>
                  <a:pt x="9730" y="4127"/>
                </a:cubicBezTo>
                <a:cubicBezTo>
                  <a:pt x="9736" y="4121"/>
                  <a:pt x="9747" y="4121"/>
                  <a:pt x="9753" y="4121"/>
                </a:cubicBezTo>
                <a:cubicBezTo>
                  <a:pt x="9747" y="4115"/>
                  <a:pt x="9753" y="4103"/>
                  <a:pt x="9747" y="4097"/>
                </a:cubicBezTo>
                <a:cubicBezTo>
                  <a:pt x="9741" y="4091"/>
                  <a:pt x="9730" y="4097"/>
                  <a:pt x="9724" y="4091"/>
                </a:cubicBezTo>
                <a:cubicBezTo>
                  <a:pt x="9706" y="4085"/>
                  <a:pt x="9694" y="4073"/>
                  <a:pt x="9676" y="4073"/>
                </a:cubicBezTo>
                <a:cubicBezTo>
                  <a:pt x="9670" y="4073"/>
                  <a:pt x="9664" y="4079"/>
                  <a:pt x="9653" y="4079"/>
                </a:cubicBezTo>
                <a:cubicBezTo>
                  <a:pt x="9647" y="4079"/>
                  <a:pt x="9641" y="4079"/>
                  <a:pt x="9635" y="4079"/>
                </a:cubicBezTo>
                <a:cubicBezTo>
                  <a:pt x="9617" y="4085"/>
                  <a:pt x="9605" y="4097"/>
                  <a:pt x="9587" y="4097"/>
                </a:cubicBezTo>
                <a:cubicBezTo>
                  <a:pt x="9581" y="4097"/>
                  <a:pt x="9575" y="4097"/>
                  <a:pt x="9564" y="4097"/>
                </a:cubicBezTo>
                <a:cubicBezTo>
                  <a:pt x="9540" y="4097"/>
                  <a:pt x="9522" y="4091"/>
                  <a:pt x="9498" y="4097"/>
                </a:cubicBezTo>
                <a:cubicBezTo>
                  <a:pt x="9487" y="4097"/>
                  <a:pt x="9481" y="4109"/>
                  <a:pt x="9475" y="4115"/>
                </a:cubicBezTo>
                <a:cubicBezTo>
                  <a:pt x="9463" y="4121"/>
                  <a:pt x="9457" y="4127"/>
                  <a:pt x="9451" y="4133"/>
                </a:cubicBezTo>
                <a:cubicBezTo>
                  <a:pt x="9445" y="4127"/>
                  <a:pt x="9433" y="4121"/>
                  <a:pt x="9427" y="4115"/>
                </a:cubicBezTo>
                <a:cubicBezTo>
                  <a:pt x="9421" y="4109"/>
                  <a:pt x="9421" y="4097"/>
                  <a:pt x="9409" y="4091"/>
                </a:cubicBezTo>
                <a:cubicBezTo>
                  <a:pt x="9398" y="4079"/>
                  <a:pt x="9380" y="4073"/>
                  <a:pt x="9362" y="4073"/>
                </a:cubicBezTo>
                <a:cubicBezTo>
                  <a:pt x="9338" y="4073"/>
                  <a:pt x="9321" y="4091"/>
                  <a:pt x="9297" y="4103"/>
                </a:cubicBezTo>
                <a:cubicBezTo>
                  <a:pt x="9291" y="4109"/>
                  <a:pt x="9279" y="4103"/>
                  <a:pt x="9273" y="4103"/>
                </a:cubicBezTo>
                <a:cubicBezTo>
                  <a:pt x="9261" y="4109"/>
                  <a:pt x="9261" y="4115"/>
                  <a:pt x="9249" y="4127"/>
                </a:cubicBezTo>
                <a:cubicBezTo>
                  <a:pt x="9137" y="4127"/>
                  <a:pt x="9137" y="4127"/>
                  <a:pt x="9137" y="4127"/>
                </a:cubicBezTo>
                <a:cubicBezTo>
                  <a:pt x="9131" y="4133"/>
                  <a:pt x="9131" y="4139"/>
                  <a:pt x="9125" y="4150"/>
                </a:cubicBezTo>
                <a:cubicBezTo>
                  <a:pt x="9119" y="4156"/>
                  <a:pt x="9125" y="4168"/>
                  <a:pt x="9119" y="4174"/>
                </a:cubicBezTo>
                <a:cubicBezTo>
                  <a:pt x="9113" y="4180"/>
                  <a:pt x="9107" y="4186"/>
                  <a:pt x="9095" y="4192"/>
                </a:cubicBezTo>
                <a:cubicBezTo>
                  <a:pt x="9089" y="4192"/>
                  <a:pt x="9083" y="4192"/>
                  <a:pt x="9071" y="4192"/>
                </a:cubicBezTo>
                <a:cubicBezTo>
                  <a:pt x="9054" y="4192"/>
                  <a:pt x="9042" y="4186"/>
                  <a:pt x="9030" y="4192"/>
                </a:cubicBezTo>
                <a:cubicBezTo>
                  <a:pt x="9018" y="4192"/>
                  <a:pt x="9012" y="4198"/>
                  <a:pt x="9006" y="4198"/>
                </a:cubicBezTo>
                <a:cubicBezTo>
                  <a:pt x="8994" y="4198"/>
                  <a:pt x="8994" y="4198"/>
                  <a:pt x="8994" y="4198"/>
                </a:cubicBezTo>
                <a:cubicBezTo>
                  <a:pt x="8982" y="4198"/>
                  <a:pt x="8971" y="4192"/>
                  <a:pt x="8959" y="4192"/>
                </a:cubicBezTo>
                <a:cubicBezTo>
                  <a:pt x="8929" y="4192"/>
                  <a:pt x="8917" y="4198"/>
                  <a:pt x="8888" y="4192"/>
                </a:cubicBezTo>
                <a:cubicBezTo>
                  <a:pt x="8882" y="4192"/>
                  <a:pt x="8876" y="4192"/>
                  <a:pt x="8870" y="4192"/>
                </a:cubicBezTo>
                <a:cubicBezTo>
                  <a:pt x="8858" y="4186"/>
                  <a:pt x="8852" y="4174"/>
                  <a:pt x="8846" y="4174"/>
                </a:cubicBezTo>
                <a:cubicBezTo>
                  <a:pt x="8823" y="4162"/>
                  <a:pt x="8823" y="4162"/>
                  <a:pt x="8823" y="4162"/>
                </a:cubicBezTo>
                <a:cubicBezTo>
                  <a:pt x="8816" y="4168"/>
                  <a:pt x="8805" y="4174"/>
                  <a:pt x="8805" y="4186"/>
                </a:cubicBezTo>
                <a:cubicBezTo>
                  <a:pt x="8805" y="4192"/>
                  <a:pt x="8805" y="4198"/>
                  <a:pt x="8805" y="4204"/>
                </a:cubicBezTo>
                <a:cubicBezTo>
                  <a:pt x="8805" y="4216"/>
                  <a:pt x="8799" y="4221"/>
                  <a:pt x="8799" y="4228"/>
                </a:cubicBezTo>
                <a:cubicBezTo>
                  <a:pt x="8799" y="4245"/>
                  <a:pt x="8799" y="4251"/>
                  <a:pt x="8799" y="4263"/>
                </a:cubicBezTo>
                <a:cubicBezTo>
                  <a:pt x="8793" y="4263"/>
                  <a:pt x="8787" y="4263"/>
                  <a:pt x="8775" y="4263"/>
                </a:cubicBezTo>
                <a:cubicBezTo>
                  <a:pt x="8769" y="4263"/>
                  <a:pt x="8763" y="4269"/>
                  <a:pt x="8751" y="4269"/>
                </a:cubicBezTo>
                <a:cubicBezTo>
                  <a:pt x="8739" y="4269"/>
                  <a:pt x="8727" y="4263"/>
                  <a:pt x="8716" y="4263"/>
                </a:cubicBezTo>
                <a:cubicBezTo>
                  <a:pt x="8716" y="4358"/>
                  <a:pt x="8716" y="4358"/>
                  <a:pt x="8716" y="4358"/>
                </a:cubicBezTo>
                <a:cubicBezTo>
                  <a:pt x="8627" y="4358"/>
                  <a:pt x="8627" y="4358"/>
                  <a:pt x="8627" y="4358"/>
                </a:cubicBezTo>
                <a:cubicBezTo>
                  <a:pt x="8627" y="4376"/>
                  <a:pt x="8621" y="4387"/>
                  <a:pt x="8621" y="4405"/>
                </a:cubicBezTo>
                <a:cubicBezTo>
                  <a:pt x="8621" y="4423"/>
                  <a:pt x="8621" y="4435"/>
                  <a:pt x="8621" y="4453"/>
                </a:cubicBezTo>
                <a:cubicBezTo>
                  <a:pt x="8621" y="4459"/>
                  <a:pt x="8615" y="4465"/>
                  <a:pt x="8609" y="4476"/>
                </a:cubicBezTo>
                <a:cubicBezTo>
                  <a:pt x="8609" y="4488"/>
                  <a:pt x="8603" y="4506"/>
                  <a:pt x="8603" y="4524"/>
                </a:cubicBezTo>
                <a:cubicBezTo>
                  <a:pt x="8603" y="4565"/>
                  <a:pt x="8603" y="4565"/>
                  <a:pt x="8603" y="4565"/>
                </a:cubicBezTo>
                <a:cubicBezTo>
                  <a:pt x="8538" y="4565"/>
                  <a:pt x="8538" y="4565"/>
                  <a:pt x="8538" y="4565"/>
                </a:cubicBezTo>
                <a:cubicBezTo>
                  <a:pt x="8538" y="4595"/>
                  <a:pt x="8532" y="4619"/>
                  <a:pt x="8508" y="4637"/>
                </a:cubicBezTo>
                <a:cubicBezTo>
                  <a:pt x="8502" y="4637"/>
                  <a:pt x="8490" y="4637"/>
                  <a:pt x="8484" y="4642"/>
                </a:cubicBezTo>
                <a:cubicBezTo>
                  <a:pt x="8479" y="4648"/>
                  <a:pt x="8479" y="4660"/>
                  <a:pt x="8467" y="4660"/>
                </a:cubicBezTo>
                <a:cubicBezTo>
                  <a:pt x="8461" y="4666"/>
                  <a:pt x="8455" y="4666"/>
                  <a:pt x="8443" y="4666"/>
                </a:cubicBezTo>
                <a:cubicBezTo>
                  <a:pt x="8437" y="4672"/>
                  <a:pt x="8425" y="4666"/>
                  <a:pt x="8425" y="4666"/>
                </a:cubicBezTo>
                <a:cubicBezTo>
                  <a:pt x="8413" y="4672"/>
                  <a:pt x="8419" y="4684"/>
                  <a:pt x="8413" y="4690"/>
                </a:cubicBezTo>
                <a:cubicBezTo>
                  <a:pt x="8407" y="4696"/>
                  <a:pt x="8396" y="4708"/>
                  <a:pt x="8396" y="4714"/>
                </a:cubicBezTo>
                <a:cubicBezTo>
                  <a:pt x="8384" y="4731"/>
                  <a:pt x="8384" y="4749"/>
                  <a:pt x="8372" y="4767"/>
                </a:cubicBezTo>
                <a:cubicBezTo>
                  <a:pt x="8366" y="4773"/>
                  <a:pt x="8360" y="4785"/>
                  <a:pt x="8354" y="4797"/>
                </a:cubicBezTo>
                <a:cubicBezTo>
                  <a:pt x="8348" y="4803"/>
                  <a:pt x="8354" y="4809"/>
                  <a:pt x="8348" y="4814"/>
                </a:cubicBezTo>
                <a:cubicBezTo>
                  <a:pt x="8342" y="4826"/>
                  <a:pt x="8330" y="4832"/>
                  <a:pt x="8324" y="4838"/>
                </a:cubicBezTo>
                <a:cubicBezTo>
                  <a:pt x="8318" y="4850"/>
                  <a:pt x="8318" y="4856"/>
                  <a:pt x="8313" y="4862"/>
                </a:cubicBezTo>
                <a:cubicBezTo>
                  <a:pt x="8307" y="4868"/>
                  <a:pt x="8313" y="4880"/>
                  <a:pt x="8307" y="4886"/>
                </a:cubicBezTo>
                <a:cubicBezTo>
                  <a:pt x="8301" y="4892"/>
                  <a:pt x="8295" y="4886"/>
                  <a:pt x="8283" y="4886"/>
                </a:cubicBezTo>
                <a:cubicBezTo>
                  <a:pt x="8271" y="4892"/>
                  <a:pt x="8259" y="4892"/>
                  <a:pt x="8247" y="4892"/>
                </a:cubicBezTo>
                <a:cubicBezTo>
                  <a:pt x="8247" y="4921"/>
                  <a:pt x="8247" y="4939"/>
                  <a:pt x="8247" y="4963"/>
                </a:cubicBezTo>
                <a:cubicBezTo>
                  <a:pt x="8247" y="4975"/>
                  <a:pt x="8241" y="4980"/>
                  <a:pt x="8241" y="4986"/>
                </a:cubicBezTo>
                <a:cubicBezTo>
                  <a:pt x="8235" y="4998"/>
                  <a:pt x="8235" y="5004"/>
                  <a:pt x="8235" y="5010"/>
                </a:cubicBezTo>
                <a:cubicBezTo>
                  <a:pt x="8230" y="5022"/>
                  <a:pt x="8218" y="5022"/>
                  <a:pt x="8212" y="5028"/>
                </a:cubicBezTo>
                <a:cubicBezTo>
                  <a:pt x="8206" y="5034"/>
                  <a:pt x="8194" y="5028"/>
                  <a:pt x="8188" y="5034"/>
                </a:cubicBezTo>
                <a:cubicBezTo>
                  <a:pt x="8182" y="5040"/>
                  <a:pt x="8182" y="5052"/>
                  <a:pt x="8176" y="5058"/>
                </a:cubicBezTo>
                <a:cubicBezTo>
                  <a:pt x="8176" y="5099"/>
                  <a:pt x="8176" y="5099"/>
                  <a:pt x="8176" y="5099"/>
                </a:cubicBezTo>
                <a:cubicBezTo>
                  <a:pt x="8194" y="5099"/>
                  <a:pt x="8206" y="5099"/>
                  <a:pt x="8224" y="5105"/>
                </a:cubicBezTo>
                <a:cubicBezTo>
                  <a:pt x="8230" y="5105"/>
                  <a:pt x="8235" y="5099"/>
                  <a:pt x="8247" y="5105"/>
                </a:cubicBezTo>
                <a:cubicBezTo>
                  <a:pt x="8253" y="5105"/>
                  <a:pt x="8259" y="5099"/>
                  <a:pt x="8265" y="5105"/>
                </a:cubicBezTo>
                <a:cubicBezTo>
                  <a:pt x="8277" y="5105"/>
                  <a:pt x="8277" y="5117"/>
                  <a:pt x="8283" y="5123"/>
                </a:cubicBezTo>
                <a:cubicBezTo>
                  <a:pt x="8271" y="5146"/>
                  <a:pt x="8271" y="5146"/>
                  <a:pt x="8271" y="5146"/>
                </a:cubicBezTo>
                <a:cubicBezTo>
                  <a:pt x="8271" y="5158"/>
                  <a:pt x="8259" y="5158"/>
                  <a:pt x="8259" y="5170"/>
                </a:cubicBezTo>
                <a:cubicBezTo>
                  <a:pt x="8259" y="5224"/>
                  <a:pt x="8265" y="5253"/>
                  <a:pt x="8265" y="5307"/>
                </a:cubicBezTo>
                <a:cubicBezTo>
                  <a:pt x="8265" y="5330"/>
                  <a:pt x="8265" y="5330"/>
                  <a:pt x="8265" y="5330"/>
                </a:cubicBezTo>
                <a:cubicBezTo>
                  <a:pt x="8265" y="5336"/>
                  <a:pt x="8265" y="5348"/>
                  <a:pt x="8265" y="5354"/>
                </a:cubicBezTo>
                <a:cubicBezTo>
                  <a:pt x="8259" y="5366"/>
                  <a:pt x="8253" y="5372"/>
                  <a:pt x="8247" y="5378"/>
                </a:cubicBezTo>
                <a:cubicBezTo>
                  <a:pt x="8241" y="5384"/>
                  <a:pt x="8224" y="5372"/>
                  <a:pt x="8224" y="5378"/>
                </a:cubicBezTo>
                <a:cubicBezTo>
                  <a:pt x="8218" y="5384"/>
                  <a:pt x="8218" y="5390"/>
                  <a:pt x="8218" y="5401"/>
                </a:cubicBezTo>
                <a:cubicBezTo>
                  <a:pt x="8218" y="5407"/>
                  <a:pt x="8230" y="5413"/>
                  <a:pt x="8230" y="5419"/>
                </a:cubicBezTo>
                <a:cubicBezTo>
                  <a:pt x="8230" y="5431"/>
                  <a:pt x="8230" y="5437"/>
                  <a:pt x="8235" y="5443"/>
                </a:cubicBezTo>
                <a:cubicBezTo>
                  <a:pt x="8235" y="5455"/>
                  <a:pt x="8241" y="5461"/>
                  <a:pt x="8241" y="5467"/>
                </a:cubicBezTo>
                <a:cubicBezTo>
                  <a:pt x="8241" y="5490"/>
                  <a:pt x="8241" y="5490"/>
                  <a:pt x="8241" y="5490"/>
                </a:cubicBezTo>
                <a:cubicBezTo>
                  <a:pt x="8241" y="5508"/>
                  <a:pt x="8235" y="5520"/>
                  <a:pt x="8247" y="5538"/>
                </a:cubicBezTo>
                <a:cubicBezTo>
                  <a:pt x="8247" y="5544"/>
                  <a:pt x="8259" y="5544"/>
                  <a:pt x="8265" y="5556"/>
                </a:cubicBezTo>
                <a:cubicBezTo>
                  <a:pt x="8271" y="5562"/>
                  <a:pt x="8271" y="5573"/>
                  <a:pt x="8277" y="5573"/>
                </a:cubicBezTo>
                <a:cubicBezTo>
                  <a:pt x="8289" y="5579"/>
                  <a:pt x="8295" y="5585"/>
                  <a:pt x="8301" y="5585"/>
                </a:cubicBezTo>
                <a:cubicBezTo>
                  <a:pt x="8313" y="5591"/>
                  <a:pt x="8313" y="5603"/>
                  <a:pt x="8324" y="5603"/>
                </a:cubicBezTo>
                <a:cubicBezTo>
                  <a:pt x="8330" y="5609"/>
                  <a:pt x="8342" y="5603"/>
                  <a:pt x="8348" y="5603"/>
                </a:cubicBezTo>
                <a:cubicBezTo>
                  <a:pt x="8354" y="5609"/>
                  <a:pt x="8366" y="5609"/>
                  <a:pt x="8372" y="5615"/>
                </a:cubicBezTo>
                <a:cubicBezTo>
                  <a:pt x="8384" y="5627"/>
                  <a:pt x="8372" y="5651"/>
                  <a:pt x="8384" y="5662"/>
                </a:cubicBezTo>
                <a:cubicBezTo>
                  <a:pt x="8390" y="5668"/>
                  <a:pt x="8396" y="5668"/>
                  <a:pt x="8407" y="5674"/>
                </a:cubicBezTo>
                <a:cubicBezTo>
                  <a:pt x="8413" y="5680"/>
                  <a:pt x="8419" y="5674"/>
                  <a:pt x="8425" y="5674"/>
                </a:cubicBezTo>
                <a:cubicBezTo>
                  <a:pt x="8425" y="5698"/>
                  <a:pt x="8425" y="5716"/>
                  <a:pt x="8425" y="5739"/>
                </a:cubicBezTo>
                <a:cubicBezTo>
                  <a:pt x="8431" y="5751"/>
                  <a:pt x="8437" y="5757"/>
                  <a:pt x="8443" y="5763"/>
                </a:cubicBezTo>
                <a:cubicBezTo>
                  <a:pt x="8449" y="5775"/>
                  <a:pt x="8461" y="5769"/>
                  <a:pt x="8473" y="5775"/>
                </a:cubicBezTo>
                <a:cubicBezTo>
                  <a:pt x="8490" y="5787"/>
                  <a:pt x="8502" y="5799"/>
                  <a:pt x="8520" y="5805"/>
                </a:cubicBezTo>
                <a:cubicBezTo>
                  <a:pt x="8538" y="5810"/>
                  <a:pt x="8550" y="5810"/>
                  <a:pt x="8573" y="5810"/>
                </a:cubicBezTo>
                <a:cubicBezTo>
                  <a:pt x="8573" y="5817"/>
                  <a:pt x="8573" y="5822"/>
                  <a:pt x="8573" y="5834"/>
                </a:cubicBezTo>
                <a:cubicBezTo>
                  <a:pt x="8573" y="5840"/>
                  <a:pt x="8573" y="5846"/>
                  <a:pt x="8573" y="5858"/>
                </a:cubicBezTo>
                <a:cubicBezTo>
                  <a:pt x="8579" y="5864"/>
                  <a:pt x="8573" y="5870"/>
                  <a:pt x="8573" y="5882"/>
                </a:cubicBezTo>
                <a:cubicBezTo>
                  <a:pt x="8579" y="5888"/>
                  <a:pt x="8591" y="5888"/>
                  <a:pt x="8597" y="5888"/>
                </a:cubicBezTo>
                <a:cubicBezTo>
                  <a:pt x="8609" y="5894"/>
                  <a:pt x="8615" y="5899"/>
                  <a:pt x="8621" y="5899"/>
                </a:cubicBezTo>
                <a:cubicBezTo>
                  <a:pt x="8633" y="5905"/>
                  <a:pt x="8633" y="5917"/>
                  <a:pt x="8639" y="5923"/>
                </a:cubicBezTo>
                <a:cubicBezTo>
                  <a:pt x="8650" y="5935"/>
                  <a:pt x="8668" y="5947"/>
                  <a:pt x="8686" y="5953"/>
                </a:cubicBezTo>
                <a:cubicBezTo>
                  <a:pt x="8692" y="5953"/>
                  <a:pt x="8698" y="5953"/>
                  <a:pt x="8710" y="5953"/>
                </a:cubicBezTo>
                <a:cubicBezTo>
                  <a:pt x="8716" y="5953"/>
                  <a:pt x="8722" y="5965"/>
                  <a:pt x="8734" y="5965"/>
                </a:cubicBezTo>
                <a:cubicBezTo>
                  <a:pt x="8739" y="5965"/>
                  <a:pt x="8751" y="5971"/>
                  <a:pt x="8763" y="5971"/>
                </a:cubicBezTo>
                <a:cubicBezTo>
                  <a:pt x="8775" y="5971"/>
                  <a:pt x="8781" y="5959"/>
                  <a:pt x="8787" y="5947"/>
                </a:cubicBezTo>
                <a:cubicBezTo>
                  <a:pt x="8793" y="5941"/>
                  <a:pt x="8787" y="5929"/>
                  <a:pt x="8793" y="5923"/>
                </a:cubicBezTo>
                <a:cubicBezTo>
                  <a:pt x="8805" y="5917"/>
                  <a:pt x="8823" y="5917"/>
                  <a:pt x="8840" y="5917"/>
                </a:cubicBezTo>
                <a:cubicBezTo>
                  <a:pt x="8846" y="5917"/>
                  <a:pt x="8852" y="5923"/>
                  <a:pt x="8864" y="5923"/>
                </a:cubicBezTo>
                <a:cubicBezTo>
                  <a:pt x="8870" y="5923"/>
                  <a:pt x="8876" y="5917"/>
                  <a:pt x="8888" y="5917"/>
                </a:cubicBezTo>
                <a:cubicBezTo>
                  <a:pt x="8900" y="5917"/>
                  <a:pt x="8900" y="5917"/>
                  <a:pt x="8900" y="5917"/>
                </a:cubicBezTo>
                <a:cubicBezTo>
                  <a:pt x="8923" y="5917"/>
                  <a:pt x="8935" y="5917"/>
                  <a:pt x="8959" y="5917"/>
                </a:cubicBezTo>
                <a:cubicBezTo>
                  <a:pt x="8965" y="5917"/>
                  <a:pt x="8977" y="5917"/>
                  <a:pt x="8982" y="5917"/>
                </a:cubicBezTo>
                <a:cubicBezTo>
                  <a:pt x="8989" y="5923"/>
                  <a:pt x="8982" y="5935"/>
                  <a:pt x="8994" y="5941"/>
                </a:cubicBezTo>
                <a:cubicBezTo>
                  <a:pt x="9012" y="5953"/>
                  <a:pt x="9030" y="5947"/>
                  <a:pt x="9048" y="5947"/>
                </a:cubicBezTo>
                <a:cubicBezTo>
                  <a:pt x="9066" y="5947"/>
                  <a:pt x="9071" y="5947"/>
                  <a:pt x="9083" y="5947"/>
                </a:cubicBezTo>
                <a:cubicBezTo>
                  <a:pt x="9095" y="5947"/>
                  <a:pt x="9101" y="5941"/>
                  <a:pt x="9107" y="5935"/>
                </a:cubicBezTo>
                <a:cubicBezTo>
                  <a:pt x="9113" y="5935"/>
                  <a:pt x="9125" y="5941"/>
                  <a:pt x="9131" y="5935"/>
                </a:cubicBezTo>
                <a:cubicBezTo>
                  <a:pt x="9137" y="5929"/>
                  <a:pt x="9137" y="5917"/>
                  <a:pt x="9143" y="5911"/>
                </a:cubicBezTo>
                <a:cubicBezTo>
                  <a:pt x="9148" y="5905"/>
                  <a:pt x="9154" y="5899"/>
                  <a:pt x="9166" y="5894"/>
                </a:cubicBezTo>
                <a:cubicBezTo>
                  <a:pt x="9172" y="5888"/>
                  <a:pt x="9178" y="5882"/>
                  <a:pt x="9190" y="5882"/>
                </a:cubicBezTo>
                <a:cubicBezTo>
                  <a:pt x="9202" y="5876"/>
                  <a:pt x="9214" y="5882"/>
                  <a:pt x="9232" y="5882"/>
                </a:cubicBezTo>
                <a:cubicBezTo>
                  <a:pt x="9249" y="5882"/>
                  <a:pt x="9261" y="5888"/>
                  <a:pt x="9279" y="5888"/>
                </a:cubicBezTo>
                <a:cubicBezTo>
                  <a:pt x="9291" y="5888"/>
                  <a:pt x="9291" y="5888"/>
                  <a:pt x="9291" y="5888"/>
                </a:cubicBezTo>
                <a:cubicBezTo>
                  <a:pt x="9303" y="5882"/>
                  <a:pt x="9309" y="5864"/>
                  <a:pt x="9321" y="5864"/>
                </a:cubicBezTo>
                <a:cubicBezTo>
                  <a:pt x="9338" y="5852"/>
                  <a:pt x="9356" y="5852"/>
                  <a:pt x="9380" y="5852"/>
                </a:cubicBezTo>
                <a:cubicBezTo>
                  <a:pt x="9392" y="5852"/>
                  <a:pt x="9409" y="5846"/>
                  <a:pt x="9415" y="5858"/>
                </a:cubicBezTo>
                <a:cubicBezTo>
                  <a:pt x="9421" y="5864"/>
                  <a:pt x="9421" y="5876"/>
                  <a:pt x="9421" y="5882"/>
                </a:cubicBezTo>
                <a:cubicBezTo>
                  <a:pt x="9427" y="5888"/>
                  <a:pt x="9433" y="5894"/>
                  <a:pt x="9439" y="5899"/>
                </a:cubicBezTo>
                <a:cubicBezTo>
                  <a:pt x="9439" y="5911"/>
                  <a:pt x="9439" y="5917"/>
                  <a:pt x="9445" y="5923"/>
                </a:cubicBezTo>
                <a:cubicBezTo>
                  <a:pt x="9445" y="5929"/>
                  <a:pt x="9445" y="5941"/>
                  <a:pt x="9451" y="5947"/>
                </a:cubicBezTo>
                <a:cubicBezTo>
                  <a:pt x="9457" y="5953"/>
                  <a:pt x="9463" y="5953"/>
                  <a:pt x="9475" y="5959"/>
                </a:cubicBezTo>
                <a:cubicBezTo>
                  <a:pt x="9481" y="5965"/>
                  <a:pt x="9487" y="5965"/>
                  <a:pt x="9498" y="5965"/>
                </a:cubicBezTo>
                <a:cubicBezTo>
                  <a:pt x="9694" y="5965"/>
                  <a:pt x="9694" y="5965"/>
                  <a:pt x="9694" y="5965"/>
                </a:cubicBezTo>
                <a:cubicBezTo>
                  <a:pt x="9694" y="6036"/>
                  <a:pt x="9694" y="6036"/>
                  <a:pt x="9694" y="6036"/>
                </a:cubicBezTo>
                <a:cubicBezTo>
                  <a:pt x="9694" y="6042"/>
                  <a:pt x="9688" y="6048"/>
                  <a:pt x="9688" y="6054"/>
                </a:cubicBezTo>
                <a:cubicBezTo>
                  <a:pt x="9688" y="6071"/>
                  <a:pt x="9694" y="6083"/>
                  <a:pt x="9688" y="6101"/>
                </a:cubicBezTo>
                <a:cubicBezTo>
                  <a:pt x="9688" y="6113"/>
                  <a:pt x="9694" y="6119"/>
                  <a:pt x="9688" y="6125"/>
                </a:cubicBezTo>
                <a:cubicBezTo>
                  <a:pt x="9688" y="6137"/>
                  <a:pt x="9676" y="6137"/>
                  <a:pt x="9670" y="6149"/>
                </a:cubicBezTo>
                <a:cubicBezTo>
                  <a:pt x="9670" y="6154"/>
                  <a:pt x="9664" y="6160"/>
                  <a:pt x="9664" y="6166"/>
                </a:cubicBezTo>
                <a:cubicBezTo>
                  <a:pt x="9664" y="6196"/>
                  <a:pt x="9658" y="6214"/>
                  <a:pt x="9658" y="6237"/>
                </a:cubicBezTo>
                <a:cubicBezTo>
                  <a:pt x="9658" y="6243"/>
                  <a:pt x="9658" y="6261"/>
                  <a:pt x="9653" y="6261"/>
                </a:cubicBezTo>
                <a:cubicBezTo>
                  <a:pt x="9653" y="6267"/>
                  <a:pt x="9641" y="6261"/>
                  <a:pt x="9635" y="6261"/>
                </a:cubicBezTo>
                <a:cubicBezTo>
                  <a:pt x="9623" y="6267"/>
                  <a:pt x="9629" y="6279"/>
                  <a:pt x="9623" y="6285"/>
                </a:cubicBezTo>
                <a:cubicBezTo>
                  <a:pt x="9629" y="6285"/>
                  <a:pt x="9635" y="6291"/>
                  <a:pt x="9647" y="6297"/>
                </a:cubicBezTo>
                <a:cubicBezTo>
                  <a:pt x="9658" y="6303"/>
                  <a:pt x="9676" y="6297"/>
                  <a:pt x="9688" y="6315"/>
                </a:cubicBezTo>
                <a:cubicBezTo>
                  <a:pt x="9700" y="6326"/>
                  <a:pt x="9688" y="6344"/>
                  <a:pt x="9694" y="6356"/>
                </a:cubicBezTo>
                <a:cubicBezTo>
                  <a:pt x="9700" y="6368"/>
                  <a:pt x="9700" y="6374"/>
                  <a:pt x="9706" y="6380"/>
                </a:cubicBezTo>
                <a:cubicBezTo>
                  <a:pt x="9712" y="6386"/>
                  <a:pt x="9724" y="6386"/>
                  <a:pt x="9730" y="6386"/>
                </a:cubicBezTo>
                <a:cubicBezTo>
                  <a:pt x="9736" y="6392"/>
                  <a:pt x="9747" y="6392"/>
                  <a:pt x="9753" y="6397"/>
                </a:cubicBezTo>
                <a:cubicBezTo>
                  <a:pt x="9759" y="6403"/>
                  <a:pt x="9753" y="6415"/>
                  <a:pt x="9759" y="6421"/>
                </a:cubicBezTo>
                <a:cubicBezTo>
                  <a:pt x="9771" y="6439"/>
                  <a:pt x="9789" y="6451"/>
                  <a:pt x="9800" y="6469"/>
                </a:cubicBezTo>
                <a:cubicBezTo>
                  <a:pt x="9800" y="6475"/>
                  <a:pt x="9806" y="6480"/>
                  <a:pt x="9806" y="6492"/>
                </a:cubicBezTo>
                <a:cubicBezTo>
                  <a:pt x="9818" y="6504"/>
                  <a:pt x="9829" y="6516"/>
                  <a:pt x="9835" y="6534"/>
                </a:cubicBezTo>
                <a:cubicBezTo>
                  <a:pt x="9841" y="6546"/>
                  <a:pt x="9847" y="6552"/>
                  <a:pt x="9847" y="6558"/>
                </a:cubicBezTo>
                <a:cubicBezTo>
                  <a:pt x="9853" y="6575"/>
                  <a:pt x="9847" y="6587"/>
                  <a:pt x="9847" y="6611"/>
                </a:cubicBezTo>
                <a:cubicBezTo>
                  <a:pt x="9847" y="6629"/>
                  <a:pt x="9853" y="6641"/>
                  <a:pt x="9859" y="6652"/>
                </a:cubicBezTo>
                <a:cubicBezTo>
                  <a:pt x="9865" y="6664"/>
                  <a:pt x="9877" y="6670"/>
                  <a:pt x="9877" y="6676"/>
                </a:cubicBezTo>
                <a:cubicBezTo>
                  <a:pt x="9877" y="6688"/>
                  <a:pt x="9871" y="6694"/>
                  <a:pt x="9871" y="6700"/>
                </a:cubicBezTo>
                <a:cubicBezTo>
                  <a:pt x="9871" y="6724"/>
                  <a:pt x="9871" y="6724"/>
                  <a:pt x="9871" y="6724"/>
                </a:cubicBezTo>
                <a:cubicBezTo>
                  <a:pt x="9871" y="6741"/>
                  <a:pt x="9877" y="6753"/>
                  <a:pt x="9883" y="6771"/>
                </a:cubicBezTo>
                <a:cubicBezTo>
                  <a:pt x="9889" y="6777"/>
                  <a:pt x="9901" y="6771"/>
                  <a:pt x="9906" y="6783"/>
                </a:cubicBezTo>
                <a:cubicBezTo>
                  <a:pt x="9912" y="6789"/>
                  <a:pt x="9906" y="6801"/>
                  <a:pt x="9906" y="6813"/>
                </a:cubicBezTo>
                <a:cubicBezTo>
                  <a:pt x="9906" y="6830"/>
                  <a:pt x="9906" y="6836"/>
                  <a:pt x="9906" y="6848"/>
                </a:cubicBezTo>
                <a:cubicBezTo>
                  <a:pt x="9906" y="6860"/>
                  <a:pt x="9901" y="6866"/>
                  <a:pt x="9901" y="6872"/>
                </a:cubicBezTo>
                <a:cubicBezTo>
                  <a:pt x="9901" y="6878"/>
                  <a:pt x="9901" y="6890"/>
                  <a:pt x="9895" y="6896"/>
                </a:cubicBezTo>
                <a:cubicBezTo>
                  <a:pt x="9889" y="6901"/>
                  <a:pt x="9877" y="6901"/>
                  <a:pt x="9871" y="6912"/>
                </a:cubicBezTo>
                <a:cubicBezTo>
                  <a:pt x="9853" y="6936"/>
                  <a:pt x="9841" y="6954"/>
                  <a:pt x="9835" y="6978"/>
                </a:cubicBezTo>
                <a:cubicBezTo>
                  <a:pt x="9835" y="6995"/>
                  <a:pt x="9841" y="7007"/>
                  <a:pt x="9835" y="7025"/>
                </a:cubicBezTo>
                <a:cubicBezTo>
                  <a:pt x="9835" y="7031"/>
                  <a:pt x="9835" y="7043"/>
                  <a:pt x="9829" y="7049"/>
                </a:cubicBezTo>
                <a:cubicBezTo>
                  <a:pt x="9829" y="7061"/>
                  <a:pt x="9812" y="7061"/>
                  <a:pt x="9806" y="7072"/>
                </a:cubicBezTo>
                <a:cubicBezTo>
                  <a:pt x="9806" y="7078"/>
                  <a:pt x="9800" y="7084"/>
                  <a:pt x="9800" y="7096"/>
                </a:cubicBezTo>
                <a:cubicBezTo>
                  <a:pt x="9795" y="7114"/>
                  <a:pt x="9800" y="7120"/>
                  <a:pt x="9800" y="7138"/>
                </a:cubicBezTo>
                <a:cubicBezTo>
                  <a:pt x="9800" y="7167"/>
                  <a:pt x="9795" y="7185"/>
                  <a:pt x="9806" y="7209"/>
                </a:cubicBezTo>
                <a:cubicBezTo>
                  <a:pt x="9806" y="7221"/>
                  <a:pt x="9818" y="7221"/>
                  <a:pt x="9824" y="7232"/>
                </a:cubicBezTo>
                <a:cubicBezTo>
                  <a:pt x="9835" y="7239"/>
                  <a:pt x="9847" y="7239"/>
                  <a:pt x="9847" y="7250"/>
                </a:cubicBezTo>
                <a:cubicBezTo>
                  <a:pt x="9847" y="7256"/>
                  <a:pt x="9847" y="7262"/>
                  <a:pt x="9847" y="7268"/>
                </a:cubicBezTo>
                <a:cubicBezTo>
                  <a:pt x="9847" y="7280"/>
                  <a:pt x="9847" y="7286"/>
                  <a:pt x="9847" y="7292"/>
                </a:cubicBezTo>
                <a:cubicBezTo>
                  <a:pt x="9847" y="7304"/>
                  <a:pt x="9853" y="7310"/>
                  <a:pt x="9859" y="7316"/>
                </a:cubicBezTo>
                <a:cubicBezTo>
                  <a:pt x="9865" y="7327"/>
                  <a:pt x="9865" y="7333"/>
                  <a:pt x="9871" y="7339"/>
                </a:cubicBezTo>
                <a:cubicBezTo>
                  <a:pt x="9883" y="7351"/>
                  <a:pt x="9906" y="7363"/>
                  <a:pt x="9924" y="7375"/>
                </a:cubicBezTo>
                <a:cubicBezTo>
                  <a:pt x="9924" y="7381"/>
                  <a:pt x="9924" y="7387"/>
                  <a:pt x="9924" y="7398"/>
                </a:cubicBezTo>
                <a:cubicBezTo>
                  <a:pt x="9924" y="7410"/>
                  <a:pt x="9930" y="7416"/>
                  <a:pt x="9936" y="7422"/>
                </a:cubicBezTo>
                <a:cubicBezTo>
                  <a:pt x="9936" y="7434"/>
                  <a:pt x="9936" y="7440"/>
                  <a:pt x="9942" y="7446"/>
                </a:cubicBezTo>
                <a:cubicBezTo>
                  <a:pt x="9942" y="7458"/>
                  <a:pt x="9936" y="7464"/>
                  <a:pt x="9942" y="7470"/>
                </a:cubicBezTo>
                <a:cubicBezTo>
                  <a:pt x="9942" y="7482"/>
                  <a:pt x="9960" y="7482"/>
                  <a:pt x="9960" y="7493"/>
                </a:cubicBezTo>
                <a:cubicBezTo>
                  <a:pt x="9960" y="7612"/>
                  <a:pt x="9960" y="7612"/>
                  <a:pt x="9960" y="7612"/>
                </a:cubicBezTo>
                <a:cubicBezTo>
                  <a:pt x="9960" y="7624"/>
                  <a:pt x="9966" y="7636"/>
                  <a:pt x="9966" y="7653"/>
                </a:cubicBezTo>
                <a:cubicBezTo>
                  <a:pt x="9966" y="7659"/>
                  <a:pt x="9966" y="7671"/>
                  <a:pt x="9966" y="7677"/>
                </a:cubicBezTo>
                <a:cubicBezTo>
                  <a:pt x="9972" y="7695"/>
                  <a:pt x="9983" y="7707"/>
                  <a:pt x="9990" y="7725"/>
                </a:cubicBezTo>
                <a:cubicBezTo>
                  <a:pt x="10007" y="7748"/>
                  <a:pt x="10037" y="7754"/>
                  <a:pt x="10055" y="7784"/>
                </a:cubicBezTo>
                <a:cubicBezTo>
                  <a:pt x="10055" y="7790"/>
                  <a:pt x="10055" y="7802"/>
                  <a:pt x="10055" y="7808"/>
                </a:cubicBezTo>
                <a:cubicBezTo>
                  <a:pt x="10055" y="7814"/>
                  <a:pt x="10061" y="7825"/>
                  <a:pt x="10061" y="7831"/>
                </a:cubicBezTo>
                <a:cubicBezTo>
                  <a:pt x="10061" y="7837"/>
                  <a:pt x="10067" y="7843"/>
                  <a:pt x="10072" y="7855"/>
                </a:cubicBezTo>
                <a:cubicBezTo>
                  <a:pt x="10079" y="7873"/>
                  <a:pt x="10079" y="7885"/>
                  <a:pt x="10090" y="7896"/>
                </a:cubicBezTo>
                <a:cubicBezTo>
                  <a:pt x="10090" y="7908"/>
                  <a:pt x="10102" y="7914"/>
                  <a:pt x="10114" y="7920"/>
                </a:cubicBezTo>
                <a:cubicBezTo>
                  <a:pt x="10120" y="7932"/>
                  <a:pt x="10132" y="7926"/>
                  <a:pt x="10132" y="7938"/>
                </a:cubicBezTo>
                <a:cubicBezTo>
                  <a:pt x="10138" y="7956"/>
                  <a:pt x="10132" y="7968"/>
                  <a:pt x="10132" y="7985"/>
                </a:cubicBezTo>
                <a:cubicBezTo>
                  <a:pt x="10138" y="7991"/>
                  <a:pt x="10144" y="7997"/>
                  <a:pt x="10144" y="8009"/>
                </a:cubicBezTo>
                <a:cubicBezTo>
                  <a:pt x="10150" y="8015"/>
                  <a:pt x="10161" y="8021"/>
                  <a:pt x="10161" y="8033"/>
                </a:cubicBezTo>
                <a:cubicBezTo>
                  <a:pt x="10161" y="8039"/>
                  <a:pt x="10161" y="8039"/>
                  <a:pt x="10161" y="8039"/>
                </a:cubicBezTo>
                <a:cubicBezTo>
                  <a:pt x="10161" y="8051"/>
                  <a:pt x="10144" y="8051"/>
                  <a:pt x="10138" y="8057"/>
                </a:cubicBezTo>
                <a:cubicBezTo>
                  <a:pt x="10132" y="8069"/>
                  <a:pt x="10126" y="8074"/>
                  <a:pt x="10120" y="8080"/>
                </a:cubicBezTo>
                <a:cubicBezTo>
                  <a:pt x="10120" y="8086"/>
                  <a:pt x="10126" y="8098"/>
                  <a:pt x="10120" y="8104"/>
                </a:cubicBezTo>
                <a:cubicBezTo>
                  <a:pt x="10132" y="8104"/>
                  <a:pt x="10138" y="8110"/>
                  <a:pt x="10144" y="8110"/>
                </a:cubicBezTo>
                <a:cubicBezTo>
                  <a:pt x="10167" y="8110"/>
                  <a:pt x="10167" y="8110"/>
                  <a:pt x="10167" y="8110"/>
                </a:cubicBezTo>
                <a:cubicBezTo>
                  <a:pt x="10167" y="8116"/>
                  <a:pt x="10167" y="8128"/>
                  <a:pt x="10167" y="8134"/>
                </a:cubicBezTo>
                <a:cubicBezTo>
                  <a:pt x="10167" y="8140"/>
                  <a:pt x="10167" y="8151"/>
                  <a:pt x="10167" y="8157"/>
                </a:cubicBezTo>
                <a:cubicBezTo>
                  <a:pt x="10173" y="8163"/>
                  <a:pt x="10185" y="8163"/>
                  <a:pt x="10191" y="8169"/>
                </a:cubicBezTo>
                <a:cubicBezTo>
                  <a:pt x="10197" y="8175"/>
                  <a:pt x="10203" y="8181"/>
                  <a:pt x="10215" y="8181"/>
                </a:cubicBezTo>
                <a:cubicBezTo>
                  <a:pt x="10327" y="8181"/>
                  <a:pt x="10327" y="8181"/>
                  <a:pt x="10327" y="8181"/>
                </a:cubicBezTo>
                <a:cubicBezTo>
                  <a:pt x="10345" y="8181"/>
                  <a:pt x="10357" y="8169"/>
                  <a:pt x="10375" y="8163"/>
                </a:cubicBezTo>
                <a:cubicBezTo>
                  <a:pt x="10393" y="8157"/>
                  <a:pt x="10404" y="8151"/>
                  <a:pt x="10422" y="8151"/>
                </a:cubicBezTo>
                <a:cubicBezTo>
                  <a:pt x="10565" y="8151"/>
                  <a:pt x="10565" y="8151"/>
                  <a:pt x="10565" y="8151"/>
                </a:cubicBezTo>
                <a:cubicBezTo>
                  <a:pt x="10565" y="8140"/>
                  <a:pt x="10577" y="8140"/>
                  <a:pt x="10577" y="8128"/>
                </a:cubicBezTo>
                <a:cubicBezTo>
                  <a:pt x="10582" y="8122"/>
                  <a:pt x="10577" y="8110"/>
                  <a:pt x="10577" y="8104"/>
                </a:cubicBezTo>
                <a:cubicBezTo>
                  <a:pt x="10582" y="8098"/>
                  <a:pt x="10594" y="8098"/>
                  <a:pt x="10600" y="8098"/>
                </a:cubicBezTo>
                <a:cubicBezTo>
                  <a:pt x="10612" y="8098"/>
                  <a:pt x="10618" y="8098"/>
                  <a:pt x="10624" y="8098"/>
                </a:cubicBezTo>
                <a:cubicBezTo>
                  <a:pt x="10642" y="8098"/>
                  <a:pt x="10654" y="8098"/>
                  <a:pt x="10671" y="8092"/>
                </a:cubicBezTo>
                <a:cubicBezTo>
                  <a:pt x="10677" y="8092"/>
                  <a:pt x="10689" y="8092"/>
                  <a:pt x="10695" y="8086"/>
                </a:cubicBezTo>
                <a:cubicBezTo>
                  <a:pt x="10701" y="8080"/>
                  <a:pt x="10707" y="8074"/>
                  <a:pt x="10713" y="8062"/>
                </a:cubicBezTo>
                <a:cubicBezTo>
                  <a:pt x="10713" y="8057"/>
                  <a:pt x="10707" y="8045"/>
                  <a:pt x="10713" y="8039"/>
                </a:cubicBezTo>
                <a:cubicBezTo>
                  <a:pt x="10713" y="8033"/>
                  <a:pt x="10725" y="8039"/>
                  <a:pt x="10731" y="8033"/>
                </a:cubicBezTo>
                <a:cubicBezTo>
                  <a:pt x="10743" y="8027"/>
                  <a:pt x="10748" y="8021"/>
                  <a:pt x="10754" y="8015"/>
                </a:cubicBezTo>
                <a:cubicBezTo>
                  <a:pt x="10766" y="8003"/>
                  <a:pt x="10772" y="7997"/>
                  <a:pt x="10778" y="7991"/>
                </a:cubicBezTo>
                <a:cubicBezTo>
                  <a:pt x="10790" y="7980"/>
                  <a:pt x="10796" y="7980"/>
                  <a:pt x="10802" y="7968"/>
                </a:cubicBezTo>
                <a:cubicBezTo>
                  <a:pt x="10808" y="7950"/>
                  <a:pt x="10808" y="7938"/>
                  <a:pt x="10820" y="7920"/>
                </a:cubicBezTo>
                <a:cubicBezTo>
                  <a:pt x="10825" y="7914"/>
                  <a:pt x="10831" y="7908"/>
                  <a:pt x="10843" y="7896"/>
                </a:cubicBezTo>
                <a:cubicBezTo>
                  <a:pt x="10861" y="7885"/>
                  <a:pt x="10879" y="7879"/>
                  <a:pt x="10885" y="7861"/>
                </a:cubicBezTo>
                <a:cubicBezTo>
                  <a:pt x="10891" y="7849"/>
                  <a:pt x="10891" y="7843"/>
                  <a:pt x="10891" y="7837"/>
                </a:cubicBezTo>
                <a:cubicBezTo>
                  <a:pt x="10897" y="7825"/>
                  <a:pt x="10909" y="7819"/>
                  <a:pt x="10914" y="7814"/>
                </a:cubicBezTo>
                <a:cubicBezTo>
                  <a:pt x="10926" y="7802"/>
                  <a:pt x="10932" y="7802"/>
                  <a:pt x="10938" y="7790"/>
                </a:cubicBezTo>
                <a:cubicBezTo>
                  <a:pt x="10944" y="7766"/>
                  <a:pt x="10944" y="7754"/>
                  <a:pt x="10944" y="7730"/>
                </a:cubicBezTo>
                <a:cubicBezTo>
                  <a:pt x="10944" y="7719"/>
                  <a:pt x="10950" y="7713"/>
                  <a:pt x="10944" y="7701"/>
                </a:cubicBezTo>
                <a:cubicBezTo>
                  <a:pt x="10944" y="7689"/>
                  <a:pt x="10932" y="7689"/>
                  <a:pt x="10926" y="7677"/>
                </a:cubicBezTo>
                <a:cubicBezTo>
                  <a:pt x="10926" y="7671"/>
                  <a:pt x="10926" y="7659"/>
                  <a:pt x="10920" y="7653"/>
                </a:cubicBezTo>
                <a:cubicBezTo>
                  <a:pt x="10932" y="7648"/>
                  <a:pt x="10932" y="7636"/>
                  <a:pt x="10944" y="7636"/>
                </a:cubicBezTo>
                <a:cubicBezTo>
                  <a:pt x="10950" y="7636"/>
                  <a:pt x="10962" y="7636"/>
                  <a:pt x="10968" y="7636"/>
                </a:cubicBezTo>
                <a:cubicBezTo>
                  <a:pt x="10974" y="7636"/>
                  <a:pt x="10986" y="7636"/>
                  <a:pt x="10991" y="7636"/>
                </a:cubicBezTo>
                <a:cubicBezTo>
                  <a:pt x="11003" y="7636"/>
                  <a:pt x="11003" y="7618"/>
                  <a:pt x="11015" y="7612"/>
                </a:cubicBezTo>
                <a:cubicBezTo>
                  <a:pt x="11021" y="7606"/>
                  <a:pt x="11027" y="7606"/>
                  <a:pt x="11039" y="7594"/>
                </a:cubicBezTo>
                <a:cubicBezTo>
                  <a:pt x="11045" y="7588"/>
                  <a:pt x="11045" y="7576"/>
                  <a:pt x="11051" y="7576"/>
                </a:cubicBezTo>
                <a:cubicBezTo>
                  <a:pt x="11063" y="7571"/>
                  <a:pt x="11069" y="7564"/>
                  <a:pt x="11075" y="7559"/>
                </a:cubicBezTo>
                <a:cubicBezTo>
                  <a:pt x="11080" y="7553"/>
                  <a:pt x="11098" y="7559"/>
                  <a:pt x="11098" y="7553"/>
                </a:cubicBezTo>
                <a:cubicBezTo>
                  <a:pt x="11104" y="7547"/>
                  <a:pt x="11098" y="7535"/>
                  <a:pt x="11098" y="7529"/>
                </a:cubicBezTo>
                <a:cubicBezTo>
                  <a:pt x="11098" y="7499"/>
                  <a:pt x="11092" y="7487"/>
                  <a:pt x="11086" y="7458"/>
                </a:cubicBezTo>
                <a:cubicBezTo>
                  <a:pt x="11086" y="7446"/>
                  <a:pt x="11080" y="7428"/>
                  <a:pt x="11075" y="7416"/>
                </a:cubicBezTo>
                <a:cubicBezTo>
                  <a:pt x="11075" y="7398"/>
                  <a:pt x="11069" y="7381"/>
                  <a:pt x="11057" y="7369"/>
                </a:cubicBezTo>
                <a:cubicBezTo>
                  <a:pt x="11051" y="7351"/>
                  <a:pt x="11039" y="7345"/>
                  <a:pt x="11039" y="7321"/>
                </a:cubicBezTo>
                <a:cubicBezTo>
                  <a:pt x="11039" y="7310"/>
                  <a:pt x="11051" y="7310"/>
                  <a:pt x="11057" y="7298"/>
                </a:cubicBezTo>
                <a:cubicBezTo>
                  <a:pt x="11069" y="7292"/>
                  <a:pt x="11069" y="7286"/>
                  <a:pt x="11075" y="7274"/>
                </a:cubicBezTo>
                <a:cubicBezTo>
                  <a:pt x="11080" y="7268"/>
                  <a:pt x="11086" y="7262"/>
                  <a:pt x="11098" y="7256"/>
                </a:cubicBezTo>
                <a:cubicBezTo>
                  <a:pt x="11104" y="7250"/>
                  <a:pt x="11116" y="7250"/>
                  <a:pt x="11122" y="7250"/>
                </a:cubicBezTo>
                <a:cubicBezTo>
                  <a:pt x="11128" y="7244"/>
                  <a:pt x="11128" y="7232"/>
                  <a:pt x="11134" y="7227"/>
                </a:cubicBezTo>
                <a:cubicBezTo>
                  <a:pt x="11140" y="7215"/>
                  <a:pt x="11152" y="7215"/>
                  <a:pt x="11158" y="7203"/>
                </a:cubicBezTo>
                <a:cubicBezTo>
                  <a:pt x="11163" y="7197"/>
                  <a:pt x="11158" y="7185"/>
                  <a:pt x="11169" y="7179"/>
                </a:cubicBezTo>
                <a:cubicBezTo>
                  <a:pt x="11181" y="7167"/>
                  <a:pt x="11193" y="7161"/>
                  <a:pt x="11211" y="7155"/>
                </a:cubicBezTo>
                <a:cubicBezTo>
                  <a:pt x="11223" y="7155"/>
                  <a:pt x="11229" y="7155"/>
                  <a:pt x="11235" y="7150"/>
                </a:cubicBezTo>
                <a:cubicBezTo>
                  <a:pt x="11241" y="7150"/>
                  <a:pt x="11252" y="7155"/>
                  <a:pt x="11258" y="7150"/>
                </a:cubicBezTo>
                <a:cubicBezTo>
                  <a:pt x="11270" y="7150"/>
                  <a:pt x="11270" y="7138"/>
                  <a:pt x="11282" y="7132"/>
                </a:cubicBezTo>
                <a:cubicBezTo>
                  <a:pt x="11300" y="7126"/>
                  <a:pt x="11312" y="7120"/>
                  <a:pt x="11329" y="7108"/>
                </a:cubicBezTo>
                <a:cubicBezTo>
                  <a:pt x="11341" y="7090"/>
                  <a:pt x="11353" y="7078"/>
                  <a:pt x="11353" y="7061"/>
                </a:cubicBezTo>
                <a:cubicBezTo>
                  <a:pt x="11359" y="7043"/>
                  <a:pt x="11353" y="7031"/>
                  <a:pt x="11353" y="7013"/>
                </a:cubicBezTo>
                <a:cubicBezTo>
                  <a:pt x="11353" y="7007"/>
                  <a:pt x="11359" y="7001"/>
                  <a:pt x="11359" y="6989"/>
                </a:cubicBezTo>
                <a:cubicBezTo>
                  <a:pt x="11359" y="6960"/>
                  <a:pt x="11359" y="6960"/>
                  <a:pt x="11359" y="6960"/>
                </a:cubicBezTo>
                <a:cubicBezTo>
                  <a:pt x="11359" y="6942"/>
                  <a:pt x="11365" y="6936"/>
                  <a:pt x="11359" y="6924"/>
                </a:cubicBezTo>
                <a:cubicBezTo>
                  <a:pt x="11359" y="6912"/>
                  <a:pt x="11347" y="6906"/>
                  <a:pt x="11347" y="6901"/>
                </a:cubicBezTo>
                <a:cubicBezTo>
                  <a:pt x="11347" y="6765"/>
                  <a:pt x="11347" y="6765"/>
                  <a:pt x="11347" y="6765"/>
                </a:cubicBezTo>
                <a:cubicBezTo>
                  <a:pt x="11341" y="6759"/>
                  <a:pt x="11335" y="6753"/>
                  <a:pt x="11329" y="6747"/>
                </a:cubicBezTo>
                <a:cubicBezTo>
                  <a:pt x="11312" y="6724"/>
                  <a:pt x="11306" y="6700"/>
                  <a:pt x="11294" y="6670"/>
                </a:cubicBezTo>
                <a:cubicBezTo>
                  <a:pt x="11294" y="6658"/>
                  <a:pt x="11306" y="6647"/>
                  <a:pt x="11306" y="6629"/>
                </a:cubicBezTo>
                <a:cubicBezTo>
                  <a:pt x="11306" y="6617"/>
                  <a:pt x="11300" y="6611"/>
                  <a:pt x="11300" y="6605"/>
                </a:cubicBezTo>
                <a:cubicBezTo>
                  <a:pt x="11300" y="6593"/>
                  <a:pt x="11306" y="6587"/>
                  <a:pt x="11306" y="6581"/>
                </a:cubicBezTo>
                <a:cubicBezTo>
                  <a:pt x="11306" y="6575"/>
                  <a:pt x="11294" y="6569"/>
                  <a:pt x="11294" y="6558"/>
                </a:cubicBezTo>
                <a:cubicBezTo>
                  <a:pt x="11294" y="6552"/>
                  <a:pt x="11282" y="6546"/>
                  <a:pt x="11282" y="6534"/>
                </a:cubicBezTo>
                <a:cubicBezTo>
                  <a:pt x="11282" y="6522"/>
                  <a:pt x="11282" y="6522"/>
                  <a:pt x="11282" y="6522"/>
                </a:cubicBezTo>
                <a:cubicBezTo>
                  <a:pt x="11282" y="6510"/>
                  <a:pt x="11282" y="6498"/>
                  <a:pt x="11288" y="6492"/>
                </a:cubicBezTo>
                <a:cubicBezTo>
                  <a:pt x="11288" y="6480"/>
                  <a:pt x="11288" y="6475"/>
                  <a:pt x="11288" y="6469"/>
                </a:cubicBezTo>
                <a:cubicBezTo>
                  <a:pt x="11288" y="6457"/>
                  <a:pt x="11306" y="6457"/>
                  <a:pt x="11312" y="6451"/>
                </a:cubicBezTo>
                <a:cubicBezTo>
                  <a:pt x="11329" y="6421"/>
                  <a:pt x="11353" y="6409"/>
                  <a:pt x="11365" y="6380"/>
                </a:cubicBezTo>
                <a:cubicBezTo>
                  <a:pt x="11371" y="6374"/>
                  <a:pt x="11371" y="6368"/>
                  <a:pt x="11371" y="6356"/>
                </a:cubicBezTo>
                <a:cubicBezTo>
                  <a:pt x="11377" y="6350"/>
                  <a:pt x="11389" y="6344"/>
                  <a:pt x="11389" y="6338"/>
                </a:cubicBezTo>
                <a:cubicBezTo>
                  <a:pt x="11395" y="6326"/>
                  <a:pt x="11395" y="6320"/>
                  <a:pt x="11395" y="6315"/>
                </a:cubicBezTo>
                <a:cubicBezTo>
                  <a:pt x="11401" y="6297"/>
                  <a:pt x="11407" y="6285"/>
                  <a:pt x="11418" y="6267"/>
                </a:cubicBezTo>
                <a:cubicBezTo>
                  <a:pt x="11424" y="6261"/>
                  <a:pt x="11436" y="6255"/>
                  <a:pt x="11442" y="6249"/>
                </a:cubicBezTo>
                <a:cubicBezTo>
                  <a:pt x="11448" y="6243"/>
                  <a:pt x="11460" y="6237"/>
                  <a:pt x="11466" y="6231"/>
                </a:cubicBezTo>
                <a:cubicBezTo>
                  <a:pt x="11472" y="6226"/>
                  <a:pt x="11478" y="6220"/>
                  <a:pt x="11484" y="6208"/>
                </a:cubicBezTo>
                <a:cubicBezTo>
                  <a:pt x="11495" y="6196"/>
                  <a:pt x="11507" y="6184"/>
                  <a:pt x="11525" y="6172"/>
                </a:cubicBezTo>
                <a:cubicBezTo>
                  <a:pt x="11537" y="6160"/>
                  <a:pt x="11543" y="6154"/>
                  <a:pt x="11549" y="6149"/>
                </a:cubicBezTo>
                <a:cubicBezTo>
                  <a:pt x="11561" y="6137"/>
                  <a:pt x="11561" y="6131"/>
                  <a:pt x="11573" y="6125"/>
                </a:cubicBezTo>
                <a:cubicBezTo>
                  <a:pt x="11590" y="6113"/>
                  <a:pt x="11602" y="6107"/>
                  <a:pt x="11620" y="6095"/>
                </a:cubicBezTo>
                <a:cubicBezTo>
                  <a:pt x="11626" y="6089"/>
                  <a:pt x="11626" y="6077"/>
                  <a:pt x="11632" y="6071"/>
                </a:cubicBezTo>
                <a:cubicBezTo>
                  <a:pt x="11638" y="6065"/>
                  <a:pt x="11644" y="6065"/>
                  <a:pt x="11656" y="6054"/>
                </a:cubicBezTo>
                <a:cubicBezTo>
                  <a:pt x="11656" y="6048"/>
                  <a:pt x="11656" y="6036"/>
                  <a:pt x="11656" y="6036"/>
                </a:cubicBezTo>
                <a:cubicBezTo>
                  <a:pt x="11661" y="6030"/>
                  <a:pt x="11673" y="6030"/>
                  <a:pt x="11679" y="6030"/>
                </a:cubicBezTo>
                <a:cubicBezTo>
                  <a:pt x="11691" y="6024"/>
                  <a:pt x="11697" y="6012"/>
                  <a:pt x="11703" y="6012"/>
                </a:cubicBezTo>
                <a:cubicBezTo>
                  <a:pt x="11715" y="6006"/>
                  <a:pt x="11721" y="6000"/>
                  <a:pt x="11727" y="5994"/>
                </a:cubicBezTo>
                <a:cubicBezTo>
                  <a:pt x="11733" y="5988"/>
                  <a:pt x="11745" y="5988"/>
                  <a:pt x="11750" y="5983"/>
                </a:cubicBezTo>
                <a:cubicBezTo>
                  <a:pt x="11756" y="5976"/>
                  <a:pt x="11762" y="5965"/>
                  <a:pt x="11768" y="5959"/>
                </a:cubicBezTo>
                <a:cubicBezTo>
                  <a:pt x="11780" y="5935"/>
                  <a:pt x="11774" y="5917"/>
                  <a:pt x="11786" y="5888"/>
                </a:cubicBezTo>
                <a:cubicBezTo>
                  <a:pt x="11786" y="5882"/>
                  <a:pt x="11804" y="5882"/>
                  <a:pt x="11810" y="5876"/>
                </a:cubicBezTo>
                <a:cubicBezTo>
                  <a:pt x="11816" y="5864"/>
                  <a:pt x="11822" y="5858"/>
                  <a:pt x="11827" y="5852"/>
                </a:cubicBezTo>
                <a:cubicBezTo>
                  <a:pt x="11839" y="5846"/>
                  <a:pt x="11851" y="5840"/>
                  <a:pt x="11857" y="5834"/>
                </a:cubicBezTo>
                <a:cubicBezTo>
                  <a:pt x="11869" y="5828"/>
                  <a:pt x="11869" y="5817"/>
                  <a:pt x="11875" y="5810"/>
                </a:cubicBezTo>
                <a:cubicBezTo>
                  <a:pt x="11881" y="5805"/>
                  <a:pt x="11887" y="5799"/>
                  <a:pt x="11893" y="5787"/>
                </a:cubicBezTo>
                <a:cubicBezTo>
                  <a:pt x="11899" y="5769"/>
                  <a:pt x="11899" y="5757"/>
                  <a:pt x="11899" y="5739"/>
                </a:cubicBezTo>
                <a:cubicBezTo>
                  <a:pt x="11899" y="5728"/>
                  <a:pt x="11899" y="5716"/>
                  <a:pt x="11899" y="5698"/>
                </a:cubicBezTo>
                <a:cubicBezTo>
                  <a:pt x="11899" y="5668"/>
                  <a:pt x="11916" y="5651"/>
                  <a:pt x="11916" y="5621"/>
                </a:cubicBezTo>
                <a:cubicBezTo>
                  <a:pt x="11916" y="5573"/>
                  <a:pt x="11916" y="5573"/>
                  <a:pt x="11916" y="5573"/>
                </a:cubicBezTo>
                <a:cubicBezTo>
                  <a:pt x="11905" y="5573"/>
                  <a:pt x="11893" y="5573"/>
                  <a:pt x="11881" y="5573"/>
                </a:cubicBezTo>
                <a:cubicBezTo>
                  <a:pt x="11869" y="5573"/>
                  <a:pt x="11851" y="5573"/>
                  <a:pt x="11839" y="5573"/>
                </a:cubicBezTo>
                <a:cubicBezTo>
                  <a:pt x="11834" y="5579"/>
                  <a:pt x="11827" y="5591"/>
                  <a:pt x="11816" y="5591"/>
                </a:cubicBezTo>
                <a:cubicBezTo>
                  <a:pt x="11792" y="5609"/>
                  <a:pt x="11774" y="5627"/>
                  <a:pt x="11739" y="5627"/>
                </a:cubicBezTo>
                <a:cubicBezTo>
                  <a:pt x="11721" y="5627"/>
                  <a:pt x="11715" y="5615"/>
                  <a:pt x="11697" y="5615"/>
                </a:cubicBezTo>
                <a:cubicBezTo>
                  <a:pt x="11673" y="5615"/>
                  <a:pt x="11673" y="5615"/>
                  <a:pt x="11673" y="5615"/>
                </a:cubicBezTo>
                <a:cubicBezTo>
                  <a:pt x="11656" y="5615"/>
                  <a:pt x="11650" y="5621"/>
                  <a:pt x="11632" y="5621"/>
                </a:cubicBezTo>
                <a:cubicBezTo>
                  <a:pt x="11614" y="5621"/>
                  <a:pt x="11602" y="5621"/>
                  <a:pt x="11584" y="5621"/>
                </a:cubicBezTo>
                <a:cubicBezTo>
                  <a:pt x="11579" y="5621"/>
                  <a:pt x="11561" y="5615"/>
                  <a:pt x="11549" y="5609"/>
                </a:cubicBezTo>
                <a:cubicBezTo>
                  <a:pt x="11537" y="5585"/>
                  <a:pt x="11537" y="5585"/>
                  <a:pt x="11537" y="5585"/>
                </a:cubicBezTo>
                <a:cubicBezTo>
                  <a:pt x="11537" y="5579"/>
                  <a:pt x="11525" y="5573"/>
                  <a:pt x="11519" y="5567"/>
                </a:cubicBezTo>
                <a:cubicBezTo>
                  <a:pt x="11519" y="5556"/>
                  <a:pt x="11525" y="5550"/>
                  <a:pt x="11519" y="5544"/>
                </a:cubicBezTo>
                <a:cubicBezTo>
                  <a:pt x="11519" y="5532"/>
                  <a:pt x="11501" y="5538"/>
                  <a:pt x="11501" y="5532"/>
                </a:cubicBezTo>
                <a:cubicBezTo>
                  <a:pt x="11490" y="5508"/>
                  <a:pt x="11490" y="5508"/>
                  <a:pt x="11490" y="5508"/>
                </a:cubicBezTo>
                <a:cubicBezTo>
                  <a:pt x="11484" y="5502"/>
                  <a:pt x="11490" y="5490"/>
                  <a:pt x="11490" y="5485"/>
                </a:cubicBezTo>
                <a:cubicBezTo>
                  <a:pt x="11484" y="5478"/>
                  <a:pt x="11472" y="5473"/>
                  <a:pt x="11466" y="5467"/>
                </a:cubicBezTo>
                <a:cubicBezTo>
                  <a:pt x="11460" y="5467"/>
                  <a:pt x="11448" y="5473"/>
                  <a:pt x="11442" y="5467"/>
                </a:cubicBezTo>
                <a:cubicBezTo>
                  <a:pt x="11430" y="5461"/>
                  <a:pt x="11424" y="5455"/>
                  <a:pt x="11418" y="5443"/>
                </a:cubicBezTo>
                <a:cubicBezTo>
                  <a:pt x="11413" y="5437"/>
                  <a:pt x="11413" y="5431"/>
                  <a:pt x="11401" y="5419"/>
                </a:cubicBezTo>
                <a:cubicBezTo>
                  <a:pt x="11395" y="5419"/>
                  <a:pt x="11389" y="5419"/>
                  <a:pt x="11377" y="5413"/>
                </a:cubicBezTo>
                <a:cubicBezTo>
                  <a:pt x="11371" y="5401"/>
                  <a:pt x="11371" y="5390"/>
                  <a:pt x="11359" y="5390"/>
                </a:cubicBezTo>
                <a:cubicBezTo>
                  <a:pt x="11353" y="5384"/>
                  <a:pt x="11347" y="5378"/>
                  <a:pt x="11341" y="5378"/>
                </a:cubicBezTo>
                <a:cubicBezTo>
                  <a:pt x="11329" y="5372"/>
                  <a:pt x="11324" y="5378"/>
                  <a:pt x="11318" y="5378"/>
                </a:cubicBezTo>
                <a:cubicBezTo>
                  <a:pt x="11306" y="5372"/>
                  <a:pt x="11300" y="5366"/>
                  <a:pt x="11294" y="5360"/>
                </a:cubicBezTo>
                <a:cubicBezTo>
                  <a:pt x="11276" y="5348"/>
                  <a:pt x="11276" y="5330"/>
                  <a:pt x="11270" y="5312"/>
                </a:cubicBezTo>
                <a:cubicBezTo>
                  <a:pt x="11270" y="5307"/>
                  <a:pt x="11264" y="5301"/>
                  <a:pt x="11264" y="5289"/>
                </a:cubicBezTo>
                <a:cubicBezTo>
                  <a:pt x="11264" y="5277"/>
                  <a:pt x="11264" y="5259"/>
                  <a:pt x="11258" y="5247"/>
                </a:cubicBezTo>
                <a:cubicBezTo>
                  <a:pt x="11252" y="5235"/>
                  <a:pt x="11241" y="5235"/>
                  <a:pt x="11235" y="5230"/>
                </a:cubicBezTo>
                <a:cubicBezTo>
                  <a:pt x="11223" y="5212"/>
                  <a:pt x="11211" y="5200"/>
                  <a:pt x="11199" y="5182"/>
                </a:cubicBezTo>
                <a:cubicBezTo>
                  <a:pt x="11199" y="5170"/>
                  <a:pt x="11187" y="5170"/>
                  <a:pt x="11187" y="5158"/>
                </a:cubicBezTo>
                <a:cubicBezTo>
                  <a:pt x="11187" y="5152"/>
                  <a:pt x="11193" y="5146"/>
                  <a:pt x="11193" y="5135"/>
                </a:cubicBezTo>
                <a:cubicBezTo>
                  <a:pt x="11193" y="5111"/>
                  <a:pt x="11193" y="5111"/>
                  <a:pt x="11193" y="5111"/>
                </a:cubicBezTo>
                <a:cubicBezTo>
                  <a:pt x="11193" y="5099"/>
                  <a:pt x="11193" y="5081"/>
                  <a:pt x="11187" y="5069"/>
                </a:cubicBezTo>
                <a:cubicBezTo>
                  <a:pt x="11181" y="5058"/>
                  <a:pt x="11169" y="5058"/>
                  <a:pt x="11169" y="5046"/>
                </a:cubicBezTo>
                <a:cubicBezTo>
                  <a:pt x="11158" y="5028"/>
                  <a:pt x="11158" y="5016"/>
                  <a:pt x="11146" y="4998"/>
                </a:cubicBezTo>
                <a:cubicBezTo>
                  <a:pt x="11140" y="4992"/>
                  <a:pt x="11140" y="4986"/>
                  <a:pt x="11134" y="4975"/>
                </a:cubicBezTo>
                <a:cubicBezTo>
                  <a:pt x="11128" y="4969"/>
                  <a:pt x="11116" y="4975"/>
                  <a:pt x="11110" y="4963"/>
                </a:cubicBezTo>
                <a:cubicBezTo>
                  <a:pt x="11104" y="4957"/>
                  <a:pt x="11104" y="4951"/>
                  <a:pt x="11098" y="4945"/>
                </a:cubicBezTo>
                <a:cubicBezTo>
                  <a:pt x="11098" y="4933"/>
                  <a:pt x="11098" y="4927"/>
                  <a:pt x="11098" y="4921"/>
                </a:cubicBezTo>
                <a:cubicBezTo>
                  <a:pt x="11098" y="4903"/>
                  <a:pt x="11104" y="4892"/>
                  <a:pt x="11098" y="4874"/>
                </a:cubicBezTo>
                <a:cubicBezTo>
                  <a:pt x="11098" y="4868"/>
                  <a:pt x="11092" y="4856"/>
                  <a:pt x="11092" y="4850"/>
                </a:cubicBezTo>
                <a:cubicBezTo>
                  <a:pt x="11092" y="4844"/>
                  <a:pt x="11080" y="4838"/>
                  <a:pt x="11075" y="4826"/>
                </a:cubicBezTo>
                <a:cubicBezTo>
                  <a:pt x="11063" y="4809"/>
                  <a:pt x="11045" y="4803"/>
                  <a:pt x="11039" y="4785"/>
                </a:cubicBezTo>
                <a:cubicBezTo>
                  <a:pt x="11033" y="4773"/>
                  <a:pt x="11027" y="4767"/>
                  <a:pt x="11027" y="4761"/>
                </a:cubicBezTo>
                <a:cubicBezTo>
                  <a:pt x="11021" y="4743"/>
                  <a:pt x="11027" y="4731"/>
                  <a:pt x="11027" y="4714"/>
                </a:cubicBezTo>
                <a:cubicBezTo>
                  <a:pt x="11021" y="4696"/>
                  <a:pt x="11009" y="4684"/>
                  <a:pt x="11003" y="4666"/>
                </a:cubicBezTo>
                <a:cubicBezTo>
                  <a:pt x="10997" y="4660"/>
                  <a:pt x="10991" y="4654"/>
                  <a:pt x="10986" y="4648"/>
                </a:cubicBezTo>
                <a:cubicBezTo>
                  <a:pt x="10980" y="4637"/>
                  <a:pt x="10974" y="4631"/>
                  <a:pt x="10968" y="4625"/>
                </a:cubicBezTo>
                <a:cubicBezTo>
                  <a:pt x="10962" y="4613"/>
                  <a:pt x="10950" y="4613"/>
                  <a:pt x="10944" y="4607"/>
                </a:cubicBezTo>
                <a:cubicBezTo>
                  <a:pt x="10938" y="4601"/>
                  <a:pt x="10926" y="4560"/>
                  <a:pt x="10920" y="4554"/>
                </a:cubicBezTo>
                <a:close/>
                <a:moveTo>
                  <a:pt x="5117" y="8922"/>
                </a:moveTo>
                <a:lnTo>
                  <a:pt x="5117" y="8922"/>
                </a:lnTo>
                <a:cubicBezTo>
                  <a:pt x="5111" y="8922"/>
                  <a:pt x="5111" y="8922"/>
                  <a:pt x="5105" y="8922"/>
                </a:cubicBezTo>
                <a:cubicBezTo>
                  <a:pt x="5099" y="8916"/>
                  <a:pt x="5093" y="8916"/>
                  <a:pt x="5093" y="8916"/>
                </a:cubicBezTo>
                <a:cubicBezTo>
                  <a:pt x="5093" y="8910"/>
                  <a:pt x="5093" y="8905"/>
                  <a:pt x="5093" y="8905"/>
                </a:cubicBezTo>
                <a:cubicBezTo>
                  <a:pt x="5093" y="8899"/>
                  <a:pt x="5093" y="8893"/>
                  <a:pt x="5093" y="8893"/>
                </a:cubicBezTo>
                <a:cubicBezTo>
                  <a:pt x="5087" y="8887"/>
                  <a:pt x="5087" y="8887"/>
                  <a:pt x="5081" y="8887"/>
                </a:cubicBezTo>
                <a:cubicBezTo>
                  <a:pt x="5075" y="8887"/>
                  <a:pt x="5075" y="8887"/>
                  <a:pt x="5069" y="8887"/>
                </a:cubicBezTo>
                <a:cubicBezTo>
                  <a:pt x="5069" y="8922"/>
                  <a:pt x="5069" y="8922"/>
                  <a:pt x="5069" y="8922"/>
                </a:cubicBezTo>
                <a:cubicBezTo>
                  <a:pt x="5057" y="8922"/>
                  <a:pt x="5052" y="8922"/>
                  <a:pt x="5046" y="8928"/>
                </a:cubicBezTo>
                <a:cubicBezTo>
                  <a:pt x="5040" y="8934"/>
                  <a:pt x="5040" y="8940"/>
                  <a:pt x="5040" y="8940"/>
                </a:cubicBezTo>
                <a:cubicBezTo>
                  <a:pt x="5034" y="8946"/>
                  <a:pt x="5028" y="8946"/>
                  <a:pt x="5028" y="8952"/>
                </a:cubicBezTo>
                <a:cubicBezTo>
                  <a:pt x="5028" y="8964"/>
                  <a:pt x="5040" y="8976"/>
                  <a:pt x="5052" y="8976"/>
                </a:cubicBezTo>
                <a:cubicBezTo>
                  <a:pt x="5057" y="8976"/>
                  <a:pt x="5063" y="8970"/>
                  <a:pt x="5063" y="8970"/>
                </a:cubicBezTo>
                <a:cubicBezTo>
                  <a:pt x="5069" y="8970"/>
                  <a:pt x="5075" y="8976"/>
                  <a:pt x="5075" y="8976"/>
                </a:cubicBezTo>
                <a:cubicBezTo>
                  <a:pt x="5081" y="8976"/>
                  <a:pt x="5087" y="8976"/>
                  <a:pt x="5087" y="8976"/>
                </a:cubicBezTo>
                <a:cubicBezTo>
                  <a:pt x="5093" y="8976"/>
                  <a:pt x="5093" y="8982"/>
                  <a:pt x="5099" y="8987"/>
                </a:cubicBezTo>
                <a:cubicBezTo>
                  <a:pt x="5093" y="8987"/>
                  <a:pt x="5093" y="8993"/>
                  <a:pt x="5093" y="8999"/>
                </a:cubicBezTo>
                <a:cubicBezTo>
                  <a:pt x="5093" y="9005"/>
                  <a:pt x="5081" y="9005"/>
                  <a:pt x="5081" y="9011"/>
                </a:cubicBezTo>
                <a:cubicBezTo>
                  <a:pt x="5081" y="9017"/>
                  <a:pt x="5087" y="9017"/>
                  <a:pt x="5087" y="9023"/>
                </a:cubicBezTo>
                <a:cubicBezTo>
                  <a:pt x="5087" y="9023"/>
                  <a:pt x="5087" y="9029"/>
                  <a:pt x="5087" y="9035"/>
                </a:cubicBezTo>
                <a:cubicBezTo>
                  <a:pt x="5099" y="9035"/>
                  <a:pt x="5111" y="9029"/>
                  <a:pt x="5117" y="9035"/>
                </a:cubicBezTo>
                <a:cubicBezTo>
                  <a:pt x="5129" y="9041"/>
                  <a:pt x="5135" y="9041"/>
                  <a:pt x="5140" y="9047"/>
                </a:cubicBezTo>
                <a:cubicBezTo>
                  <a:pt x="5140" y="9053"/>
                  <a:pt x="5135" y="9053"/>
                  <a:pt x="5135" y="9059"/>
                </a:cubicBezTo>
                <a:cubicBezTo>
                  <a:pt x="5135" y="9065"/>
                  <a:pt x="5135" y="9065"/>
                  <a:pt x="5135" y="9071"/>
                </a:cubicBezTo>
                <a:cubicBezTo>
                  <a:pt x="5129" y="9071"/>
                  <a:pt x="5123" y="9071"/>
                  <a:pt x="5111" y="9071"/>
                </a:cubicBezTo>
                <a:lnTo>
                  <a:pt x="5105" y="9071"/>
                </a:lnTo>
                <a:cubicBezTo>
                  <a:pt x="5093" y="9071"/>
                  <a:pt x="5087" y="9076"/>
                  <a:pt x="5081" y="9076"/>
                </a:cubicBezTo>
                <a:cubicBezTo>
                  <a:pt x="5069" y="9076"/>
                  <a:pt x="5063" y="9076"/>
                  <a:pt x="5057" y="9076"/>
                </a:cubicBezTo>
                <a:cubicBezTo>
                  <a:pt x="5052" y="9076"/>
                  <a:pt x="5052" y="9082"/>
                  <a:pt x="5046" y="9088"/>
                </a:cubicBezTo>
                <a:cubicBezTo>
                  <a:pt x="5040" y="9088"/>
                  <a:pt x="5034" y="9094"/>
                  <a:pt x="5034" y="9100"/>
                </a:cubicBezTo>
                <a:cubicBezTo>
                  <a:pt x="5034" y="9106"/>
                  <a:pt x="5034" y="9106"/>
                  <a:pt x="5034" y="9106"/>
                </a:cubicBezTo>
                <a:cubicBezTo>
                  <a:pt x="5034" y="9106"/>
                  <a:pt x="5040" y="9112"/>
                  <a:pt x="5040" y="9118"/>
                </a:cubicBezTo>
                <a:lnTo>
                  <a:pt x="5040" y="9124"/>
                </a:lnTo>
                <a:cubicBezTo>
                  <a:pt x="5040" y="9130"/>
                  <a:pt x="5040" y="9136"/>
                  <a:pt x="5040" y="9136"/>
                </a:cubicBezTo>
                <a:cubicBezTo>
                  <a:pt x="5040" y="9142"/>
                  <a:pt x="5052" y="9142"/>
                  <a:pt x="5052" y="9142"/>
                </a:cubicBezTo>
                <a:cubicBezTo>
                  <a:pt x="5052" y="9148"/>
                  <a:pt x="5057" y="9153"/>
                  <a:pt x="5057" y="9160"/>
                </a:cubicBezTo>
                <a:cubicBezTo>
                  <a:pt x="5057" y="9165"/>
                  <a:pt x="5057" y="9165"/>
                  <a:pt x="5057" y="9165"/>
                </a:cubicBezTo>
                <a:cubicBezTo>
                  <a:pt x="5057" y="9171"/>
                  <a:pt x="5052" y="9171"/>
                  <a:pt x="5052" y="9177"/>
                </a:cubicBezTo>
                <a:cubicBezTo>
                  <a:pt x="5052" y="9183"/>
                  <a:pt x="5046" y="9183"/>
                  <a:pt x="5046" y="9189"/>
                </a:cubicBezTo>
                <a:cubicBezTo>
                  <a:pt x="5046" y="9201"/>
                  <a:pt x="5057" y="9201"/>
                  <a:pt x="5063" y="9207"/>
                </a:cubicBezTo>
                <a:cubicBezTo>
                  <a:pt x="5069" y="9219"/>
                  <a:pt x="5075" y="9225"/>
                  <a:pt x="5075" y="9231"/>
                </a:cubicBezTo>
                <a:cubicBezTo>
                  <a:pt x="5075" y="9237"/>
                  <a:pt x="5063" y="9231"/>
                  <a:pt x="5063" y="9237"/>
                </a:cubicBezTo>
                <a:cubicBezTo>
                  <a:pt x="5063" y="9242"/>
                  <a:pt x="5063" y="9248"/>
                  <a:pt x="5063" y="9248"/>
                </a:cubicBezTo>
                <a:cubicBezTo>
                  <a:pt x="5069" y="9254"/>
                  <a:pt x="5075" y="9254"/>
                  <a:pt x="5075" y="9254"/>
                </a:cubicBezTo>
                <a:cubicBezTo>
                  <a:pt x="5081" y="9260"/>
                  <a:pt x="5087" y="9260"/>
                  <a:pt x="5087" y="9260"/>
                </a:cubicBezTo>
                <a:cubicBezTo>
                  <a:pt x="5093" y="9260"/>
                  <a:pt x="5087" y="9266"/>
                  <a:pt x="5087" y="9272"/>
                </a:cubicBezTo>
                <a:cubicBezTo>
                  <a:pt x="5063" y="9284"/>
                  <a:pt x="5063" y="9284"/>
                  <a:pt x="5063" y="9284"/>
                </a:cubicBezTo>
                <a:cubicBezTo>
                  <a:pt x="5069" y="9296"/>
                  <a:pt x="5069" y="9296"/>
                  <a:pt x="5069" y="9296"/>
                </a:cubicBezTo>
                <a:cubicBezTo>
                  <a:pt x="5075" y="9296"/>
                  <a:pt x="5075" y="9296"/>
                  <a:pt x="5081" y="9296"/>
                </a:cubicBezTo>
                <a:cubicBezTo>
                  <a:pt x="5105" y="9296"/>
                  <a:pt x="5105" y="9296"/>
                  <a:pt x="5105" y="9296"/>
                </a:cubicBezTo>
                <a:cubicBezTo>
                  <a:pt x="5111" y="9296"/>
                  <a:pt x="5111" y="9296"/>
                  <a:pt x="5117" y="9296"/>
                </a:cubicBezTo>
                <a:cubicBezTo>
                  <a:pt x="5117" y="9302"/>
                  <a:pt x="5117" y="9308"/>
                  <a:pt x="5111" y="9314"/>
                </a:cubicBezTo>
                <a:cubicBezTo>
                  <a:pt x="5105" y="9319"/>
                  <a:pt x="5099" y="9319"/>
                  <a:pt x="5093" y="9326"/>
                </a:cubicBezTo>
                <a:cubicBezTo>
                  <a:pt x="5099" y="9331"/>
                  <a:pt x="5099" y="9337"/>
                  <a:pt x="5111" y="9343"/>
                </a:cubicBezTo>
                <a:cubicBezTo>
                  <a:pt x="5117" y="9343"/>
                  <a:pt x="5117" y="9343"/>
                  <a:pt x="5123" y="9343"/>
                </a:cubicBezTo>
                <a:cubicBezTo>
                  <a:pt x="5129" y="9343"/>
                  <a:pt x="5129" y="9343"/>
                  <a:pt x="5135" y="9343"/>
                </a:cubicBezTo>
                <a:cubicBezTo>
                  <a:pt x="5135" y="9343"/>
                  <a:pt x="5129" y="9349"/>
                  <a:pt x="5135" y="9349"/>
                </a:cubicBezTo>
                <a:cubicBezTo>
                  <a:pt x="5123" y="9361"/>
                  <a:pt x="5123" y="9361"/>
                  <a:pt x="5123" y="9361"/>
                </a:cubicBezTo>
                <a:cubicBezTo>
                  <a:pt x="5123" y="9367"/>
                  <a:pt x="5129" y="9367"/>
                  <a:pt x="5129" y="9373"/>
                </a:cubicBezTo>
                <a:cubicBezTo>
                  <a:pt x="5135" y="9379"/>
                  <a:pt x="5140" y="9373"/>
                  <a:pt x="5140" y="9379"/>
                </a:cubicBezTo>
                <a:cubicBezTo>
                  <a:pt x="5146" y="9385"/>
                  <a:pt x="5146" y="9391"/>
                  <a:pt x="5146" y="9397"/>
                </a:cubicBezTo>
                <a:cubicBezTo>
                  <a:pt x="5146" y="9397"/>
                  <a:pt x="5140" y="9403"/>
                  <a:pt x="5140" y="9408"/>
                </a:cubicBezTo>
                <a:cubicBezTo>
                  <a:pt x="5146" y="9408"/>
                  <a:pt x="5152" y="9414"/>
                  <a:pt x="5152" y="9414"/>
                </a:cubicBezTo>
                <a:cubicBezTo>
                  <a:pt x="5164" y="9420"/>
                  <a:pt x="5176" y="9420"/>
                  <a:pt x="5188" y="9426"/>
                </a:cubicBezTo>
                <a:cubicBezTo>
                  <a:pt x="5194" y="9432"/>
                  <a:pt x="5194" y="9432"/>
                  <a:pt x="5200" y="9438"/>
                </a:cubicBezTo>
                <a:cubicBezTo>
                  <a:pt x="5200" y="9438"/>
                  <a:pt x="5200" y="9444"/>
                  <a:pt x="5200" y="9450"/>
                </a:cubicBezTo>
                <a:cubicBezTo>
                  <a:pt x="5206" y="9450"/>
                  <a:pt x="5206" y="9456"/>
                  <a:pt x="5206" y="9462"/>
                </a:cubicBezTo>
                <a:cubicBezTo>
                  <a:pt x="5206" y="9462"/>
                  <a:pt x="5212" y="9462"/>
                  <a:pt x="5218" y="9468"/>
                </a:cubicBezTo>
                <a:cubicBezTo>
                  <a:pt x="5224" y="9468"/>
                  <a:pt x="5229" y="9468"/>
                  <a:pt x="5229" y="9474"/>
                </a:cubicBezTo>
                <a:cubicBezTo>
                  <a:pt x="5229" y="9480"/>
                  <a:pt x="5229" y="9480"/>
                  <a:pt x="5229" y="9485"/>
                </a:cubicBezTo>
                <a:cubicBezTo>
                  <a:pt x="5229" y="9492"/>
                  <a:pt x="5229" y="9497"/>
                  <a:pt x="5229" y="9503"/>
                </a:cubicBezTo>
                <a:cubicBezTo>
                  <a:pt x="5241" y="9503"/>
                  <a:pt x="5247" y="9503"/>
                  <a:pt x="5253" y="9503"/>
                </a:cubicBezTo>
                <a:cubicBezTo>
                  <a:pt x="5259" y="9503"/>
                  <a:pt x="5259" y="9503"/>
                  <a:pt x="5265" y="9503"/>
                </a:cubicBezTo>
                <a:cubicBezTo>
                  <a:pt x="5271" y="9509"/>
                  <a:pt x="5271" y="9509"/>
                  <a:pt x="5277" y="9509"/>
                </a:cubicBezTo>
                <a:cubicBezTo>
                  <a:pt x="5277" y="9509"/>
                  <a:pt x="5277" y="9515"/>
                  <a:pt x="5277" y="9521"/>
                </a:cubicBezTo>
                <a:cubicBezTo>
                  <a:pt x="5283" y="9527"/>
                  <a:pt x="5289" y="9539"/>
                  <a:pt x="5295" y="9539"/>
                </a:cubicBezTo>
                <a:cubicBezTo>
                  <a:pt x="5306" y="9545"/>
                  <a:pt x="5312" y="9539"/>
                  <a:pt x="5318" y="9539"/>
                </a:cubicBezTo>
                <a:cubicBezTo>
                  <a:pt x="5324" y="9539"/>
                  <a:pt x="5324" y="9545"/>
                  <a:pt x="5330" y="9545"/>
                </a:cubicBezTo>
                <a:cubicBezTo>
                  <a:pt x="5336" y="9545"/>
                  <a:pt x="5336" y="9551"/>
                  <a:pt x="5342" y="9551"/>
                </a:cubicBezTo>
                <a:cubicBezTo>
                  <a:pt x="5348" y="9551"/>
                  <a:pt x="5348" y="9551"/>
                  <a:pt x="5354" y="9551"/>
                </a:cubicBezTo>
                <a:cubicBezTo>
                  <a:pt x="5360" y="9551"/>
                  <a:pt x="5360" y="9557"/>
                  <a:pt x="5366" y="9563"/>
                </a:cubicBezTo>
                <a:cubicBezTo>
                  <a:pt x="5372" y="9563"/>
                  <a:pt x="5378" y="9557"/>
                  <a:pt x="5390" y="9563"/>
                </a:cubicBezTo>
                <a:cubicBezTo>
                  <a:pt x="5401" y="9563"/>
                  <a:pt x="5401" y="9563"/>
                  <a:pt x="5401" y="9563"/>
                </a:cubicBezTo>
                <a:cubicBezTo>
                  <a:pt x="5401" y="9563"/>
                  <a:pt x="5407" y="9569"/>
                  <a:pt x="5413" y="9569"/>
                </a:cubicBezTo>
                <a:cubicBezTo>
                  <a:pt x="5413" y="9569"/>
                  <a:pt x="5419" y="9574"/>
                  <a:pt x="5425" y="9574"/>
                </a:cubicBezTo>
                <a:cubicBezTo>
                  <a:pt x="5514" y="9574"/>
                  <a:pt x="5514" y="9574"/>
                  <a:pt x="5514" y="9574"/>
                </a:cubicBezTo>
                <a:cubicBezTo>
                  <a:pt x="5520" y="9574"/>
                  <a:pt x="5520" y="9574"/>
                  <a:pt x="5526" y="9574"/>
                </a:cubicBezTo>
                <a:cubicBezTo>
                  <a:pt x="5532" y="9574"/>
                  <a:pt x="5532" y="9574"/>
                  <a:pt x="5538" y="9569"/>
                </a:cubicBezTo>
                <a:cubicBezTo>
                  <a:pt x="5544" y="9569"/>
                  <a:pt x="5538" y="9563"/>
                  <a:pt x="5544" y="9557"/>
                </a:cubicBezTo>
                <a:cubicBezTo>
                  <a:pt x="5544" y="9551"/>
                  <a:pt x="5550" y="9551"/>
                  <a:pt x="5556" y="9545"/>
                </a:cubicBezTo>
                <a:cubicBezTo>
                  <a:pt x="5556" y="9545"/>
                  <a:pt x="5561" y="9551"/>
                  <a:pt x="5573" y="9551"/>
                </a:cubicBezTo>
                <a:cubicBezTo>
                  <a:pt x="5579" y="9551"/>
                  <a:pt x="5585" y="9551"/>
                  <a:pt x="5591" y="9545"/>
                </a:cubicBezTo>
                <a:cubicBezTo>
                  <a:pt x="5591" y="9539"/>
                  <a:pt x="5591" y="9533"/>
                  <a:pt x="5585" y="9527"/>
                </a:cubicBezTo>
                <a:cubicBezTo>
                  <a:pt x="5585" y="9521"/>
                  <a:pt x="5579" y="9527"/>
                  <a:pt x="5573" y="9527"/>
                </a:cubicBezTo>
                <a:cubicBezTo>
                  <a:pt x="5567" y="9521"/>
                  <a:pt x="5561" y="9515"/>
                  <a:pt x="5550" y="9515"/>
                </a:cubicBezTo>
                <a:cubicBezTo>
                  <a:pt x="5550" y="9515"/>
                  <a:pt x="5544" y="9515"/>
                  <a:pt x="5538" y="9515"/>
                </a:cubicBezTo>
                <a:cubicBezTo>
                  <a:pt x="5538" y="9515"/>
                  <a:pt x="5532" y="9509"/>
                  <a:pt x="5526" y="9509"/>
                </a:cubicBezTo>
                <a:cubicBezTo>
                  <a:pt x="5520" y="9509"/>
                  <a:pt x="5514" y="9509"/>
                  <a:pt x="5502" y="9509"/>
                </a:cubicBezTo>
                <a:cubicBezTo>
                  <a:pt x="5496" y="9509"/>
                  <a:pt x="5496" y="9509"/>
                  <a:pt x="5490" y="9509"/>
                </a:cubicBezTo>
                <a:cubicBezTo>
                  <a:pt x="5490" y="9485"/>
                  <a:pt x="5490" y="9485"/>
                  <a:pt x="5490" y="9485"/>
                </a:cubicBezTo>
                <a:cubicBezTo>
                  <a:pt x="5484" y="9485"/>
                  <a:pt x="5479" y="9485"/>
                  <a:pt x="5467" y="9485"/>
                </a:cubicBezTo>
                <a:cubicBezTo>
                  <a:pt x="5461" y="9485"/>
                  <a:pt x="5461" y="9485"/>
                  <a:pt x="5455" y="9485"/>
                </a:cubicBezTo>
                <a:cubicBezTo>
                  <a:pt x="5455" y="9480"/>
                  <a:pt x="5449" y="9480"/>
                  <a:pt x="5443" y="9474"/>
                </a:cubicBezTo>
                <a:cubicBezTo>
                  <a:pt x="5443" y="9468"/>
                  <a:pt x="5443" y="9468"/>
                  <a:pt x="5443" y="9462"/>
                </a:cubicBezTo>
                <a:cubicBezTo>
                  <a:pt x="5437" y="9450"/>
                  <a:pt x="5437" y="9444"/>
                  <a:pt x="5437" y="9438"/>
                </a:cubicBezTo>
                <a:cubicBezTo>
                  <a:pt x="5437" y="9432"/>
                  <a:pt x="5437" y="9432"/>
                  <a:pt x="5437" y="9426"/>
                </a:cubicBezTo>
                <a:cubicBezTo>
                  <a:pt x="5437" y="9420"/>
                  <a:pt x="5437" y="9420"/>
                  <a:pt x="5437" y="9414"/>
                </a:cubicBezTo>
                <a:cubicBezTo>
                  <a:pt x="5437" y="9408"/>
                  <a:pt x="5425" y="9408"/>
                  <a:pt x="5425" y="9408"/>
                </a:cubicBezTo>
                <a:cubicBezTo>
                  <a:pt x="5425" y="9403"/>
                  <a:pt x="5419" y="9397"/>
                  <a:pt x="5419" y="9397"/>
                </a:cubicBezTo>
                <a:cubicBezTo>
                  <a:pt x="5419" y="9391"/>
                  <a:pt x="5419" y="9385"/>
                  <a:pt x="5419" y="9385"/>
                </a:cubicBezTo>
                <a:cubicBezTo>
                  <a:pt x="5419" y="9373"/>
                  <a:pt x="5419" y="9373"/>
                  <a:pt x="5419" y="9373"/>
                </a:cubicBezTo>
                <a:cubicBezTo>
                  <a:pt x="5419" y="9367"/>
                  <a:pt x="5413" y="9367"/>
                  <a:pt x="5413" y="9361"/>
                </a:cubicBezTo>
                <a:cubicBezTo>
                  <a:pt x="5413" y="9355"/>
                  <a:pt x="5413" y="9343"/>
                  <a:pt x="5413" y="9337"/>
                </a:cubicBezTo>
                <a:cubicBezTo>
                  <a:pt x="5413" y="9331"/>
                  <a:pt x="5413" y="9331"/>
                  <a:pt x="5413" y="9326"/>
                </a:cubicBezTo>
                <a:cubicBezTo>
                  <a:pt x="5407" y="9319"/>
                  <a:pt x="5407" y="9319"/>
                  <a:pt x="5407" y="9314"/>
                </a:cubicBezTo>
                <a:cubicBezTo>
                  <a:pt x="5401" y="9308"/>
                  <a:pt x="5390" y="9308"/>
                  <a:pt x="5390" y="9302"/>
                </a:cubicBezTo>
                <a:cubicBezTo>
                  <a:pt x="5390" y="9296"/>
                  <a:pt x="5395" y="9290"/>
                  <a:pt x="5395" y="9284"/>
                </a:cubicBezTo>
                <a:cubicBezTo>
                  <a:pt x="5395" y="9272"/>
                  <a:pt x="5395" y="9272"/>
                  <a:pt x="5395" y="9272"/>
                </a:cubicBezTo>
                <a:cubicBezTo>
                  <a:pt x="5395" y="9266"/>
                  <a:pt x="5390" y="9266"/>
                  <a:pt x="5390" y="9260"/>
                </a:cubicBezTo>
                <a:cubicBezTo>
                  <a:pt x="5390" y="9225"/>
                  <a:pt x="5390" y="9225"/>
                  <a:pt x="5390" y="9225"/>
                </a:cubicBezTo>
                <a:cubicBezTo>
                  <a:pt x="5390" y="9213"/>
                  <a:pt x="5395" y="9207"/>
                  <a:pt x="5395" y="9195"/>
                </a:cubicBezTo>
                <a:cubicBezTo>
                  <a:pt x="5449" y="9195"/>
                  <a:pt x="5449" y="9195"/>
                  <a:pt x="5449" y="9195"/>
                </a:cubicBezTo>
                <a:cubicBezTo>
                  <a:pt x="5449" y="9189"/>
                  <a:pt x="5449" y="9183"/>
                  <a:pt x="5449" y="9177"/>
                </a:cubicBezTo>
                <a:cubicBezTo>
                  <a:pt x="5449" y="9171"/>
                  <a:pt x="5449" y="9171"/>
                  <a:pt x="5449" y="9165"/>
                </a:cubicBezTo>
                <a:cubicBezTo>
                  <a:pt x="5449" y="9160"/>
                  <a:pt x="5449" y="9153"/>
                  <a:pt x="5449" y="9142"/>
                </a:cubicBezTo>
                <a:cubicBezTo>
                  <a:pt x="5455" y="9136"/>
                  <a:pt x="5455" y="9136"/>
                  <a:pt x="5461" y="9130"/>
                </a:cubicBezTo>
                <a:cubicBezTo>
                  <a:pt x="5461" y="9130"/>
                  <a:pt x="5467" y="9130"/>
                  <a:pt x="5472" y="9130"/>
                </a:cubicBezTo>
                <a:cubicBezTo>
                  <a:pt x="5479" y="9130"/>
                  <a:pt x="5484" y="9130"/>
                  <a:pt x="5496" y="9124"/>
                </a:cubicBezTo>
                <a:lnTo>
                  <a:pt x="5502" y="9118"/>
                </a:lnTo>
                <a:cubicBezTo>
                  <a:pt x="5514" y="9100"/>
                  <a:pt x="5514" y="9088"/>
                  <a:pt x="5520" y="9071"/>
                </a:cubicBezTo>
                <a:cubicBezTo>
                  <a:pt x="5520" y="9065"/>
                  <a:pt x="5526" y="9059"/>
                  <a:pt x="5526" y="9059"/>
                </a:cubicBezTo>
                <a:cubicBezTo>
                  <a:pt x="5526" y="9053"/>
                  <a:pt x="5532" y="9053"/>
                  <a:pt x="5532" y="9047"/>
                </a:cubicBezTo>
                <a:cubicBezTo>
                  <a:pt x="5538" y="9041"/>
                  <a:pt x="5538" y="9041"/>
                  <a:pt x="5544" y="9041"/>
                </a:cubicBezTo>
                <a:cubicBezTo>
                  <a:pt x="5550" y="9041"/>
                  <a:pt x="5550" y="9035"/>
                  <a:pt x="5556" y="9035"/>
                </a:cubicBezTo>
                <a:cubicBezTo>
                  <a:pt x="5561" y="9029"/>
                  <a:pt x="5561" y="9035"/>
                  <a:pt x="5567" y="9035"/>
                </a:cubicBezTo>
                <a:cubicBezTo>
                  <a:pt x="5573" y="9029"/>
                  <a:pt x="5573" y="9023"/>
                  <a:pt x="5573" y="9023"/>
                </a:cubicBezTo>
                <a:cubicBezTo>
                  <a:pt x="5573" y="8999"/>
                  <a:pt x="5573" y="8999"/>
                  <a:pt x="5573" y="8999"/>
                </a:cubicBezTo>
                <a:cubicBezTo>
                  <a:pt x="5567" y="8999"/>
                  <a:pt x="5561" y="8993"/>
                  <a:pt x="5556" y="8993"/>
                </a:cubicBezTo>
                <a:cubicBezTo>
                  <a:pt x="5544" y="8993"/>
                  <a:pt x="5538" y="8999"/>
                  <a:pt x="5532" y="8993"/>
                </a:cubicBezTo>
                <a:cubicBezTo>
                  <a:pt x="5526" y="8993"/>
                  <a:pt x="5520" y="8993"/>
                  <a:pt x="5520" y="8987"/>
                </a:cubicBezTo>
                <a:cubicBezTo>
                  <a:pt x="5514" y="8987"/>
                  <a:pt x="5520" y="8982"/>
                  <a:pt x="5514" y="8976"/>
                </a:cubicBezTo>
                <a:cubicBezTo>
                  <a:pt x="5514" y="8976"/>
                  <a:pt x="5508" y="8970"/>
                  <a:pt x="5502" y="8964"/>
                </a:cubicBezTo>
                <a:lnTo>
                  <a:pt x="5496" y="8964"/>
                </a:lnTo>
                <a:cubicBezTo>
                  <a:pt x="5490" y="8964"/>
                  <a:pt x="5484" y="8958"/>
                  <a:pt x="5484" y="8958"/>
                </a:cubicBezTo>
                <a:cubicBezTo>
                  <a:pt x="5479" y="8952"/>
                  <a:pt x="5472" y="8946"/>
                  <a:pt x="5472" y="8946"/>
                </a:cubicBezTo>
                <a:cubicBezTo>
                  <a:pt x="5467" y="8940"/>
                  <a:pt x="5461" y="8940"/>
                  <a:pt x="5461" y="8934"/>
                </a:cubicBezTo>
                <a:cubicBezTo>
                  <a:pt x="5461" y="8922"/>
                  <a:pt x="5461" y="8916"/>
                  <a:pt x="5461" y="8910"/>
                </a:cubicBezTo>
                <a:cubicBezTo>
                  <a:pt x="5461" y="8899"/>
                  <a:pt x="5461" y="8899"/>
                  <a:pt x="5461" y="8899"/>
                </a:cubicBezTo>
                <a:cubicBezTo>
                  <a:pt x="5461" y="8893"/>
                  <a:pt x="5461" y="8893"/>
                  <a:pt x="5467" y="8887"/>
                </a:cubicBezTo>
                <a:cubicBezTo>
                  <a:pt x="5467" y="8881"/>
                  <a:pt x="5472" y="8881"/>
                  <a:pt x="5479" y="8875"/>
                </a:cubicBezTo>
                <a:cubicBezTo>
                  <a:pt x="5484" y="8863"/>
                  <a:pt x="5496" y="8857"/>
                  <a:pt x="5514" y="8857"/>
                </a:cubicBezTo>
                <a:cubicBezTo>
                  <a:pt x="5579" y="8857"/>
                  <a:pt x="5579" y="8857"/>
                  <a:pt x="5579" y="8857"/>
                </a:cubicBezTo>
                <a:cubicBezTo>
                  <a:pt x="5579" y="8792"/>
                  <a:pt x="5579" y="8792"/>
                  <a:pt x="5579" y="8792"/>
                </a:cubicBezTo>
                <a:cubicBezTo>
                  <a:pt x="5579" y="8786"/>
                  <a:pt x="5579" y="8786"/>
                  <a:pt x="5579" y="8780"/>
                </a:cubicBezTo>
                <a:cubicBezTo>
                  <a:pt x="5585" y="8774"/>
                  <a:pt x="5591" y="8774"/>
                  <a:pt x="5591" y="8774"/>
                </a:cubicBezTo>
                <a:cubicBezTo>
                  <a:pt x="5597" y="8762"/>
                  <a:pt x="5603" y="8756"/>
                  <a:pt x="5603" y="8750"/>
                </a:cubicBezTo>
                <a:cubicBezTo>
                  <a:pt x="5609" y="8744"/>
                  <a:pt x="5609" y="8744"/>
                  <a:pt x="5609" y="8739"/>
                </a:cubicBezTo>
                <a:cubicBezTo>
                  <a:pt x="5609" y="8733"/>
                  <a:pt x="5609" y="8733"/>
                  <a:pt x="5609" y="8727"/>
                </a:cubicBezTo>
                <a:cubicBezTo>
                  <a:pt x="5609" y="8721"/>
                  <a:pt x="5609" y="8721"/>
                  <a:pt x="5609" y="8715"/>
                </a:cubicBezTo>
                <a:cubicBezTo>
                  <a:pt x="5609" y="8709"/>
                  <a:pt x="5609" y="8709"/>
                  <a:pt x="5609" y="8703"/>
                </a:cubicBezTo>
                <a:cubicBezTo>
                  <a:pt x="5609" y="8697"/>
                  <a:pt x="5615" y="8691"/>
                  <a:pt x="5621" y="8691"/>
                </a:cubicBezTo>
                <a:cubicBezTo>
                  <a:pt x="5633" y="8691"/>
                  <a:pt x="5638" y="8697"/>
                  <a:pt x="5650" y="8697"/>
                </a:cubicBezTo>
                <a:cubicBezTo>
                  <a:pt x="5656" y="8697"/>
                  <a:pt x="5662" y="8697"/>
                  <a:pt x="5668" y="8691"/>
                </a:cubicBezTo>
                <a:cubicBezTo>
                  <a:pt x="5674" y="8691"/>
                  <a:pt x="5680" y="8685"/>
                  <a:pt x="5680" y="8679"/>
                </a:cubicBezTo>
                <a:cubicBezTo>
                  <a:pt x="5680" y="8679"/>
                  <a:pt x="5680" y="8673"/>
                  <a:pt x="5680" y="8667"/>
                </a:cubicBezTo>
                <a:cubicBezTo>
                  <a:pt x="5680" y="8655"/>
                  <a:pt x="5680" y="8655"/>
                  <a:pt x="5680" y="8655"/>
                </a:cubicBezTo>
                <a:lnTo>
                  <a:pt x="5674" y="8650"/>
                </a:lnTo>
                <a:cubicBezTo>
                  <a:pt x="5668" y="8650"/>
                  <a:pt x="5668" y="8644"/>
                  <a:pt x="5662" y="8650"/>
                </a:cubicBezTo>
                <a:cubicBezTo>
                  <a:pt x="5656" y="8650"/>
                  <a:pt x="5656" y="8650"/>
                  <a:pt x="5650" y="8655"/>
                </a:cubicBezTo>
                <a:cubicBezTo>
                  <a:pt x="5645" y="8655"/>
                  <a:pt x="5645" y="8661"/>
                  <a:pt x="5638" y="8661"/>
                </a:cubicBezTo>
                <a:cubicBezTo>
                  <a:pt x="5633" y="8667"/>
                  <a:pt x="5633" y="8661"/>
                  <a:pt x="5627" y="8661"/>
                </a:cubicBezTo>
                <a:cubicBezTo>
                  <a:pt x="5627" y="8661"/>
                  <a:pt x="5609" y="8661"/>
                  <a:pt x="5609" y="8655"/>
                </a:cubicBezTo>
                <a:cubicBezTo>
                  <a:pt x="5603" y="8650"/>
                  <a:pt x="5609" y="8644"/>
                  <a:pt x="5609" y="8632"/>
                </a:cubicBezTo>
                <a:cubicBezTo>
                  <a:pt x="5609" y="8626"/>
                  <a:pt x="5603" y="8620"/>
                  <a:pt x="5603" y="8608"/>
                </a:cubicBezTo>
                <a:lnTo>
                  <a:pt x="5603" y="8602"/>
                </a:lnTo>
                <a:cubicBezTo>
                  <a:pt x="5603" y="8567"/>
                  <a:pt x="5603" y="8567"/>
                  <a:pt x="5603" y="8567"/>
                </a:cubicBezTo>
                <a:cubicBezTo>
                  <a:pt x="5621" y="8567"/>
                  <a:pt x="5621" y="8567"/>
                  <a:pt x="5621" y="8567"/>
                </a:cubicBezTo>
                <a:cubicBezTo>
                  <a:pt x="5633" y="8567"/>
                  <a:pt x="5638" y="8572"/>
                  <a:pt x="5645" y="8572"/>
                </a:cubicBezTo>
                <a:cubicBezTo>
                  <a:pt x="5656" y="8578"/>
                  <a:pt x="5656" y="8590"/>
                  <a:pt x="5668" y="8590"/>
                </a:cubicBezTo>
                <a:cubicBezTo>
                  <a:pt x="5739" y="8590"/>
                  <a:pt x="5739" y="8590"/>
                  <a:pt x="5739" y="8590"/>
                </a:cubicBezTo>
                <a:cubicBezTo>
                  <a:pt x="5739" y="8584"/>
                  <a:pt x="5745" y="8584"/>
                  <a:pt x="5745" y="8578"/>
                </a:cubicBezTo>
                <a:cubicBezTo>
                  <a:pt x="5745" y="8572"/>
                  <a:pt x="5739" y="8572"/>
                  <a:pt x="5733" y="8567"/>
                </a:cubicBezTo>
                <a:cubicBezTo>
                  <a:pt x="5733" y="8555"/>
                  <a:pt x="5733" y="8555"/>
                  <a:pt x="5733" y="8555"/>
                </a:cubicBezTo>
                <a:cubicBezTo>
                  <a:pt x="5733" y="8555"/>
                  <a:pt x="5733" y="8549"/>
                  <a:pt x="5733" y="8543"/>
                </a:cubicBezTo>
                <a:cubicBezTo>
                  <a:pt x="5739" y="8543"/>
                  <a:pt x="5739" y="8537"/>
                  <a:pt x="5739" y="8537"/>
                </a:cubicBezTo>
                <a:cubicBezTo>
                  <a:pt x="5745" y="8531"/>
                  <a:pt x="5751" y="8531"/>
                  <a:pt x="5751" y="8531"/>
                </a:cubicBezTo>
                <a:cubicBezTo>
                  <a:pt x="5757" y="8525"/>
                  <a:pt x="5751" y="8519"/>
                  <a:pt x="5751" y="8519"/>
                </a:cubicBezTo>
                <a:cubicBezTo>
                  <a:pt x="5751" y="8513"/>
                  <a:pt x="5751" y="8507"/>
                  <a:pt x="5751" y="8507"/>
                </a:cubicBezTo>
                <a:cubicBezTo>
                  <a:pt x="5751" y="8495"/>
                  <a:pt x="5745" y="8489"/>
                  <a:pt x="5745" y="8484"/>
                </a:cubicBezTo>
                <a:cubicBezTo>
                  <a:pt x="5745" y="8478"/>
                  <a:pt x="5739" y="8478"/>
                  <a:pt x="5739" y="8472"/>
                </a:cubicBezTo>
                <a:cubicBezTo>
                  <a:pt x="5739" y="8448"/>
                  <a:pt x="5739" y="8448"/>
                  <a:pt x="5739" y="8448"/>
                </a:cubicBezTo>
                <a:cubicBezTo>
                  <a:pt x="5793" y="8448"/>
                  <a:pt x="5793" y="8448"/>
                  <a:pt x="5793" y="8448"/>
                </a:cubicBezTo>
                <a:cubicBezTo>
                  <a:pt x="5799" y="8448"/>
                  <a:pt x="5804" y="8442"/>
                  <a:pt x="5804" y="8442"/>
                </a:cubicBezTo>
                <a:cubicBezTo>
                  <a:pt x="5828" y="8442"/>
                  <a:pt x="5828" y="8442"/>
                  <a:pt x="5828" y="8442"/>
                </a:cubicBezTo>
                <a:cubicBezTo>
                  <a:pt x="5840" y="8442"/>
                  <a:pt x="5846" y="8442"/>
                  <a:pt x="5852" y="8442"/>
                </a:cubicBezTo>
                <a:cubicBezTo>
                  <a:pt x="5864" y="8436"/>
                  <a:pt x="5864" y="8430"/>
                  <a:pt x="5876" y="8430"/>
                </a:cubicBezTo>
                <a:cubicBezTo>
                  <a:pt x="5929" y="8430"/>
                  <a:pt x="5929" y="8430"/>
                  <a:pt x="5929" y="8430"/>
                </a:cubicBezTo>
                <a:cubicBezTo>
                  <a:pt x="5941" y="8430"/>
                  <a:pt x="5947" y="8442"/>
                  <a:pt x="5953" y="8442"/>
                </a:cubicBezTo>
                <a:cubicBezTo>
                  <a:pt x="5959" y="8442"/>
                  <a:pt x="5965" y="8436"/>
                  <a:pt x="5965" y="8430"/>
                </a:cubicBezTo>
                <a:cubicBezTo>
                  <a:pt x="5970" y="8430"/>
                  <a:pt x="5970" y="8424"/>
                  <a:pt x="5970" y="8418"/>
                </a:cubicBezTo>
                <a:cubicBezTo>
                  <a:pt x="5970" y="8418"/>
                  <a:pt x="5970" y="8412"/>
                  <a:pt x="5970" y="8406"/>
                </a:cubicBezTo>
                <a:cubicBezTo>
                  <a:pt x="5977" y="8401"/>
                  <a:pt x="5977" y="8401"/>
                  <a:pt x="5982" y="8395"/>
                </a:cubicBezTo>
                <a:cubicBezTo>
                  <a:pt x="5988" y="8389"/>
                  <a:pt x="5988" y="8383"/>
                  <a:pt x="5994" y="8377"/>
                </a:cubicBezTo>
                <a:cubicBezTo>
                  <a:pt x="6000" y="8371"/>
                  <a:pt x="6006" y="8371"/>
                  <a:pt x="6012" y="8365"/>
                </a:cubicBezTo>
                <a:cubicBezTo>
                  <a:pt x="6018" y="8359"/>
                  <a:pt x="6024" y="8359"/>
                  <a:pt x="6030" y="8353"/>
                </a:cubicBezTo>
                <a:cubicBezTo>
                  <a:pt x="6036" y="8347"/>
                  <a:pt x="6036" y="8341"/>
                  <a:pt x="6042" y="8341"/>
                </a:cubicBezTo>
                <a:cubicBezTo>
                  <a:pt x="6042" y="8335"/>
                  <a:pt x="6048" y="8335"/>
                  <a:pt x="6048" y="8329"/>
                </a:cubicBezTo>
                <a:cubicBezTo>
                  <a:pt x="6054" y="8317"/>
                  <a:pt x="6054" y="8317"/>
                  <a:pt x="6054" y="8317"/>
                </a:cubicBezTo>
                <a:cubicBezTo>
                  <a:pt x="6059" y="8312"/>
                  <a:pt x="6059" y="8312"/>
                  <a:pt x="6059" y="8306"/>
                </a:cubicBezTo>
                <a:cubicBezTo>
                  <a:pt x="6059" y="8270"/>
                  <a:pt x="6059" y="8270"/>
                  <a:pt x="6059" y="8270"/>
                </a:cubicBezTo>
                <a:cubicBezTo>
                  <a:pt x="6048" y="8270"/>
                  <a:pt x="6048" y="8270"/>
                  <a:pt x="6048" y="8270"/>
                </a:cubicBezTo>
                <a:cubicBezTo>
                  <a:pt x="6048" y="8270"/>
                  <a:pt x="6042" y="8270"/>
                  <a:pt x="6036" y="8270"/>
                </a:cubicBezTo>
                <a:cubicBezTo>
                  <a:pt x="6036" y="8246"/>
                  <a:pt x="6036" y="8246"/>
                  <a:pt x="6036" y="8246"/>
                </a:cubicBezTo>
                <a:cubicBezTo>
                  <a:pt x="6036" y="8240"/>
                  <a:pt x="6042" y="8240"/>
                  <a:pt x="6036" y="8235"/>
                </a:cubicBezTo>
                <a:cubicBezTo>
                  <a:pt x="6036" y="8229"/>
                  <a:pt x="6036" y="8229"/>
                  <a:pt x="6036" y="8223"/>
                </a:cubicBezTo>
                <a:cubicBezTo>
                  <a:pt x="6036" y="8217"/>
                  <a:pt x="6030" y="8217"/>
                  <a:pt x="6024" y="8217"/>
                </a:cubicBezTo>
                <a:cubicBezTo>
                  <a:pt x="6018" y="8211"/>
                  <a:pt x="6012" y="8211"/>
                  <a:pt x="6012" y="8205"/>
                </a:cubicBezTo>
                <a:cubicBezTo>
                  <a:pt x="6000" y="8199"/>
                  <a:pt x="5994" y="8193"/>
                  <a:pt x="5988" y="8187"/>
                </a:cubicBezTo>
                <a:cubicBezTo>
                  <a:pt x="5982" y="8181"/>
                  <a:pt x="5977" y="8181"/>
                  <a:pt x="5977" y="8181"/>
                </a:cubicBezTo>
                <a:cubicBezTo>
                  <a:pt x="5970" y="8175"/>
                  <a:pt x="5970" y="8175"/>
                  <a:pt x="5965" y="8169"/>
                </a:cubicBezTo>
                <a:cubicBezTo>
                  <a:pt x="5965" y="8163"/>
                  <a:pt x="5965" y="8163"/>
                  <a:pt x="5965" y="8157"/>
                </a:cubicBezTo>
                <a:cubicBezTo>
                  <a:pt x="6012" y="8157"/>
                  <a:pt x="6012" y="8157"/>
                  <a:pt x="6012" y="8157"/>
                </a:cubicBezTo>
                <a:cubicBezTo>
                  <a:pt x="6024" y="8157"/>
                  <a:pt x="6030" y="8157"/>
                  <a:pt x="6036" y="8163"/>
                </a:cubicBezTo>
                <a:cubicBezTo>
                  <a:pt x="6048" y="8169"/>
                  <a:pt x="6054" y="8175"/>
                  <a:pt x="6059" y="8181"/>
                </a:cubicBezTo>
                <a:cubicBezTo>
                  <a:pt x="6065" y="8181"/>
                  <a:pt x="6065" y="8187"/>
                  <a:pt x="6071" y="8187"/>
                </a:cubicBezTo>
                <a:cubicBezTo>
                  <a:pt x="6077" y="8187"/>
                  <a:pt x="6083" y="8187"/>
                  <a:pt x="6083" y="8187"/>
                </a:cubicBezTo>
                <a:cubicBezTo>
                  <a:pt x="6095" y="8193"/>
                  <a:pt x="6107" y="8193"/>
                  <a:pt x="6119" y="8193"/>
                </a:cubicBezTo>
                <a:cubicBezTo>
                  <a:pt x="6125" y="8193"/>
                  <a:pt x="6125" y="8193"/>
                  <a:pt x="6131" y="8193"/>
                </a:cubicBezTo>
                <a:cubicBezTo>
                  <a:pt x="6136" y="8193"/>
                  <a:pt x="6136" y="8187"/>
                  <a:pt x="6143" y="8181"/>
                </a:cubicBezTo>
                <a:cubicBezTo>
                  <a:pt x="6148" y="8181"/>
                  <a:pt x="6154" y="8181"/>
                  <a:pt x="6166" y="8181"/>
                </a:cubicBezTo>
                <a:cubicBezTo>
                  <a:pt x="6172" y="8181"/>
                  <a:pt x="6178" y="8187"/>
                  <a:pt x="6184" y="8181"/>
                </a:cubicBezTo>
                <a:cubicBezTo>
                  <a:pt x="6190" y="8181"/>
                  <a:pt x="6196" y="8175"/>
                  <a:pt x="6196" y="8175"/>
                </a:cubicBezTo>
                <a:cubicBezTo>
                  <a:pt x="6202" y="8175"/>
                  <a:pt x="6208" y="8175"/>
                  <a:pt x="6208" y="8169"/>
                </a:cubicBezTo>
                <a:cubicBezTo>
                  <a:pt x="6214" y="8169"/>
                  <a:pt x="6214" y="8163"/>
                  <a:pt x="6220" y="8157"/>
                </a:cubicBezTo>
                <a:cubicBezTo>
                  <a:pt x="6225" y="8151"/>
                  <a:pt x="6225" y="8146"/>
                  <a:pt x="6231" y="8140"/>
                </a:cubicBezTo>
                <a:cubicBezTo>
                  <a:pt x="6231" y="8134"/>
                  <a:pt x="6231" y="8128"/>
                  <a:pt x="6237" y="8128"/>
                </a:cubicBezTo>
                <a:cubicBezTo>
                  <a:pt x="6237" y="8122"/>
                  <a:pt x="6243" y="8116"/>
                  <a:pt x="6249" y="8116"/>
                </a:cubicBezTo>
                <a:cubicBezTo>
                  <a:pt x="6249" y="8110"/>
                  <a:pt x="6255" y="8116"/>
                  <a:pt x="6255" y="8110"/>
                </a:cubicBezTo>
                <a:cubicBezTo>
                  <a:pt x="6261" y="8110"/>
                  <a:pt x="6267" y="8110"/>
                  <a:pt x="6273" y="8104"/>
                </a:cubicBezTo>
                <a:cubicBezTo>
                  <a:pt x="6273" y="8098"/>
                  <a:pt x="6279" y="8098"/>
                  <a:pt x="6279" y="8092"/>
                </a:cubicBezTo>
                <a:cubicBezTo>
                  <a:pt x="6279" y="8086"/>
                  <a:pt x="6285" y="8086"/>
                  <a:pt x="6285" y="8080"/>
                </a:cubicBezTo>
                <a:cubicBezTo>
                  <a:pt x="6285" y="8074"/>
                  <a:pt x="6285" y="8069"/>
                  <a:pt x="6285" y="8057"/>
                </a:cubicBezTo>
                <a:cubicBezTo>
                  <a:pt x="6291" y="8051"/>
                  <a:pt x="6297" y="8045"/>
                  <a:pt x="6303" y="8033"/>
                </a:cubicBezTo>
                <a:cubicBezTo>
                  <a:pt x="6309" y="8027"/>
                  <a:pt x="6314" y="8027"/>
                  <a:pt x="6314" y="8021"/>
                </a:cubicBezTo>
                <a:cubicBezTo>
                  <a:pt x="6314" y="8009"/>
                  <a:pt x="6314" y="8003"/>
                  <a:pt x="6314" y="7991"/>
                </a:cubicBezTo>
                <a:cubicBezTo>
                  <a:pt x="6314" y="7985"/>
                  <a:pt x="6314" y="7980"/>
                  <a:pt x="6314" y="7980"/>
                </a:cubicBezTo>
                <a:cubicBezTo>
                  <a:pt x="6314" y="7974"/>
                  <a:pt x="6314" y="7968"/>
                  <a:pt x="6314" y="7968"/>
                </a:cubicBezTo>
                <a:cubicBezTo>
                  <a:pt x="6314" y="7962"/>
                  <a:pt x="6320" y="7956"/>
                  <a:pt x="6320" y="7956"/>
                </a:cubicBezTo>
                <a:cubicBezTo>
                  <a:pt x="6326" y="7944"/>
                  <a:pt x="6332" y="7938"/>
                  <a:pt x="6338" y="7938"/>
                </a:cubicBezTo>
                <a:cubicBezTo>
                  <a:pt x="6344" y="7938"/>
                  <a:pt x="6350" y="7932"/>
                  <a:pt x="6350" y="7932"/>
                </a:cubicBezTo>
                <a:cubicBezTo>
                  <a:pt x="6356" y="7932"/>
                  <a:pt x="6356" y="7938"/>
                  <a:pt x="6362" y="7938"/>
                </a:cubicBezTo>
                <a:cubicBezTo>
                  <a:pt x="6362" y="7944"/>
                  <a:pt x="6362" y="7944"/>
                  <a:pt x="6356" y="7950"/>
                </a:cubicBezTo>
                <a:cubicBezTo>
                  <a:pt x="6356" y="7950"/>
                  <a:pt x="6356" y="7956"/>
                  <a:pt x="6356" y="7962"/>
                </a:cubicBezTo>
                <a:cubicBezTo>
                  <a:pt x="6356" y="7962"/>
                  <a:pt x="6350" y="7968"/>
                  <a:pt x="6350" y="7974"/>
                </a:cubicBezTo>
                <a:cubicBezTo>
                  <a:pt x="6350" y="7980"/>
                  <a:pt x="6356" y="7980"/>
                  <a:pt x="6356" y="7985"/>
                </a:cubicBezTo>
                <a:cubicBezTo>
                  <a:pt x="6368" y="7980"/>
                  <a:pt x="6374" y="7980"/>
                  <a:pt x="6380" y="7974"/>
                </a:cubicBezTo>
                <a:cubicBezTo>
                  <a:pt x="6386" y="7968"/>
                  <a:pt x="6386" y="7962"/>
                  <a:pt x="6386" y="7962"/>
                </a:cubicBezTo>
                <a:cubicBezTo>
                  <a:pt x="6391" y="7950"/>
                  <a:pt x="6391" y="7944"/>
                  <a:pt x="6397" y="7938"/>
                </a:cubicBezTo>
                <a:cubicBezTo>
                  <a:pt x="6397" y="7932"/>
                  <a:pt x="6403" y="7932"/>
                  <a:pt x="6403" y="7926"/>
                </a:cubicBezTo>
                <a:cubicBezTo>
                  <a:pt x="6409" y="7920"/>
                  <a:pt x="6409" y="7920"/>
                  <a:pt x="6415" y="7914"/>
                </a:cubicBezTo>
                <a:cubicBezTo>
                  <a:pt x="6415" y="7908"/>
                  <a:pt x="6421" y="7908"/>
                  <a:pt x="6421" y="7903"/>
                </a:cubicBezTo>
                <a:cubicBezTo>
                  <a:pt x="6421" y="7896"/>
                  <a:pt x="6427" y="7896"/>
                  <a:pt x="6427" y="7891"/>
                </a:cubicBezTo>
                <a:cubicBezTo>
                  <a:pt x="6433" y="7891"/>
                  <a:pt x="6433" y="7885"/>
                  <a:pt x="6433" y="7879"/>
                </a:cubicBezTo>
                <a:cubicBezTo>
                  <a:pt x="6433" y="7879"/>
                  <a:pt x="6439" y="7873"/>
                  <a:pt x="6439" y="7867"/>
                </a:cubicBezTo>
                <a:cubicBezTo>
                  <a:pt x="6439" y="7867"/>
                  <a:pt x="6439" y="7861"/>
                  <a:pt x="6439" y="7855"/>
                </a:cubicBezTo>
                <a:cubicBezTo>
                  <a:pt x="6439" y="7855"/>
                  <a:pt x="6439" y="7849"/>
                  <a:pt x="6445" y="7843"/>
                </a:cubicBezTo>
                <a:cubicBezTo>
                  <a:pt x="6445" y="7843"/>
                  <a:pt x="6445" y="7837"/>
                  <a:pt x="6451" y="7837"/>
                </a:cubicBezTo>
                <a:cubicBezTo>
                  <a:pt x="6457" y="7831"/>
                  <a:pt x="6463" y="7831"/>
                  <a:pt x="6463" y="7831"/>
                </a:cubicBezTo>
                <a:cubicBezTo>
                  <a:pt x="6469" y="7831"/>
                  <a:pt x="6469" y="7831"/>
                  <a:pt x="6475" y="7831"/>
                </a:cubicBezTo>
                <a:cubicBezTo>
                  <a:pt x="6480" y="7825"/>
                  <a:pt x="6480" y="7825"/>
                  <a:pt x="6486" y="7819"/>
                </a:cubicBezTo>
                <a:cubicBezTo>
                  <a:pt x="6492" y="7819"/>
                  <a:pt x="6492" y="7814"/>
                  <a:pt x="6498" y="7808"/>
                </a:cubicBezTo>
                <a:cubicBezTo>
                  <a:pt x="6498" y="7802"/>
                  <a:pt x="6504" y="7802"/>
                  <a:pt x="6504" y="7796"/>
                </a:cubicBezTo>
                <a:cubicBezTo>
                  <a:pt x="6504" y="7790"/>
                  <a:pt x="6504" y="7784"/>
                  <a:pt x="6504" y="7772"/>
                </a:cubicBezTo>
                <a:cubicBezTo>
                  <a:pt x="6504" y="7766"/>
                  <a:pt x="6504" y="7760"/>
                  <a:pt x="6504" y="7754"/>
                </a:cubicBezTo>
                <a:cubicBezTo>
                  <a:pt x="6504" y="7742"/>
                  <a:pt x="6498" y="7737"/>
                  <a:pt x="6492" y="7730"/>
                </a:cubicBezTo>
                <a:cubicBezTo>
                  <a:pt x="6492" y="7725"/>
                  <a:pt x="6492" y="7725"/>
                  <a:pt x="6492" y="7719"/>
                </a:cubicBezTo>
                <a:cubicBezTo>
                  <a:pt x="6492" y="7713"/>
                  <a:pt x="6492" y="7707"/>
                  <a:pt x="6492" y="7701"/>
                </a:cubicBezTo>
                <a:cubicBezTo>
                  <a:pt x="6492" y="7695"/>
                  <a:pt x="6492" y="7689"/>
                  <a:pt x="6492" y="7677"/>
                </a:cubicBezTo>
                <a:cubicBezTo>
                  <a:pt x="6492" y="7665"/>
                  <a:pt x="6486" y="7659"/>
                  <a:pt x="6492" y="7653"/>
                </a:cubicBezTo>
                <a:cubicBezTo>
                  <a:pt x="6492" y="7648"/>
                  <a:pt x="6498" y="7648"/>
                  <a:pt x="6498" y="7642"/>
                </a:cubicBezTo>
                <a:cubicBezTo>
                  <a:pt x="6498" y="7636"/>
                  <a:pt x="6504" y="7636"/>
                  <a:pt x="6510" y="7630"/>
                </a:cubicBezTo>
                <a:cubicBezTo>
                  <a:pt x="6516" y="7630"/>
                  <a:pt x="6516" y="7624"/>
                  <a:pt x="6522" y="7618"/>
                </a:cubicBezTo>
                <a:cubicBezTo>
                  <a:pt x="6528" y="7612"/>
                  <a:pt x="6534" y="7612"/>
                  <a:pt x="6546" y="7606"/>
                </a:cubicBezTo>
                <a:cubicBezTo>
                  <a:pt x="6546" y="7606"/>
                  <a:pt x="6552" y="7606"/>
                  <a:pt x="6558" y="7606"/>
                </a:cubicBezTo>
                <a:cubicBezTo>
                  <a:pt x="6558" y="7600"/>
                  <a:pt x="6558" y="7594"/>
                  <a:pt x="6563" y="7594"/>
                </a:cubicBezTo>
                <a:cubicBezTo>
                  <a:pt x="6563" y="7588"/>
                  <a:pt x="6569" y="7582"/>
                  <a:pt x="6569" y="7576"/>
                </a:cubicBezTo>
                <a:cubicBezTo>
                  <a:pt x="6575" y="7576"/>
                  <a:pt x="6575" y="7571"/>
                  <a:pt x="6581" y="7564"/>
                </a:cubicBezTo>
                <a:cubicBezTo>
                  <a:pt x="6581" y="7559"/>
                  <a:pt x="6587" y="7559"/>
                  <a:pt x="6587" y="7553"/>
                </a:cubicBezTo>
                <a:cubicBezTo>
                  <a:pt x="6593" y="7547"/>
                  <a:pt x="6599" y="7547"/>
                  <a:pt x="6599" y="7541"/>
                </a:cubicBezTo>
                <a:cubicBezTo>
                  <a:pt x="6605" y="7541"/>
                  <a:pt x="6605" y="7535"/>
                  <a:pt x="6611" y="7535"/>
                </a:cubicBezTo>
                <a:cubicBezTo>
                  <a:pt x="6670" y="7535"/>
                  <a:pt x="6670" y="7535"/>
                  <a:pt x="6670" y="7535"/>
                </a:cubicBezTo>
                <a:cubicBezTo>
                  <a:pt x="6676" y="7535"/>
                  <a:pt x="6682" y="7529"/>
                  <a:pt x="6694" y="7523"/>
                </a:cubicBezTo>
                <a:cubicBezTo>
                  <a:pt x="6694" y="7517"/>
                  <a:pt x="6700" y="7517"/>
                  <a:pt x="6706" y="7511"/>
                </a:cubicBezTo>
                <a:cubicBezTo>
                  <a:pt x="6706" y="7511"/>
                  <a:pt x="6706" y="7505"/>
                  <a:pt x="6712" y="7499"/>
                </a:cubicBezTo>
                <a:cubicBezTo>
                  <a:pt x="6712" y="7493"/>
                  <a:pt x="6718" y="7493"/>
                  <a:pt x="6718" y="7493"/>
                </a:cubicBezTo>
                <a:cubicBezTo>
                  <a:pt x="6860" y="7493"/>
                  <a:pt x="6860" y="7493"/>
                  <a:pt x="6860" y="7493"/>
                </a:cubicBezTo>
                <a:cubicBezTo>
                  <a:pt x="6860" y="7487"/>
                  <a:pt x="6860" y="7482"/>
                  <a:pt x="6866" y="7476"/>
                </a:cubicBezTo>
                <a:cubicBezTo>
                  <a:pt x="6866" y="7470"/>
                  <a:pt x="6860" y="7470"/>
                  <a:pt x="6866" y="7464"/>
                </a:cubicBezTo>
                <a:cubicBezTo>
                  <a:pt x="6866" y="7458"/>
                  <a:pt x="6872" y="7458"/>
                  <a:pt x="6872" y="7452"/>
                </a:cubicBezTo>
                <a:cubicBezTo>
                  <a:pt x="6878" y="7452"/>
                  <a:pt x="6884" y="7452"/>
                  <a:pt x="6884" y="7452"/>
                </a:cubicBezTo>
                <a:cubicBezTo>
                  <a:pt x="6890" y="7446"/>
                  <a:pt x="6890" y="7440"/>
                  <a:pt x="6890" y="7440"/>
                </a:cubicBezTo>
                <a:cubicBezTo>
                  <a:pt x="6901" y="7428"/>
                  <a:pt x="6901" y="7422"/>
                  <a:pt x="6907" y="7416"/>
                </a:cubicBezTo>
                <a:cubicBezTo>
                  <a:pt x="6913" y="7405"/>
                  <a:pt x="6919" y="7398"/>
                  <a:pt x="6925" y="7393"/>
                </a:cubicBezTo>
                <a:cubicBezTo>
                  <a:pt x="6925" y="7387"/>
                  <a:pt x="6919" y="7387"/>
                  <a:pt x="6925" y="7381"/>
                </a:cubicBezTo>
                <a:cubicBezTo>
                  <a:pt x="6925" y="7375"/>
                  <a:pt x="6925" y="7375"/>
                  <a:pt x="6931" y="7369"/>
                </a:cubicBezTo>
                <a:cubicBezTo>
                  <a:pt x="6937" y="7363"/>
                  <a:pt x="6949" y="7369"/>
                  <a:pt x="6955" y="7363"/>
                </a:cubicBezTo>
                <a:cubicBezTo>
                  <a:pt x="6961" y="7357"/>
                  <a:pt x="6961" y="7351"/>
                  <a:pt x="6961" y="7339"/>
                </a:cubicBezTo>
                <a:cubicBezTo>
                  <a:pt x="6961" y="7327"/>
                  <a:pt x="6961" y="7310"/>
                  <a:pt x="6967" y="7298"/>
                </a:cubicBezTo>
                <a:cubicBezTo>
                  <a:pt x="6973" y="7292"/>
                  <a:pt x="6973" y="7286"/>
                  <a:pt x="6973" y="7286"/>
                </a:cubicBezTo>
                <a:cubicBezTo>
                  <a:pt x="6979" y="7280"/>
                  <a:pt x="6979" y="7274"/>
                  <a:pt x="6979" y="7274"/>
                </a:cubicBezTo>
                <a:cubicBezTo>
                  <a:pt x="6984" y="7268"/>
                  <a:pt x="6990" y="7274"/>
                  <a:pt x="6990" y="7268"/>
                </a:cubicBezTo>
                <a:cubicBezTo>
                  <a:pt x="6996" y="7268"/>
                  <a:pt x="6996" y="7262"/>
                  <a:pt x="6996" y="7256"/>
                </a:cubicBezTo>
                <a:cubicBezTo>
                  <a:pt x="7002" y="7256"/>
                  <a:pt x="7002" y="7250"/>
                  <a:pt x="7002" y="7244"/>
                </a:cubicBezTo>
                <a:cubicBezTo>
                  <a:pt x="7002" y="7244"/>
                  <a:pt x="7002" y="7239"/>
                  <a:pt x="7002" y="7232"/>
                </a:cubicBezTo>
                <a:cubicBezTo>
                  <a:pt x="7002" y="7227"/>
                  <a:pt x="7008" y="7221"/>
                  <a:pt x="7008" y="7215"/>
                </a:cubicBezTo>
                <a:cubicBezTo>
                  <a:pt x="7008" y="7197"/>
                  <a:pt x="7002" y="7191"/>
                  <a:pt x="7008" y="7179"/>
                </a:cubicBezTo>
                <a:cubicBezTo>
                  <a:pt x="7008" y="7173"/>
                  <a:pt x="7008" y="7167"/>
                  <a:pt x="7008" y="7167"/>
                </a:cubicBezTo>
                <a:cubicBezTo>
                  <a:pt x="7008" y="7155"/>
                  <a:pt x="7008" y="7155"/>
                  <a:pt x="7008" y="7155"/>
                </a:cubicBezTo>
                <a:cubicBezTo>
                  <a:pt x="7008" y="7150"/>
                  <a:pt x="7014" y="7150"/>
                  <a:pt x="7014" y="7144"/>
                </a:cubicBezTo>
                <a:cubicBezTo>
                  <a:pt x="7020" y="7132"/>
                  <a:pt x="7020" y="7126"/>
                  <a:pt x="7026" y="7120"/>
                </a:cubicBezTo>
                <a:cubicBezTo>
                  <a:pt x="7026" y="7114"/>
                  <a:pt x="7026" y="7108"/>
                  <a:pt x="7026" y="7108"/>
                </a:cubicBezTo>
                <a:cubicBezTo>
                  <a:pt x="7032" y="7102"/>
                  <a:pt x="7032" y="7096"/>
                  <a:pt x="7032" y="7096"/>
                </a:cubicBezTo>
                <a:cubicBezTo>
                  <a:pt x="7032" y="7090"/>
                  <a:pt x="7032" y="7090"/>
                  <a:pt x="7032" y="7084"/>
                </a:cubicBezTo>
                <a:cubicBezTo>
                  <a:pt x="7038" y="7078"/>
                  <a:pt x="7032" y="7072"/>
                  <a:pt x="7032" y="7066"/>
                </a:cubicBezTo>
                <a:cubicBezTo>
                  <a:pt x="7032" y="7049"/>
                  <a:pt x="7032" y="7049"/>
                  <a:pt x="7032" y="7049"/>
                </a:cubicBezTo>
                <a:cubicBezTo>
                  <a:pt x="7032" y="7037"/>
                  <a:pt x="7026" y="7031"/>
                  <a:pt x="7026" y="7019"/>
                </a:cubicBezTo>
                <a:cubicBezTo>
                  <a:pt x="7026" y="6995"/>
                  <a:pt x="7026" y="6995"/>
                  <a:pt x="7026" y="6995"/>
                </a:cubicBezTo>
                <a:cubicBezTo>
                  <a:pt x="7026" y="6989"/>
                  <a:pt x="7026" y="6989"/>
                  <a:pt x="7026" y="6984"/>
                </a:cubicBezTo>
                <a:cubicBezTo>
                  <a:pt x="7026" y="6918"/>
                  <a:pt x="7026" y="6918"/>
                  <a:pt x="7026" y="6918"/>
                </a:cubicBezTo>
                <a:cubicBezTo>
                  <a:pt x="7032" y="6912"/>
                  <a:pt x="7032" y="6912"/>
                  <a:pt x="7038" y="6912"/>
                </a:cubicBezTo>
                <a:cubicBezTo>
                  <a:pt x="7044" y="6912"/>
                  <a:pt x="7044" y="6912"/>
                  <a:pt x="7050" y="6912"/>
                </a:cubicBezTo>
                <a:cubicBezTo>
                  <a:pt x="7056" y="6912"/>
                  <a:pt x="7056" y="6906"/>
                  <a:pt x="7061" y="6906"/>
                </a:cubicBezTo>
                <a:cubicBezTo>
                  <a:pt x="7068" y="6901"/>
                  <a:pt x="7068" y="6901"/>
                  <a:pt x="7073" y="6901"/>
                </a:cubicBezTo>
                <a:cubicBezTo>
                  <a:pt x="7085" y="6890"/>
                  <a:pt x="7091" y="6884"/>
                  <a:pt x="7097" y="6866"/>
                </a:cubicBezTo>
                <a:cubicBezTo>
                  <a:pt x="7097" y="6860"/>
                  <a:pt x="7097" y="6860"/>
                  <a:pt x="7103" y="6854"/>
                </a:cubicBezTo>
                <a:cubicBezTo>
                  <a:pt x="7103" y="6842"/>
                  <a:pt x="7103" y="6836"/>
                  <a:pt x="7109" y="6830"/>
                </a:cubicBezTo>
                <a:cubicBezTo>
                  <a:pt x="7109" y="6824"/>
                  <a:pt x="7115" y="6824"/>
                  <a:pt x="7115" y="6818"/>
                </a:cubicBezTo>
                <a:cubicBezTo>
                  <a:pt x="7121" y="6818"/>
                  <a:pt x="7127" y="6818"/>
                  <a:pt x="7127" y="6818"/>
                </a:cubicBezTo>
                <a:cubicBezTo>
                  <a:pt x="7133" y="6818"/>
                  <a:pt x="7139" y="6818"/>
                  <a:pt x="7139" y="6818"/>
                </a:cubicBezTo>
                <a:cubicBezTo>
                  <a:pt x="7150" y="6813"/>
                  <a:pt x="7150" y="6801"/>
                  <a:pt x="7162" y="6795"/>
                </a:cubicBezTo>
                <a:cubicBezTo>
                  <a:pt x="7168" y="6795"/>
                  <a:pt x="7174" y="6795"/>
                  <a:pt x="7174" y="6789"/>
                </a:cubicBezTo>
                <a:cubicBezTo>
                  <a:pt x="7180" y="6783"/>
                  <a:pt x="7180" y="6777"/>
                  <a:pt x="7186" y="6765"/>
                </a:cubicBezTo>
                <a:cubicBezTo>
                  <a:pt x="7198" y="6747"/>
                  <a:pt x="7204" y="6735"/>
                  <a:pt x="7210" y="6718"/>
                </a:cubicBezTo>
                <a:cubicBezTo>
                  <a:pt x="7216" y="6718"/>
                  <a:pt x="7216" y="6712"/>
                  <a:pt x="7216" y="6706"/>
                </a:cubicBezTo>
                <a:cubicBezTo>
                  <a:pt x="7216" y="6706"/>
                  <a:pt x="7222" y="6706"/>
                  <a:pt x="7227" y="6700"/>
                </a:cubicBezTo>
                <a:cubicBezTo>
                  <a:pt x="7227" y="6694"/>
                  <a:pt x="7234" y="6694"/>
                  <a:pt x="7239" y="6688"/>
                </a:cubicBezTo>
                <a:lnTo>
                  <a:pt x="7239" y="6682"/>
                </a:lnTo>
                <a:cubicBezTo>
                  <a:pt x="7245" y="6670"/>
                  <a:pt x="7245" y="6670"/>
                  <a:pt x="7245" y="6670"/>
                </a:cubicBezTo>
                <a:cubicBezTo>
                  <a:pt x="7251" y="6658"/>
                  <a:pt x="7257" y="6652"/>
                  <a:pt x="7257" y="6641"/>
                </a:cubicBezTo>
                <a:cubicBezTo>
                  <a:pt x="7263" y="6635"/>
                  <a:pt x="7257" y="6629"/>
                  <a:pt x="7257" y="6623"/>
                </a:cubicBezTo>
                <a:cubicBezTo>
                  <a:pt x="7257" y="6617"/>
                  <a:pt x="7263" y="6611"/>
                  <a:pt x="7257" y="6611"/>
                </a:cubicBezTo>
                <a:cubicBezTo>
                  <a:pt x="7257" y="6605"/>
                  <a:pt x="7251" y="6599"/>
                  <a:pt x="7251" y="6599"/>
                </a:cubicBezTo>
                <a:cubicBezTo>
                  <a:pt x="7245" y="6587"/>
                  <a:pt x="7239" y="6581"/>
                  <a:pt x="7239" y="6569"/>
                </a:cubicBezTo>
                <a:cubicBezTo>
                  <a:pt x="7234" y="6563"/>
                  <a:pt x="7227" y="6552"/>
                  <a:pt x="7227" y="6540"/>
                </a:cubicBezTo>
                <a:cubicBezTo>
                  <a:pt x="7227" y="6534"/>
                  <a:pt x="7227" y="6528"/>
                  <a:pt x="7227" y="6522"/>
                </a:cubicBezTo>
                <a:cubicBezTo>
                  <a:pt x="7227" y="6510"/>
                  <a:pt x="7227" y="6504"/>
                  <a:pt x="7222" y="6492"/>
                </a:cubicBezTo>
                <a:cubicBezTo>
                  <a:pt x="7222" y="6486"/>
                  <a:pt x="7216" y="6486"/>
                  <a:pt x="7216" y="6480"/>
                </a:cubicBezTo>
                <a:cubicBezTo>
                  <a:pt x="7204" y="6480"/>
                  <a:pt x="7198" y="6469"/>
                  <a:pt x="7192" y="6469"/>
                </a:cubicBezTo>
                <a:cubicBezTo>
                  <a:pt x="7133" y="6469"/>
                  <a:pt x="7133" y="6469"/>
                  <a:pt x="7133" y="6469"/>
                </a:cubicBezTo>
                <a:cubicBezTo>
                  <a:pt x="7133" y="6469"/>
                  <a:pt x="7127" y="6469"/>
                  <a:pt x="7121" y="6469"/>
                </a:cubicBezTo>
                <a:cubicBezTo>
                  <a:pt x="7121" y="6469"/>
                  <a:pt x="7115" y="6463"/>
                  <a:pt x="7109" y="6463"/>
                </a:cubicBezTo>
                <a:cubicBezTo>
                  <a:pt x="7109" y="6463"/>
                  <a:pt x="7103" y="6463"/>
                  <a:pt x="7097" y="6463"/>
                </a:cubicBezTo>
                <a:cubicBezTo>
                  <a:pt x="7091" y="6463"/>
                  <a:pt x="7091" y="6463"/>
                  <a:pt x="7085" y="6457"/>
                </a:cubicBezTo>
                <a:cubicBezTo>
                  <a:pt x="7079" y="6457"/>
                  <a:pt x="7073" y="6451"/>
                  <a:pt x="7061" y="6451"/>
                </a:cubicBezTo>
                <a:cubicBezTo>
                  <a:pt x="7061" y="6445"/>
                  <a:pt x="7056" y="6445"/>
                  <a:pt x="7050" y="6445"/>
                </a:cubicBezTo>
                <a:cubicBezTo>
                  <a:pt x="7050" y="6439"/>
                  <a:pt x="7050" y="6433"/>
                  <a:pt x="7050" y="6433"/>
                </a:cubicBezTo>
                <a:cubicBezTo>
                  <a:pt x="7044" y="6421"/>
                  <a:pt x="7044" y="6415"/>
                  <a:pt x="7038" y="6409"/>
                </a:cubicBezTo>
                <a:cubicBezTo>
                  <a:pt x="7038" y="6403"/>
                  <a:pt x="7044" y="6397"/>
                  <a:pt x="7038" y="6397"/>
                </a:cubicBezTo>
                <a:cubicBezTo>
                  <a:pt x="7038" y="6392"/>
                  <a:pt x="7032" y="6392"/>
                  <a:pt x="7026" y="6386"/>
                </a:cubicBezTo>
                <a:cubicBezTo>
                  <a:pt x="7026" y="6386"/>
                  <a:pt x="7020" y="6386"/>
                  <a:pt x="7014" y="6380"/>
                </a:cubicBezTo>
                <a:cubicBezTo>
                  <a:pt x="7008" y="6374"/>
                  <a:pt x="7008" y="6374"/>
                  <a:pt x="7002" y="6368"/>
                </a:cubicBezTo>
                <a:cubicBezTo>
                  <a:pt x="7002" y="6368"/>
                  <a:pt x="6996" y="6368"/>
                  <a:pt x="6990" y="6368"/>
                </a:cubicBezTo>
                <a:cubicBezTo>
                  <a:pt x="6984" y="6362"/>
                  <a:pt x="6979" y="6362"/>
                  <a:pt x="6973" y="6362"/>
                </a:cubicBezTo>
                <a:cubicBezTo>
                  <a:pt x="6961" y="6362"/>
                  <a:pt x="6955" y="6374"/>
                  <a:pt x="6943" y="6374"/>
                </a:cubicBezTo>
                <a:cubicBezTo>
                  <a:pt x="6878" y="6374"/>
                  <a:pt x="6878" y="6374"/>
                  <a:pt x="6878" y="6374"/>
                </a:cubicBezTo>
                <a:cubicBezTo>
                  <a:pt x="6872" y="6374"/>
                  <a:pt x="6866" y="6368"/>
                  <a:pt x="6860" y="6368"/>
                </a:cubicBezTo>
                <a:cubicBezTo>
                  <a:pt x="6848" y="6362"/>
                  <a:pt x="6848" y="6356"/>
                  <a:pt x="6836" y="6350"/>
                </a:cubicBezTo>
                <a:cubicBezTo>
                  <a:pt x="6830" y="6350"/>
                  <a:pt x="6830" y="6344"/>
                  <a:pt x="6824" y="6344"/>
                </a:cubicBezTo>
                <a:cubicBezTo>
                  <a:pt x="6818" y="6344"/>
                  <a:pt x="6813" y="6344"/>
                  <a:pt x="6801" y="6344"/>
                </a:cubicBezTo>
                <a:cubicBezTo>
                  <a:pt x="6795" y="6344"/>
                  <a:pt x="6783" y="6344"/>
                  <a:pt x="6777" y="6344"/>
                </a:cubicBezTo>
                <a:cubicBezTo>
                  <a:pt x="6777" y="6362"/>
                  <a:pt x="6777" y="6368"/>
                  <a:pt x="6771" y="6380"/>
                </a:cubicBezTo>
                <a:cubicBezTo>
                  <a:pt x="6765" y="6380"/>
                  <a:pt x="6765" y="6380"/>
                  <a:pt x="6759" y="6380"/>
                </a:cubicBezTo>
                <a:cubicBezTo>
                  <a:pt x="6753" y="6380"/>
                  <a:pt x="6747" y="6380"/>
                  <a:pt x="6747" y="6380"/>
                </a:cubicBezTo>
                <a:cubicBezTo>
                  <a:pt x="6741" y="6380"/>
                  <a:pt x="6735" y="6380"/>
                  <a:pt x="6735" y="6380"/>
                </a:cubicBezTo>
                <a:cubicBezTo>
                  <a:pt x="6729" y="6374"/>
                  <a:pt x="6729" y="6374"/>
                  <a:pt x="6724" y="6374"/>
                </a:cubicBezTo>
                <a:cubicBezTo>
                  <a:pt x="6718" y="6368"/>
                  <a:pt x="6718" y="6368"/>
                  <a:pt x="6712" y="6368"/>
                </a:cubicBezTo>
                <a:cubicBezTo>
                  <a:pt x="6712" y="6362"/>
                  <a:pt x="6712" y="6356"/>
                  <a:pt x="6712" y="6356"/>
                </a:cubicBezTo>
                <a:cubicBezTo>
                  <a:pt x="6712" y="6350"/>
                  <a:pt x="6712" y="6344"/>
                  <a:pt x="6718" y="6344"/>
                </a:cubicBezTo>
                <a:cubicBezTo>
                  <a:pt x="6724" y="6338"/>
                  <a:pt x="6724" y="6344"/>
                  <a:pt x="6729" y="6338"/>
                </a:cubicBezTo>
                <a:cubicBezTo>
                  <a:pt x="6735" y="6338"/>
                  <a:pt x="6735" y="6332"/>
                  <a:pt x="6741" y="6332"/>
                </a:cubicBezTo>
                <a:cubicBezTo>
                  <a:pt x="6735" y="6320"/>
                  <a:pt x="6735" y="6320"/>
                  <a:pt x="6735" y="6320"/>
                </a:cubicBezTo>
                <a:cubicBezTo>
                  <a:pt x="6729" y="6320"/>
                  <a:pt x="6729" y="6320"/>
                  <a:pt x="6724" y="6320"/>
                </a:cubicBezTo>
                <a:cubicBezTo>
                  <a:pt x="6718" y="6320"/>
                  <a:pt x="6718" y="6315"/>
                  <a:pt x="6712" y="6315"/>
                </a:cubicBezTo>
                <a:cubicBezTo>
                  <a:pt x="6706" y="6315"/>
                  <a:pt x="6700" y="6315"/>
                  <a:pt x="6700" y="6309"/>
                </a:cubicBezTo>
                <a:cubicBezTo>
                  <a:pt x="6694" y="6309"/>
                  <a:pt x="6688" y="6303"/>
                  <a:pt x="6688" y="6303"/>
                </a:cubicBezTo>
                <a:cubicBezTo>
                  <a:pt x="6682" y="6303"/>
                  <a:pt x="6676" y="6297"/>
                  <a:pt x="6670" y="6297"/>
                </a:cubicBezTo>
                <a:cubicBezTo>
                  <a:pt x="6670" y="6291"/>
                  <a:pt x="6670" y="6285"/>
                  <a:pt x="6664" y="6285"/>
                </a:cubicBezTo>
                <a:cubicBezTo>
                  <a:pt x="6658" y="6279"/>
                  <a:pt x="6658" y="6279"/>
                  <a:pt x="6652" y="6279"/>
                </a:cubicBezTo>
                <a:cubicBezTo>
                  <a:pt x="6646" y="6279"/>
                  <a:pt x="6641" y="6273"/>
                  <a:pt x="6635" y="6273"/>
                </a:cubicBezTo>
                <a:cubicBezTo>
                  <a:pt x="6629" y="6273"/>
                  <a:pt x="6629" y="6273"/>
                  <a:pt x="6623" y="6273"/>
                </a:cubicBezTo>
                <a:cubicBezTo>
                  <a:pt x="6617" y="6273"/>
                  <a:pt x="6611" y="6267"/>
                  <a:pt x="6611" y="6267"/>
                </a:cubicBezTo>
                <a:cubicBezTo>
                  <a:pt x="6599" y="6267"/>
                  <a:pt x="6599" y="6267"/>
                  <a:pt x="6599" y="6267"/>
                </a:cubicBezTo>
                <a:cubicBezTo>
                  <a:pt x="6593" y="6267"/>
                  <a:pt x="6593" y="6261"/>
                  <a:pt x="6587" y="6261"/>
                </a:cubicBezTo>
                <a:cubicBezTo>
                  <a:pt x="6581" y="6261"/>
                  <a:pt x="6575" y="6255"/>
                  <a:pt x="6569" y="6255"/>
                </a:cubicBezTo>
                <a:cubicBezTo>
                  <a:pt x="6563" y="6249"/>
                  <a:pt x="6552" y="6249"/>
                  <a:pt x="6546" y="6249"/>
                </a:cubicBezTo>
                <a:cubicBezTo>
                  <a:pt x="6534" y="6249"/>
                  <a:pt x="6528" y="6249"/>
                  <a:pt x="6522" y="6249"/>
                </a:cubicBezTo>
                <a:cubicBezTo>
                  <a:pt x="6522" y="6303"/>
                  <a:pt x="6522" y="6303"/>
                  <a:pt x="6522" y="6303"/>
                </a:cubicBezTo>
                <a:cubicBezTo>
                  <a:pt x="6475" y="6303"/>
                  <a:pt x="6475" y="6303"/>
                  <a:pt x="6475" y="6303"/>
                </a:cubicBezTo>
                <a:cubicBezTo>
                  <a:pt x="6475" y="6285"/>
                  <a:pt x="6475" y="6285"/>
                  <a:pt x="6475" y="6285"/>
                </a:cubicBezTo>
                <a:cubicBezTo>
                  <a:pt x="6475" y="6279"/>
                  <a:pt x="6475" y="6273"/>
                  <a:pt x="6475" y="6273"/>
                </a:cubicBezTo>
                <a:cubicBezTo>
                  <a:pt x="6480" y="6267"/>
                  <a:pt x="6480" y="6261"/>
                  <a:pt x="6486" y="6261"/>
                </a:cubicBezTo>
                <a:cubicBezTo>
                  <a:pt x="6492" y="6255"/>
                  <a:pt x="6492" y="6249"/>
                  <a:pt x="6492" y="6249"/>
                </a:cubicBezTo>
                <a:cubicBezTo>
                  <a:pt x="6498" y="6249"/>
                  <a:pt x="6504" y="6249"/>
                  <a:pt x="6504" y="6243"/>
                </a:cubicBezTo>
                <a:cubicBezTo>
                  <a:pt x="6510" y="6237"/>
                  <a:pt x="6510" y="6231"/>
                  <a:pt x="6510" y="6226"/>
                </a:cubicBezTo>
                <a:cubicBezTo>
                  <a:pt x="6498" y="6220"/>
                  <a:pt x="6492" y="6226"/>
                  <a:pt x="6486" y="6220"/>
                </a:cubicBezTo>
                <a:cubicBezTo>
                  <a:pt x="6480" y="6220"/>
                  <a:pt x="6480" y="6214"/>
                  <a:pt x="6475" y="6214"/>
                </a:cubicBezTo>
                <a:cubicBezTo>
                  <a:pt x="6469" y="6208"/>
                  <a:pt x="6463" y="6208"/>
                  <a:pt x="6451" y="6208"/>
                </a:cubicBezTo>
                <a:cubicBezTo>
                  <a:pt x="6445" y="6202"/>
                  <a:pt x="6445" y="6202"/>
                  <a:pt x="6439" y="6202"/>
                </a:cubicBezTo>
                <a:cubicBezTo>
                  <a:pt x="6427" y="6202"/>
                  <a:pt x="6427" y="6202"/>
                  <a:pt x="6427" y="6202"/>
                </a:cubicBezTo>
                <a:cubicBezTo>
                  <a:pt x="6415" y="6202"/>
                  <a:pt x="6415" y="6202"/>
                  <a:pt x="6415" y="6202"/>
                </a:cubicBezTo>
                <a:cubicBezTo>
                  <a:pt x="6409" y="6202"/>
                  <a:pt x="6409" y="6202"/>
                  <a:pt x="6403" y="6202"/>
                </a:cubicBezTo>
                <a:cubicBezTo>
                  <a:pt x="6403" y="6214"/>
                  <a:pt x="6403" y="6220"/>
                  <a:pt x="6403" y="6226"/>
                </a:cubicBezTo>
                <a:cubicBezTo>
                  <a:pt x="6403" y="6231"/>
                  <a:pt x="6403" y="6231"/>
                  <a:pt x="6403" y="6237"/>
                </a:cubicBezTo>
                <a:cubicBezTo>
                  <a:pt x="6397" y="6249"/>
                  <a:pt x="6386" y="6255"/>
                  <a:pt x="6374" y="6255"/>
                </a:cubicBezTo>
                <a:cubicBezTo>
                  <a:pt x="6368" y="6255"/>
                  <a:pt x="6362" y="6249"/>
                  <a:pt x="6356" y="6249"/>
                </a:cubicBezTo>
                <a:cubicBezTo>
                  <a:pt x="6356" y="6226"/>
                  <a:pt x="6356" y="6226"/>
                  <a:pt x="6356" y="6226"/>
                </a:cubicBezTo>
                <a:lnTo>
                  <a:pt x="6356" y="6220"/>
                </a:lnTo>
                <a:cubicBezTo>
                  <a:pt x="6356" y="6214"/>
                  <a:pt x="6356" y="6208"/>
                  <a:pt x="6356" y="6208"/>
                </a:cubicBezTo>
                <a:cubicBezTo>
                  <a:pt x="6368" y="6208"/>
                  <a:pt x="6380" y="6208"/>
                  <a:pt x="6391" y="6202"/>
                </a:cubicBezTo>
                <a:cubicBezTo>
                  <a:pt x="6391" y="6202"/>
                  <a:pt x="6397" y="6202"/>
                  <a:pt x="6403" y="6202"/>
                </a:cubicBezTo>
                <a:cubicBezTo>
                  <a:pt x="6403" y="6196"/>
                  <a:pt x="6403" y="6190"/>
                  <a:pt x="6409" y="6190"/>
                </a:cubicBezTo>
                <a:cubicBezTo>
                  <a:pt x="6409" y="6178"/>
                  <a:pt x="6403" y="6172"/>
                  <a:pt x="6409" y="6166"/>
                </a:cubicBezTo>
                <a:cubicBezTo>
                  <a:pt x="6409" y="6154"/>
                  <a:pt x="6409" y="6149"/>
                  <a:pt x="6409" y="6142"/>
                </a:cubicBezTo>
                <a:cubicBezTo>
                  <a:pt x="6409" y="6137"/>
                  <a:pt x="6409" y="6131"/>
                  <a:pt x="6409" y="6125"/>
                </a:cubicBezTo>
                <a:cubicBezTo>
                  <a:pt x="6409" y="6113"/>
                  <a:pt x="6409" y="6107"/>
                  <a:pt x="6409" y="6095"/>
                </a:cubicBezTo>
                <a:cubicBezTo>
                  <a:pt x="6403" y="6095"/>
                  <a:pt x="6397" y="6095"/>
                  <a:pt x="6391" y="6095"/>
                </a:cubicBezTo>
                <a:cubicBezTo>
                  <a:pt x="6386" y="6095"/>
                  <a:pt x="6386" y="6095"/>
                  <a:pt x="6380" y="6095"/>
                </a:cubicBezTo>
                <a:lnTo>
                  <a:pt x="6374" y="6095"/>
                </a:lnTo>
                <a:cubicBezTo>
                  <a:pt x="6374" y="6036"/>
                  <a:pt x="6374" y="6036"/>
                  <a:pt x="6374" y="6036"/>
                </a:cubicBezTo>
                <a:cubicBezTo>
                  <a:pt x="6374" y="6030"/>
                  <a:pt x="6368" y="6030"/>
                  <a:pt x="6368" y="6024"/>
                </a:cubicBezTo>
                <a:cubicBezTo>
                  <a:pt x="6368" y="6018"/>
                  <a:pt x="6368" y="6012"/>
                  <a:pt x="6362" y="6006"/>
                </a:cubicBezTo>
                <a:cubicBezTo>
                  <a:pt x="6362" y="6006"/>
                  <a:pt x="6362" y="6000"/>
                  <a:pt x="6362" y="5994"/>
                </a:cubicBezTo>
                <a:cubicBezTo>
                  <a:pt x="6356" y="5994"/>
                  <a:pt x="6350" y="5994"/>
                  <a:pt x="6350" y="5988"/>
                </a:cubicBezTo>
                <a:cubicBezTo>
                  <a:pt x="6350" y="5983"/>
                  <a:pt x="6350" y="5976"/>
                  <a:pt x="6350" y="5976"/>
                </a:cubicBezTo>
                <a:cubicBezTo>
                  <a:pt x="6344" y="5971"/>
                  <a:pt x="6344" y="5965"/>
                  <a:pt x="6338" y="5965"/>
                </a:cubicBezTo>
                <a:cubicBezTo>
                  <a:pt x="6338" y="5959"/>
                  <a:pt x="6332" y="5965"/>
                  <a:pt x="6332" y="5965"/>
                </a:cubicBezTo>
                <a:cubicBezTo>
                  <a:pt x="6320" y="5959"/>
                  <a:pt x="6303" y="5953"/>
                  <a:pt x="6297" y="5947"/>
                </a:cubicBezTo>
                <a:cubicBezTo>
                  <a:pt x="6291" y="5947"/>
                  <a:pt x="6285" y="5947"/>
                  <a:pt x="6285" y="5941"/>
                </a:cubicBezTo>
                <a:cubicBezTo>
                  <a:pt x="6279" y="5935"/>
                  <a:pt x="6285" y="5923"/>
                  <a:pt x="6279" y="5917"/>
                </a:cubicBezTo>
                <a:cubicBezTo>
                  <a:pt x="6273" y="5917"/>
                  <a:pt x="6267" y="5917"/>
                  <a:pt x="6267" y="5917"/>
                </a:cubicBezTo>
                <a:cubicBezTo>
                  <a:pt x="6261" y="5917"/>
                  <a:pt x="6255" y="5911"/>
                  <a:pt x="6255" y="5911"/>
                </a:cubicBezTo>
                <a:cubicBezTo>
                  <a:pt x="6249" y="5911"/>
                  <a:pt x="6249" y="5899"/>
                  <a:pt x="6243" y="5899"/>
                </a:cubicBezTo>
                <a:cubicBezTo>
                  <a:pt x="6237" y="5894"/>
                  <a:pt x="6231" y="5899"/>
                  <a:pt x="6220" y="5899"/>
                </a:cubicBezTo>
                <a:cubicBezTo>
                  <a:pt x="6214" y="5899"/>
                  <a:pt x="6208" y="5894"/>
                  <a:pt x="6208" y="5894"/>
                </a:cubicBezTo>
                <a:cubicBezTo>
                  <a:pt x="6202" y="5894"/>
                  <a:pt x="6196" y="5888"/>
                  <a:pt x="6190" y="5888"/>
                </a:cubicBezTo>
                <a:cubicBezTo>
                  <a:pt x="6178" y="5882"/>
                  <a:pt x="6178" y="5882"/>
                  <a:pt x="6178" y="5882"/>
                </a:cubicBezTo>
                <a:cubicBezTo>
                  <a:pt x="6172" y="5876"/>
                  <a:pt x="6172" y="5870"/>
                  <a:pt x="6160" y="5870"/>
                </a:cubicBezTo>
                <a:cubicBezTo>
                  <a:pt x="6154" y="5870"/>
                  <a:pt x="6148" y="5870"/>
                  <a:pt x="6143" y="5876"/>
                </a:cubicBezTo>
                <a:cubicBezTo>
                  <a:pt x="6143" y="5876"/>
                  <a:pt x="6143" y="5882"/>
                  <a:pt x="6136" y="5888"/>
                </a:cubicBezTo>
                <a:cubicBezTo>
                  <a:pt x="6125" y="5894"/>
                  <a:pt x="6119" y="5888"/>
                  <a:pt x="6107" y="5888"/>
                </a:cubicBezTo>
                <a:cubicBezTo>
                  <a:pt x="6089" y="5888"/>
                  <a:pt x="6089" y="5888"/>
                  <a:pt x="6089" y="5888"/>
                </a:cubicBezTo>
                <a:cubicBezTo>
                  <a:pt x="6083" y="5888"/>
                  <a:pt x="6083" y="5888"/>
                  <a:pt x="6077" y="5888"/>
                </a:cubicBezTo>
                <a:cubicBezTo>
                  <a:pt x="6065" y="5882"/>
                  <a:pt x="6059" y="5882"/>
                  <a:pt x="6054" y="5882"/>
                </a:cubicBezTo>
                <a:cubicBezTo>
                  <a:pt x="6042" y="5882"/>
                  <a:pt x="6042" y="5876"/>
                  <a:pt x="6030" y="5870"/>
                </a:cubicBezTo>
                <a:cubicBezTo>
                  <a:pt x="6030" y="5870"/>
                  <a:pt x="6024" y="5870"/>
                  <a:pt x="6018" y="5870"/>
                </a:cubicBezTo>
                <a:cubicBezTo>
                  <a:pt x="6012" y="5864"/>
                  <a:pt x="6006" y="5858"/>
                  <a:pt x="5994" y="5852"/>
                </a:cubicBezTo>
                <a:cubicBezTo>
                  <a:pt x="5988" y="5846"/>
                  <a:pt x="5977" y="5846"/>
                  <a:pt x="5970" y="5840"/>
                </a:cubicBezTo>
                <a:cubicBezTo>
                  <a:pt x="5965" y="5834"/>
                  <a:pt x="5965" y="5834"/>
                  <a:pt x="5965" y="5828"/>
                </a:cubicBezTo>
                <a:cubicBezTo>
                  <a:pt x="5959" y="5822"/>
                  <a:pt x="5953" y="5822"/>
                  <a:pt x="5953" y="5817"/>
                </a:cubicBezTo>
                <a:cubicBezTo>
                  <a:pt x="5953" y="5799"/>
                  <a:pt x="5953" y="5793"/>
                  <a:pt x="5953" y="5781"/>
                </a:cubicBezTo>
                <a:cubicBezTo>
                  <a:pt x="5947" y="5781"/>
                  <a:pt x="5947" y="5775"/>
                  <a:pt x="5941" y="5775"/>
                </a:cubicBezTo>
                <a:cubicBezTo>
                  <a:pt x="5935" y="5775"/>
                  <a:pt x="5929" y="5775"/>
                  <a:pt x="5929" y="5775"/>
                </a:cubicBezTo>
                <a:cubicBezTo>
                  <a:pt x="5923" y="5775"/>
                  <a:pt x="5923" y="5769"/>
                  <a:pt x="5917" y="5769"/>
                </a:cubicBezTo>
                <a:cubicBezTo>
                  <a:pt x="5911" y="5769"/>
                  <a:pt x="5911" y="5763"/>
                  <a:pt x="5905" y="5763"/>
                </a:cubicBezTo>
                <a:cubicBezTo>
                  <a:pt x="5899" y="5757"/>
                  <a:pt x="5899" y="5757"/>
                  <a:pt x="5893" y="5751"/>
                </a:cubicBezTo>
                <a:cubicBezTo>
                  <a:pt x="5888" y="5745"/>
                  <a:pt x="5888" y="5751"/>
                  <a:pt x="5882" y="5745"/>
                </a:cubicBezTo>
                <a:cubicBezTo>
                  <a:pt x="5882" y="5745"/>
                  <a:pt x="5888" y="5733"/>
                  <a:pt x="5882" y="5733"/>
                </a:cubicBezTo>
                <a:cubicBezTo>
                  <a:pt x="5882" y="5733"/>
                  <a:pt x="5876" y="5733"/>
                  <a:pt x="5870" y="5733"/>
                </a:cubicBezTo>
                <a:cubicBezTo>
                  <a:pt x="5864" y="5733"/>
                  <a:pt x="5864" y="5728"/>
                  <a:pt x="5858" y="5728"/>
                </a:cubicBezTo>
                <a:cubicBezTo>
                  <a:pt x="5852" y="5722"/>
                  <a:pt x="5846" y="5722"/>
                  <a:pt x="5846" y="5716"/>
                </a:cubicBezTo>
                <a:cubicBezTo>
                  <a:pt x="5846" y="5716"/>
                  <a:pt x="5846" y="5710"/>
                  <a:pt x="5840" y="5704"/>
                </a:cubicBezTo>
                <a:cubicBezTo>
                  <a:pt x="5840" y="5698"/>
                  <a:pt x="5840" y="5692"/>
                  <a:pt x="5840" y="5680"/>
                </a:cubicBezTo>
                <a:cubicBezTo>
                  <a:pt x="5828" y="5680"/>
                  <a:pt x="5828" y="5680"/>
                  <a:pt x="5828" y="5680"/>
                </a:cubicBezTo>
                <a:cubicBezTo>
                  <a:pt x="5822" y="5680"/>
                  <a:pt x="5816" y="5686"/>
                  <a:pt x="5811" y="5686"/>
                </a:cubicBezTo>
                <a:cubicBezTo>
                  <a:pt x="5799" y="5686"/>
                  <a:pt x="5793" y="5692"/>
                  <a:pt x="5787" y="5692"/>
                </a:cubicBezTo>
                <a:cubicBezTo>
                  <a:pt x="5781" y="5692"/>
                  <a:pt x="5781" y="5698"/>
                  <a:pt x="5775" y="5698"/>
                </a:cubicBezTo>
                <a:cubicBezTo>
                  <a:pt x="5769" y="5698"/>
                  <a:pt x="5763" y="5698"/>
                  <a:pt x="5757" y="5692"/>
                </a:cubicBezTo>
                <a:cubicBezTo>
                  <a:pt x="5757" y="5686"/>
                  <a:pt x="5763" y="5686"/>
                  <a:pt x="5757" y="5680"/>
                </a:cubicBezTo>
                <a:cubicBezTo>
                  <a:pt x="5757" y="5668"/>
                  <a:pt x="5757" y="5662"/>
                  <a:pt x="5757" y="5651"/>
                </a:cubicBezTo>
                <a:cubicBezTo>
                  <a:pt x="5769" y="5651"/>
                  <a:pt x="5769" y="5651"/>
                  <a:pt x="5769" y="5651"/>
                </a:cubicBezTo>
                <a:cubicBezTo>
                  <a:pt x="5775" y="5644"/>
                  <a:pt x="5775" y="5644"/>
                  <a:pt x="5781" y="5639"/>
                </a:cubicBezTo>
                <a:cubicBezTo>
                  <a:pt x="5781" y="5633"/>
                  <a:pt x="5775" y="5627"/>
                  <a:pt x="5769" y="5627"/>
                </a:cubicBezTo>
                <a:cubicBezTo>
                  <a:pt x="5769" y="5621"/>
                  <a:pt x="5763" y="5627"/>
                  <a:pt x="5757" y="5621"/>
                </a:cubicBezTo>
                <a:cubicBezTo>
                  <a:pt x="5751" y="5621"/>
                  <a:pt x="5751" y="5621"/>
                  <a:pt x="5745" y="5615"/>
                </a:cubicBezTo>
                <a:cubicBezTo>
                  <a:pt x="5739" y="5615"/>
                  <a:pt x="5733" y="5615"/>
                  <a:pt x="5733" y="5615"/>
                </a:cubicBezTo>
                <a:cubicBezTo>
                  <a:pt x="5704" y="5633"/>
                  <a:pt x="5704" y="5633"/>
                  <a:pt x="5704" y="5633"/>
                </a:cubicBezTo>
                <a:cubicBezTo>
                  <a:pt x="5698" y="5633"/>
                  <a:pt x="5698" y="5633"/>
                  <a:pt x="5698" y="5633"/>
                </a:cubicBezTo>
                <a:cubicBezTo>
                  <a:pt x="5698" y="5633"/>
                  <a:pt x="5692" y="5633"/>
                  <a:pt x="5686" y="5627"/>
                </a:cubicBezTo>
                <a:cubicBezTo>
                  <a:pt x="5680" y="5627"/>
                  <a:pt x="5674" y="5621"/>
                  <a:pt x="5668" y="5621"/>
                </a:cubicBezTo>
                <a:cubicBezTo>
                  <a:pt x="5656" y="5621"/>
                  <a:pt x="5650" y="5621"/>
                  <a:pt x="5650" y="5627"/>
                </a:cubicBezTo>
                <a:cubicBezTo>
                  <a:pt x="5645" y="5633"/>
                  <a:pt x="5645" y="5639"/>
                  <a:pt x="5645" y="5639"/>
                </a:cubicBezTo>
                <a:cubicBezTo>
                  <a:pt x="5645" y="5644"/>
                  <a:pt x="5645" y="5651"/>
                  <a:pt x="5645" y="5651"/>
                </a:cubicBezTo>
                <a:cubicBezTo>
                  <a:pt x="5638" y="5656"/>
                  <a:pt x="5638" y="5656"/>
                  <a:pt x="5638" y="5662"/>
                </a:cubicBezTo>
                <a:cubicBezTo>
                  <a:pt x="5633" y="5668"/>
                  <a:pt x="5627" y="5680"/>
                  <a:pt x="5615" y="5680"/>
                </a:cubicBezTo>
                <a:cubicBezTo>
                  <a:pt x="5609" y="5680"/>
                  <a:pt x="5609" y="5680"/>
                  <a:pt x="5603" y="5674"/>
                </a:cubicBezTo>
                <a:cubicBezTo>
                  <a:pt x="5597" y="5674"/>
                  <a:pt x="5597" y="5668"/>
                  <a:pt x="5597" y="5668"/>
                </a:cubicBezTo>
                <a:cubicBezTo>
                  <a:pt x="5597" y="5662"/>
                  <a:pt x="5591" y="5656"/>
                  <a:pt x="5591" y="5656"/>
                </a:cubicBezTo>
                <a:cubicBezTo>
                  <a:pt x="5585" y="5651"/>
                  <a:pt x="5585" y="5644"/>
                  <a:pt x="5579" y="5644"/>
                </a:cubicBezTo>
                <a:cubicBezTo>
                  <a:pt x="5573" y="5639"/>
                  <a:pt x="5561" y="5639"/>
                  <a:pt x="5556" y="5633"/>
                </a:cubicBezTo>
                <a:cubicBezTo>
                  <a:pt x="5550" y="5633"/>
                  <a:pt x="5544" y="5633"/>
                  <a:pt x="5538" y="5633"/>
                </a:cubicBezTo>
                <a:cubicBezTo>
                  <a:pt x="5479" y="5633"/>
                  <a:pt x="5479" y="5633"/>
                  <a:pt x="5479" y="5633"/>
                </a:cubicBezTo>
                <a:cubicBezTo>
                  <a:pt x="5479" y="5633"/>
                  <a:pt x="5472" y="5627"/>
                  <a:pt x="5467" y="5627"/>
                </a:cubicBezTo>
                <a:cubicBezTo>
                  <a:pt x="5461" y="5621"/>
                  <a:pt x="5449" y="5621"/>
                  <a:pt x="5437" y="5621"/>
                </a:cubicBezTo>
                <a:cubicBezTo>
                  <a:pt x="5437" y="5585"/>
                  <a:pt x="5437" y="5585"/>
                  <a:pt x="5437" y="5585"/>
                </a:cubicBezTo>
                <a:cubicBezTo>
                  <a:pt x="5431" y="5585"/>
                  <a:pt x="5425" y="5585"/>
                  <a:pt x="5419" y="5585"/>
                </a:cubicBezTo>
                <a:cubicBezTo>
                  <a:pt x="5413" y="5585"/>
                  <a:pt x="5407" y="5579"/>
                  <a:pt x="5407" y="5579"/>
                </a:cubicBezTo>
                <a:cubicBezTo>
                  <a:pt x="5401" y="5579"/>
                  <a:pt x="5395" y="5579"/>
                  <a:pt x="5390" y="5573"/>
                </a:cubicBezTo>
                <a:cubicBezTo>
                  <a:pt x="5390" y="5573"/>
                  <a:pt x="5390" y="5567"/>
                  <a:pt x="5384" y="5562"/>
                </a:cubicBezTo>
                <a:cubicBezTo>
                  <a:pt x="5378" y="5562"/>
                  <a:pt x="5378" y="5562"/>
                  <a:pt x="5372" y="5562"/>
                </a:cubicBezTo>
                <a:cubicBezTo>
                  <a:pt x="5360" y="5556"/>
                  <a:pt x="5348" y="5556"/>
                  <a:pt x="5330" y="5550"/>
                </a:cubicBezTo>
                <a:cubicBezTo>
                  <a:pt x="5330" y="5562"/>
                  <a:pt x="5330" y="5567"/>
                  <a:pt x="5330" y="5573"/>
                </a:cubicBezTo>
                <a:cubicBezTo>
                  <a:pt x="5330" y="5579"/>
                  <a:pt x="5330" y="5585"/>
                  <a:pt x="5324" y="5591"/>
                </a:cubicBezTo>
                <a:cubicBezTo>
                  <a:pt x="5324" y="5591"/>
                  <a:pt x="5324" y="5597"/>
                  <a:pt x="5318" y="5597"/>
                </a:cubicBezTo>
                <a:cubicBezTo>
                  <a:pt x="5306" y="5603"/>
                  <a:pt x="5301" y="5597"/>
                  <a:pt x="5295" y="5597"/>
                </a:cubicBezTo>
                <a:cubicBezTo>
                  <a:pt x="5289" y="5603"/>
                  <a:pt x="5289" y="5609"/>
                  <a:pt x="5283" y="5609"/>
                </a:cubicBezTo>
                <a:cubicBezTo>
                  <a:pt x="5277" y="5609"/>
                  <a:pt x="5277" y="5615"/>
                  <a:pt x="5271" y="5615"/>
                </a:cubicBezTo>
                <a:cubicBezTo>
                  <a:pt x="5265" y="5621"/>
                  <a:pt x="5259" y="5621"/>
                  <a:pt x="5259" y="5627"/>
                </a:cubicBezTo>
                <a:cubicBezTo>
                  <a:pt x="5259" y="5633"/>
                  <a:pt x="5265" y="5633"/>
                  <a:pt x="5265" y="5639"/>
                </a:cubicBezTo>
                <a:cubicBezTo>
                  <a:pt x="5265" y="5644"/>
                  <a:pt x="5265" y="5651"/>
                  <a:pt x="5265" y="5651"/>
                </a:cubicBezTo>
                <a:cubicBezTo>
                  <a:pt x="5265" y="5656"/>
                  <a:pt x="5265" y="5656"/>
                  <a:pt x="5265" y="5662"/>
                </a:cubicBezTo>
                <a:cubicBezTo>
                  <a:pt x="5265" y="5668"/>
                  <a:pt x="5271" y="5668"/>
                  <a:pt x="5271" y="5674"/>
                </a:cubicBezTo>
                <a:cubicBezTo>
                  <a:pt x="5271" y="5680"/>
                  <a:pt x="5271" y="5686"/>
                  <a:pt x="5271" y="5692"/>
                </a:cubicBezTo>
                <a:cubicBezTo>
                  <a:pt x="5271" y="5698"/>
                  <a:pt x="5271" y="5704"/>
                  <a:pt x="5271" y="5710"/>
                </a:cubicBezTo>
                <a:cubicBezTo>
                  <a:pt x="5271" y="5716"/>
                  <a:pt x="5265" y="5716"/>
                  <a:pt x="5265" y="5722"/>
                </a:cubicBezTo>
                <a:cubicBezTo>
                  <a:pt x="5265" y="5722"/>
                  <a:pt x="5259" y="5722"/>
                  <a:pt x="5253" y="5716"/>
                </a:cubicBezTo>
                <a:cubicBezTo>
                  <a:pt x="5253" y="5716"/>
                  <a:pt x="5253" y="5710"/>
                  <a:pt x="5247" y="5704"/>
                </a:cubicBezTo>
                <a:cubicBezTo>
                  <a:pt x="5241" y="5698"/>
                  <a:pt x="5235" y="5686"/>
                  <a:pt x="5229" y="5674"/>
                </a:cubicBezTo>
                <a:cubicBezTo>
                  <a:pt x="5229" y="5668"/>
                  <a:pt x="5224" y="5662"/>
                  <a:pt x="5224" y="5651"/>
                </a:cubicBezTo>
                <a:cubicBezTo>
                  <a:pt x="5224" y="5644"/>
                  <a:pt x="5224" y="5644"/>
                  <a:pt x="5224" y="5639"/>
                </a:cubicBezTo>
                <a:cubicBezTo>
                  <a:pt x="5229" y="5633"/>
                  <a:pt x="5235" y="5633"/>
                  <a:pt x="5235" y="5627"/>
                </a:cubicBezTo>
                <a:cubicBezTo>
                  <a:pt x="5235" y="5627"/>
                  <a:pt x="5235" y="5621"/>
                  <a:pt x="5235" y="5615"/>
                </a:cubicBezTo>
                <a:cubicBezTo>
                  <a:pt x="5235" y="5615"/>
                  <a:pt x="5241" y="5609"/>
                  <a:pt x="5241" y="5603"/>
                </a:cubicBezTo>
                <a:cubicBezTo>
                  <a:pt x="5241" y="5597"/>
                  <a:pt x="5229" y="5597"/>
                  <a:pt x="5229" y="5591"/>
                </a:cubicBezTo>
                <a:cubicBezTo>
                  <a:pt x="5229" y="5573"/>
                  <a:pt x="5241" y="5567"/>
                  <a:pt x="5253" y="5562"/>
                </a:cubicBezTo>
                <a:cubicBezTo>
                  <a:pt x="5253" y="5556"/>
                  <a:pt x="5259" y="5556"/>
                  <a:pt x="5265" y="5550"/>
                </a:cubicBezTo>
                <a:cubicBezTo>
                  <a:pt x="5265" y="5550"/>
                  <a:pt x="5271" y="5544"/>
                  <a:pt x="5271" y="5538"/>
                </a:cubicBezTo>
                <a:cubicBezTo>
                  <a:pt x="5277" y="5538"/>
                  <a:pt x="5277" y="5538"/>
                  <a:pt x="5283" y="5532"/>
                </a:cubicBezTo>
                <a:cubicBezTo>
                  <a:pt x="5277" y="5520"/>
                  <a:pt x="5277" y="5520"/>
                  <a:pt x="5277" y="5520"/>
                </a:cubicBezTo>
                <a:cubicBezTo>
                  <a:pt x="5253" y="5520"/>
                  <a:pt x="5253" y="5520"/>
                  <a:pt x="5253" y="5520"/>
                </a:cubicBezTo>
                <a:cubicBezTo>
                  <a:pt x="5247" y="5520"/>
                  <a:pt x="5247" y="5526"/>
                  <a:pt x="5241" y="5526"/>
                </a:cubicBezTo>
                <a:cubicBezTo>
                  <a:pt x="5235" y="5526"/>
                  <a:pt x="5229" y="5526"/>
                  <a:pt x="5229" y="5526"/>
                </a:cubicBezTo>
                <a:cubicBezTo>
                  <a:pt x="5224" y="5532"/>
                  <a:pt x="5218" y="5532"/>
                  <a:pt x="5218" y="5532"/>
                </a:cubicBezTo>
                <a:cubicBezTo>
                  <a:pt x="5218" y="5538"/>
                  <a:pt x="5218" y="5544"/>
                  <a:pt x="5212" y="5544"/>
                </a:cubicBezTo>
                <a:cubicBezTo>
                  <a:pt x="5212" y="5556"/>
                  <a:pt x="5212" y="5562"/>
                  <a:pt x="5212" y="5573"/>
                </a:cubicBezTo>
                <a:cubicBezTo>
                  <a:pt x="5152" y="5573"/>
                  <a:pt x="5152" y="5573"/>
                  <a:pt x="5152" y="5573"/>
                </a:cubicBezTo>
                <a:cubicBezTo>
                  <a:pt x="5140" y="5573"/>
                  <a:pt x="5135" y="5579"/>
                  <a:pt x="5129" y="5585"/>
                </a:cubicBezTo>
                <a:cubicBezTo>
                  <a:pt x="5123" y="5591"/>
                  <a:pt x="5117" y="5591"/>
                  <a:pt x="5117" y="5591"/>
                </a:cubicBezTo>
                <a:cubicBezTo>
                  <a:pt x="5111" y="5597"/>
                  <a:pt x="5105" y="5597"/>
                  <a:pt x="5099" y="5597"/>
                </a:cubicBezTo>
                <a:cubicBezTo>
                  <a:pt x="5093" y="5603"/>
                  <a:pt x="5093" y="5603"/>
                  <a:pt x="5087" y="5603"/>
                </a:cubicBezTo>
                <a:cubicBezTo>
                  <a:pt x="5075" y="5609"/>
                  <a:pt x="5069" y="5609"/>
                  <a:pt x="5057" y="5609"/>
                </a:cubicBezTo>
                <a:lnTo>
                  <a:pt x="5052" y="5615"/>
                </a:lnTo>
                <a:cubicBezTo>
                  <a:pt x="5040" y="5615"/>
                  <a:pt x="5034" y="5615"/>
                  <a:pt x="5028" y="5615"/>
                </a:cubicBezTo>
                <a:cubicBezTo>
                  <a:pt x="5028" y="5680"/>
                  <a:pt x="5028" y="5680"/>
                  <a:pt x="5028" y="5680"/>
                </a:cubicBezTo>
                <a:cubicBezTo>
                  <a:pt x="5016" y="5686"/>
                  <a:pt x="5016" y="5692"/>
                  <a:pt x="5004" y="5698"/>
                </a:cubicBezTo>
                <a:cubicBezTo>
                  <a:pt x="4998" y="5698"/>
                  <a:pt x="4998" y="5698"/>
                  <a:pt x="4992" y="5698"/>
                </a:cubicBezTo>
                <a:cubicBezTo>
                  <a:pt x="4986" y="5698"/>
                  <a:pt x="4980" y="5698"/>
                  <a:pt x="4969" y="5698"/>
                </a:cubicBezTo>
                <a:cubicBezTo>
                  <a:pt x="4969" y="5704"/>
                  <a:pt x="4969" y="5710"/>
                  <a:pt x="4969" y="5716"/>
                </a:cubicBezTo>
                <a:cubicBezTo>
                  <a:pt x="4969" y="5722"/>
                  <a:pt x="4963" y="5722"/>
                  <a:pt x="4963" y="5728"/>
                </a:cubicBezTo>
                <a:cubicBezTo>
                  <a:pt x="4963" y="5733"/>
                  <a:pt x="4957" y="5733"/>
                  <a:pt x="4957" y="5739"/>
                </a:cubicBezTo>
                <a:cubicBezTo>
                  <a:pt x="4957" y="5745"/>
                  <a:pt x="4957" y="5745"/>
                  <a:pt x="4957" y="5751"/>
                </a:cubicBezTo>
                <a:cubicBezTo>
                  <a:pt x="4957" y="5757"/>
                  <a:pt x="4951" y="5757"/>
                  <a:pt x="4945" y="5757"/>
                </a:cubicBezTo>
                <a:cubicBezTo>
                  <a:pt x="4939" y="5769"/>
                  <a:pt x="4933" y="5769"/>
                  <a:pt x="4921" y="5775"/>
                </a:cubicBezTo>
                <a:cubicBezTo>
                  <a:pt x="4921" y="5781"/>
                  <a:pt x="4915" y="5781"/>
                  <a:pt x="4909" y="5787"/>
                </a:cubicBezTo>
                <a:cubicBezTo>
                  <a:pt x="4909" y="5787"/>
                  <a:pt x="4915" y="5793"/>
                  <a:pt x="4909" y="5799"/>
                </a:cubicBezTo>
                <a:cubicBezTo>
                  <a:pt x="4909" y="5805"/>
                  <a:pt x="4903" y="5805"/>
                  <a:pt x="4897" y="5810"/>
                </a:cubicBezTo>
                <a:lnTo>
                  <a:pt x="4897" y="5817"/>
                </a:lnTo>
                <a:lnTo>
                  <a:pt x="4897" y="5828"/>
                </a:lnTo>
                <a:cubicBezTo>
                  <a:pt x="4903" y="5828"/>
                  <a:pt x="4909" y="5828"/>
                  <a:pt x="4909" y="5828"/>
                </a:cubicBezTo>
                <a:cubicBezTo>
                  <a:pt x="4915" y="5834"/>
                  <a:pt x="4921" y="5834"/>
                  <a:pt x="4927" y="5834"/>
                </a:cubicBezTo>
                <a:cubicBezTo>
                  <a:pt x="4927" y="5852"/>
                  <a:pt x="4921" y="5864"/>
                  <a:pt x="4927" y="5882"/>
                </a:cubicBezTo>
                <a:lnTo>
                  <a:pt x="4927" y="5888"/>
                </a:lnTo>
                <a:cubicBezTo>
                  <a:pt x="4933" y="5899"/>
                  <a:pt x="4939" y="5905"/>
                  <a:pt x="4939" y="5911"/>
                </a:cubicBezTo>
                <a:cubicBezTo>
                  <a:pt x="4939" y="5917"/>
                  <a:pt x="4939" y="5923"/>
                  <a:pt x="4945" y="5923"/>
                </a:cubicBezTo>
                <a:cubicBezTo>
                  <a:pt x="4945" y="5929"/>
                  <a:pt x="4945" y="5935"/>
                  <a:pt x="4945" y="5941"/>
                </a:cubicBezTo>
                <a:cubicBezTo>
                  <a:pt x="4945" y="5947"/>
                  <a:pt x="4945" y="5953"/>
                  <a:pt x="4945" y="5959"/>
                </a:cubicBezTo>
                <a:cubicBezTo>
                  <a:pt x="4939" y="5965"/>
                  <a:pt x="4933" y="5965"/>
                  <a:pt x="4933" y="5965"/>
                </a:cubicBezTo>
                <a:cubicBezTo>
                  <a:pt x="4927" y="5971"/>
                  <a:pt x="4915" y="5971"/>
                  <a:pt x="4915" y="5976"/>
                </a:cubicBezTo>
                <a:cubicBezTo>
                  <a:pt x="4915" y="5983"/>
                  <a:pt x="4915" y="5988"/>
                  <a:pt x="4915" y="5988"/>
                </a:cubicBezTo>
                <a:cubicBezTo>
                  <a:pt x="4915" y="6000"/>
                  <a:pt x="4921" y="6006"/>
                  <a:pt x="4921" y="6012"/>
                </a:cubicBezTo>
                <a:cubicBezTo>
                  <a:pt x="4921" y="6024"/>
                  <a:pt x="4921" y="6030"/>
                  <a:pt x="4915" y="6036"/>
                </a:cubicBezTo>
                <a:cubicBezTo>
                  <a:pt x="4915" y="6042"/>
                  <a:pt x="4909" y="6048"/>
                  <a:pt x="4903" y="6048"/>
                </a:cubicBezTo>
                <a:cubicBezTo>
                  <a:pt x="4903" y="6054"/>
                  <a:pt x="4903" y="6060"/>
                  <a:pt x="4897" y="6060"/>
                </a:cubicBezTo>
                <a:cubicBezTo>
                  <a:pt x="4891" y="6060"/>
                  <a:pt x="4891" y="6060"/>
                  <a:pt x="4886" y="6060"/>
                </a:cubicBezTo>
                <a:cubicBezTo>
                  <a:pt x="4880" y="6065"/>
                  <a:pt x="4874" y="6065"/>
                  <a:pt x="4862" y="6065"/>
                </a:cubicBezTo>
                <a:cubicBezTo>
                  <a:pt x="4862" y="6083"/>
                  <a:pt x="4862" y="6083"/>
                  <a:pt x="4862" y="6083"/>
                </a:cubicBezTo>
                <a:cubicBezTo>
                  <a:pt x="4862" y="6089"/>
                  <a:pt x="4868" y="6089"/>
                  <a:pt x="4868" y="6095"/>
                </a:cubicBezTo>
                <a:cubicBezTo>
                  <a:pt x="4868" y="6095"/>
                  <a:pt x="4868" y="6101"/>
                  <a:pt x="4868" y="6107"/>
                </a:cubicBezTo>
                <a:cubicBezTo>
                  <a:pt x="4856" y="6113"/>
                  <a:pt x="4844" y="6119"/>
                  <a:pt x="4832" y="6125"/>
                </a:cubicBezTo>
                <a:cubicBezTo>
                  <a:pt x="4832" y="6149"/>
                  <a:pt x="4832" y="6149"/>
                  <a:pt x="4832" y="6149"/>
                </a:cubicBezTo>
                <a:cubicBezTo>
                  <a:pt x="4826" y="6149"/>
                  <a:pt x="4820" y="6149"/>
                  <a:pt x="4820" y="6149"/>
                </a:cubicBezTo>
                <a:cubicBezTo>
                  <a:pt x="4808" y="6154"/>
                  <a:pt x="4802" y="6154"/>
                  <a:pt x="4797" y="6160"/>
                </a:cubicBezTo>
                <a:cubicBezTo>
                  <a:pt x="4791" y="6160"/>
                  <a:pt x="4791" y="6166"/>
                  <a:pt x="4791" y="6172"/>
                </a:cubicBezTo>
                <a:cubicBezTo>
                  <a:pt x="4779" y="6184"/>
                  <a:pt x="4779" y="6196"/>
                  <a:pt x="4779" y="6214"/>
                </a:cubicBezTo>
                <a:cubicBezTo>
                  <a:pt x="4731" y="6214"/>
                  <a:pt x="4731" y="6214"/>
                  <a:pt x="4731" y="6214"/>
                </a:cubicBezTo>
                <a:cubicBezTo>
                  <a:pt x="4731" y="6231"/>
                  <a:pt x="4737" y="6237"/>
                  <a:pt x="4731" y="6249"/>
                </a:cubicBezTo>
                <a:cubicBezTo>
                  <a:pt x="4731" y="6261"/>
                  <a:pt x="4731" y="6267"/>
                  <a:pt x="4731" y="6273"/>
                </a:cubicBezTo>
                <a:cubicBezTo>
                  <a:pt x="4731" y="6279"/>
                  <a:pt x="4725" y="6279"/>
                  <a:pt x="4725" y="6285"/>
                </a:cubicBezTo>
                <a:cubicBezTo>
                  <a:pt x="4725" y="6291"/>
                  <a:pt x="4731" y="6291"/>
                  <a:pt x="4731" y="6297"/>
                </a:cubicBezTo>
                <a:cubicBezTo>
                  <a:pt x="4731" y="6303"/>
                  <a:pt x="4725" y="6309"/>
                  <a:pt x="4725" y="6309"/>
                </a:cubicBezTo>
                <a:cubicBezTo>
                  <a:pt x="4731" y="6320"/>
                  <a:pt x="4737" y="6326"/>
                  <a:pt x="4737" y="6332"/>
                </a:cubicBezTo>
                <a:cubicBezTo>
                  <a:pt x="4743" y="6332"/>
                  <a:pt x="4749" y="6326"/>
                  <a:pt x="4749" y="6326"/>
                </a:cubicBezTo>
                <a:cubicBezTo>
                  <a:pt x="4755" y="6326"/>
                  <a:pt x="4761" y="6320"/>
                  <a:pt x="4767" y="6320"/>
                </a:cubicBezTo>
                <a:cubicBezTo>
                  <a:pt x="4779" y="6320"/>
                  <a:pt x="4785" y="6326"/>
                  <a:pt x="4797" y="6326"/>
                </a:cubicBezTo>
                <a:cubicBezTo>
                  <a:pt x="4797" y="6344"/>
                  <a:pt x="4797" y="6344"/>
                  <a:pt x="4797" y="6344"/>
                </a:cubicBezTo>
                <a:cubicBezTo>
                  <a:pt x="4791" y="6350"/>
                  <a:pt x="4791" y="6356"/>
                  <a:pt x="4791" y="6356"/>
                </a:cubicBezTo>
                <a:cubicBezTo>
                  <a:pt x="4779" y="6362"/>
                  <a:pt x="4773" y="6368"/>
                  <a:pt x="4767" y="6368"/>
                </a:cubicBezTo>
                <a:cubicBezTo>
                  <a:pt x="4761" y="6368"/>
                  <a:pt x="4761" y="6368"/>
                  <a:pt x="4755" y="6368"/>
                </a:cubicBezTo>
                <a:cubicBezTo>
                  <a:pt x="4749" y="6368"/>
                  <a:pt x="4743" y="6368"/>
                  <a:pt x="4737" y="6368"/>
                </a:cubicBezTo>
                <a:cubicBezTo>
                  <a:pt x="4737" y="6380"/>
                  <a:pt x="4743" y="6386"/>
                  <a:pt x="4737" y="6392"/>
                </a:cubicBezTo>
                <a:cubicBezTo>
                  <a:pt x="4737" y="6397"/>
                  <a:pt x="4737" y="6403"/>
                  <a:pt x="4737" y="6403"/>
                </a:cubicBezTo>
                <a:cubicBezTo>
                  <a:pt x="4731" y="6409"/>
                  <a:pt x="4731" y="6409"/>
                  <a:pt x="4725" y="6409"/>
                </a:cubicBezTo>
                <a:cubicBezTo>
                  <a:pt x="4720" y="6415"/>
                  <a:pt x="4720" y="6415"/>
                  <a:pt x="4714" y="6421"/>
                </a:cubicBezTo>
                <a:cubicBezTo>
                  <a:pt x="4708" y="6421"/>
                  <a:pt x="4708" y="6421"/>
                  <a:pt x="4702" y="6427"/>
                </a:cubicBezTo>
                <a:cubicBezTo>
                  <a:pt x="4702" y="6433"/>
                  <a:pt x="4702" y="6439"/>
                  <a:pt x="4702" y="6445"/>
                </a:cubicBezTo>
                <a:cubicBezTo>
                  <a:pt x="4702" y="6451"/>
                  <a:pt x="4702" y="6457"/>
                  <a:pt x="4702" y="6463"/>
                </a:cubicBezTo>
                <a:cubicBezTo>
                  <a:pt x="4702" y="6469"/>
                  <a:pt x="4708" y="6469"/>
                  <a:pt x="4714" y="6475"/>
                </a:cubicBezTo>
                <a:cubicBezTo>
                  <a:pt x="4714" y="6480"/>
                  <a:pt x="4720" y="6480"/>
                  <a:pt x="4720" y="6486"/>
                </a:cubicBezTo>
                <a:cubicBezTo>
                  <a:pt x="4720" y="6498"/>
                  <a:pt x="4720" y="6498"/>
                  <a:pt x="4720" y="6498"/>
                </a:cubicBezTo>
                <a:cubicBezTo>
                  <a:pt x="4720" y="6504"/>
                  <a:pt x="4720" y="6510"/>
                  <a:pt x="4720" y="6522"/>
                </a:cubicBezTo>
                <a:cubicBezTo>
                  <a:pt x="4720" y="6528"/>
                  <a:pt x="4720" y="6528"/>
                  <a:pt x="4720" y="6534"/>
                </a:cubicBezTo>
                <a:cubicBezTo>
                  <a:pt x="4720" y="6540"/>
                  <a:pt x="4725" y="6540"/>
                  <a:pt x="4725" y="6546"/>
                </a:cubicBezTo>
                <a:cubicBezTo>
                  <a:pt x="4731" y="6546"/>
                  <a:pt x="4737" y="6546"/>
                  <a:pt x="4737" y="6552"/>
                </a:cubicBezTo>
                <a:cubicBezTo>
                  <a:pt x="4743" y="6552"/>
                  <a:pt x="4749" y="6552"/>
                  <a:pt x="4749" y="6552"/>
                </a:cubicBezTo>
                <a:cubicBezTo>
                  <a:pt x="4755" y="6552"/>
                  <a:pt x="4761" y="6552"/>
                  <a:pt x="4761" y="6552"/>
                </a:cubicBezTo>
                <a:cubicBezTo>
                  <a:pt x="4767" y="6552"/>
                  <a:pt x="4767" y="6552"/>
                  <a:pt x="4773" y="6558"/>
                </a:cubicBezTo>
                <a:cubicBezTo>
                  <a:pt x="4779" y="6558"/>
                  <a:pt x="4785" y="6558"/>
                  <a:pt x="4785" y="6563"/>
                </a:cubicBezTo>
                <a:cubicBezTo>
                  <a:pt x="4791" y="6563"/>
                  <a:pt x="4791" y="6569"/>
                  <a:pt x="4797" y="6575"/>
                </a:cubicBezTo>
                <a:lnTo>
                  <a:pt x="4802" y="6581"/>
                </a:lnTo>
                <a:cubicBezTo>
                  <a:pt x="4802" y="6587"/>
                  <a:pt x="4808" y="6593"/>
                  <a:pt x="4808" y="6599"/>
                </a:cubicBezTo>
                <a:cubicBezTo>
                  <a:pt x="4814" y="6599"/>
                  <a:pt x="4814" y="6605"/>
                  <a:pt x="4814" y="6611"/>
                </a:cubicBezTo>
                <a:cubicBezTo>
                  <a:pt x="4820" y="6611"/>
                  <a:pt x="4826" y="6611"/>
                  <a:pt x="4826" y="6617"/>
                </a:cubicBezTo>
                <a:cubicBezTo>
                  <a:pt x="4832" y="6623"/>
                  <a:pt x="4832" y="6623"/>
                  <a:pt x="4832" y="6629"/>
                </a:cubicBezTo>
                <a:cubicBezTo>
                  <a:pt x="4838" y="6635"/>
                  <a:pt x="4832" y="6647"/>
                  <a:pt x="4832" y="6652"/>
                </a:cubicBezTo>
                <a:cubicBezTo>
                  <a:pt x="4832" y="6658"/>
                  <a:pt x="4838" y="6658"/>
                  <a:pt x="4838" y="6664"/>
                </a:cubicBezTo>
                <a:cubicBezTo>
                  <a:pt x="4838" y="6670"/>
                  <a:pt x="4838" y="6670"/>
                  <a:pt x="4838" y="6676"/>
                </a:cubicBezTo>
                <a:cubicBezTo>
                  <a:pt x="4844" y="6682"/>
                  <a:pt x="4850" y="6682"/>
                  <a:pt x="4850" y="6682"/>
                </a:cubicBezTo>
                <a:cubicBezTo>
                  <a:pt x="4856" y="6688"/>
                  <a:pt x="4856" y="6694"/>
                  <a:pt x="4862" y="6694"/>
                </a:cubicBezTo>
                <a:cubicBezTo>
                  <a:pt x="4862" y="6700"/>
                  <a:pt x="4868" y="6700"/>
                  <a:pt x="4874" y="6706"/>
                </a:cubicBezTo>
                <a:cubicBezTo>
                  <a:pt x="4874" y="6712"/>
                  <a:pt x="4874" y="6718"/>
                  <a:pt x="4874" y="6730"/>
                </a:cubicBezTo>
                <a:cubicBezTo>
                  <a:pt x="4874" y="6753"/>
                  <a:pt x="4874" y="6753"/>
                  <a:pt x="4874" y="6753"/>
                </a:cubicBezTo>
                <a:cubicBezTo>
                  <a:pt x="4874" y="6759"/>
                  <a:pt x="4880" y="6765"/>
                  <a:pt x="4880" y="6765"/>
                </a:cubicBezTo>
                <a:cubicBezTo>
                  <a:pt x="4886" y="6771"/>
                  <a:pt x="4886" y="6777"/>
                  <a:pt x="4886" y="6777"/>
                </a:cubicBezTo>
                <a:cubicBezTo>
                  <a:pt x="4891" y="6783"/>
                  <a:pt x="4897" y="6783"/>
                  <a:pt x="4897" y="6789"/>
                </a:cubicBezTo>
                <a:cubicBezTo>
                  <a:pt x="4909" y="6795"/>
                  <a:pt x="4915" y="6807"/>
                  <a:pt x="4915" y="6818"/>
                </a:cubicBezTo>
                <a:cubicBezTo>
                  <a:pt x="4915" y="6836"/>
                  <a:pt x="4909" y="6848"/>
                  <a:pt x="4915" y="6860"/>
                </a:cubicBezTo>
                <a:cubicBezTo>
                  <a:pt x="4915" y="6860"/>
                  <a:pt x="4921" y="6866"/>
                  <a:pt x="4921" y="6872"/>
                </a:cubicBezTo>
                <a:cubicBezTo>
                  <a:pt x="4927" y="6872"/>
                  <a:pt x="4933" y="6872"/>
                  <a:pt x="4933" y="6878"/>
                </a:cubicBezTo>
                <a:cubicBezTo>
                  <a:pt x="4939" y="6878"/>
                  <a:pt x="4939" y="6884"/>
                  <a:pt x="4939" y="6884"/>
                </a:cubicBezTo>
                <a:cubicBezTo>
                  <a:pt x="4945" y="6890"/>
                  <a:pt x="4945" y="6890"/>
                  <a:pt x="4951" y="6890"/>
                </a:cubicBezTo>
                <a:cubicBezTo>
                  <a:pt x="4957" y="6896"/>
                  <a:pt x="4957" y="6896"/>
                  <a:pt x="4963" y="6901"/>
                </a:cubicBezTo>
                <a:cubicBezTo>
                  <a:pt x="4969" y="6901"/>
                  <a:pt x="4969" y="6901"/>
                  <a:pt x="4974" y="6906"/>
                </a:cubicBezTo>
                <a:cubicBezTo>
                  <a:pt x="4974" y="6906"/>
                  <a:pt x="4980" y="6912"/>
                  <a:pt x="4980" y="6918"/>
                </a:cubicBezTo>
                <a:cubicBezTo>
                  <a:pt x="4980" y="6918"/>
                  <a:pt x="4980" y="6924"/>
                  <a:pt x="4980" y="6930"/>
                </a:cubicBezTo>
                <a:cubicBezTo>
                  <a:pt x="4980" y="6942"/>
                  <a:pt x="4980" y="6948"/>
                  <a:pt x="4980" y="6960"/>
                </a:cubicBezTo>
                <a:cubicBezTo>
                  <a:pt x="4980" y="6960"/>
                  <a:pt x="4980" y="6966"/>
                  <a:pt x="4980" y="6972"/>
                </a:cubicBezTo>
                <a:cubicBezTo>
                  <a:pt x="4980" y="6978"/>
                  <a:pt x="4980" y="6978"/>
                  <a:pt x="4980" y="6984"/>
                </a:cubicBezTo>
                <a:cubicBezTo>
                  <a:pt x="4986" y="6989"/>
                  <a:pt x="4992" y="6989"/>
                  <a:pt x="4992" y="6989"/>
                </a:cubicBezTo>
                <a:cubicBezTo>
                  <a:pt x="4998" y="7001"/>
                  <a:pt x="4998" y="7007"/>
                  <a:pt x="5004" y="7013"/>
                </a:cubicBezTo>
                <a:cubicBezTo>
                  <a:pt x="5010" y="7019"/>
                  <a:pt x="5010" y="7019"/>
                  <a:pt x="5010" y="7025"/>
                </a:cubicBezTo>
                <a:cubicBezTo>
                  <a:pt x="5016" y="7031"/>
                  <a:pt x="5016" y="7031"/>
                  <a:pt x="5022" y="7037"/>
                </a:cubicBezTo>
                <a:cubicBezTo>
                  <a:pt x="5028" y="7037"/>
                  <a:pt x="5028" y="7037"/>
                  <a:pt x="5034" y="7037"/>
                </a:cubicBezTo>
                <a:cubicBezTo>
                  <a:pt x="5040" y="7043"/>
                  <a:pt x="5046" y="7043"/>
                  <a:pt x="5046" y="7049"/>
                </a:cubicBezTo>
                <a:cubicBezTo>
                  <a:pt x="5052" y="7049"/>
                  <a:pt x="5052" y="7055"/>
                  <a:pt x="5057" y="7055"/>
                </a:cubicBezTo>
                <a:cubicBezTo>
                  <a:pt x="5063" y="7055"/>
                  <a:pt x="5069" y="7061"/>
                  <a:pt x="5069" y="7061"/>
                </a:cubicBezTo>
                <a:cubicBezTo>
                  <a:pt x="5081" y="7061"/>
                  <a:pt x="5087" y="7061"/>
                  <a:pt x="5093" y="7061"/>
                </a:cubicBezTo>
                <a:cubicBezTo>
                  <a:pt x="5099" y="7061"/>
                  <a:pt x="5099" y="7066"/>
                  <a:pt x="5105" y="7066"/>
                </a:cubicBezTo>
                <a:cubicBezTo>
                  <a:pt x="5111" y="7072"/>
                  <a:pt x="5111" y="7078"/>
                  <a:pt x="5117" y="7078"/>
                </a:cubicBezTo>
                <a:cubicBezTo>
                  <a:pt x="5123" y="7084"/>
                  <a:pt x="5123" y="7090"/>
                  <a:pt x="5123" y="7090"/>
                </a:cubicBezTo>
                <a:cubicBezTo>
                  <a:pt x="5129" y="7096"/>
                  <a:pt x="5135" y="7096"/>
                  <a:pt x="5135" y="7096"/>
                </a:cubicBezTo>
                <a:cubicBezTo>
                  <a:pt x="5140" y="7102"/>
                  <a:pt x="5146" y="7102"/>
                  <a:pt x="5146" y="7108"/>
                </a:cubicBezTo>
                <a:cubicBezTo>
                  <a:pt x="5158" y="7114"/>
                  <a:pt x="5158" y="7120"/>
                  <a:pt x="5170" y="7120"/>
                </a:cubicBezTo>
                <a:cubicBezTo>
                  <a:pt x="5176" y="7126"/>
                  <a:pt x="5188" y="7126"/>
                  <a:pt x="5194" y="7132"/>
                </a:cubicBezTo>
                <a:cubicBezTo>
                  <a:pt x="5200" y="7132"/>
                  <a:pt x="5200" y="7138"/>
                  <a:pt x="5206" y="7138"/>
                </a:cubicBezTo>
                <a:cubicBezTo>
                  <a:pt x="5218" y="7144"/>
                  <a:pt x="5224" y="7144"/>
                  <a:pt x="5229" y="7155"/>
                </a:cubicBezTo>
                <a:cubicBezTo>
                  <a:pt x="5235" y="7155"/>
                  <a:pt x="5235" y="7161"/>
                  <a:pt x="5235" y="7167"/>
                </a:cubicBezTo>
                <a:cubicBezTo>
                  <a:pt x="5241" y="7173"/>
                  <a:pt x="5247" y="7173"/>
                  <a:pt x="5247" y="7179"/>
                </a:cubicBezTo>
                <a:cubicBezTo>
                  <a:pt x="5253" y="7185"/>
                  <a:pt x="5259" y="7191"/>
                  <a:pt x="5265" y="7197"/>
                </a:cubicBezTo>
                <a:cubicBezTo>
                  <a:pt x="5271" y="7203"/>
                  <a:pt x="5271" y="7209"/>
                  <a:pt x="5277" y="7209"/>
                </a:cubicBezTo>
                <a:cubicBezTo>
                  <a:pt x="5283" y="7209"/>
                  <a:pt x="5283" y="7209"/>
                  <a:pt x="5289" y="7209"/>
                </a:cubicBezTo>
                <a:cubicBezTo>
                  <a:pt x="5295" y="7209"/>
                  <a:pt x="5301" y="7209"/>
                  <a:pt x="5312" y="7209"/>
                </a:cubicBezTo>
                <a:cubicBezTo>
                  <a:pt x="5312" y="7327"/>
                  <a:pt x="5312" y="7327"/>
                  <a:pt x="5312" y="7327"/>
                </a:cubicBezTo>
                <a:cubicBezTo>
                  <a:pt x="5312" y="7339"/>
                  <a:pt x="5306" y="7345"/>
                  <a:pt x="5306" y="7351"/>
                </a:cubicBezTo>
                <a:cubicBezTo>
                  <a:pt x="5306" y="7363"/>
                  <a:pt x="5306" y="7363"/>
                  <a:pt x="5306" y="7369"/>
                </a:cubicBezTo>
                <a:cubicBezTo>
                  <a:pt x="5306" y="7375"/>
                  <a:pt x="5306" y="7375"/>
                  <a:pt x="5306" y="7375"/>
                </a:cubicBezTo>
                <a:cubicBezTo>
                  <a:pt x="5306" y="7387"/>
                  <a:pt x="5306" y="7387"/>
                  <a:pt x="5306" y="7387"/>
                </a:cubicBezTo>
                <a:cubicBezTo>
                  <a:pt x="5306" y="7398"/>
                  <a:pt x="5312" y="7405"/>
                  <a:pt x="5312" y="7416"/>
                </a:cubicBezTo>
                <a:cubicBezTo>
                  <a:pt x="5312" y="7422"/>
                  <a:pt x="5312" y="7422"/>
                  <a:pt x="5312" y="7422"/>
                </a:cubicBezTo>
                <a:cubicBezTo>
                  <a:pt x="5312" y="7428"/>
                  <a:pt x="5306" y="7428"/>
                  <a:pt x="5306" y="7434"/>
                </a:cubicBezTo>
                <a:cubicBezTo>
                  <a:pt x="5306" y="7440"/>
                  <a:pt x="5306" y="7440"/>
                  <a:pt x="5306" y="7446"/>
                </a:cubicBezTo>
                <a:cubicBezTo>
                  <a:pt x="5306" y="7452"/>
                  <a:pt x="5301" y="7452"/>
                  <a:pt x="5301" y="7458"/>
                </a:cubicBezTo>
                <a:cubicBezTo>
                  <a:pt x="5301" y="7464"/>
                  <a:pt x="5301" y="7470"/>
                  <a:pt x="5301" y="7476"/>
                </a:cubicBezTo>
                <a:cubicBezTo>
                  <a:pt x="5301" y="7476"/>
                  <a:pt x="5301" y="7476"/>
                  <a:pt x="5301" y="7482"/>
                </a:cubicBezTo>
                <a:cubicBezTo>
                  <a:pt x="5301" y="7493"/>
                  <a:pt x="5301" y="7493"/>
                  <a:pt x="5301" y="7493"/>
                </a:cubicBezTo>
                <a:cubicBezTo>
                  <a:pt x="5301" y="7499"/>
                  <a:pt x="5306" y="7499"/>
                  <a:pt x="5306" y="7505"/>
                </a:cubicBezTo>
                <a:cubicBezTo>
                  <a:pt x="5306" y="7511"/>
                  <a:pt x="5306" y="7517"/>
                  <a:pt x="5306" y="7523"/>
                </a:cubicBezTo>
                <a:cubicBezTo>
                  <a:pt x="5306" y="7529"/>
                  <a:pt x="5306" y="7529"/>
                  <a:pt x="5306" y="7529"/>
                </a:cubicBezTo>
                <a:cubicBezTo>
                  <a:pt x="5306" y="7541"/>
                  <a:pt x="5306" y="7541"/>
                  <a:pt x="5306" y="7541"/>
                </a:cubicBezTo>
                <a:cubicBezTo>
                  <a:pt x="5306" y="7547"/>
                  <a:pt x="5295" y="7547"/>
                  <a:pt x="5295" y="7553"/>
                </a:cubicBezTo>
                <a:cubicBezTo>
                  <a:pt x="5295" y="7564"/>
                  <a:pt x="5295" y="7571"/>
                  <a:pt x="5295" y="7576"/>
                </a:cubicBezTo>
                <a:cubicBezTo>
                  <a:pt x="5301" y="7582"/>
                  <a:pt x="5306" y="7588"/>
                  <a:pt x="5306" y="7594"/>
                </a:cubicBezTo>
                <a:cubicBezTo>
                  <a:pt x="5306" y="7606"/>
                  <a:pt x="5306" y="7606"/>
                  <a:pt x="5306" y="7606"/>
                </a:cubicBezTo>
                <a:cubicBezTo>
                  <a:pt x="5306" y="7618"/>
                  <a:pt x="5306" y="7618"/>
                  <a:pt x="5306" y="7618"/>
                </a:cubicBezTo>
                <a:cubicBezTo>
                  <a:pt x="5306" y="7618"/>
                  <a:pt x="5301" y="7624"/>
                  <a:pt x="5301" y="7630"/>
                </a:cubicBezTo>
                <a:cubicBezTo>
                  <a:pt x="5301" y="7630"/>
                  <a:pt x="5301" y="7636"/>
                  <a:pt x="5301" y="7642"/>
                </a:cubicBezTo>
                <a:cubicBezTo>
                  <a:pt x="5301" y="7642"/>
                  <a:pt x="5295" y="7648"/>
                  <a:pt x="5295" y="7653"/>
                </a:cubicBezTo>
                <a:cubicBezTo>
                  <a:pt x="5295" y="7653"/>
                  <a:pt x="5295" y="7659"/>
                  <a:pt x="5289" y="7659"/>
                </a:cubicBezTo>
                <a:cubicBezTo>
                  <a:pt x="5289" y="7665"/>
                  <a:pt x="5289" y="7671"/>
                  <a:pt x="5283" y="7677"/>
                </a:cubicBezTo>
                <a:cubicBezTo>
                  <a:pt x="5283" y="7689"/>
                  <a:pt x="5277" y="7695"/>
                  <a:pt x="5271" y="7707"/>
                </a:cubicBezTo>
                <a:cubicBezTo>
                  <a:pt x="5271" y="7707"/>
                  <a:pt x="5265" y="7713"/>
                  <a:pt x="5265" y="7719"/>
                </a:cubicBezTo>
                <a:cubicBezTo>
                  <a:pt x="5265" y="7725"/>
                  <a:pt x="5265" y="7730"/>
                  <a:pt x="5265" y="7742"/>
                </a:cubicBezTo>
                <a:cubicBezTo>
                  <a:pt x="5265" y="7742"/>
                  <a:pt x="5265" y="7742"/>
                  <a:pt x="5265" y="7748"/>
                </a:cubicBezTo>
                <a:cubicBezTo>
                  <a:pt x="5265" y="7760"/>
                  <a:pt x="5265" y="7766"/>
                  <a:pt x="5265" y="7778"/>
                </a:cubicBezTo>
                <a:cubicBezTo>
                  <a:pt x="5265" y="7778"/>
                  <a:pt x="5265" y="7784"/>
                  <a:pt x="5265" y="7790"/>
                </a:cubicBezTo>
                <a:cubicBezTo>
                  <a:pt x="5265" y="7790"/>
                  <a:pt x="5265" y="7796"/>
                  <a:pt x="5265" y="7802"/>
                </a:cubicBezTo>
                <a:cubicBezTo>
                  <a:pt x="5265" y="7808"/>
                  <a:pt x="5265" y="7808"/>
                  <a:pt x="5265" y="7814"/>
                </a:cubicBezTo>
                <a:cubicBezTo>
                  <a:pt x="5265" y="7819"/>
                  <a:pt x="5265" y="7825"/>
                  <a:pt x="5265" y="7825"/>
                </a:cubicBezTo>
                <a:cubicBezTo>
                  <a:pt x="5265" y="7831"/>
                  <a:pt x="5259" y="7837"/>
                  <a:pt x="5259" y="7843"/>
                </a:cubicBezTo>
                <a:cubicBezTo>
                  <a:pt x="5253" y="7843"/>
                  <a:pt x="5253" y="7849"/>
                  <a:pt x="5253" y="7855"/>
                </a:cubicBezTo>
                <a:cubicBezTo>
                  <a:pt x="5253" y="7861"/>
                  <a:pt x="5247" y="7861"/>
                  <a:pt x="5247" y="7867"/>
                </a:cubicBezTo>
                <a:cubicBezTo>
                  <a:pt x="5241" y="7873"/>
                  <a:pt x="5235" y="7873"/>
                  <a:pt x="5235" y="7879"/>
                </a:cubicBezTo>
                <a:cubicBezTo>
                  <a:pt x="5224" y="7891"/>
                  <a:pt x="5218" y="7896"/>
                  <a:pt x="5218" y="7914"/>
                </a:cubicBezTo>
                <a:cubicBezTo>
                  <a:pt x="5218" y="7920"/>
                  <a:pt x="5218" y="7920"/>
                  <a:pt x="5218" y="7920"/>
                </a:cubicBezTo>
                <a:cubicBezTo>
                  <a:pt x="5218" y="7920"/>
                  <a:pt x="5218" y="7926"/>
                  <a:pt x="5218" y="7932"/>
                </a:cubicBezTo>
                <a:cubicBezTo>
                  <a:pt x="5218" y="7932"/>
                  <a:pt x="5218" y="7938"/>
                  <a:pt x="5218" y="7944"/>
                </a:cubicBezTo>
                <a:cubicBezTo>
                  <a:pt x="5224" y="7944"/>
                  <a:pt x="5224" y="7950"/>
                  <a:pt x="5224" y="7956"/>
                </a:cubicBezTo>
                <a:cubicBezTo>
                  <a:pt x="5229" y="7956"/>
                  <a:pt x="5229" y="7962"/>
                  <a:pt x="5235" y="7962"/>
                </a:cubicBezTo>
                <a:cubicBezTo>
                  <a:pt x="5241" y="7980"/>
                  <a:pt x="5247" y="7991"/>
                  <a:pt x="5247" y="8009"/>
                </a:cubicBezTo>
                <a:cubicBezTo>
                  <a:pt x="5247" y="8027"/>
                  <a:pt x="5241" y="8039"/>
                  <a:pt x="5241" y="8057"/>
                </a:cubicBezTo>
                <a:cubicBezTo>
                  <a:pt x="5241" y="8057"/>
                  <a:pt x="5235" y="8062"/>
                  <a:pt x="5235" y="8069"/>
                </a:cubicBezTo>
                <a:cubicBezTo>
                  <a:pt x="5235" y="8080"/>
                  <a:pt x="5235" y="8086"/>
                  <a:pt x="5235" y="8104"/>
                </a:cubicBezTo>
                <a:cubicBezTo>
                  <a:pt x="5235" y="8110"/>
                  <a:pt x="5229" y="8116"/>
                  <a:pt x="5229" y="8128"/>
                </a:cubicBezTo>
                <a:cubicBezTo>
                  <a:pt x="5229" y="8134"/>
                  <a:pt x="5229" y="8134"/>
                  <a:pt x="5224" y="8140"/>
                </a:cubicBezTo>
                <a:cubicBezTo>
                  <a:pt x="5224" y="8146"/>
                  <a:pt x="5218" y="8146"/>
                  <a:pt x="5212" y="8151"/>
                </a:cubicBezTo>
                <a:cubicBezTo>
                  <a:pt x="5212" y="8157"/>
                  <a:pt x="5218" y="8157"/>
                  <a:pt x="5212" y="8163"/>
                </a:cubicBezTo>
                <a:cubicBezTo>
                  <a:pt x="5212" y="8169"/>
                  <a:pt x="5212" y="8169"/>
                  <a:pt x="5206" y="8175"/>
                </a:cubicBezTo>
                <a:cubicBezTo>
                  <a:pt x="5206" y="8181"/>
                  <a:pt x="5200" y="8181"/>
                  <a:pt x="5200" y="8187"/>
                </a:cubicBezTo>
                <a:cubicBezTo>
                  <a:pt x="5194" y="8193"/>
                  <a:pt x="5194" y="8193"/>
                  <a:pt x="5188" y="8199"/>
                </a:cubicBezTo>
                <a:lnTo>
                  <a:pt x="5182" y="8205"/>
                </a:lnTo>
                <a:cubicBezTo>
                  <a:pt x="5182" y="8229"/>
                  <a:pt x="5182" y="8229"/>
                  <a:pt x="5182" y="8229"/>
                </a:cubicBezTo>
                <a:cubicBezTo>
                  <a:pt x="5182" y="8235"/>
                  <a:pt x="5182" y="8240"/>
                  <a:pt x="5182" y="8246"/>
                </a:cubicBezTo>
                <a:cubicBezTo>
                  <a:pt x="5182" y="8252"/>
                  <a:pt x="5182" y="8252"/>
                  <a:pt x="5182" y="8264"/>
                </a:cubicBezTo>
                <a:lnTo>
                  <a:pt x="5182" y="8270"/>
                </a:lnTo>
                <a:cubicBezTo>
                  <a:pt x="5182" y="8276"/>
                  <a:pt x="5182" y="8276"/>
                  <a:pt x="5182" y="8282"/>
                </a:cubicBezTo>
                <a:cubicBezTo>
                  <a:pt x="5182" y="8288"/>
                  <a:pt x="5176" y="8288"/>
                  <a:pt x="5176" y="8294"/>
                </a:cubicBezTo>
                <a:cubicBezTo>
                  <a:pt x="5170" y="8300"/>
                  <a:pt x="5170" y="8300"/>
                  <a:pt x="5170" y="8306"/>
                </a:cubicBezTo>
                <a:cubicBezTo>
                  <a:pt x="5164" y="8312"/>
                  <a:pt x="5158" y="8312"/>
                  <a:pt x="5158" y="8317"/>
                </a:cubicBezTo>
                <a:cubicBezTo>
                  <a:pt x="5152" y="8323"/>
                  <a:pt x="5152" y="8323"/>
                  <a:pt x="5152" y="8329"/>
                </a:cubicBezTo>
                <a:cubicBezTo>
                  <a:pt x="5152" y="8335"/>
                  <a:pt x="5140" y="8341"/>
                  <a:pt x="5135" y="8347"/>
                </a:cubicBezTo>
                <a:cubicBezTo>
                  <a:pt x="5135" y="8347"/>
                  <a:pt x="5129" y="8347"/>
                  <a:pt x="5123" y="8353"/>
                </a:cubicBezTo>
                <a:cubicBezTo>
                  <a:pt x="5123" y="8359"/>
                  <a:pt x="5123" y="8359"/>
                  <a:pt x="5117" y="8365"/>
                </a:cubicBezTo>
                <a:cubicBezTo>
                  <a:pt x="5117" y="8365"/>
                  <a:pt x="5117" y="8371"/>
                  <a:pt x="5117" y="8377"/>
                </a:cubicBezTo>
                <a:cubicBezTo>
                  <a:pt x="5117" y="8383"/>
                  <a:pt x="5129" y="8383"/>
                  <a:pt x="5129" y="8389"/>
                </a:cubicBezTo>
                <a:cubicBezTo>
                  <a:pt x="5129" y="8389"/>
                  <a:pt x="5129" y="8395"/>
                  <a:pt x="5129" y="8401"/>
                </a:cubicBezTo>
                <a:cubicBezTo>
                  <a:pt x="5129" y="8406"/>
                  <a:pt x="5135" y="8412"/>
                  <a:pt x="5135" y="8424"/>
                </a:cubicBezTo>
                <a:lnTo>
                  <a:pt x="5135" y="8430"/>
                </a:lnTo>
                <a:cubicBezTo>
                  <a:pt x="5135" y="8436"/>
                  <a:pt x="5140" y="8442"/>
                  <a:pt x="5140" y="8442"/>
                </a:cubicBezTo>
                <a:cubicBezTo>
                  <a:pt x="5140" y="8454"/>
                  <a:pt x="5140" y="8460"/>
                  <a:pt x="5140" y="8466"/>
                </a:cubicBezTo>
                <a:cubicBezTo>
                  <a:pt x="5140" y="8489"/>
                  <a:pt x="5140" y="8501"/>
                  <a:pt x="5129" y="8513"/>
                </a:cubicBezTo>
                <a:cubicBezTo>
                  <a:pt x="5129" y="8519"/>
                  <a:pt x="5123" y="8525"/>
                  <a:pt x="5123" y="8525"/>
                </a:cubicBezTo>
                <a:cubicBezTo>
                  <a:pt x="5117" y="8531"/>
                  <a:pt x="5111" y="8531"/>
                  <a:pt x="5111" y="8537"/>
                </a:cubicBezTo>
                <a:cubicBezTo>
                  <a:pt x="5105" y="8543"/>
                  <a:pt x="5111" y="8549"/>
                  <a:pt x="5111" y="8561"/>
                </a:cubicBezTo>
                <a:cubicBezTo>
                  <a:pt x="5111" y="8561"/>
                  <a:pt x="5105" y="8567"/>
                  <a:pt x="5111" y="8572"/>
                </a:cubicBezTo>
                <a:lnTo>
                  <a:pt x="5117" y="8578"/>
                </a:lnTo>
                <a:cubicBezTo>
                  <a:pt x="5123" y="8590"/>
                  <a:pt x="5123" y="8590"/>
                  <a:pt x="5123" y="8590"/>
                </a:cubicBezTo>
                <a:cubicBezTo>
                  <a:pt x="5129" y="8602"/>
                  <a:pt x="5135" y="8608"/>
                  <a:pt x="5135" y="8614"/>
                </a:cubicBezTo>
                <a:cubicBezTo>
                  <a:pt x="5135" y="8620"/>
                  <a:pt x="5129" y="8620"/>
                  <a:pt x="5129" y="8626"/>
                </a:cubicBezTo>
                <a:cubicBezTo>
                  <a:pt x="5123" y="8626"/>
                  <a:pt x="5117" y="8626"/>
                  <a:pt x="5111" y="8632"/>
                </a:cubicBezTo>
                <a:cubicBezTo>
                  <a:pt x="5105" y="8632"/>
                  <a:pt x="5099" y="8632"/>
                  <a:pt x="5099" y="8638"/>
                </a:cubicBezTo>
                <a:cubicBezTo>
                  <a:pt x="5093" y="8644"/>
                  <a:pt x="5093" y="8644"/>
                  <a:pt x="5093" y="8650"/>
                </a:cubicBezTo>
                <a:cubicBezTo>
                  <a:pt x="5093" y="8655"/>
                  <a:pt x="5093" y="8655"/>
                  <a:pt x="5093" y="8661"/>
                </a:cubicBezTo>
                <a:cubicBezTo>
                  <a:pt x="5087" y="8667"/>
                  <a:pt x="5081" y="8667"/>
                  <a:pt x="5081" y="8673"/>
                </a:cubicBezTo>
                <a:cubicBezTo>
                  <a:pt x="5081" y="8673"/>
                  <a:pt x="5081" y="8679"/>
                  <a:pt x="5081" y="8685"/>
                </a:cubicBezTo>
                <a:cubicBezTo>
                  <a:pt x="5075" y="8691"/>
                  <a:pt x="5075" y="8697"/>
                  <a:pt x="5075" y="8703"/>
                </a:cubicBezTo>
                <a:cubicBezTo>
                  <a:pt x="5075" y="8709"/>
                  <a:pt x="5075" y="8715"/>
                  <a:pt x="5081" y="8721"/>
                </a:cubicBezTo>
                <a:cubicBezTo>
                  <a:pt x="5087" y="8721"/>
                  <a:pt x="5093" y="8721"/>
                  <a:pt x="5093" y="8727"/>
                </a:cubicBezTo>
                <a:cubicBezTo>
                  <a:pt x="5099" y="8727"/>
                  <a:pt x="5099" y="8733"/>
                  <a:pt x="5105" y="8733"/>
                </a:cubicBezTo>
                <a:cubicBezTo>
                  <a:pt x="5140" y="8733"/>
                  <a:pt x="5140" y="8733"/>
                  <a:pt x="5140" y="8733"/>
                </a:cubicBezTo>
                <a:cubicBezTo>
                  <a:pt x="5152" y="8632"/>
                  <a:pt x="5152" y="8632"/>
                  <a:pt x="5152" y="8632"/>
                </a:cubicBezTo>
                <a:cubicBezTo>
                  <a:pt x="5194" y="8632"/>
                  <a:pt x="5194" y="8632"/>
                  <a:pt x="5194" y="8632"/>
                </a:cubicBezTo>
                <a:cubicBezTo>
                  <a:pt x="5194" y="8661"/>
                  <a:pt x="5194" y="8661"/>
                  <a:pt x="5194" y="8661"/>
                </a:cubicBezTo>
                <a:cubicBezTo>
                  <a:pt x="5188" y="8667"/>
                  <a:pt x="5188" y="8673"/>
                  <a:pt x="5188" y="8673"/>
                </a:cubicBezTo>
                <a:cubicBezTo>
                  <a:pt x="5182" y="8679"/>
                  <a:pt x="5176" y="8679"/>
                  <a:pt x="5176" y="8679"/>
                </a:cubicBezTo>
                <a:cubicBezTo>
                  <a:pt x="5170" y="8685"/>
                  <a:pt x="5170" y="8691"/>
                  <a:pt x="5164" y="8691"/>
                </a:cubicBezTo>
                <a:cubicBezTo>
                  <a:pt x="5164" y="8750"/>
                  <a:pt x="5164" y="8750"/>
                  <a:pt x="5164" y="8750"/>
                </a:cubicBezTo>
                <a:cubicBezTo>
                  <a:pt x="5164" y="8756"/>
                  <a:pt x="5158" y="8762"/>
                  <a:pt x="5158" y="8762"/>
                </a:cubicBezTo>
                <a:cubicBezTo>
                  <a:pt x="5152" y="8768"/>
                  <a:pt x="5146" y="8768"/>
                  <a:pt x="5146" y="8774"/>
                </a:cubicBezTo>
                <a:cubicBezTo>
                  <a:pt x="5140" y="8774"/>
                  <a:pt x="5140" y="8780"/>
                  <a:pt x="5140" y="8786"/>
                </a:cubicBezTo>
                <a:cubicBezTo>
                  <a:pt x="5140" y="8786"/>
                  <a:pt x="5140" y="8792"/>
                  <a:pt x="5140" y="8798"/>
                </a:cubicBezTo>
                <a:cubicBezTo>
                  <a:pt x="5140" y="8810"/>
                  <a:pt x="5146" y="8816"/>
                  <a:pt x="5146" y="8833"/>
                </a:cubicBezTo>
                <a:cubicBezTo>
                  <a:pt x="5146" y="8845"/>
                  <a:pt x="5146" y="8851"/>
                  <a:pt x="5146" y="8869"/>
                </a:cubicBezTo>
                <a:cubicBezTo>
                  <a:pt x="5146" y="8869"/>
                  <a:pt x="5140" y="8875"/>
                  <a:pt x="5140" y="8881"/>
                </a:cubicBezTo>
                <a:cubicBezTo>
                  <a:pt x="5129" y="8869"/>
                  <a:pt x="5129" y="8869"/>
                  <a:pt x="5129" y="8869"/>
                </a:cubicBezTo>
                <a:cubicBezTo>
                  <a:pt x="5123" y="8869"/>
                  <a:pt x="5123" y="8863"/>
                  <a:pt x="5117" y="8857"/>
                </a:cubicBezTo>
                <a:lnTo>
                  <a:pt x="5111" y="8857"/>
                </a:lnTo>
                <a:cubicBezTo>
                  <a:pt x="5105" y="8851"/>
                  <a:pt x="5111" y="8845"/>
                  <a:pt x="5111" y="8845"/>
                </a:cubicBezTo>
                <a:cubicBezTo>
                  <a:pt x="5111" y="8833"/>
                  <a:pt x="5111" y="8833"/>
                  <a:pt x="5111" y="8833"/>
                </a:cubicBezTo>
                <a:cubicBezTo>
                  <a:pt x="5111" y="8821"/>
                  <a:pt x="5105" y="8816"/>
                  <a:pt x="5105" y="8810"/>
                </a:cubicBezTo>
                <a:lnTo>
                  <a:pt x="5105" y="8816"/>
                </a:lnTo>
                <a:cubicBezTo>
                  <a:pt x="5099" y="8816"/>
                  <a:pt x="5093" y="8816"/>
                  <a:pt x="5087" y="8816"/>
                </a:cubicBezTo>
                <a:cubicBezTo>
                  <a:pt x="5087" y="8851"/>
                  <a:pt x="5087" y="8851"/>
                  <a:pt x="5087" y="8851"/>
                </a:cubicBezTo>
                <a:cubicBezTo>
                  <a:pt x="5093" y="8851"/>
                  <a:pt x="5099" y="8851"/>
                  <a:pt x="5099" y="8851"/>
                </a:cubicBezTo>
                <a:cubicBezTo>
                  <a:pt x="5105" y="8857"/>
                  <a:pt x="5105" y="8863"/>
                  <a:pt x="5105" y="8863"/>
                </a:cubicBezTo>
                <a:cubicBezTo>
                  <a:pt x="5111" y="8869"/>
                  <a:pt x="5117" y="8869"/>
                  <a:pt x="5117" y="8875"/>
                </a:cubicBezTo>
                <a:cubicBezTo>
                  <a:pt x="5117" y="8875"/>
                  <a:pt x="5123" y="8881"/>
                  <a:pt x="5123" y="8887"/>
                </a:cubicBezTo>
                <a:lnTo>
                  <a:pt x="5123" y="8893"/>
                </a:lnTo>
                <a:cubicBezTo>
                  <a:pt x="5123" y="8899"/>
                  <a:pt x="5123" y="8905"/>
                  <a:pt x="5123" y="8905"/>
                </a:cubicBezTo>
                <a:cubicBezTo>
                  <a:pt x="5129" y="8916"/>
                  <a:pt x="5123" y="8922"/>
                  <a:pt x="5123" y="8928"/>
                </a:cubicBezTo>
                <a:lnTo>
                  <a:pt x="5117" y="8922"/>
                </a:lnTo>
                <a:close/>
                <a:moveTo>
                  <a:pt x="5259" y="5241"/>
                </a:moveTo>
                <a:lnTo>
                  <a:pt x="5259" y="5241"/>
                </a:lnTo>
                <a:cubicBezTo>
                  <a:pt x="5271" y="5235"/>
                  <a:pt x="5271" y="5224"/>
                  <a:pt x="5283" y="5218"/>
                </a:cubicBezTo>
                <a:cubicBezTo>
                  <a:pt x="5289" y="5218"/>
                  <a:pt x="5301" y="5212"/>
                  <a:pt x="5306" y="5212"/>
                </a:cubicBezTo>
                <a:cubicBezTo>
                  <a:pt x="5312" y="5212"/>
                  <a:pt x="5318" y="5212"/>
                  <a:pt x="5330" y="5212"/>
                </a:cubicBezTo>
                <a:cubicBezTo>
                  <a:pt x="5336" y="5212"/>
                  <a:pt x="5342" y="5218"/>
                  <a:pt x="5348" y="5218"/>
                </a:cubicBezTo>
                <a:cubicBezTo>
                  <a:pt x="5360" y="5218"/>
                  <a:pt x="5366" y="5212"/>
                  <a:pt x="5372" y="5212"/>
                </a:cubicBezTo>
                <a:cubicBezTo>
                  <a:pt x="5390" y="5212"/>
                  <a:pt x="5401" y="5212"/>
                  <a:pt x="5419" y="5212"/>
                </a:cubicBezTo>
                <a:cubicBezTo>
                  <a:pt x="5437" y="5212"/>
                  <a:pt x="5449" y="5206"/>
                  <a:pt x="5467" y="5206"/>
                </a:cubicBezTo>
                <a:cubicBezTo>
                  <a:pt x="5472" y="5206"/>
                  <a:pt x="5479" y="5200"/>
                  <a:pt x="5490" y="5200"/>
                </a:cubicBezTo>
                <a:cubicBezTo>
                  <a:pt x="5496" y="5200"/>
                  <a:pt x="5502" y="5206"/>
                  <a:pt x="5508" y="5206"/>
                </a:cubicBezTo>
                <a:cubicBezTo>
                  <a:pt x="5526" y="5206"/>
                  <a:pt x="5538" y="5212"/>
                  <a:pt x="5556" y="5212"/>
                </a:cubicBezTo>
                <a:cubicBezTo>
                  <a:pt x="5579" y="5212"/>
                  <a:pt x="5579" y="5212"/>
                  <a:pt x="5579" y="5212"/>
                </a:cubicBezTo>
                <a:cubicBezTo>
                  <a:pt x="5591" y="5212"/>
                  <a:pt x="5591" y="5200"/>
                  <a:pt x="5603" y="5200"/>
                </a:cubicBezTo>
                <a:cubicBezTo>
                  <a:pt x="5597" y="5194"/>
                  <a:pt x="5585" y="5194"/>
                  <a:pt x="5579" y="5188"/>
                </a:cubicBezTo>
                <a:cubicBezTo>
                  <a:pt x="5573" y="5176"/>
                  <a:pt x="5579" y="5164"/>
                  <a:pt x="5579" y="5152"/>
                </a:cubicBezTo>
                <a:cubicBezTo>
                  <a:pt x="5550" y="5158"/>
                  <a:pt x="5538" y="5164"/>
                  <a:pt x="5508" y="5164"/>
                </a:cubicBezTo>
                <a:cubicBezTo>
                  <a:pt x="5490" y="5164"/>
                  <a:pt x="5490" y="5164"/>
                  <a:pt x="5490" y="5164"/>
                </a:cubicBezTo>
                <a:cubicBezTo>
                  <a:pt x="5472" y="5164"/>
                  <a:pt x="5467" y="5152"/>
                  <a:pt x="5455" y="5152"/>
                </a:cubicBezTo>
                <a:cubicBezTo>
                  <a:pt x="5443" y="5152"/>
                  <a:pt x="5443" y="5152"/>
                  <a:pt x="5443" y="5152"/>
                </a:cubicBezTo>
                <a:cubicBezTo>
                  <a:pt x="5431" y="5152"/>
                  <a:pt x="5431" y="5170"/>
                  <a:pt x="5419" y="5170"/>
                </a:cubicBezTo>
                <a:cubicBezTo>
                  <a:pt x="5413" y="5170"/>
                  <a:pt x="5407" y="5170"/>
                  <a:pt x="5395" y="5170"/>
                </a:cubicBezTo>
                <a:cubicBezTo>
                  <a:pt x="5390" y="5170"/>
                  <a:pt x="5378" y="5170"/>
                  <a:pt x="5372" y="5170"/>
                </a:cubicBezTo>
                <a:cubicBezTo>
                  <a:pt x="5366" y="5170"/>
                  <a:pt x="5360" y="5158"/>
                  <a:pt x="5348" y="5152"/>
                </a:cubicBezTo>
                <a:cubicBezTo>
                  <a:pt x="5342" y="5152"/>
                  <a:pt x="5336" y="5152"/>
                  <a:pt x="5330" y="5146"/>
                </a:cubicBezTo>
                <a:cubicBezTo>
                  <a:pt x="5318" y="5146"/>
                  <a:pt x="5312" y="5135"/>
                  <a:pt x="5306" y="5129"/>
                </a:cubicBezTo>
                <a:cubicBezTo>
                  <a:pt x="5289" y="5129"/>
                  <a:pt x="5277" y="5129"/>
                  <a:pt x="5259" y="5129"/>
                </a:cubicBezTo>
                <a:cubicBezTo>
                  <a:pt x="5241" y="5129"/>
                  <a:pt x="5229" y="5123"/>
                  <a:pt x="5212" y="5123"/>
                </a:cubicBezTo>
                <a:cubicBezTo>
                  <a:pt x="5194" y="5123"/>
                  <a:pt x="5188" y="5129"/>
                  <a:pt x="5170" y="5129"/>
                </a:cubicBezTo>
                <a:cubicBezTo>
                  <a:pt x="5170" y="5200"/>
                  <a:pt x="5170" y="5200"/>
                  <a:pt x="5170" y="5200"/>
                </a:cubicBezTo>
                <a:cubicBezTo>
                  <a:pt x="5176" y="5206"/>
                  <a:pt x="5182" y="5218"/>
                  <a:pt x="5188" y="5224"/>
                </a:cubicBezTo>
                <a:cubicBezTo>
                  <a:pt x="5200" y="5230"/>
                  <a:pt x="5206" y="5235"/>
                  <a:pt x="5212" y="5241"/>
                </a:cubicBezTo>
                <a:cubicBezTo>
                  <a:pt x="5235" y="5241"/>
                  <a:pt x="5235" y="5241"/>
                  <a:pt x="5235" y="5241"/>
                </a:cubicBezTo>
                <a:cubicBezTo>
                  <a:pt x="5247" y="5241"/>
                  <a:pt x="5253" y="5241"/>
                  <a:pt x="5259" y="5241"/>
                </a:cubicBezTo>
                <a:close/>
                <a:moveTo>
                  <a:pt x="4992" y="5224"/>
                </a:moveTo>
                <a:lnTo>
                  <a:pt x="4992" y="5224"/>
                </a:lnTo>
                <a:cubicBezTo>
                  <a:pt x="4986" y="5218"/>
                  <a:pt x="4992" y="5206"/>
                  <a:pt x="4986" y="5200"/>
                </a:cubicBezTo>
                <a:cubicBezTo>
                  <a:pt x="4980" y="5194"/>
                  <a:pt x="4969" y="5200"/>
                  <a:pt x="4963" y="5194"/>
                </a:cubicBezTo>
                <a:cubicBezTo>
                  <a:pt x="4957" y="5188"/>
                  <a:pt x="4951" y="5182"/>
                  <a:pt x="4939" y="5182"/>
                </a:cubicBezTo>
                <a:cubicBezTo>
                  <a:pt x="4874" y="5182"/>
                  <a:pt x="4874" y="5182"/>
                  <a:pt x="4874" y="5182"/>
                </a:cubicBezTo>
                <a:cubicBezTo>
                  <a:pt x="4880" y="5194"/>
                  <a:pt x="4880" y="5206"/>
                  <a:pt x="4891" y="5212"/>
                </a:cubicBezTo>
                <a:cubicBezTo>
                  <a:pt x="4903" y="5212"/>
                  <a:pt x="4909" y="5206"/>
                  <a:pt x="4915" y="5212"/>
                </a:cubicBezTo>
                <a:cubicBezTo>
                  <a:pt x="4927" y="5218"/>
                  <a:pt x="4933" y="5218"/>
                  <a:pt x="4939" y="5224"/>
                </a:cubicBezTo>
                <a:cubicBezTo>
                  <a:pt x="4945" y="5230"/>
                  <a:pt x="4939" y="5235"/>
                  <a:pt x="4945" y="5247"/>
                </a:cubicBezTo>
                <a:cubicBezTo>
                  <a:pt x="4951" y="5241"/>
                  <a:pt x="4963" y="5247"/>
                  <a:pt x="4969" y="5247"/>
                </a:cubicBezTo>
                <a:cubicBezTo>
                  <a:pt x="4980" y="5241"/>
                  <a:pt x="4980" y="5230"/>
                  <a:pt x="4992" y="5224"/>
                </a:cubicBezTo>
                <a:close/>
                <a:moveTo>
                  <a:pt x="5093" y="5093"/>
                </a:moveTo>
                <a:lnTo>
                  <a:pt x="5093" y="5093"/>
                </a:lnTo>
                <a:cubicBezTo>
                  <a:pt x="5081" y="5075"/>
                  <a:pt x="5069" y="5063"/>
                  <a:pt x="5052" y="5052"/>
                </a:cubicBezTo>
                <a:cubicBezTo>
                  <a:pt x="5034" y="5040"/>
                  <a:pt x="5028" y="5022"/>
                  <a:pt x="5004" y="5022"/>
                </a:cubicBezTo>
                <a:cubicBezTo>
                  <a:pt x="4980" y="5022"/>
                  <a:pt x="4980" y="5022"/>
                  <a:pt x="4980" y="5022"/>
                </a:cubicBezTo>
                <a:cubicBezTo>
                  <a:pt x="4957" y="5022"/>
                  <a:pt x="4951" y="5022"/>
                  <a:pt x="4927" y="5022"/>
                </a:cubicBezTo>
                <a:cubicBezTo>
                  <a:pt x="4921" y="5022"/>
                  <a:pt x="4915" y="5022"/>
                  <a:pt x="4903" y="5022"/>
                </a:cubicBezTo>
                <a:cubicBezTo>
                  <a:pt x="4897" y="5022"/>
                  <a:pt x="4891" y="5016"/>
                  <a:pt x="4880" y="5010"/>
                </a:cubicBezTo>
                <a:cubicBezTo>
                  <a:pt x="4874" y="5004"/>
                  <a:pt x="4874" y="4992"/>
                  <a:pt x="4868" y="4986"/>
                </a:cubicBezTo>
                <a:cubicBezTo>
                  <a:pt x="4856" y="4986"/>
                  <a:pt x="4850" y="4980"/>
                  <a:pt x="4844" y="4975"/>
                </a:cubicBezTo>
                <a:cubicBezTo>
                  <a:pt x="4826" y="4969"/>
                  <a:pt x="4814" y="4963"/>
                  <a:pt x="4797" y="4957"/>
                </a:cubicBezTo>
                <a:cubicBezTo>
                  <a:pt x="4773" y="4945"/>
                  <a:pt x="4773" y="4945"/>
                  <a:pt x="4773" y="4945"/>
                </a:cubicBezTo>
                <a:cubicBezTo>
                  <a:pt x="4767" y="4939"/>
                  <a:pt x="4767" y="4921"/>
                  <a:pt x="4755" y="4921"/>
                </a:cubicBezTo>
                <a:cubicBezTo>
                  <a:pt x="4743" y="4915"/>
                  <a:pt x="4731" y="4921"/>
                  <a:pt x="4720" y="4921"/>
                </a:cubicBezTo>
                <a:cubicBezTo>
                  <a:pt x="4708" y="4921"/>
                  <a:pt x="4696" y="4921"/>
                  <a:pt x="4684" y="4921"/>
                </a:cubicBezTo>
                <a:cubicBezTo>
                  <a:pt x="4672" y="4921"/>
                  <a:pt x="4672" y="4933"/>
                  <a:pt x="4660" y="4933"/>
                </a:cubicBezTo>
                <a:cubicBezTo>
                  <a:pt x="4648" y="4933"/>
                  <a:pt x="4648" y="4927"/>
                  <a:pt x="4636" y="4927"/>
                </a:cubicBezTo>
                <a:cubicBezTo>
                  <a:pt x="4589" y="4927"/>
                  <a:pt x="4589" y="4927"/>
                  <a:pt x="4589" y="4927"/>
                </a:cubicBezTo>
                <a:cubicBezTo>
                  <a:pt x="4577" y="4927"/>
                  <a:pt x="4571" y="4921"/>
                  <a:pt x="4565" y="4927"/>
                </a:cubicBezTo>
                <a:cubicBezTo>
                  <a:pt x="4554" y="4927"/>
                  <a:pt x="4547" y="4921"/>
                  <a:pt x="4542" y="4927"/>
                </a:cubicBezTo>
                <a:cubicBezTo>
                  <a:pt x="4530" y="4933"/>
                  <a:pt x="4524" y="4945"/>
                  <a:pt x="4524" y="4963"/>
                </a:cubicBezTo>
                <a:cubicBezTo>
                  <a:pt x="4524" y="4975"/>
                  <a:pt x="4536" y="4986"/>
                  <a:pt x="4547" y="4992"/>
                </a:cubicBezTo>
                <a:cubicBezTo>
                  <a:pt x="4559" y="5004"/>
                  <a:pt x="4577" y="5004"/>
                  <a:pt x="4595" y="5004"/>
                </a:cubicBezTo>
                <a:cubicBezTo>
                  <a:pt x="4607" y="5004"/>
                  <a:pt x="4613" y="5004"/>
                  <a:pt x="4619" y="5004"/>
                </a:cubicBezTo>
                <a:cubicBezTo>
                  <a:pt x="4636" y="4998"/>
                  <a:pt x="4648" y="4980"/>
                  <a:pt x="4666" y="4975"/>
                </a:cubicBezTo>
                <a:cubicBezTo>
                  <a:pt x="4672" y="4975"/>
                  <a:pt x="4678" y="4975"/>
                  <a:pt x="4690" y="4975"/>
                </a:cubicBezTo>
                <a:cubicBezTo>
                  <a:pt x="4720" y="4975"/>
                  <a:pt x="4737" y="4986"/>
                  <a:pt x="4755" y="5004"/>
                </a:cubicBezTo>
                <a:cubicBezTo>
                  <a:pt x="4767" y="5010"/>
                  <a:pt x="4761" y="5022"/>
                  <a:pt x="4767" y="5028"/>
                </a:cubicBezTo>
                <a:cubicBezTo>
                  <a:pt x="4773" y="5034"/>
                  <a:pt x="4785" y="5034"/>
                  <a:pt x="4791" y="5034"/>
                </a:cubicBezTo>
                <a:cubicBezTo>
                  <a:pt x="4802" y="5034"/>
                  <a:pt x="4802" y="5046"/>
                  <a:pt x="4814" y="5046"/>
                </a:cubicBezTo>
                <a:cubicBezTo>
                  <a:pt x="4826" y="5046"/>
                  <a:pt x="4832" y="5040"/>
                  <a:pt x="4844" y="5046"/>
                </a:cubicBezTo>
                <a:cubicBezTo>
                  <a:pt x="4856" y="5046"/>
                  <a:pt x="4856" y="5063"/>
                  <a:pt x="4868" y="5069"/>
                </a:cubicBezTo>
                <a:cubicBezTo>
                  <a:pt x="4880" y="5081"/>
                  <a:pt x="4897" y="5093"/>
                  <a:pt x="4915" y="5093"/>
                </a:cubicBezTo>
                <a:lnTo>
                  <a:pt x="5093" y="5093"/>
                </a:lnTo>
                <a:close/>
                <a:moveTo>
                  <a:pt x="7850" y="1998"/>
                </a:moveTo>
                <a:lnTo>
                  <a:pt x="7850" y="1998"/>
                </a:lnTo>
                <a:cubicBezTo>
                  <a:pt x="7862" y="1992"/>
                  <a:pt x="7862" y="1986"/>
                  <a:pt x="7874" y="1986"/>
                </a:cubicBezTo>
                <a:cubicBezTo>
                  <a:pt x="7880" y="1986"/>
                  <a:pt x="7892" y="1986"/>
                  <a:pt x="7897" y="1986"/>
                </a:cubicBezTo>
                <a:cubicBezTo>
                  <a:pt x="7903" y="1986"/>
                  <a:pt x="7909" y="1998"/>
                  <a:pt x="7915" y="2004"/>
                </a:cubicBezTo>
                <a:cubicBezTo>
                  <a:pt x="7921" y="2010"/>
                  <a:pt x="7933" y="2004"/>
                  <a:pt x="7939" y="2016"/>
                </a:cubicBezTo>
                <a:cubicBezTo>
                  <a:pt x="7945" y="2022"/>
                  <a:pt x="7933" y="2034"/>
                  <a:pt x="7939" y="2040"/>
                </a:cubicBezTo>
                <a:cubicBezTo>
                  <a:pt x="7927" y="2040"/>
                  <a:pt x="7921" y="2034"/>
                  <a:pt x="7915" y="2034"/>
                </a:cubicBezTo>
                <a:cubicBezTo>
                  <a:pt x="7886" y="2034"/>
                  <a:pt x="7874" y="2034"/>
                  <a:pt x="7844" y="2034"/>
                </a:cubicBezTo>
                <a:cubicBezTo>
                  <a:pt x="7838" y="2034"/>
                  <a:pt x="7832" y="2040"/>
                  <a:pt x="7820" y="2040"/>
                </a:cubicBezTo>
                <a:cubicBezTo>
                  <a:pt x="7826" y="2075"/>
                  <a:pt x="7826" y="2075"/>
                  <a:pt x="7826" y="2075"/>
                </a:cubicBezTo>
                <a:cubicBezTo>
                  <a:pt x="7838" y="2075"/>
                  <a:pt x="7844" y="2069"/>
                  <a:pt x="7850" y="2069"/>
                </a:cubicBezTo>
                <a:cubicBezTo>
                  <a:pt x="7897" y="2069"/>
                  <a:pt x="7897" y="2069"/>
                  <a:pt x="7897" y="2069"/>
                </a:cubicBezTo>
                <a:lnTo>
                  <a:pt x="7903" y="2075"/>
                </a:lnTo>
                <a:cubicBezTo>
                  <a:pt x="7903" y="2123"/>
                  <a:pt x="7903" y="2123"/>
                  <a:pt x="7903" y="2123"/>
                </a:cubicBezTo>
                <a:cubicBezTo>
                  <a:pt x="7915" y="2146"/>
                  <a:pt x="7915" y="2146"/>
                  <a:pt x="7915" y="2146"/>
                </a:cubicBezTo>
                <a:cubicBezTo>
                  <a:pt x="7939" y="2146"/>
                  <a:pt x="7939" y="2146"/>
                  <a:pt x="7939" y="2146"/>
                </a:cubicBezTo>
                <a:cubicBezTo>
                  <a:pt x="7945" y="2146"/>
                  <a:pt x="7951" y="2141"/>
                  <a:pt x="7957" y="2141"/>
                </a:cubicBezTo>
                <a:cubicBezTo>
                  <a:pt x="7975" y="2141"/>
                  <a:pt x="7986" y="2141"/>
                  <a:pt x="8004" y="2141"/>
                </a:cubicBezTo>
                <a:cubicBezTo>
                  <a:pt x="8028" y="2141"/>
                  <a:pt x="8028" y="2141"/>
                  <a:pt x="8028" y="2141"/>
                </a:cubicBezTo>
                <a:cubicBezTo>
                  <a:pt x="8034" y="2141"/>
                  <a:pt x="8046" y="2134"/>
                  <a:pt x="8052" y="2141"/>
                </a:cubicBezTo>
                <a:cubicBezTo>
                  <a:pt x="8064" y="2146"/>
                  <a:pt x="8058" y="2158"/>
                  <a:pt x="8069" y="2164"/>
                </a:cubicBezTo>
                <a:cubicBezTo>
                  <a:pt x="8075" y="2164"/>
                  <a:pt x="8081" y="2170"/>
                  <a:pt x="8093" y="2176"/>
                </a:cubicBezTo>
                <a:cubicBezTo>
                  <a:pt x="8105" y="2176"/>
                  <a:pt x="8111" y="2176"/>
                  <a:pt x="8123" y="2176"/>
                </a:cubicBezTo>
                <a:cubicBezTo>
                  <a:pt x="8141" y="2176"/>
                  <a:pt x="8147" y="2176"/>
                  <a:pt x="8158" y="2176"/>
                </a:cubicBezTo>
                <a:cubicBezTo>
                  <a:pt x="8170" y="2170"/>
                  <a:pt x="8176" y="2164"/>
                  <a:pt x="8182" y="2158"/>
                </a:cubicBezTo>
                <a:cubicBezTo>
                  <a:pt x="8194" y="2146"/>
                  <a:pt x="8188" y="2134"/>
                  <a:pt x="8200" y="2129"/>
                </a:cubicBezTo>
                <a:cubicBezTo>
                  <a:pt x="8206" y="2123"/>
                  <a:pt x="8212" y="2117"/>
                  <a:pt x="8224" y="2111"/>
                </a:cubicBezTo>
                <a:cubicBezTo>
                  <a:pt x="8230" y="2111"/>
                  <a:pt x="8235" y="2111"/>
                  <a:pt x="8247" y="2111"/>
                </a:cubicBezTo>
                <a:cubicBezTo>
                  <a:pt x="8259" y="2105"/>
                  <a:pt x="8259" y="2093"/>
                  <a:pt x="8265" y="2087"/>
                </a:cubicBezTo>
                <a:cubicBezTo>
                  <a:pt x="8283" y="2081"/>
                  <a:pt x="8295" y="2075"/>
                  <a:pt x="8313" y="2069"/>
                </a:cubicBezTo>
                <a:cubicBezTo>
                  <a:pt x="8342" y="2069"/>
                  <a:pt x="8366" y="2069"/>
                  <a:pt x="8402" y="2069"/>
                </a:cubicBezTo>
                <a:cubicBezTo>
                  <a:pt x="8402" y="2028"/>
                  <a:pt x="8402" y="2028"/>
                  <a:pt x="8402" y="2028"/>
                </a:cubicBezTo>
                <a:cubicBezTo>
                  <a:pt x="8396" y="2016"/>
                  <a:pt x="8396" y="2004"/>
                  <a:pt x="8390" y="2004"/>
                </a:cubicBezTo>
                <a:cubicBezTo>
                  <a:pt x="8366" y="1992"/>
                  <a:pt x="8366" y="1992"/>
                  <a:pt x="8366" y="1992"/>
                </a:cubicBezTo>
                <a:cubicBezTo>
                  <a:pt x="8360" y="1986"/>
                  <a:pt x="8348" y="1992"/>
                  <a:pt x="8342" y="1992"/>
                </a:cubicBezTo>
                <a:cubicBezTo>
                  <a:pt x="8342" y="1980"/>
                  <a:pt x="8342" y="1975"/>
                  <a:pt x="8342" y="1968"/>
                </a:cubicBezTo>
                <a:cubicBezTo>
                  <a:pt x="8342" y="1957"/>
                  <a:pt x="8354" y="1957"/>
                  <a:pt x="8354" y="1945"/>
                </a:cubicBezTo>
                <a:cubicBezTo>
                  <a:pt x="8354" y="1933"/>
                  <a:pt x="8348" y="1927"/>
                  <a:pt x="8348" y="1915"/>
                </a:cubicBezTo>
                <a:cubicBezTo>
                  <a:pt x="8295" y="1915"/>
                  <a:pt x="8295" y="1915"/>
                  <a:pt x="8295" y="1915"/>
                </a:cubicBezTo>
                <a:cubicBezTo>
                  <a:pt x="8283" y="1915"/>
                  <a:pt x="8277" y="1921"/>
                  <a:pt x="8265" y="1921"/>
                </a:cubicBezTo>
                <a:cubicBezTo>
                  <a:pt x="8259" y="1927"/>
                  <a:pt x="8253" y="1933"/>
                  <a:pt x="8247" y="1939"/>
                </a:cubicBezTo>
                <a:cubicBezTo>
                  <a:pt x="8235" y="1945"/>
                  <a:pt x="8230" y="1951"/>
                  <a:pt x="8218" y="1951"/>
                </a:cubicBezTo>
                <a:cubicBezTo>
                  <a:pt x="8212" y="1951"/>
                  <a:pt x="8212" y="1963"/>
                  <a:pt x="8206" y="1963"/>
                </a:cubicBezTo>
                <a:cubicBezTo>
                  <a:pt x="8194" y="1963"/>
                  <a:pt x="8188" y="1957"/>
                  <a:pt x="8182" y="1957"/>
                </a:cubicBezTo>
                <a:cubicBezTo>
                  <a:pt x="8164" y="1957"/>
                  <a:pt x="8152" y="1951"/>
                  <a:pt x="8135" y="1951"/>
                </a:cubicBezTo>
                <a:cubicBezTo>
                  <a:pt x="8117" y="1951"/>
                  <a:pt x="8105" y="1957"/>
                  <a:pt x="8093" y="1957"/>
                </a:cubicBezTo>
                <a:cubicBezTo>
                  <a:pt x="8069" y="1963"/>
                  <a:pt x="8064" y="1980"/>
                  <a:pt x="8040" y="1980"/>
                </a:cubicBezTo>
                <a:cubicBezTo>
                  <a:pt x="7992" y="1980"/>
                  <a:pt x="7992" y="1980"/>
                  <a:pt x="7992" y="1980"/>
                </a:cubicBezTo>
                <a:cubicBezTo>
                  <a:pt x="7992" y="1957"/>
                  <a:pt x="7992" y="1957"/>
                  <a:pt x="7992" y="1957"/>
                </a:cubicBezTo>
                <a:cubicBezTo>
                  <a:pt x="7992" y="1933"/>
                  <a:pt x="7992" y="1933"/>
                  <a:pt x="7992" y="1933"/>
                </a:cubicBezTo>
                <a:cubicBezTo>
                  <a:pt x="7992" y="1921"/>
                  <a:pt x="7980" y="1921"/>
                  <a:pt x="7975" y="1909"/>
                </a:cubicBezTo>
                <a:cubicBezTo>
                  <a:pt x="7957" y="1915"/>
                  <a:pt x="7957" y="1915"/>
                  <a:pt x="7957" y="1915"/>
                </a:cubicBezTo>
                <a:cubicBezTo>
                  <a:pt x="7957" y="1939"/>
                  <a:pt x="7957" y="1939"/>
                  <a:pt x="7957" y="1939"/>
                </a:cubicBezTo>
                <a:cubicBezTo>
                  <a:pt x="7939" y="1933"/>
                  <a:pt x="7933" y="1927"/>
                  <a:pt x="7921" y="1927"/>
                </a:cubicBezTo>
                <a:cubicBezTo>
                  <a:pt x="7909" y="1927"/>
                  <a:pt x="7897" y="1933"/>
                  <a:pt x="7886" y="1933"/>
                </a:cubicBezTo>
                <a:cubicBezTo>
                  <a:pt x="7880" y="1933"/>
                  <a:pt x="7868" y="1933"/>
                  <a:pt x="7862" y="1933"/>
                </a:cubicBezTo>
                <a:cubicBezTo>
                  <a:pt x="7856" y="1939"/>
                  <a:pt x="7844" y="1939"/>
                  <a:pt x="7838" y="1945"/>
                </a:cubicBezTo>
                <a:cubicBezTo>
                  <a:pt x="7832" y="1951"/>
                  <a:pt x="7820" y="1957"/>
                  <a:pt x="7820" y="1968"/>
                </a:cubicBezTo>
                <a:cubicBezTo>
                  <a:pt x="7820" y="1980"/>
                  <a:pt x="7826" y="1986"/>
                  <a:pt x="7826" y="1998"/>
                </a:cubicBezTo>
                <a:cubicBezTo>
                  <a:pt x="7838" y="1992"/>
                  <a:pt x="7844" y="1998"/>
                  <a:pt x="7850" y="1998"/>
                </a:cubicBezTo>
                <a:close/>
                <a:moveTo>
                  <a:pt x="6095" y="3137"/>
                </a:moveTo>
                <a:lnTo>
                  <a:pt x="6095" y="3137"/>
                </a:lnTo>
                <a:cubicBezTo>
                  <a:pt x="6083" y="3142"/>
                  <a:pt x="6077" y="3142"/>
                  <a:pt x="6071" y="3148"/>
                </a:cubicBezTo>
                <a:cubicBezTo>
                  <a:pt x="6065" y="3154"/>
                  <a:pt x="6071" y="3166"/>
                  <a:pt x="6071" y="3172"/>
                </a:cubicBezTo>
                <a:cubicBezTo>
                  <a:pt x="6065" y="3184"/>
                  <a:pt x="6065" y="3190"/>
                  <a:pt x="6065" y="3202"/>
                </a:cubicBezTo>
                <a:cubicBezTo>
                  <a:pt x="6065" y="3214"/>
                  <a:pt x="6054" y="3214"/>
                  <a:pt x="6048" y="3225"/>
                </a:cubicBezTo>
                <a:cubicBezTo>
                  <a:pt x="6042" y="3231"/>
                  <a:pt x="6036" y="3237"/>
                  <a:pt x="6030" y="3249"/>
                </a:cubicBezTo>
                <a:cubicBezTo>
                  <a:pt x="6018" y="3261"/>
                  <a:pt x="6006" y="3279"/>
                  <a:pt x="5988" y="3291"/>
                </a:cubicBezTo>
                <a:cubicBezTo>
                  <a:pt x="5965" y="3314"/>
                  <a:pt x="5947" y="3332"/>
                  <a:pt x="5947" y="3368"/>
                </a:cubicBezTo>
                <a:cubicBezTo>
                  <a:pt x="5947" y="3380"/>
                  <a:pt x="5953" y="3386"/>
                  <a:pt x="5953" y="3397"/>
                </a:cubicBezTo>
                <a:cubicBezTo>
                  <a:pt x="6113" y="3397"/>
                  <a:pt x="6113" y="3397"/>
                  <a:pt x="6113" y="3397"/>
                </a:cubicBezTo>
                <a:cubicBezTo>
                  <a:pt x="6136" y="3397"/>
                  <a:pt x="6148" y="3415"/>
                  <a:pt x="6160" y="3427"/>
                </a:cubicBezTo>
                <a:cubicBezTo>
                  <a:pt x="6178" y="3445"/>
                  <a:pt x="6184" y="3457"/>
                  <a:pt x="6208" y="3463"/>
                </a:cubicBezTo>
                <a:cubicBezTo>
                  <a:pt x="6214" y="3457"/>
                  <a:pt x="6225" y="3457"/>
                  <a:pt x="6231" y="3445"/>
                </a:cubicBezTo>
                <a:cubicBezTo>
                  <a:pt x="6231" y="3433"/>
                  <a:pt x="6231" y="3415"/>
                  <a:pt x="6231" y="3403"/>
                </a:cubicBezTo>
                <a:cubicBezTo>
                  <a:pt x="6231" y="3391"/>
                  <a:pt x="6225" y="3386"/>
                  <a:pt x="6225" y="3380"/>
                </a:cubicBezTo>
                <a:cubicBezTo>
                  <a:pt x="6225" y="3356"/>
                  <a:pt x="6237" y="3350"/>
                  <a:pt x="6249" y="3332"/>
                </a:cubicBezTo>
                <a:cubicBezTo>
                  <a:pt x="6243" y="3309"/>
                  <a:pt x="6243" y="3309"/>
                  <a:pt x="6243" y="3309"/>
                </a:cubicBezTo>
                <a:cubicBezTo>
                  <a:pt x="6231" y="3309"/>
                  <a:pt x="6225" y="3314"/>
                  <a:pt x="6220" y="3309"/>
                </a:cubicBezTo>
                <a:cubicBezTo>
                  <a:pt x="6202" y="3303"/>
                  <a:pt x="6190" y="3291"/>
                  <a:pt x="6172" y="3279"/>
                </a:cubicBezTo>
                <a:cubicBezTo>
                  <a:pt x="6160" y="3273"/>
                  <a:pt x="6160" y="3261"/>
                  <a:pt x="6148" y="3261"/>
                </a:cubicBezTo>
                <a:cubicBezTo>
                  <a:pt x="6143" y="3255"/>
                  <a:pt x="6136" y="3255"/>
                  <a:pt x="6125" y="3255"/>
                </a:cubicBezTo>
                <a:cubicBezTo>
                  <a:pt x="6119" y="3249"/>
                  <a:pt x="6113" y="3255"/>
                  <a:pt x="6107" y="3255"/>
                </a:cubicBezTo>
                <a:cubicBezTo>
                  <a:pt x="6095" y="3249"/>
                  <a:pt x="6089" y="3243"/>
                  <a:pt x="6083" y="3243"/>
                </a:cubicBezTo>
                <a:cubicBezTo>
                  <a:pt x="6089" y="3225"/>
                  <a:pt x="6089" y="3208"/>
                  <a:pt x="6101" y="3196"/>
                </a:cubicBezTo>
                <a:cubicBezTo>
                  <a:pt x="6101" y="3190"/>
                  <a:pt x="6119" y="3190"/>
                  <a:pt x="6119" y="3184"/>
                </a:cubicBezTo>
                <a:cubicBezTo>
                  <a:pt x="6125" y="3178"/>
                  <a:pt x="6125" y="3172"/>
                  <a:pt x="6125" y="3160"/>
                </a:cubicBezTo>
                <a:cubicBezTo>
                  <a:pt x="6125" y="3148"/>
                  <a:pt x="6119" y="3148"/>
                  <a:pt x="6113" y="3137"/>
                </a:cubicBezTo>
                <a:cubicBezTo>
                  <a:pt x="6107" y="3142"/>
                  <a:pt x="6101" y="3137"/>
                  <a:pt x="6095" y="3137"/>
                </a:cubicBezTo>
                <a:close/>
                <a:moveTo>
                  <a:pt x="5787" y="3261"/>
                </a:moveTo>
                <a:lnTo>
                  <a:pt x="5787" y="3261"/>
                </a:lnTo>
                <a:cubicBezTo>
                  <a:pt x="5775" y="3261"/>
                  <a:pt x="5769" y="3255"/>
                  <a:pt x="5763" y="3255"/>
                </a:cubicBezTo>
                <a:cubicBezTo>
                  <a:pt x="5757" y="3249"/>
                  <a:pt x="5745" y="3255"/>
                  <a:pt x="5739" y="3255"/>
                </a:cubicBezTo>
                <a:cubicBezTo>
                  <a:pt x="5727" y="3249"/>
                  <a:pt x="5727" y="3243"/>
                  <a:pt x="5716" y="3243"/>
                </a:cubicBezTo>
                <a:cubicBezTo>
                  <a:pt x="5704" y="3237"/>
                  <a:pt x="5704" y="3225"/>
                  <a:pt x="5692" y="3220"/>
                </a:cubicBezTo>
                <a:cubicBezTo>
                  <a:pt x="5686" y="3214"/>
                  <a:pt x="5680" y="3220"/>
                  <a:pt x="5668" y="3220"/>
                </a:cubicBezTo>
                <a:cubicBezTo>
                  <a:pt x="5650" y="3231"/>
                  <a:pt x="5650" y="3231"/>
                  <a:pt x="5650" y="3231"/>
                </a:cubicBezTo>
                <a:cubicBezTo>
                  <a:pt x="5656" y="3231"/>
                  <a:pt x="5662" y="3237"/>
                  <a:pt x="5668" y="3243"/>
                </a:cubicBezTo>
                <a:cubicBezTo>
                  <a:pt x="5680" y="3249"/>
                  <a:pt x="5680" y="3261"/>
                  <a:pt x="5686" y="3261"/>
                </a:cubicBezTo>
                <a:cubicBezTo>
                  <a:pt x="5692" y="3267"/>
                  <a:pt x="5704" y="3273"/>
                  <a:pt x="5710" y="3279"/>
                </a:cubicBezTo>
                <a:cubicBezTo>
                  <a:pt x="5722" y="3291"/>
                  <a:pt x="5727" y="3303"/>
                  <a:pt x="5745" y="3303"/>
                </a:cubicBezTo>
                <a:cubicBezTo>
                  <a:pt x="5757" y="3303"/>
                  <a:pt x="5763" y="3291"/>
                  <a:pt x="5775" y="3279"/>
                </a:cubicBezTo>
                <a:cubicBezTo>
                  <a:pt x="5775" y="3279"/>
                  <a:pt x="5781" y="3267"/>
                  <a:pt x="5787" y="3261"/>
                </a:cubicBezTo>
                <a:close/>
                <a:moveTo>
                  <a:pt x="7393" y="1731"/>
                </a:moveTo>
                <a:lnTo>
                  <a:pt x="7393" y="1731"/>
                </a:lnTo>
                <a:cubicBezTo>
                  <a:pt x="7400" y="1731"/>
                  <a:pt x="7400" y="1731"/>
                  <a:pt x="7400" y="1731"/>
                </a:cubicBezTo>
                <a:cubicBezTo>
                  <a:pt x="7405" y="1731"/>
                  <a:pt x="7405" y="1731"/>
                  <a:pt x="7411" y="1731"/>
                </a:cubicBezTo>
                <a:lnTo>
                  <a:pt x="7411" y="1731"/>
                </a:lnTo>
                <a:cubicBezTo>
                  <a:pt x="7411" y="1731"/>
                  <a:pt x="7411" y="1731"/>
                  <a:pt x="7417" y="1731"/>
                </a:cubicBezTo>
                <a:lnTo>
                  <a:pt x="7417" y="1731"/>
                </a:lnTo>
                <a:cubicBezTo>
                  <a:pt x="7423" y="1737"/>
                  <a:pt x="7423" y="1737"/>
                  <a:pt x="7423" y="1737"/>
                </a:cubicBezTo>
                <a:cubicBezTo>
                  <a:pt x="7423" y="1737"/>
                  <a:pt x="7423" y="1737"/>
                  <a:pt x="7429" y="1737"/>
                </a:cubicBezTo>
                <a:cubicBezTo>
                  <a:pt x="7429" y="1743"/>
                  <a:pt x="7429" y="1743"/>
                  <a:pt x="7435" y="1743"/>
                </a:cubicBezTo>
                <a:cubicBezTo>
                  <a:pt x="7435" y="1749"/>
                  <a:pt x="7435" y="1749"/>
                  <a:pt x="7435" y="1749"/>
                </a:cubicBezTo>
                <a:cubicBezTo>
                  <a:pt x="7441" y="1749"/>
                  <a:pt x="7447" y="1749"/>
                  <a:pt x="7447" y="1749"/>
                </a:cubicBezTo>
                <a:cubicBezTo>
                  <a:pt x="7459" y="1749"/>
                  <a:pt x="7465" y="1749"/>
                  <a:pt x="7471" y="1749"/>
                </a:cubicBezTo>
                <a:cubicBezTo>
                  <a:pt x="7482" y="1755"/>
                  <a:pt x="7488" y="1761"/>
                  <a:pt x="7494" y="1767"/>
                </a:cubicBezTo>
                <a:cubicBezTo>
                  <a:pt x="7506" y="1773"/>
                  <a:pt x="7512" y="1767"/>
                  <a:pt x="7524" y="1767"/>
                </a:cubicBezTo>
                <a:cubicBezTo>
                  <a:pt x="7530" y="1767"/>
                  <a:pt x="7536" y="1767"/>
                  <a:pt x="7542" y="1767"/>
                </a:cubicBezTo>
                <a:cubicBezTo>
                  <a:pt x="7548" y="1767"/>
                  <a:pt x="7548" y="1761"/>
                  <a:pt x="7554" y="1761"/>
                </a:cubicBezTo>
                <a:cubicBezTo>
                  <a:pt x="7566" y="1761"/>
                  <a:pt x="7571" y="1755"/>
                  <a:pt x="7577" y="1749"/>
                </a:cubicBezTo>
                <a:cubicBezTo>
                  <a:pt x="7583" y="1743"/>
                  <a:pt x="7589" y="1743"/>
                  <a:pt x="7595" y="1737"/>
                </a:cubicBezTo>
                <a:cubicBezTo>
                  <a:pt x="7595" y="1731"/>
                  <a:pt x="7595" y="1725"/>
                  <a:pt x="7601" y="1725"/>
                </a:cubicBezTo>
                <a:cubicBezTo>
                  <a:pt x="7613" y="1720"/>
                  <a:pt x="7619" y="1714"/>
                  <a:pt x="7625" y="1714"/>
                </a:cubicBezTo>
                <a:cubicBezTo>
                  <a:pt x="7631" y="1708"/>
                  <a:pt x="7643" y="1714"/>
                  <a:pt x="7648" y="1714"/>
                </a:cubicBezTo>
                <a:cubicBezTo>
                  <a:pt x="7654" y="1714"/>
                  <a:pt x="7654" y="1708"/>
                  <a:pt x="7660" y="1708"/>
                </a:cubicBezTo>
                <a:cubicBezTo>
                  <a:pt x="7666" y="1708"/>
                  <a:pt x="7672" y="1702"/>
                  <a:pt x="7672" y="1702"/>
                </a:cubicBezTo>
                <a:cubicBezTo>
                  <a:pt x="7678" y="1702"/>
                  <a:pt x="7684" y="1702"/>
                  <a:pt x="7690" y="1702"/>
                </a:cubicBezTo>
                <a:cubicBezTo>
                  <a:pt x="7690" y="1702"/>
                  <a:pt x="7696" y="1696"/>
                  <a:pt x="7702" y="1696"/>
                </a:cubicBezTo>
                <a:cubicBezTo>
                  <a:pt x="7702" y="1696"/>
                  <a:pt x="7708" y="1690"/>
                  <a:pt x="7714" y="1690"/>
                </a:cubicBezTo>
                <a:cubicBezTo>
                  <a:pt x="7714" y="1690"/>
                  <a:pt x="7720" y="1690"/>
                  <a:pt x="7726" y="1690"/>
                </a:cubicBezTo>
                <a:lnTo>
                  <a:pt x="7732" y="1684"/>
                </a:lnTo>
                <a:cubicBezTo>
                  <a:pt x="7737" y="1678"/>
                  <a:pt x="7743" y="1678"/>
                  <a:pt x="7743" y="1678"/>
                </a:cubicBezTo>
                <a:cubicBezTo>
                  <a:pt x="7749" y="1672"/>
                  <a:pt x="7749" y="1666"/>
                  <a:pt x="7755" y="1666"/>
                </a:cubicBezTo>
                <a:cubicBezTo>
                  <a:pt x="7761" y="1660"/>
                  <a:pt x="7761" y="1654"/>
                  <a:pt x="7767" y="1648"/>
                </a:cubicBezTo>
                <a:cubicBezTo>
                  <a:pt x="7767" y="1648"/>
                  <a:pt x="7773" y="1642"/>
                  <a:pt x="7779" y="1636"/>
                </a:cubicBezTo>
                <a:cubicBezTo>
                  <a:pt x="7785" y="1625"/>
                  <a:pt x="7791" y="1619"/>
                  <a:pt x="7803" y="1619"/>
                </a:cubicBezTo>
                <a:cubicBezTo>
                  <a:pt x="7862" y="1619"/>
                  <a:pt x="7862" y="1619"/>
                  <a:pt x="7862" y="1619"/>
                </a:cubicBezTo>
                <a:cubicBezTo>
                  <a:pt x="7868" y="1619"/>
                  <a:pt x="7874" y="1613"/>
                  <a:pt x="7880" y="1607"/>
                </a:cubicBezTo>
                <a:cubicBezTo>
                  <a:pt x="7886" y="1607"/>
                  <a:pt x="7892" y="1601"/>
                  <a:pt x="7892" y="1595"/>
                </a:cubicBezTo>
                <a:cubicBezTo>
                  <a:pt x="7897" y="1595"/>
                  <a:pt x="7903" y="1589"/>
                  <a:pt x="7909" y="1583"/>
                </a:cubicBezTo>
                <a:cubicBezTo>
                  <a:pt x="7909" y="1583"/>
                  <a:pt x="7909" y="1577"/>
                  <a:pt x="7909" y="1571"/>
                </a:cubicBezTo>
                <a:cubicBezTo>
                  <a:pt x="7897" y="1571"/>
                  <a:pt x="7897" y="1571"/>
                  <a:pt x="7897" y="1571"/>
                </a:cubicBezTo>
                <a:cubicBezTo>
                  <a:pt x="7886" y="1577"/>
                  <a:pt x="7880" y="1577"/>
                  <a:pt x="7874" y="1583"/>
                </a:cubicBezTo>
                <a:cubicBezTo>
                  <a:pt x="7874" y="1589"/>
                  <a:pt x="7874" y="1595"/>
                  <a:pt x="7874" y="1595"/>
                </a:cubicBezTo>
                <a:cubicBezTo>
                  <a:pt x="7868" y="1601"/>
                  <a:pt x="7862" y="1601"/>
                  <a:pt x="7850" y="1601"/>
                </a:cubicBezTo>
                <a:cubicBezTo>
                  <a:pt x="7844" y="1601"/>
                  <a:pt x="7844" y="1601"/>
                  <a:pt x="7844" y="1601"/>
                </a:cubicBezTo>
                <a:cubicBezTo>
                  <a:pt x="7838" y="1601"/>
                  <a:pt x="7826" y="1595"/>
                  <a:pt x="7820" y="1589"/>
                </a:cubicBezTo>
                <a:cubicBezTo>
                  <a:pt x="7814" y="1583"/>
                  <a:pt x="7814" y="1571"/>
                  <a:pt x="7803" y="1571"/>
                </a:cubicBezTo>
                <a:cubicBezTo>
                  <a:pt x="7803" y="1565"/>
                  <a:pt x="7797" y="1571"/>
                  <a:pt x="7797" y="1571"/>
                </a:cubicBezTo>
                <a:cubicBezTo>
                  <a:pt x="7785" y="1571"/>
                  <a:pt x="7785" y="1571"/>
                  <a:pt x="7785" y="1571"/>
                </a:cubicBezTo>
                <a:cubicBezTo>
                  <a:pt x="7761" y="1571"/>
                  <a:pt x="7749" y="1571"/>
                  <a:pt x="7732" y="1565"/>
                </a:cubicBezTo>
                <a:cubicBezTo>
                  <a:pt x="7732" y="1559"/>
                  <a:pt x="7726" y="1559"/>
                  <a:pt x="7726" y="1559"/>
                </a:cubicBezTo>
                <a:cubicBezTo>
                  <a:pt x="7720" y="1559"/>
                  <a:pt x="7714" y="1554"/>
                  <a:pt x="7714" y="1554"/>
                </a:cubicBezTo>
                <a:cubicBezTo>
                  <a:pt x="7708" y="1548"/>
                  <a:pt x="7702" y="1548"/>
                  <a:pt x="7702" y="1542"/>
                </a:cubicBezTo>
                <a:cubicBezTo>
                  <a:pt x="7696" y="1536"/>
                  <a:pt x="7696" y="1536"/>
                  <a:pt x="7696" y="1530"/>
                </a:cubicBezTo>
                <a:cubicBezTo>
                  <a:pt x="7696" y="1506"/>
                  <a:pt x="7696" y="1506"/>
                  <a:pt x="7696" y="1506"/>
                </a:cubicBezTo>
                <a:cubicBezTo>
                  <a:pt x="7708" y="1506"/>
                  <a:pt x="7708" y="1500"/>
                  <a:pt x="7720" y="1500"/>
                </a:cubicBezTo>
                <a:cubicBezTo>
                  <a:pt x="7732" y="1500"/>
                  <a:pt x="7737" y="1506"/>
                  <a:pt x="7749" y="1500"/>
                </a:cubicBezTo>
                <a:cubicBezTo>
                  <a:pt x="7755" y="1500"/>
                  <a:pt x="7761" y="1500"/>
                  <a:pt x="7761" y="1500"/>
                </a:cubicBezTo>
                <a:cubicBezTo>
                  <a:pt x="7773" y="1500"/>
                  <a:pt x="7779" y="1500"/>
                  <a:pt x="7791" y="1494"/>
                </a:cubicBezTo>
                <a:cubicBezTo>
                  <a:pt x="7797" y="1488"/>
                  <a:pt x="7803" y="1482"/>
                  <a:pt x="7809" y="1470"/>
                </a:cubicBezTo>
                <a:cubicBezTo>
                  <a:pt x="7814" y="1470"/>
                  <a:pt x="7814" y="1470"/>
                  <a:pt x="7820" y="1476"/>
                </a:cubicBezTo>
                <a:cubicBezTo>
                  <a:pt x="7826" y="1476"/>
                  <a:pt x="7826" y="1482"/>
                  <a:pt x="7826" y="1488"/>
                </a:cubicBezTo>
                <a:cubicBezTo>
                  <a:pt x="7832" y="1494"/>
                  <a:pt x="7826" y="1506"/>
                  <a:pt x="7826" y="1512"/>
                </a:cubicBezTo>
                <a:cubicBezTo>
                  <a:pt x="7826" y="1518"/>
                  <a:pt x="7832" y="1524"/>
                  <a:pt x="7832" y="1524"/>
                </a:cubicBezTo>
                <a:cubicBezTo>
                  <a:pt x="7838" y="1530"/>
                  <a:pt x="7838" y="1536"/>
                  <a:pt x="7838" y="1536"/>
                </a:cubicBezTo>
                <a:cubicBezTo>
                  <a:pt x="7844" y="1548"/>
                  <a:pt x="7856" y="1548"/>
                  <a:pt x="7868" y="1548"/>
                </a:cubicBezTo>
                <a:cubicBezTo>
                  <a:pt x="7874" y="1548"/>
                  <a:pt x="7874" y="1548"/>
                  <a:pt x="7880" y="1542"/>
                </a:cubicBezTo>
                <a:cubicBezTo>
                  <a:pt x="7880" y="1536"/>
                  <a:pt x="7880" y="1530"/>
                  <a:pt x="7880" y="1530"/>
                </a:cubicBezTo>
                <a:cubicBezTo>
                  <a:pt x="7886" y="1518"/>
                  <a:pt x="7897" y="1518"/>
                  <a:pt x="7903" y="1512"/>
                </a:cubicBezTo>
                <a:cubicBezTo>
                  <a:pt x="7915" y="1512"/>
                  <a:pt x="7921" y="1512"/>
                  <a:pt x="7927" y="1512"/>
                </a:cubicBezTo>
                <a:cubicBezTo>
                  <a:pt x="7939" y="1512"/>
                  <a:pt x="7945" y="1512"/>
                  <a:pt x="7957" y="1512"/>
                </a:cubicBezTo>
                <a:cubicBezTo>
                  <a:pt x="7957" y="1512"/>
                  <a:pt x="7963" y="1512"/>
                  <a:pt x="7963" y="1506"/>
                </a:cubicBezTo>
                <a:cubicBezTo>
                  <a:pt x="7963" y="1500"/>
                  <a:pt x="7963" y="1494"/>
                  <a:pt x="7963" y="1488"/>
                </a:cubicBezTo>
                <a:cubicBezTo>
                  <a:pt x="7963" y="1476"/>
                  <a:pt x="7957" y="1470"/>
                  <a:pt x="7951" y="1459"/>
                </a:cubicBezTo>
                <a:cubicBezTo>
                  <a:pt x="7951" y="1453"/>
                  <a:pt x="7945" y="1447"/>
                  <a:pt x="7945" y="1447"/>
                </a:cubicBezTo>
                <a:cubicBezTo>
                  <a:pt x="7933" y="1441"/>
                  <a:pt x="7927" y="1441"/>
                  <a:pt x="7921" y="1435"/>
                </a:cubicBezTo>
                <a:cubicBezTo>
                  <a:pt x="7909" y="1429"/>
                  <a:pt x="7903" y="1423"/>
                  <a:pt x="7897" y="1417"/>
                </a:cubicBezTo>
                <a:cubicBezTo>
                  <a:pt x="7897" y="1405"/>
                  <a:pt x="7903" y="1399"/>
                  <a:pt x="7897" y="1393"/>
                </a:cubicBezTo>
                <a:cubicBezTo>
                  <a:pt x="7897" y="1387"/>
                  <a:pt x="7892" y="1387"/>
                  <a:pt x="7886" y="1387"/>
                </a:cubicBezTo>
                <a:cubicBezTo>
                  <a:pt x="7886" y="1382"/>
                  <a:pt x="7886" y="1376"/>
                  <a:pt x="7886" y="1376"/>
                </a:cubicBezTo>
                <a:cubicBezTo>
                  <a:pt x="7886" y="1370"/>
                  <a:pt x="7886" y="1364"/>
                  <a:pt x="7886" y="1364"/>
                </a:cubicBezTo>
                <a:cubicBezTo>
                  <a:pt x="7886" y="1358"/>
                  <a:pt x="7880" y="1358"/>
                  <a:pt x="7874" y="1358"/>
                </a:cubicBezTo>
                <a:cubicBezTo>
                  <a:pt x="7868" y="1352"/>
                  <a:pt x="7862" y="1352"/>
                  <a:pt x="7850" y="1346"/>
                </a:cubicBezTo>
                <a:cubicBezTo>
                  <a:pt x="7844" y="1346"/>
                  <a:pt x="7844" y="1340"/>
                  <a:pt x="7838" y="1340"/>
                </a:cubicBezTo>
                <a:cubicBezTo>
                  <a:pt x="7844" y="1334"/>
                  <a:pt x="7844" y="1334"/>
                  <a:pt x="7850" y="1328"/>
                </a:cubicBezTo>
                <a:cubicBezTo>
                  <a:pt x="7850" y="1328"/>
                  <a:pt x="7856" y="1328"/>
                  <a:pt x="7862" y="1328"/>
                </a:cubicBezTo>
                <a:cubicBezTo>
                  <a:pt x="7868" y="1328"/>
                  <a:pt x="7874" y="1340"/>
                  <a:pt x="7880" y="1346"/>
                </a:cubicBezTo>
                <a:cubicBezTo>
                  <a:pt x="7886" y="1346"/>
                  <a:pt x="7880" y="1358"/>
                  <a:pt x="7886" y="1358"/>
                </a:cubicBezTo>
                <a:cubicBezTo>
                  <a:pt x="7892" y="1358"/>
                  <a:pt x="7892" y="1358"/>
                  <a:pt x="7897" y="1358"/>
                </a:cubicBezTo>
                <a:cubicBezTo>
                  <a:pt x="7909" y="1358"/>
                  <a:pt x="7909" y="1358"/>
                  <a:pt x="7909" y="1358"/>
                </a:cubicBezTo>
                <a:cubicBezTo>
                  <a:pt x="7915" y="1358"/>
                  <a:pt x="7921" y="1352"/>
                  <a:pt x="7921" y="1352"/>
                </a:cubicBezTo>
                <a:cubicBezTo>
                  <a:pt x="7927" y="1352"/>
                  <a:pt x="7927" y="1358"/>
                  <a:pt x="7933" y="1358"/>
                </a:cubicBezTo>
                <a:cubicBezTo>
                  <a:pt x="7939" y="1340"/>
                  <a:pt x="7939" y="1328"/>
                  <a:pt x="7939" y="1310"/>
                </a:cubicBezTo>
                <a:cubicBezTo>
                  <a:pt x="7939" y="1299"/>
                  <a:pt x="7939" y="1299"/>
                  <a:pt x="7939" y="1299"/>
                </a:cubicBezTo>
                <a:cubicBezTo>
                  <a:pt x="7939" y="1299"/>
                  <a:pt x="7939" y="1293"/>
                  <a:pt x="7939" y="1287"/>
                </a:cubicBezTo>
                <a:cubicBezTo>
                  <a:pt x="7939" y="1287"/>
                  <a:pt x="7945" y="1281"/>
                  <a:pt x="7945" y="1275"/>
                </a:cubicBezTo>
                <a:cubicBezTo>
                  <a:pt x="7945" y="1275"/>
                  <a:pt x="7945" y="1269"/>
                  <a:pt x="7945" y="1263"/>
                </a:cubicBezTo>
                <a:cubicBezTo>
                  <a:pt x="7939" y="1263"/>
                  <a:pt x="7933" y="1263"/>
                  <a:pt x="7933" y="1263"/>
                </a:cubicBezTo>
                <a:cubicBezTo>
                  <a:pt x="7921" y="1257"/>
                  <a:pt x="7915" y="1257"/>
                  <a:pt x="7909" y="1257"/>
                </a:cubicBezTo>
                <a:cubicBezTo>
                  <a:pt x="7897" y="1257"/>
                  <a:pt x="7892" y="1251"/>
                  <a:pt x="7880" y="1257"/>
                </a:cubicBezTo>
                <a:cubicBezTo>
                  <a:pt x="7880" y="1257"/>
                  <a:pt x="7880" y="1263"/>
                  <a:pt x="7880" y="1269"/>
                </a:cubicBezTo>
                <a:cubicBezTo>
                  <a:pt x="7874" y="1269"/>
                  <a:pt x="7868" y="1269"/>
                  <a:pt x="7862" y="1269"/>
                </a:cubicBezTo>
                <a:cubicBezTo>
                  <a:pt x="7826" y="1269"/>
                  <a:pt x="7826" y="1269"/>
                  <a:pt x="7826" y="1269"/>
                </a:cubicBezTo>
                <a:cubicBezTo>
                  <a:pt x="7832" y="1263"/>
                  <a:pt x="7832" y="1257"/>
                  <a:pt x="7838" y="1257"/>
                </a:cubicBezTo>
                <a:cubicBezTo>
                  <a:pt x="7838" y="1251"/>
                  <a:pt x="7844" y="1251"/>
                  <a:pt x="7850" y="1251"/>
                </a:cubicBezTo>
                <a:cubicBezTo>
                  <a:pt x="7850" y="1251"/>
                  <a:pt x="7856" y="1245"/>
                  <a:pt x="7862" y="1245"/>
                </a:cubicBezTo>
                <a:cubicBezTo>
                  <a:pt x="7862" y="1245"/>
                  <a:pt x="7856" y="1239"/>
                  <a:pt x="7862" y="1233"/>
                </a:cubicBezTo>
                <a:cubicBezTo>
                  <a:pt x="7850" y="1233"/>
                  <a:pt x="7844" y="1227"/>
                  <a:pt x="7838" y="1227"/>
                </a:cubicBezTo>
                <a:cubicBezTo>
                  <a:pt x="7832" y="1227"/>
                  <a:pt x="7832" y="1221"/>
                  <a:pt x="7826" y="1221"/>
                </a:cubicBezTo>
                <a:cubicBezTo>
                  <a:pt x="7832" y="1210"/>
                  <a:pt x="7832" y="1210"/>
                  <a:pt x="7832" y="1210"/>
                </a:cubicBezTo>
                <a:cubicBezTo>
                  <a:pt x="7880" y="1210"/>
                  <a:pt x="7880" y="1210"/>
                  <a:pt x="7880" y="1210"/>
                </a:cubicBezTo>
                <a:cubicBezTo>
                  <a:pt x="7880" y="1245"/>
                  <a:pt x="7880" y="1245"/>
                  <a:pt x="7880" y="1245"/>
                </a:cubicBezTo>
                <a:cubicBezTo>
                  <a:pt x="7927" y="1245"/>
                  <a:pt x="7927" y="1245"/>
                  <a:pt x="7927" y="1245"/>
                </a:cubicBezTo>
                <a:cubicBezTo>
                  <a:pt x="7933" y="1245"/>
                  <a:pt x="7939" y="1245"/>
                  <a:pt x="7939" y="1239"/>
                </a:cubicBezTo>
                <a:cubicBezTo>
                  <a:pt x="7945" y="1239"/>
                  <a:pt x="7939" y="1233"/>
                  <a:pt x="7945" y="1227"/>
                </a:cubicBezTo>
                <a:cubicBezTo>
                  <a:pt x="7951" y="1227"/>
                  <a:pt x="7963" y="1227"/>
                  <a:pt x="7969" y="1227"/>
                </a:cubicBezTo>
                <a:cubicBezTo>
                  <a:pt x="7980" y="1227"/>
                  <a:pt x="7980" y="1227"/>
                  <a:pt x="7980" y="1227"/>
                </a:cubicBezTo>
                <a:cubicBezTo>
                  <a:pt x="7998" y="1227"/>
                  <a:pt x="7998" y="1239"/>
                  <a:pt x="8016" y="1239"/>
                </a:cubicBezTo>
                <a:cubicBezTo>
                  <a:pt x="8022" y="1239"/>
                  <a:pt x="8028" y="1233"/>
                  <a:pt x="8034" y="1233"/>
                </a:cubicBezTo>
                <a:cubicBezTo>
                  <a:pt x="8034" y="1227"/>
                  <a:pt x="8034" y="1221"/>
                  <a:pt x="8040" y="1221"/>
                </a:cubicBezTo>
                <a:cubicBezTo>
                  <a:pt x="8046" y="1215"/>
                  <a:pt x="8052" y="1215"/>
                  <a:pt x="8052" y="1210"/>
                </a:cubicBezTo>
                <a:cubicBezTo>
                  <a:pt x="8052" y="1204"/>
                  <a:pt x="8046" y="1198"/>
                  <a:pt x="8040" y="1192"/>
                </a:cubicBezTo>
                <a:cubicBezTo>
                  <a:pt x="8040" y="1186"/>
                  <a:pt x="8034" y="1180"/>
                  <a:pt x="8034" y="1180"/>
                </a:cubicBezTo>
                <a:cubicBezTo>
                  <a:pt x="8028" y="1174"/>
                  <a:pt x="8022" y="1168"/>
                  <a:pt x="8016" y="1168"/>
                </a:cubicBezTo>
                <a:cubicBezTo>
                  <a:pt x="8010" y="1168"/>
                  <a:pt x="8004" y="1168"/>
                  <a:pt x="7998" y="1168"/>
                </a:cubicBezTo>
                <a:cubicBezTo>
                  <a:pt x="7992" y="1168"/>
                  <a:pt x="7992" y="1174"/>
                  <a:pt x="7986" y="1174"/>
                </a:cubicBezTo>
                <a:cubicBezTo>
                  <a:pt x="7980" y="1174"/>
                  <a:pt x="7980" y="1180"/>
                  <a:pt x="7975" y="1180"/>
                </a:cubicBezTo>
                <a:cubicBezTo>
                  <a:pt x="7969" y="1180"/>
                  <a:pt x="7969" y="1174"/>
                  <a:pt x="7963" y="1174"/>
                </a:cubicBezTo>
                <a:cubicBezTo>
                  <a:pt x="7957" y="1174"/>
                  <a:pt x="7951" y="1168"/>
                  <a:pt x="7951" y="1168"/>
                </a:cubicBezTo>
                <a:cubicBezTo>
                  <a:pt x="7951" y="1162"/>
                  <a:pt x="7945" y="1162"/>
                  <a:pt x="7945" y="1156"/>
                </a:cubicBezTo>
                <a:cubicBezTo>
                  <a:pt x="7945" y="1144"/>
                  <a:pt x="7951" y="1144"/>
                  <a:pt x="7957" y="1144"/>
                </a:cubicBezTo>
                <a:cubicBezTo>
                  <a:pt x="7963" y="1144"/>
                  <a:pt x="7969" y="1144"/>
                  <a:pt x="7969" y="1144"/>
                </a:cubicBezTo>
                <a:cubicBezTo>
                  <a:pt x="7975" y="1144"/>
                  <a:pt x="7980" y="1150"/>
                  <a:pt x="7980" y="1150"/>
                </a:cubicBezTo>
                <a:cubicBezTo>
                  <a:pt x="7992" y="1150"/>
                  <a:pt x="7998" y="1150"/>
                  <a:pt x="8004" y="1150"/>
                </a:cubicBezTo>
                <a:cubicBezTo>
                  <a:pt x="8016" y="1150"/>
                  <a:pt x="8022" y="1150"/>
                  <a:pt x="8034" y="1150"/>
                </a:cubicBezTo>
                <a:lnTo>
                  <a:pt x="8040" y="1144"/>
                </a:lnTo>
                <a:cubicBezTo>
                  <a:pt x="8052" y="1138"/>
                  <a:pt x="8052" y="1138"/>
                  <a:pt x="8052" y="1138"/>
                </a:cubicBezTo>
                <a:cubicBezTo>
                  <a:pt x="8058" y="1132"/>
                  <a:pt x="8058" y="1127"/>
                  <a:pt x="8064" y="1127"/>
                </a:cubicBezTo>
                <a:cubicBezTo>
                  <a:pt x="8069" y="1127"/>
                  <a:pt x="8069" y="1132"/>
                  <a:pt x="8075" y="1132"/>
                </a:cubicBezTo>
                <a:cubicBezTo>
                  <a:pt x="8093" y="1132"/>
                  <a:pt x="8093" y="1132"/>
                  <a:pt x="8093" y="1132"/>
                </a:cubicBezTo>
                <a:cubicBezTo>
                  <a:pt x="8099" y="1132"/>
                  <a:pt x="8105" y="1132"/>
                  <a:pt x="8111" y="1132"/>
                </a:cubicBezTo>
                <a:cubicBezTo>
                  <a:pt x="8117" y="1132"/>
                  <a:pt x="8117" y="1132"/>
                  <a:pt x="8123" y="1127"/>
                </a:cubicBezTo>
                <a:cubicBezTo>
                  <a:pt x="8129" y="1127"/>
                  <a:pt x="8123" y="1121"/>
                  <a:pt x="8123" y="1115"/>
                </a:cubicBezTo>
                <a:cubicBezTo>
                  <a:pt x="8117" y="1109"/>
                  <a:pt x="8111" y="1103"/>
                  <a:pt x="8105" y="1103"/>
                </a:cubicBezTo>
                <a:cubicBezTo>
                  <a:pt x="8099" y="1097"/>
                  <a:pt x="8093" y="1103"/>
                  <a:pt x="8093" y="1103"/>
                </a:cubicBezTo>
                <a:cubicBezTo>
                  <a:pt x="8087" y="1097"/>
                  <a:pt x="8081" y="1097"/>
                  <a:pt x="8075" y="1091"/>
                </a:cubicBezTo>
                <a:cubicBezTo>
                  <a:pt x="8069" y="1085"/>
                  <a:pt x="8064" y="1085"/>
                  <a:pt x="8064" y="1079"/>
                </a:cubicBezTo>
                <a:cubicBezTo>
                  <a:pt x="8064" y="1073"/>
                  <a:pt x="8058" y="1073"/>
                  <a:pt x="8058" y="1067"/>
                </a:cubicBezTo>
                <a:cubicBezTo>
                  <a:pt x="8058" y="1061"/>
                  <a:pt x="8064" y="1055"/>
                  <a:pt x="8064" y="1050"/>
                </a:cubicBezTo>
                <a:cubicBezTo>
                  <a:pt x="8064" y="1044"/>
                  <a:pt x="8058" y="1038"/>
                  <a:pt x="8058" y="1032"/>
                </a:cubicBezTo>
                <a:cubicBezTo>
                  <a:pt x="8058" y="1026"/>
                  <a:pt x="8064" y="1026"/>
                  <a:pt x="8064" y="1020"/>
                </a:cubicBezTo>
                <a:lnTo>
                  <a:pt x="8064" y="1014"/>
                </a:lnTo>
                <a:cubicBezTo>
                  <a:pt x="8081" y="1014"/>
                  <a:pt x="8087" y="1014"/>
                  <a:pt x="8111" y="1014"/>
                </a:cubicBezTo>
                <a:cubicBezTo>
                  <a:pt x="8111" y="978"/>
                  <a:pt x="8111" y="978"/>
                  <a:pt x="8111" y="978"/>
                </a:cubicBezTo>
                <a:cubicBezTo>
                  <a:pt x="8111" y="966"/>
                  <a:pt x="8093" y="961"/>
                  <a:pt x="8087" y="949"/>
                </a:cubicBezTo>
                <a:cubicBezTo>
                  <a:pt x="8081" y="943"/>
                  <a:pt x="8087" y="943"/>
                  <a:pt x="8087" y="937"/>
                </a:cubicBezTo>
                <a:cubicBezTo>
                  <a:pt x="8087" y="931"/>
                  <a:pt x="8081" y="925"/>
                  <a:pt x="8081" y="919"/>
                </a:cubicBezTo>
                <a:cubicBezTo>
                  <a:pt x="8069" y="919"/>
                  <a:pt x="8064" y="925"/>
                  <a:pt x="8046" y="919"/>
                </a:cubicBezTo>
                <a:cubicBezTo>
                  <a:pt x="8040" y="919"/>
                  <a:pt x="8040" y="919"/>
                  <a:pt x="8034" y="919"/>
                </a:cubicBezTo>
                <a:cubicBezTo>
                  <a:pt x="8028" y="919"/>
                  <a:pt x="8028" y="913"/>
                  <a:pt x="8022" y="913"/>
                </a:cubicBezTo>
                <a:cubicBezTo>
                  <a:pt x="8016" y="913"/>
                  <a:pt x="8016" y="913"/>
                  <a:pt x="8010" y="907"/>
                </a:cubicBezTo>
                <a:cubicBezTo>
                  <a:pt x="8004" y="907"/>
                  <a:pt x="8004" y="907"/>
                  <a:pt x="7998" y="901"/>
                </a:cubicBezTo>
                <a:cubicBezTo>
                  <a:pt x="7998" y="901"/>
                  <a:pt x="7992" y="895"/>
                  <a:pt x="7992" y="889"/>
                </a:cubicBezTo>
                <a:cubicBezTo>
                  <a:pt x="7986" y="889"/>
                  <a:pt x="7986" y="884"/>
                  <a:pt x="7986" y="877"/>
                </a:cubicBezTo>
                <a:cubicBezTo>
                  <a:pt x="7986" y="872"/>
                  <a:pt x="7986" y="872"/>
                  <a:pt x="7986" y="872"/>
                </a:cubicBezTo>
                <a:cubicBezTo>
                  <a:pt x="7992" y="866"/>
                  <a:pt x="7998" y="866"/>
                  <a:pt x="7998" y="866"/>
                </a:cubicBezTo>
                <a:cubicBezTo>
                  <a:pt x="8004" y="860"/>
                  <a:pt x="8004" y="854"/>
                  <a:pt x="8010" y="854"/>
                </a:cubicBezTo>
                <a:cubicBezTo>
                  <a:pt x="8010" y="848"/>
                  <a:pt x="8016" y="854"/>
                  <a:pt x="8022" y="854"/>
                </a:cubicBezTo>
                <a:cubicBezTo>
                  <a:pt x="8028" y="848"/>
                  <a:pt x="8034" y="848"/>
                  <a:pt x="8046" y="848"/>
                </a:cubicBezTo>
                <a:cubicBezTo>
                  <a:pt x="8052" y="848"/>
                  <a:pt x="8052" y="848"/>
                  <a:pt x="8058" y="848"/>
                </a:cubicBezTo>
                <a:cubicBezTo>
                  <a:pt x="8081" y="848"/>
                  <a:pt x="8081" y="848"/>
                  <a:pt x="8081" y="848"/>
                </a:cubicBezTo>
                <a:cubicBezTo>
                  <a:pt x="8087" y="848"/>
                  <a:pt x="8093" y="842"/>
                  <a:pt x="8105" y="848"/>
                </a:cubicBezTo>
                <a:lnTo>
                  <a:pt x="8111" y="854"/>
                </a:lnTo>
                <a:cubicBezTo>
                  <a:pt x="8117" y="860"/>
                  <a:pt x="8123" y="860"/>
                  <a:pt x="8123" y="872"/>
                </a:cubicBezTo>
                <a:cubicBezTo>
                  <a:pt x="8123" y="877"/>
                  <a:pt x="8123" y="877"/>
                  <a:pt x="8123" y="877"/>
                </a:cubicBezTo>
                <a:cubicBezTo>
                  <a:pt x="8129" y="877"/>
                  <a:pt x="8123" y="884"/>
                  <a:pt x="8117" y="884"/>
                </a:cubicBezTo>
                <a:cubicBezTo>
                  <a:pt x="8117" y="895"/>
                  <a:pt x="8111" y="895"/>
                  <a:pt x="8111" y="901"/>
                </a:cubicBezTo>
                <a:cubicBezTo>
                  <a:pt x="8111" y="919"/>
                  <a:pt x="8117" y="931"/>
                  <a:pt x="8123" y="949"/>
                </a:cubicBezTo>
                <a:cubicBezTo>
                  <a:pt x="8141" y="943"/>
                  <a:pt x="8141" y="943"/>
                  <a:pt x="8141" y="943"/>
                </a:cubicBezTo>
                <a:cubicBezTo>
                  <a:pt x="8141" y="848"/>
                  <a:pt x="8141" y="848"/>
                  <a:pt x="8141" y="848"/>
                </a:cubicBezTo>
                <a:cubicBezTo>
                  <a:pt x="8141" y="842"/>
                  <a:pt x="8147" y="842"/>
                  <a:pt x="8147" y="836"/>
                </a:cubicBezTo>
                <a:cubicBezTo>
                  <a:pt x="8152" y="836"/>
                  <a:pt x="8158" y="830"/>
                  <a:pt x="8158" y="824"/>
                </a:cubicBezTo>
                <a:cubicBezTo>
                  <a:pt x="8158" y="818"/>
                  <a:pt x="8158" y="818"/>
                  <a:pt x="8158" y="818"/>
                </a:cubicBezTo>
                <a:cubicBezTo>
                  <a:pt x="8158" y="812"/>
                  <a:pt x="8152" y="812"/>
                  <a:pt x="8152" y="806"/>
                </a:cubicBezTo>
                <a:cubicBezTo>
                  <a:pt x="8147" y="800"/>
                  <a:pt x="8147" y="795"/>
                  <a:pt x="8135" y="795"/>
                </a:cubicBezTo>
                <a:cubicBezTo>
                  <a:pt x="8129" y="795"/>
                  <a:pt x="8123" y="795"/>
                  <a:pt x="8117" y="795"/>
                </a:cubicBezTo>
                <a:lnTo>
                  <a:pt x="8111" y="800"/>
                </a:lnTo>
                <a:cubicBezTo>
                  <a:pt x="8099" y="800"/>
                  <a:pt x="8099" y="800"/>
                  <a:pt x="8087" y="800"/>
                </a:cubicBezTo>
                <a:cubicBezTo>
                  <a:pt x="8069" y="800"/>
                  <a:pt x="8069" y="800"/>
                  <a:pt x="8069" y="800"/>
                </a:cubicBezTo>
                <a:cubicBezTo>
                  <a:pt x="8064" y="800"/>
                  <a:pt x="8064" y="800"/>
                  <a:pt x="8058" y="800"/>
                </a:cubicBezTo>
                <a:cubicBezTo>
                  <a:pt x="8052" y="800"/>
                  <a:pt x="8052" y="800"/>
                  <a:pt x="8046" y="800"/>
                </a:cubicBezTo>
                <a:cubicBezTo>
                  <a:pt x="8046" y="765"/>
                  <a:pt x="8046" y="765"/>
                  <a:pt x="8046" y="765"/>
                </a:cubicBezTo>
                <a:cubicBezTo>
                  <a:pt x="8052" y="765"/>
                  <a:pt x="8058" y="759"/>
                  <a:pt x="8058" y="759"/>
                </a:cubicBezTo>
                <a:cubicBezTo>
                  <a:pt x="8064" y="759"/>
                  <a:pt x="8064" y="765"/>
                  <a:pt x="8069" y="765"/>
                </a:cubicBezTo>
                <a:cubicBezTo>
                  <a:pt x="8081" y="765"/>
                  <a:pt x="8081" y="765"/>
                  <a:pt x="8081" y="765"/>
                </a:cubicBezTo>
                <a:cubicBezTo>
                  <a:pt x="8093" y="765"/>
                  <a:pt x="8099" y="765"/>
                  <a:pt x="8105" y="765"/>
                </a:cubicBezTo>
                <a:cubicBezTo>
                  <a:pt x="8111" y="765"/>
                  <a:pt x="8111" y="759"/>
                  <a:pt x="8117" y="753"/>
                </a:cubicBezTo>
                <a:cubicBezTo>
                  <a:pt x="8111" y="753"/>
                  <a:pt x="8111" y="747"/>
                  <a:pt x="8111" y="741"/>
                </a:cubicBezTo>
                <a:cubicBezTo>
                  <a:pt x="8105" y="741"/>
                  <a:pt x="8105" y="735"/>
                  <a:pt x="8099" y="729"/>
                </a:cubicBezTo>
                <a:cubicBezTo>
                  <a:pt x="8087" y="729"/>
                  <a:pt x="8081" y="735"/>
                  <a:pt x="8075" y="735"/>
                </a:cubicBezTo>
                <a:cubicBezTo>
                  <a:pt x="8069" y="735"/>
                  <a:pt x="8069" y="729"/>
                  <a:pt x="8064" y="723"/>
                </a:cubicBezTo>
                <a:cubicBezTo>
                  <a:pt x="8058" y="723"/>
                  <a:pt x="8058" y="723"/>
                  <a:pt x="8052" y="723"/>
                </a:cubicBezTo>
                <a:cubicBezTo>
                  <a:pt x="8046" y="723"/>
                  <a:pt x="8046" y="723"/>
                  <a:pt x="8040" y="723"/>
                </a:cubicBezTo>
                <a:cubicBezTo>
                  <a:pt x="8034" y="723"/>
                  <a:pt x="8028" y="718"/>
                  <a:pt x="8022" y="718"/>
                </a:cubicBezTo>
                <a:cubicBezTo>
                  <a:pt x="8010" y="718"/>
                  <a:pt x="8004" y="718"/>
                  <a:pt x="7992" y="723"/>
                </a:cubicBezTo>
                <a:cubicBezTo>
                  <a:pt x="7992" y="729"/>
                  <a:pt x="7998" y="735"/>
                  <a:pt x="7992" y="741"/>
                </a:cubicBezTo>
                <a:cubicBezTo>
                  <a:pt x="7992" y="747"/>
                  <a:pt x="7992" y="747"/>
                  <a:pt x="7986" y="753"/>
                </a:cubicBezTo>
                <a:cubicBezTo>
                  <a:pt x="7986" y="753"/>
                  <a:pt x="7980" y="753"/>
                  <a:pt x="7975" y="753"/>
                </a:cubicBezTo>
                <a:cubicBezTo>
                  <a:pt x="7975" y="747"/>
                  <a:pt x="7969" y="747"/>
                  <a:pt x="7963" y="741"/>
                </a:cubicBezTo>
                <a:cubicBezTo>
                  <a:pt x="7963" y="741"/>
                  <a:pt x="7963" y="735"/>
                  <a:pt x="7963" y="729"/>
                </a:cubicBezTo>
                <a:cubicBezTo>
                  <a:pt x="7963" y="723"/>
                  <a:pt x="7963" y="718"/>
                  <a:pt x="7969" y="711"/>
                </a:cubicBezTo>
                <a:cubicBezTo>
                  <a:pt x="7969" y="706"/>
                  <a:pt x="7969" y="700"/>
                  <a:pt x="7975" y="700"/>
                </a:cubicBezTo>
                <a:cubicBezTo>
                  <a:pt x="7975" y="694"/>
                  <a:pt x="7980" y="700"/>
                  <a:pt x="7986" y="694"/>
                </a:cubicBezTo>
                <a:cubicBezTo>
                  <a:pt x="7986" y="688"/>
                  <a:pt x="7992" y="688"/>
                  <a:pt x="7992" y="682"/>
                </a:cubicBezTo>
                <a:cubicBezTo>
                  <a:pt x="7998" y="682"/>
                  <a:pt x="7992" y="676"/>
                  <a:pt x="7992" y="670"/>
                </a:cubicBezTo>
                <a:cubicBezTo>
                  <a:pt x="7992" y="664"/>
                  <a:pt x="7992" y="658"/>
                  <a:pt x="7992" y="646"/>
                </a:cubicBezTo>
                <a:cubicBezTo>
                  <a:pt x="7992" y="640"/>
                  <a:pt x="7998" y="629"/>
                  <a:pt x="7998" y="617"/>
                </a:cubicBezTo>
                <a:cubicBezTo>
                  <a:pt x="8034" y="617"/>
                  <a:pt x="8034" y="617"/>
                  <a:pt x="8034" y="617"/>
                </a:cubicBezTo>
                <a:cubicBezTo>
                  <a:pt x="8034" y="605"/>
                  <a:pt x="8034" y="599"/>
                  <a:pt x="8040" y="587"/>
                </a:cubicBezTo>
                <a:cubicBezTo>
                  <a:pt x="8040" y="587"/>
                  <a:pt x="8046" y="581"/>
                  <a:pt x="8046" y="575"/>
                </a:cubicBezTo>
                <a:cubicBezTo>
                  <a:pt x="8058" y="575"/>
                  <a:pt x="8064" y="575"/>
                  <a:pt x="8069" y="575"/>
                </a:cubicBezTo>
                <a:cubicBezTo>
                  <a:pt x="8081" y="575"/>
                  <a:pt x="8081" y="575"/>
                  <a:pt x="8081" y="575"/>
                </a:cubicBezTo>
                <a:cubicBezTo>
                  <a:pt x="8087" y="575"/>
                  <a:pt x="8087" y="569"/>
                  <a:pt x="8093" y="569"/>
                </a:cubicBezTo>
                <a:cubicBezTo>
                  <a:pt x="8093" y="563"/>
                  <a:pt x="8093" y="557"/>
                  <a:pt x="8093" y="557"/>
                </a:cubicBezTo>
                <a:cubicBezTo>
                  <a:pt x="8093" y="552"/>
                  <a:pt x="8087" y="545"/>
                  <a:pt x="8087" y="540"/>
                </a:cubicBezTo>
                <a:cubicBezTo>
                  <a:pt x="8087" y="534"/>
                  <a:pt x="8093" y="528"/>
                  <a:pt x="8099" y="522"/>
                </a:cubicBezTo>
                <a:cubicBezTo>
                  <a:pt x="8099" y="516"/>
                  <a:pt x="8105" y="516"/>
                  <a:pt x="8105" y="510"/>
                </a:cubicBezTo>
                <a:cubicBezTo>
                  <a:pt x="8105" y="504"/>
                  <a:pt x="8111" y="504"/>
                  <a:pt x="8111" y="498"/>
                </a:cubicBezTo>
                <a:cubicBezTo>
                  <a:pt x="8111" y="492"/>
                  <a:pt x="8117" y="492"/>
                  <a:pt x="8123" y="492"/>
                </a:cubicBezTo>
                <a:cubicBezTo>
                  <a:pt x="8129" y="486"/>
                  <a:pt x="8135" y="480"/>
                  <a:pt x="8147" y="480"/>
                </a:cubicBezTo>
                <a:cubicBezTo>
                  <a:pt x="8158" y="474"/>
                  <a:pt x="8164" y="486"/>
                  <a:pt x="8182" y="480"/>
                </a:cubicBezTo>
                <a:lnTo>
                  <a:pt x="8188" y="480"/>
                </a:lnTo>
                <a:cubicBezTo>
                  <a:pt x="8194" y="474"/>
                  <a:pt x="8194" y="468"/>
                  <a:pt x="8194" y="468"/>
                </a:cubicBezTo>
                <a:cubicBezTo>
                  <a:pt x="8200" y="463"/>
                  <a:pt x="8200" y="457"/>
                  <a:pt x="8200" y="457"/>
                </a:cubicBezTo>
                <a:cubicBezTo>
                  <a:pt x="8200" y="451"/>
                  <a:pt x="8200" y="445"/>
                  <a:pt x="8206" y="445"/>
                </a:cubicBezTo>
                <a:cubicBezTo>
                  <a:pt x="8206" y="439"/>
                  <a:pt x="8212" y="439"/>
                  <a:pt x="8218" y="439"/>
                </a:cubicBezTo>
                <a:cubicBezTo>
                  <a:pt x="8224" y="433"/>
                  <a:pt x="8224" y="433"/>
                  <a:pt x="8230" y="433"/>
                </a:cubicBezTo>
                <a:cubicBezTo>
                  <a:pt x="8230" y="433"/>
                  <a:pt x="8235" y="433"/>
                  <a:pt x="8241" y="433"/>
                </a:cubicBezTo>
                <a:cubicBezTo>
                  <a:pt x="8241" y="433"/>
                  <a:pt x="8247" y="433"/>
                  <a:pt x="8253" y="427"/>
                </a:cubicBezTo>
                <a:cubicBezTo>
                  <a:pt x="8253" y="427"/>
                  <a:pt x="8259" y="433"/>
                  <a:pt x="8265" y="427"/>
                </a:cubicBezTo>
                <a:cubicBezTo>
                  <a:pt x="8265" y="427"/>
                  <a:pt x="8265" y="421"/>
                  <a:pt x="8271" y="415"/>
                </a:cubicBezTo>
                <a:cubicBezTo>
                  <a:pt x="8265" y="403"/>
                  <a:pt x="8265" y="403"/>
                  <a:pt x="8265" y="403"/>
                </a:cubicBezTo>
                <a:cubicBezTo>
                  <a:pt x="8164" y="403"/>
                  <a:pt x="8164" y="403"/>
                  <a:pt x="8164" y="403"/>
                </a:cubicBezTo>
                <a:cubicBezTo>
                  <a:pt x="8135" y="397"/>
                  <a:pt x="8135" y="397"/>
                  <a:pt x="8135" y="397"/>
                </a:cubicBezTo>
                <a:cubicBezTo>
                  <a:pt x="8147" y="397"/>
                  <a:pt x="8152" y="397"/>
                  <a:pt x="8158" y="391"/>
                </a:cubicBezTo>
                <a:cubicBezTo>
                  <a:pt x="8170" y="386"/>
                  <a:pt x="8176" y="374"/>
                  <a:pt x="8188" y="374"/>
                </a:cubicBezTo>
                <a:cubicBezTo>
                  <a:pt x="8200" y="374"/>
                  <a:pt x="8200" y="374"/>
                  <a:pt x="8206" y="379"/>
                </a:cubicBezTo>
                <a:cubicBezTo>
                  <a:pt x="8212" y="379"/>
                  <a:pt x="8218" y="386"/>
                  <a:pt x="8224" y="386"/>
                </a:cubicBezTo>
                <a:cubicBezTo>
                  <a:pt x="8230" y="386"/>
                  <a:pt x="8230" y="386"/>
                  <a:pt x="8235" y="386"/>
                </a:cubicBezTo>
                <a:cubicBezTo>
                  <a:pt x="8247" y="386"/>
                  <a:pt x="8247" y="386"/>
                  <a:pt x="8247" y="386"/>
                </a:cubicBezTo>
                <a:cubicBezTo>
                  <a:pt x="8253" y="386"/>
                  <a:pt x="8253" y="386"/>
                  <a:pt x="8259" y="386"/>
                </a:cubicBezTo>
                <a:cubicBezTo>
                  <a:pt x="8265" y="386"/>
                  <a:pt x="8265" y="386"/>
                  <a:pt x="8271" y="386"/>
                </a:cubicBezTo>
                <a:cubicBezTo>
                  <a:pt x="8277" y="386"/>
                  <a:pt x="8283" y="379"/>
                  <a:pt x="8283" y="379"/>
                </a:cubicBezTo>
                <a:cubicBezTo>
                  <a:pt x="8289" y="379"/>
                  <a:pt x="8289" y="374"/>
                  <a:pt x="8295" y="368"/>
                </a:cubicBezTo>
                <a:cubicBezTo>
                  <a:pt x="8295" y="368"/>
                  <a:pt x="8301" y="362"/>
                  <a:pt x="8301" y="356"/>
                </a:cubicBezTo>
                <a:cubicBezTo>
                  <a:pt x="8307" y="350"/>
                  <a:pt x="8313" y="350"/>
                  <a:pt x="8318" y="344"/>
                </a:cubicBezTo>
                <a:cubicBezTo>
                  <a:pt x="8318" y="338"/>
                  <a:pt x="8318" y="332"/>
                  <a:pt x="8324" y="332"/>
                </a:cubicBezTo>
                <a:cubicBezTo>
                  <a:pt x="8330" y="332"/>
                  <a:pt x="8342" y="332"/>
                  <a:pt x="8348" y="332"/>
                </a:cubicBezTo>
                <a:cubicBezTo>
                  <a:pt x="8360" y="332"/>
                  <a:pt x="8360" y="332"/>
                  <a:pt x="8360" y="332"/>
                </a:cubicBezTo>
                <a:cubicBezTo>
                  <a:pt x="8378" y="332"/>
                  <a:pt x="8390" y="326"/>
                  <a:pt x="8407" y="326"/>
                </a:cubicBezTo>
                <a:cubicBezTo>
                  <a:pt x="8407" y="326"/>
                  <a:pt x="8413" y="326"/>
                  <a:pt x="8419" y="326"/>
                </a:cubicBezTo>
                <a:cubicBezTo>
                  <a:pt x="8419" y="320"/>
                  <a:pt x="8425" y="320"/>
                  <a:pt x="8425" y="320"/>
                </a:cubicBezTo>
                <a:cubicBezTo>
                  <a:pt x="8431" y="320"/>
                  <a:pt x="8437" y="314"/>
                  <a:pt x="8437" y="308"/>
                </a:cubicBezTo>
                <a:cubicBezTo>
                  <a:pt x="8443" y="302"/>
                  <a:pt x="8449" y="302"/>
                  <a:pt x="8449" y="297"/>
                </a:cubicBezTo>
                <a:cubicBezTo>
                  <a:pt x="8449" y="291"/>
                  <a:pt x="8449" y="285"/>
                  <a:pt x="8449" y="273"/>
                </a:cubicBezTo>
                <a:cubicBezTo>
                  <a:pt x="8449" y="267"/>
                  <a:pt x="8449" y="261"/>
                  <a:pt x="8443" y="255"/>
                </a:cubicBezTo>
                <a:cubicBezTo>
                  <a:pt x="8443" y="249"/>
                  <a:pt x="8437" y="249"/>
                  <a:pt x="8431" y="249"/>
                </a:cubicBezTo>
                <a:cubicBezTo>
                  <a:pt x="8425" y="243"/>
                  <a:pt x="8419" y="243"/>
                  <a:pt x="8407" y="243"/>
                </a:cubicBezTo>
                <a:cubicBezTo>
                  <a:pt x="8396" y="243"/>
                  <a:pt x="8390" y="243"/>
                  <a:pt x="8384" y="249"/>
                </a:cubicBezTo>
                <a:cubicBezTo>
                  <a:pt x="8378" y="249"/>
                  <a:pt x="8372" y="255"/>
                  <a:pt x="8366" y="255"/>
                </a:cubicBezTo>
                <a:cubicBezTo>
                  <a:pt x="8360" y="255"/>
                  <a:pt x="8354" y="261"/>
                  <a:pt x="8342" y="261"/>
                </a:cubicBezTo>
                <a:cubicBezTo>
                  <a:pt x="8336" y="261"/>
                  <a:pt x="8330" y="255"/>
                  <a:pt x="8318" y="255"/>
                </a:cubicBezTo>
                <a:cubicBezTo>
                  <a:pt x="8313" y="249"/>
                  <a:pt x="8313" y="249"/>
                  <a:pt x="8307" y="249"/>
                </a:cubicBezTo>
                <a:cubicBezTo>
                  <a:pt x="8289" y="243"/>
                  <a:pt x="8289" y="243"/>
                  <a:pt x="8289" y="243"/>
                </a:cubicBezTo>
                <a:cubicBezTo>
                  <a:pt x="8283" y="237"/>
                  <a:pt x="8277" y="237"/>
                  <a:pt x="8271" y="237"/>
                </a:cubicBezTo>
                <a:cubicBezTo>
                  <a:pt x="8265" y="237"/>
                  <a:pt x="8259" y="243"/>
                  <a:pt x="8247" y="243"/>
                </a:cubicBezTo>
                <a:cubicBezTo>
                  <a:pt x="8241" y="243"/>
                  <a:pt x="8241" y="243"/>
                  <a:pt x="8235" y="243"/>
                </a:cubicBezTo>
                <a:cubicBezTo>
                  <a:pt x="8224" y="243"/>
                  <a:pt x="8218" y="243"/>
                  <a:pt x="8206" y="249"/>
                </a:cubicBezTo>
                <a:cubicBezTo>
                  <a:pt x="8206" y="249"/>
                  <a:pt x="8200" y="255"/>
                  <a:pt x="8194" y="255"/>
                </a:cubicBezTo>
                <a:cubicBezTo>
                  <a:pt x="8194" y="261"/>
                  <a:pt x="8188" y="261"/>
                  <a:pt x="8188" y="261"/>
                </a:cubicBezTo>
                <a:cubicBezTo>
                  <a:pt x="8182" y="273"/>
                  <a:pt x="8182" y="279"/>
                  <a:pt x="8176" y="285"/>
                </a:cubicBezTo>
                <a:cubicBezTo>
                  <a:pt x="8176" y="291"/>
                  <a:pt x="8176" y="297"/>
                  <a:pt x="8170" y="297"/>
                </a:cubicBezTo>
                <a:cubicBezTo>
                  <a:pt x="8170" y="302"/>
                  <a:pt x="8164" y="302"/>
                  <a:pt x="8158" y="302"/>
                </a:cubicBezTo>
                <a:cubicBezTo>
                  <a:pt x="8152" y="302"/>
                  <a:pt x="8147" y="302"/>
                  <a:pt x="8135" y="302"/>
                </a:cubicBezTo>
                <a:cubicBezTo>
                  <a:pt x="8123" y="302"/>
                  <a:pt x="8117" y="302"/>
                  <a:pt x="8111" y="302"/>
                </a:cubicBezTo>
                <a:cubicBezTo>
                  <a:pt x="8099" y="302"/>
                  <a:pt x="8093" y="302"/>
                  <a:pt x="8087" y="302"/>
                </a:cubicBezTo>
                <a:cubicBezTo>
                  <a:pt x="8081" y="297"/>
                  <a:pt x="8081" y="291"/>
                  <a:pt x="8075" y="291"/>
                </a:cubicBezTo>
                <a:cubicBezTo>
                  <a:pt x="8069" y="285"/>
                  <a:pt x="8058" y="285"/>
                  <a:pt x="8046" y="285"/>
                </a:cubicBezTo>
                <a:cubicBezTo>
                  <a:pt x="8040" y="285"/>
                  <a:pt x="8034" y="285"/>
                  <a:pt x="8028" y="285"/>
                </a:cubicBezTo>
                <a:cubicBezTo>
                  <a:pt x="8016" y="291"/>
                  <a:pt x="8016" y="297"/>
                  <a:pt x="8010" y="308"/>
                </a:cubicBezTo>
                <a:cubicBezTo>
                  <a:pt x="8004" y="308"/>
                  <a:pt x="8004" y="314"/>
                  <a:pt x="8004" y="320"/>
                </a:cubicBezTo>
                <a:cubicBezTo>
                  <a:pt x="7998" y="320"/>
                  <a:pt x="7998" y="320"/>
                  <a:pt x="7992" y="326"/>
                </a:cubicBezTo>
                <a:cubicBezTo>
                  <a:pt x="7986" y="326"/>
                  <a:pt x="7986" y="326"/>
                  <a:pt x="7980" y="326"/>
                </a:cubicBezTo>
                <a:cubicBezTo>
                  <a:pt x="7969" y="326"/>
                  <a:pt x="7963" y="320"/>
                  <a:pt x="7957" y="326"/>
                </a:cubicBezTo>
                <a:cubicBezTo>
                  <a:pt x="7945" y="326"/>
                  <a:pt x="7939" y="326"/>
                  <a:pt x="7933" y="332"/>
                </a:cubicBezTo>
                <a:cubicBezTo>
                  <a:pt x="7927" y="332"/>
                  <a:pt x="7927" y="338"/>
                  <a:pt x="7921" y="338"/>
                </a:cubicBezTo>
                <a:cubicBezTo>
                  <a:pt x="7909" y="344"/>
                  <a:pt x="7903" y="338"/>
                  <a:pt x="7892" y="344"/>
                </a:cubicBezTo>
                <a:cubicBezTo>
                  <a:pt x="7892" y="344"/>
                  <a:pt x="7886" y="350"/>
                  <a:pt x="7880" y="350"/>
                </a:cubicBezTo>
                <a:cubicBezTo>
                  <a:pt x="7880" y="356"/>
                  <a:pt x="7874" y="362"/>
                  <a:pt x="7868" y="362"/>
                </a:cubicBezTo>
                <a:cubicBezTo>
                  <a:pt x="7862" y="374"/>
                  <a:pt x="7862" y="386"/>
                  <a:pt x="7850" y="391"/>
                </a:cubicBezTo>
                <a:cubicBezTo>
                  <a:pt x="7844" y="397"/>
                  <a:pt x="7844" y="397"/>
                  <a:pt x="7838" y="397"/>
                </a:cubicBezTo>
                <a:cubicBezTo>
                  <a:pt x="7832" y="397"/>
                  <a:pt x="7832" y="391"/>
                  <a:pt x="7826" y="391"/>
                </a:cubicBezTo>
                <a:cubicBezTo>
                  <a:pt x="7832" y="391"/>
                  <a:pt x="7832" y="386"/>
                  <a:pt x="7832" y="379"/>
                </a:cubicBezTo>
                <a:cubicBezTo>
                  <a:pt x="7838" y="379"/>
                  <a:pt x="7844" y="379"/>
                  <a:pt x="7844" y="374"/>
                </a:cubicBezTo>
                <a:cubicBezTo>
                  <a:pt x="7850" y="374"/>
                  <a:pt x="7850" y="368"/>
                  <a:pt x="7850" y="362"/>
                </a:cubicBezTo>
                <a:cubicBezTo>
                  <a:pt x="7856" y="362"/>
                  <a:pt x="7856" y="356"/>
                  <a:pt x="7862" y="350"/>
                </a:cubicBezTo>
                <a:cubicBezTo>
                  <a:pt x="7862" y="344"/>
                  <a:pt x="7868" y="332"/>
                  <a:pt x="7874" y="332"/>
                </a:cubicBezTo>
                <a:cubicBezTo>
                  <a:pt x="7880" y="326"/>
                  <a:pt x="7880" y="332"/>
                  <a:pt x="7886" y="332"/>
                </a:cubicBezTo>
                <a:cubicBezTo>
                  <a:pt x="7892" y="326"/>
                  <a:pt x="7897" y="326"/>
                  <a:pt x="7903" y="320"/>
                </a:cubicBezTo>
                <a:cubicBezTo>
                  <a:pt x="7903" y="314"/>
                  <a:pt x="7903" y="314"/>
                  <a:pt x="7903" y="308"/>
                </a:cubicBezTo>
                <a:cubicBezTo>
                  <a:pt x="7903" y="285"/>
                  <a:pt x="7903" y="285"/>
                  <a:pt x="7903" y="285"/>
                </a:cubicBezTo>
                <a:cubicBezTo>
                  <a:pt x="7909" y="279"/>
                  <a:pt x="7909" y="273"/>
                  <a:pt x="7915" y="273"/>
                </a:cubicBezTo>
                <a:cubicBezTo>
                  <a:pt x="7921" y="273"/>
                  <a:pt x="7927" y="273"/>
                  <a:pt x="7927" y="267"/>
                </a:cubicBezTo>
                <a:cubicBezTo>
                  <a:pt x="7933" y="267"/>
                  <a:pt x="7939" y="267"/>
                  <a:pt x="7939" y="261"/>
                </a:cubicBezTo>
                <a:cubicBezTo>
                  <a:pt x="7945" y="255"/>
                  <a:pt x="7939" y="255"/>
                  <a:pt x="7939" y="249"/>
                </a:cubicBezTo>
                <a:cubicBezTo>
                  <a:pt x="7939" y="243"/>
                  <a:pt x="7939" y="243"/>
                  <a:pt x="7939" y="237"/>
                </a:cubicBezTo>
                <a:cubicBezTo>
                  <a:pt x="7939" y="231"/>
                  <a:pt x="7939" y="231"/>
                  <a:pt x="7933" y="225"/>
                </a:cubicBezTo>
                <a:cubicBezTo>
                  <a:pt x="7933" y="225"/>
                  <a:pt x="7927" y="220"/>
                  <a:pt x="7927" y="213"/>
                </a:cubicBezTo>
                <a:cubicBezTo>
                  <a:pt x="7921" y="213"/>
                  <a:pt x="7921" y="213"/>
                  <a:pt x="7915" y="213"/>
                </a:cubicBezTo>
                <a:cubicBezTo>
                  <a:pt x="7903" y="213"/>
                  <a:pt x="7903" y="213"/>
                  <a:pt x="7903" y="213"/>
                </a:cubicBezTo>
                <a:cubicBezTo>
                  <a:pt x="7897" y="213"/>
                  <a:pt x="7897" y="220"/>
                  <a:pt x="7892" y="220"/>
                </a:cubicBezTo>
                <a:cubicBezTo>
                  <a:pt x="7880" y="220"/>
                  <a:pt x="7874" y="220"/>
                  <a:pt x="7862" y="220"/>
                </a:cubicBezTo>
                <a:cubicBezTo>
                  <a:pt x="7856" y="220"/>
                  <a:pt x="7856" y="220"/>
                  <a:pt x="7850" y="220"/>
                </a:cubicBezTo>
                <a:cubicBezTo>
                  <a:pt x="7838" y="220"/>
                  <a:pt x="7826" y="220"/>
                  <a:pt x="7814" y="220"/>
                </a:cubicBezTo>
                <a:cubicBezTo>
                  <a:pt x="7809" y="220"/>
                  <a:pt x="7803" y="220"/>
                  <a:pt x="7803" y="213"/>
                </a:cubicBezTo>
                <a:cubicBezTo>
                  <a:pt x="7803" y="231"/>
                  <a:pt x="7803" y="237"/>
                  <a:pt x="7803" y="255"/>
                </a:cubicBezTo>
                <a:lnTo>
                  <a:pt x="7797" y="261"/>
                </a:lnTo>
                <a:cubicBezTo>
                  <a:pt x="7797" y="267"/>
                  <a:pt x="7803" y="267"/>
                  <a:pt x="7803" y="273"/>
                </a:cubicBezTo>
                <a:cubicBezTo>
                  <a:pt x="7797" y="273"/>
                  <a:pt x="7791" y="279"/>
                  <a:pt x="7785" y="279"/>
                </a:cubicBezTo>
                <a:cubicBezTo>
                  <a:pt x="7779" y="279"/>
                  <a:pt x="7779" y="273"/>
                  <a:pt x="7773" y="273"/>
                </a:cubicBezTo>
                <a:cubicBezTo>
                  <a:pt x="7761" y="273"/>
                  <a:pt x="7761" y="273"/>
                  <a:pt x="7749" y="273"/>
                </a:cubicBezTo>
                <a:cubicBezTo>
                  <a:pt x="7743" y="273"/>
                  <a:pt x="7737" y="273"/>
                  <a:pt x="7732" y="273"/>
                </a:cubicBezTo>
                <a:cubicBezTo>
                  <a:pt x="7720" y="273"/>
                  <a:pt x="7720" y="279"/>
                  <a:pt x="7708" y="285"/>
                </a:cubicBezTo>
                <a:cubicBezTo>
                  <a:pt x="7708" y="285"/>
                  <a:pt x="7702" y="285"/>
                  <a:pt x="7696" y="285"/>
                </a:cubicBezTo>
                <a:cubicBezTo>
                  <a:pt x="7690" y="291"/>
                  <a:pt x="7690" y="291"/>
                  <a:pt x="7684" y="297"/>
                </a:cubicBezTo>
                <a:cubicBezTo>
                  <a:pt x="7684" y="297"/>
                  <a:pt x="7678" y="297"/>
                  <a:pt x="7672" y="297"/>
                </a:cubicBezTo>
                <a:cubicBezTo>
                  <a:pt x="7672" y="291"/>
                  <a:pt x="7678" y="285"/>
                  <a:pt x="7678" y="285"/>
                </a:cubicBezTo>
                <a:cubicBezTo>
                  <a:pt x="7678" y="279"/>
                  <a:pt x="7684" y="279"/>
                  <a:pt x="7684" y="273"/>
                </a:cubicBezTo>
                <a:cubicBezTo>
                  <a:pt x="7684" y="267"/>
                  <a:pt x="7684" y="261"/>
                  <a:pt x="7690" y="261"/>
                </a:cubicBezTo>
                <a:cubicBezTo>
                  <a:pt x="7690" y="255"/>
                  <a:pt x="7696" y="249"/>
                  <a:pt x="7702" y="249"/>
                </a:cubicBezTo>
                <a:cubicBezTo>
                  <a:pt x="7714" y="249"/>
                  <a:pt x="7714" y="249"/>
                  <a:pt x="7714" y="249"/>
                </a:cubicBezTo>
                <a:cubicBezTo>
                  <a:pt x="7720" y="249"/>
                  <a:pt x="7726" y="249"/>
                  <a:pt x="7737" y="249"/>
                </a:cubicBezTo>
                <a:cubicBezTo>
                  <a:pt x="7743" y="249"/>
                  <a:pt x="7749" y="249"/>
                  <a:pt x="7761" y="249"/>
                </a:cubicBezTo>
                <a:cubicBezTo>
                  <a:pt x="7767" y="243"/>
                  <a:pt x="7767" y="243"/>
                  <a:pt x="7773" y="237"/>
                </a:cubicBezTo>
                <a:cubicBezTo>
                  <a:pt x="7767" y="225"/>
                  <a:pt x="7767" y="225"/>
                  <a:pt x="7767" y="225"/>
                </a:cubicBezTo>
                <a:cubicBezTo>
                  <a:pt x="7767" y="225"/>
                  <a:pt x="7761" y="220"/>
                  <a:pt x="7755" y="220"/>
                </a:cubicBezTo>
                <a:cubicBezTo>
                  <a:pt x="7749" y="220"/>
                  <a:pt x="7749" y="220"/>
                  <a:pt x="7743" y="220"/>
                </a:cubicBezTo>
                <a:cubicBezTo>
                  <a:pt x="7737" y="220"/>
                  <a:pt x="7732" y="220"/>
                  <a:pt x="7726" y="220"/>
                </a:cubicBezTo>
                <a:cubicBezTo>
                  <a:pt x="7708" y="220"/>
                  <a:pt x="7696" y="225"/>
                  <a:pt x="7678" y="225"/>
                </a:cubicBezTo>
                <a:cubicBezTo>
                  <a:pt x="7672" y="225"/>
                  <a:pt x="7666" y="225"/>
                  <a:pt x="7654" y="225"/>
                </a:cubicBezTo>
                <a:cubicBezTo>
                  <a:pt x="7654" y="225"/>
                  <a:pt x="7648" y="231"/>
                  <a:pt x="7643" y="231"/>
                </a:cubicBezTo>
                <a:cubicBezTo>
                  <a:pt x="7566" y="231"/>
                  <a:pt x="7566" y="231"/>
                  <a:pt x="7566" y="231"/>
                </a:cubicBezTo>
                <a:cubicBezTo>
                  <a:pt x="7554" y="231"/>
                  <a:pt x="7548" y="225"/>
                  <a:pt x="7536" y="225"/>
                </a:cubicBezTo>
                <a:cubicBezTo>
                  <a:pt x="7524" y="225"/>
                  <a:pt x="7518" y="225"/>
                  <a:pt x="7506" y="231"/>
                </a:cubicBezTo>
                <a:cubicBezTo>
                  <a:pt x="7500" y="231"/>
                  <a:pt x="7494" y="231"/>
                  <a:pt x="7494" y="231"/>
                </a:cubicBezTo>
                <a:cubicBezTo>
                  <a:pt x="7488" y="231"/>
                  <a:pt x="7482" y="237"/>
                  <a:pt x="7482" y="237"/>
                </a:cubicBezTo>
                <a:cubicBezTo>
                  <a:pt x="7477" y="237"/>
                  <a:pt x="7471" y="243"/>
                  <a:pt x="7471" y="243"/>
                </a:cubicBezTo>
                <a:cubicBezTo>
                  <a:pt x="7465" y="243"/>
                  <a:pt x="7459" y="249"/>
                  <a:pt x="7453" y="249"/>
                </a:cubicBezTo>
                <a:cubicBezTo>
                  <a:pt x="7447" y="249"/>
                  <a:pt x="7441" y="249"/>
                  <a:pt x="7435" y="249"/>
                </a:cubicBezTo>
                <a:cubicBezTo>
                  <a:pt x="7429" y="249"/>
                  <a:pt x="7429" y="255"/>
                  <a:pt x="7423" y="255"/>
                </a:cubicBezTo>
                <a:cubicBezTo>
                  <a:pt x="7417" y="255"/>
                  <a:pt x="7411" y="255"/>
                  <a:pt x="7405" y="255"/>
                </a:cubicBezTo>
                <a:cubicBezTo>
                  <a:pt x="7400" y="255"/>
                  <a:pt x="7400" y="261"/>
                  <a:pt x="7393" y="261"/>
                </a:cubicBezTo>
                <a:cubicBezTo>
                  <a:pt x="7388" y="261"/>
                  <a:pt x="7382" y="261"/>
                  <a:pt x="7382" y="261"/>
                </a:cubicBezTo>
                <a:cubicBezTo>
                  <a:pt x="7376" y="267"/>
                  <a:pt x="7370" y="267"/>
                  <a:pt x="7364" y="267"/>
                </a:cubicBezTo>
                <a:cubicBezTo>
                  <a:pt x="7358" y="267"/>
                  <a:pt x="7358" y="267"/>
                  <a:pt x="7352" y="261"/>
                </a:cubicBezTo>
                <a:cubicBezTo>
                  <a:pt x="7358" y="261"/>
                  <a:pt x="7358" y="255"/>
                  <a:pt x="7358" y="255"/>
                </a:cubicBezTo>
                <a:cubicBezTo>
                  <a:pt x="7364" y="243"/>
                  <a:pt x="7370" y="237"/>
                  <a:pt x="7376" y="231"/>
                </a:cubicBezTo>
                <a:cubicBezTo>
                  <a:pt x="7376" y="225"/>
                  <a:pt x="7382" y="220"/>
                  <a:pt x="7382" y="220"/>
                </a:cubicBezTo>
                <a:cubicBezTo>
                  <a:pt x="7393" y="213"/>
                  <a:pt x="7400" y="208"/>
                  <a:pt x="7411" y="208"/>
                </a:cubicBezTo>
                <a:cubicBezTo>
                  <a:pt x="7417" y="208"/>
                  <a:pt x="7417" y="202"/>
                  <a:pt x="7423" y="202"/>
                </a:cubicBezTo>
                <a:cubicBezTo>
                  <a:pt x="7619" y="202"/>
                  <a:pt x="7619" y="202"/>
                  <a:pt x="7619" y="202"/>
                </a:cubicBezTo>
                <a:cubicBezTo>
                  <a:pt x="7619" y="202"/>
                  <a:pt x="7625" y="202"/>
                  <a:pt x="7631" y="202"/>
                </a:cubicBezTo>
                <a:cubicBezTo>
                  <a:pt x="7631" y="196"/>
                  <a:pt x="7631" y="190"/>
                  <a:pt x="7637" y="190"/>
                </a:cubicBezTo>
                <a:cubicBezTo>
                  <a:pt x="7643" y="190"/>
                  <a:pt x="7643" y="184"/>
                  <a:pt x="7648" y="184"/>
                </a:cubicBezTo>
                <a:cubicBezTo>
                  <a:pt x="7809" y="184"/>
                  <a:pt x="7809" y="184"/>
                  <a:pt x="7809" y="184"/>
                </a:cubicBezTo>
                <a:cubicBezTo>
                  <a:pt x="7814" y="184"/>
                  <a:pt x="7820" y="184"/>
                  <a:pt x="7820" y="184"/>
                </a:cubicBezTo>
                <a:cubicBezTo>
                  <a:pt x="7832" y="184"/>
                  <a:pt x="7838" y="184"/>
                  <a:pt x="7844" y="184"/>
                </a:cubicBezTo>
                <a:cubicBezTo>
                  <a:pt x="7850" y="184"/>
                  <a:pt x="7850" y="178"/>
                  <a:pt x="7856" y="178"/>
                </a:cubicBezTo>
                <a:cubicBezTo>
                  <a:pt x="7862" y="178"/>
                  <a:pt x="7856" y="166"/>
                  <a:pt x="7862" y="166"/>
                </a:cubicBezTo>
                <a:cubicBezTo>
                  <a:pt x="7868" y="166"/>
                  <a:pt x="7868" y="166"/>
                  <a:pt x="7874" y="166"/>
                </a:cubicBezTo>
                <a:cubicBezTo>
                  <a:pt x="7880" y="166"/>
                  <a:pt x="7880" y="160"/>
                  <a:pt x="7886" y="160"/>
                </a:cubicBezTo>
                <a:cubicBezTo>
                  <a:pt x="7892" y="160"/>
                  <a:pt x="7892" y="160"/>
                  <a:pt x="7897" y="160"/>
                </a:cubicBezTo>
                <a:cubicBezTo>
                  <a:pt x="7903" y="160"/>
                  <a:pt x="7903" y="160"/>
                  <a:pt x="7909" y="160"/>
                </a:cubicBezTo>
                <a:cubicBezTo>
                  <a:pt x="7915" y="160"/>
                  <a:pt x="7915" y="154"/>
                  <a:pt x="7921" y="154"/>
                </a:cubicBezTo>
                <a:cubicBezTo>
                  <a:pt x="7933" y="148"/>
                  <a:pt x="7945" y="154"/>
                  <a:pt x="7957" y="154"/>
                </a:cubicBezTo>
                <a:cubicBezTo>
                  <a:pt x="7963" y="154"/>
                  <a:pt x="7963" y="148"/>
                  <a:pt x="7969" y="148"/>
                </a:cubicBezTo>
                <a:cubicBezTo>
                  <a:pt x="7969" y="125"/>
                  <a:pt x="7969" y="125"/>
                  <a:pt x="7969" y="125"/>
                </a:cubicBezTo>
                <a:cubicBezTo>
                  <a:pt x="7939" y="119"/>
                  <a:pt x="7939" y="119"/>
                  <a:pt x="7939" y="119"/>
                </a:cubicBezTo>
                <a:cubicBezTo>
                  <a:pt x="7933" y="125"/>
                  <a:pt x="7927" y="125"/>
                  <a:pt x="7921" y="125"/>
                </a:cubicBezTo>
                <a:cubicBezTo>
                  <a:pt x="7915" y="125"/>
                  <a:pt x="7915" y="125"/>
                  <a:pt x="7915" y="125"/>
                </a:cubicBezTo>
                <a:cubicBezTo>
                  <a:pt x="7909" y="125"/>
                  <a:pt x="7909" y="125"/>
                  <a:pt x="7903" y="119"/>
                </a:cubicBezTo>
                <a:cubicBezTo>
                  <a:pt x="7892" y="119"/>
                  <a:pt x="7880" y="113"/>
                  <a:pt x="7868" y="113"/>
                </a:cubicBezTo>
                <a:cubicBezTo>
                  <a:pt x="7856" y="113"/>
                  <a:pt x="7850" y="119"/>
                  <a:pt x="7844" y="119"/>
                </a:cubicBezTo>
                <a:cubicBezTo>
                  <a:pt x="7832" y="119"/>
                  <a:pt x="7826" y="119"/>
                  <a:pt x="7814" y="113"/>
                </a:cubicBezTo>
                <a:cubicBezTo>
                  <a:pt x="7809" y="113"/>
                  <a:pt x="7809" y="113"/>
                  <a:pt x="7803" y="107"/>
                </a:cubicBezTo>
                <a:cubicBezTo>
                  <a:pt x="7803" y="107"/>
                  <a:pt x="7814" y="107"/>
                  <a:pt x="7814" y="101"/>
                </a:cubicBezTo>
                <a:cubicBezTo>
                  <a:pt x="7814" y="95"/>
                  <a:pt x="7809" y="95"/>
                  <a:pt x="7809" y="89"/>
                </a:cubicBezTo>
                <a:cubicBezTo>
                  <a:pt x="7803" y="89"/>
                  <a:pt x="7803" y="89"/>
                  <a:pt x="7797" y="89"/>
                </a:cubicBezTo>
                <a:cubicBezTo>
                  <a:pt x="7791" y="89"/>
                  <a:pt x="7785" y="83"/>
                  <a:pt x="7773" y="83"/>
                </a:cubicBezTo>
                <a:cubicBezTo>
                  <a:pt x="7773" y="83"/>
                  <a:pt x="7773" y="83"/>
                  <a:pt x="7767" y="83"/>
                </a:cubicBezTo>
                <a:cubicBezTo>
                  <a:pt x="7761" y="89"/>
                  <a:pt x="7761" y="95"/>
                  <a:pt x="7755" y="95"/>
                </a:cubicBezTo>
                <a:cubicBezTo>
                  <a:pt x="7702" y="95"/>
                  <a:pt x="7702" y="95"/>
                  <a:pt x="7702" y="95"/>
                </a:cubicBezTo>
                <a:cubicBezTo>
                  <a:pt x="7690" y="95"/>
                  <a:pt x="7684" y="83"/>
                  <a:pt x="7678" y="77"/>
                </a:cubicBezTo>
                <a:cubicBezTo>
                  <a:pt x="7672" y="77"/>
                  <a:pt x="7672" y="77"/>
                  <a:pt x="7666" y="77"/>
                </a:cubicBezTo>
                <a:cubicBezTo>
                  <a:pt x="7654" y="71"/>
                  <a:pt x="7648" y="77"/>
                  <a:pt x="7643" y="77"/>
                </a:cubicBezTo>
                <a:cubicBezTo>
                  <a:pt x="7571" y="77"/>
                  <a:pt x="7571" y="77"/>
                  <a:pt x="7571" y="77"/>
                </a:cubicBezTo>
                <a:cubicBezTo>
                  <a:pt x="7554" y="77"/>
                  <a:pt x="7554" y="77"/>
                  <a:pt x="7554" y="77"/>
                </a:cubicBezTo>
                <a:cubicBezTo>
                  <a:pt x="7512" y="77"/>
                  <a:pt x="7512" y="77"/>
                  <a:pt x="7512" y="77"/>
                </a:cubicBezTo>
                <a:cubicBezTo>
                  <a:pt x="7488" y="77"/>
                  <a:pt x="7488" y="77"/>
                  <a:pt x="7488" y="77"/>
                </a:cubicBezTo>
                <a:cubicBezTo>
                  <a:pt x="7482" y="77"/>
                  <a:pt x="7477" y="77"/>
                  <a:pt x="7465" y="77"/>
                </a:cubicBezTo>
                <a:cubicBezTo>
                  <a:pt x="7459" y="77"/>
                  <a:pt x="7459" y="83"/>
                  <a:pt x="7453" y="89"/>
                </a:cubicBezTo>
                <a:cubicBezTo>
                  <a:pt x="7352" y="89"/>
                  <a:pt x="7352" y="89"/>
                  <a:pt x="7352" y="89"/>
                </a:cubicBezTo>
                <a:cubicBezTo>
                  <a:pt x="7358" y="77"/>
                  <a:pt x="7358" y="77"/>
                  <a:pt x="7358" y="77"/>
                </a:cubicBezTo>
                <a:cubicBezTo>
                  <a:pt x="7382" y="77"/>
                  <a:pt x="7382" y="77"/>
                  <a:pt x="7382" y="77"/>
                </a:cubicBezTo>
                <a:cubicBezTo>
                  <a:pt x="7388" y="77"/>
                  <a:pt x="7393" y="77"/>
                  <a:pt x="7405" y="77"/>
                </a:cubicBezTo>
                <a:cubicBezTo>
                  <a:pt x="7405" y="77"/>
                  <a:pt x="7411" y="71"/>
                  <a:pt x="7411" y="65"/>
                </a:cubicBezTo>
                <a:cubicBezTo>
                  <a:pt x="7417" y="65"/>
                  <a:pt x="7417" y="59"/>
                  <a:pt x="7417" y="54"/>
                </a:cubicBezTo>
                <a:cubicBezTo>
                  <a:pt x="7761" y="54"/>
                  <a:pt x="7761" y="54"/>
                  <a:pt x="7761" y="54"/>
                </a:cubicBezTo>
                <a:cubicBezTo>
                  <a:pt x="7761" y="47"/>
                  <a:pt x="7761" y="47"/>
                  <a:pt x="7761" y="42"/>
                </a:cubicBezTo>
                <a:cubicBezTo>
                  <a:pt x="7755" y="36"/>
                  <a:pt x="7755" y="36"/>
                  <a:pt x="7749" y="30"/>
                </a:cubicBezTo>
                <a:cubicBezTo>
                  <a:pt x="7743" y="30"/>
                  <a:pt x="7743" y="24"/>
                  <a:pt x="7737" y="24"/>
                </a:cubicBezTo>
                <a:cubicBezTo>
                  <a:pt x="7726" y="18"/>
                  <a:pt x="7720" y="18"/>
                  <a:pt x="7714" y="18"/>
                </a:cubicBezTo>
                <a:cubicBezTo>
                  <a:pt x="7696" y="18"/>
                  <a:pt x="7696" y="18"/>
                  <a:pt x="7696" y="18"/>
                </a:cubicBezTo>
                <a:cubicBezTo>
                  <a:pt x="7690" y="18"/>
                  <a:pt x="7684" y="18"/>
                  <a:pt x="7672" y="18"/>
                </a:cubicBezTo>
                <a:cubicBezTo>
                  <a:pt x="7660" y="18"/>
                  <a:pt x="7654" y="12"/>
                  <a:pt x="7648" y="12"/>
                </a:cubicBezTo>
                <a:cubicBezTo>
                  <a:pt x="7643" y="12"/>
                  <a:pt x="7643" y="6"/>
                  <a:pt x="7637" y="6"/>
                </a:cubicBezTo>
                <a:cubicBezTo>
                  <a:pt x="7631" y="6"/>
                  <a:pt x="7631" y="6"/>
                  <a:pt x="7625" y="6"/>
                </a:cubicBezTo>
                <a:cubicBezTo>
                  <a:pt x="7619" y="0"/>
                  <a:pt x="7613" y="6"/>
                  <a:pt x="7601" y="6"/>
                </a:cubicBezTo>
                <a:cubicBezTo>
                  <a:pt x="7589" y="6"/>
                  <a:pt x="7583" y="6"/>
                  <a:pt x="7577" y="6"/>
                </a:cubicBezTo>
                <a:cubicBezTo>
                  <a:pt x="7571" y="6"/>
                  <a:pt x="7566" y="6"/>
                  <a:pt x="7566" y="6"/>
                </a:cubicBezTo>
                <a:cubicBezTo>
                  <a:pt x="7554" y="6"/>
                  <a:pt x="7548" y="6"/>
                  <a:pt x="7536" y="6"/>
                </a:cubicBezTo>
                <a:cubicBezTo>
                  <a:pt x="7524" y="6"/>
                  <a:pt x="7524" y="6"/>
                  <a:pt x="7524" y="6"/>
                </a:cubicBezTo>
                <a:cubicBezTo>
                  <a:pt x="7512" y="6"/>
                  <a:pt x="7506" y="0"/>
                  <a:pt x="7500" y="0"/>
                </a:cubicBezTo>
                <a:cubicBezTo>
                  <a:pt x="7405" y="0"/>
                  <a:pt x="7352" y="0"/>
                  <a:pt x="7257" y="0"/>
                </a:cubicBezTo>
                <a:cubicBezTo>
                  <a:pt x="7245" y="0"/>
                  <a:pt x="7239" y="0"/>
                  <a:pt x="7234" y="6"/>
                </a:cubicBezTo>
                <a:cubicBezTo>
                  <a:pt x="7227" y="6"/>
                  <a:pt x="7222" y="6"/>
                  <a:pt x="7222" y="6"/>
                </a:cubicBezTo>
                <a:cubicBezTo>
                  <a:pt x="7216" y="6"/>
                  <a:pt x="7210" y="12"/>
                  <a:pt x="7204" y="12"/>
                </a:cubicBezTo>
                <a:cubicBezTo>
                  <a:pt x="7204" y="18"/>
                  <a:pt x="7198" y="24"/>
                  <a:pt x="7192" y="24"/>
                </a:cubicBezTo>
                <a:cubicBezTo>
                  <a:pt x="7192" y="24"/>
                  <a:pt x="7186" y="24"/>
                  <a:pt x="7180" y="24"/>
                </a:cubicBezTo>
                <a:cubicBezTo>
                  <a:pt x="7168" y="24"/>
                  <a:pt x="7168" y="24"/>
                  <a:pt x="7168" y="24"/>
                </a:cubicBezTo>
                <a:cubicBezTo>
                  <a:pt x="7162" y="24"/>
                  <a:pt x="7162" y="24"/>
                  <a:pt x="7156" y="24"/>
                </a:cubicBezTo>
                <a:cubicBezTo>
                  <a:pt x="7139" y="24"/>
                  <a:pt x="7139" y="24"/>
                  <a:pt x="7139" y="24"/>
                </a:cubicBezTo>
                <a:cubicBezTo>
                  <a:pt x="7139" y="24"/>
                  <a:pt x="7133" y="18"/>
                  <a:pt x="7127" y="18"/>
                </a:cubicBezTo>
                <a:cubicBezTo>
                  <a:pt x="7121" y="18"/>
                  <a:pt x="7115" y="18"/>
                  <a:pt x="7109" y="18"/>
                </a:cubicBezTo>
                <a:cubicBezTo>
                  <a:pt x="7103" y="18"/>
                  <a:pt x="7097" y="18"/>
                  <a:pt x="7091" y="18"/>
                </a:cubicBezTo>
                <a:cubicBezTo>
                  <a:pt x="7073" y="18"/>
                  <a:pt x="7068" y="30"/>
                  <a:pt x="7056" y="36"/>
                </a:cubicBezTo>
                <a:cubicBezTo>
                  <a:pt x="7061" y="42"/>
                  <a:pt x="7061" y="54"/>
                  <a:pt x="7061" y="59"/>
                </a:cubicBezTo>
                <a:cubicBezTo>
                  <a:pt x="7068" y="65"/>
                  <a:pt x="7068" y="65"/>
                  <a:pt x="7068" y="71"/>
                </a:cubicBezTo>
                <a:cubicBezTo>
                  <a:pt x="7068" y="83"/>
                  <a:pt x="7056" y="83"/>
                  <a:pt x="7050" y="89"/>
                </a:cubicBezTo>
                <a:cubicBezTo>
                  <a:pt x="7044" y="89"/>
                  <a:pt x="7038" y="89"/>
                  <a:pt x="7026" y="89"/>
                </a:cubicBezTo>
                <a:cubicBezTo>
                  <a:pt x="7014" y="89"/>
                  <a:pt x="7008" y="89"/>
                  <a:pt x="7002" y="83"/>
                </a:cubicBezTo>
                <a:cubicBezTo>
                  <a:pt x="6996" y="83"/>
                  <a:pt x="6996" y="77"/>
                  <a:pt x="6990" y="77"/>
                </a:cubicBezTo>
                <a:cubicBezTo>
                  <a:pt x="6931" y="77"/>
                  <a:pt x="6931" y="77"/>
                  <a:pt x="6931" y="77"/>
                </a:cubicBezTo>
                <a:cubicBezTo>
                  <a:pt x="6913" y="77"/>
                  <a:pt x="6907" y="65"/>
                  <a:pt x="6890" y="54"/>
                </a:cubicBezTo>
                <a:lnTo>
                  <a:pt x="6884" y="54"/>
                </a:lnTo>
                <a:cubicBezTo>
                  <a:pt x="6866" y="54"/>
                  <a:pt x="6860" y="47"/>
                  <a:pt x="6848" y="47"/>
                </a:cubicBezTo>
                <a:cubicBezTo>
                  <a:pt x="6842" y="47"/>
                  <a:pt x="6842" y="47"/>
                  <a:pt x="6836" y="47"/>
                </a:cubicBezTo>
                <a:cubicBezTo>
                  <a:pt x="6830" y="54"/>
                  <a:pt x="6824" y="54"/>
                  <a:pt x="6824" y="54"/>
                </a:cubicBezTo>
                <a:cubicBezTo>
                  <a:pt x="6818" y="54"/>
                  <a:pt x="6818" y="59"/>
                  <a:pt x="6813" y="65"/>
                </a:cubicBezTo>
                <a:cubicBezTo>
                  <a:pt x="6813" y="65"/>
                  <a:pt x="6807" y="71"/>
                  <a:pt x="6801" y="71"/>
                </a:cubicBezTo>
                <a:cubicBezTo>
                  <a:pt x="6789" y="71"/>
                  <a:pt x="6783" y="71"/>
                  <a:pt x="6777" y="71"/>
                </a:cubicBezTo>
                <a:cubicBezTo>
                  <a:pt x="6765" y="71"/>
                  <a:pt x="6765" y="71"/>
                  <a:pt x="6765" y="71"/>
                </a:cubicBezTo>
                <a:cubicBezTo>
                  <a:pt x="6759" y="71"/>
                  <a:pt x="6759" y="71"/>
                  <a:pt x="6753" y="71"/>
                </a:cubicBezTo>
                <a:cubicBezTo>
                  <a:pt x="6747" y="71"/>
                  <a:pt x="6741" y="59"/>
                  <a:pt x="6735" y="59"/>
                </a:cubicBezTo>
                <a:cubicBezTo>
                  <a:pt x="6724" y="59"/>
                  <a:pt x="6718" y="65"/>
                  <a:pt x="6706" y="71"/>
                </a:cubicBezTo>
                <a:cubicBezTo>
                  <a:pt x="6688" y="71"/>
                  <a:pt x="6676" y="65"/>
                  <a:pt x="6658" y="65"/>
                </a:cubicBezTo>
                <a:lnTo>
                  <a:pt x="6652" y="65"/>
                </a:lnTo>
                <a:lnTo>
                  <a:pt x="6646" y="71"/>
                </a:lnTo>
                <a:lnTo>
                  <a:pt x="6641" y="71"/>
                </a:lnTo>
                <a:lnTo>
                  <a:pt x="6635" y="71"/>
                </a:lnTo>
                <a:cubicBezTo>
                  <a:pt x="6629" y="71"/>
                  <a:pt x="6623" y="77"/>
                  <a:pt x="6623" y="77"/>
                </a:cubicBezTo>
                <a:cubicBezTo>
                  <a:pt x="6617" y="77"/>
                  <a:pt x="6611" y="83"/>
                  <a:pt x="6605" y="83"/>
                </a:cubicBezTo>
                <a:cubicBezTo>
                  <a:pt x="6605" y="89"/>
                  <a:pt x="6611" y="89"/>
                  <a:pt x="6611" y="95"/>
                </a:cubicBezTo>
                <a:cubicBezTo>
                  <a:pt x="6617" y="101"/>
                  <a:pt x="6617" y="101"/>
                  <a:pt x="6617" y="101"/>
                </a:cubicBezTo>
                <a:cubicBezTo>
                  <a:pt x="6623" y="101"/>
                  <a:pt x="6623" y="101"/>
                  <a:pt x="6623" y="107"/>
                </a:cubicBezTo>
                <a:cubicBezTo>
                  <a:pt x="6629" y="107"/>
                  <a:pt x="6629" y="101"/>
                  <a:pt x="6635" y="107"/>
                </a:cubicBezTo>
                <a:cubicBezTo>
                  <a:pt x="6641" y="107"/>
                  <a:pt x="6641" y="107"/>
                  <a:pt x="6646" y="113"/>
                </a:cubicBezTo>
                <a:cubicBezTo>
                  <a:pt x="6652" y="113"/>
                  <a:pt x="6652" y="113"/>
                  <a:pt x="6652" y="119"/>
                </a:cubicBezTo>
                <a:cubicBezTo>
                  <a:pt x="6658" y="119"/>
                  <a:pt x="6658" y="119"/>
                  <a:pt x="6658" y="125"/>
                </a:cubicBezTo>
                <a:cubicBezTo>
                  <a:pt x="6658" y="125"/>
                  <a:pt x="6664" y="125"/>
                  <a:pt x="6664" y="131"/>
                </a:cubicBezTo>
                <a:cubicBezTo>
                  <a:pt x="6664" y="131"/>
                  <a:pt x="6664" y="136"/>
                  <a:pt x="6664" y="142"/>
                </a:cubicBezTo>
                <a:cubicBezTo>
                  <a:pt x="6670" y="148"/>
                  <a:pt x="6664" y="148"/>
                  <a:pt x="6664" y="154"/>
                </a:cubicBezTo>
                <a:cubicBezTo>
                  <a:pt x="6658" y="148"/>
                  <a:pt x="6658" y="148"/>
                  <a:pt x="6658" y="148"/>
                </a:cubicBezTo>
                <a:lnTo>
                  <a:pt x="6658" y="148"/>
                </a:lnTo>
                <a:cubicBezTo>
                  <a:pt x="6652" y="142"/>
                  <a:pt x="6652" y="142"/>
                  <a:pt x="6652" y="142"/>
                </a:cubicBezTo>
                <a:cubicBezTo>
                  <a:pt x="6652" y="136"/>
                  <a:pt x="6646" y="142"/>
                  <a:pt x="6646" y="142"/>
                </a:cubicBezTo>
                <a:cubicBezTo>
                  <a:pt x="6646" y="136"/>
                  <a:pt x="6641" y="136"/>
                  <a:pt x="6641" y="136"/>
                </a:cubicBezTo>
                <a:cubicBezTo>
                  <a:pt x="6635" y="136"/>
                  <a:pt x="6635" y="136"/>
                  <a:pt x="6635" y="136"/>
                </a:cubicBezTo>
                <a:cubicBezTo>
                  <a:pt x="6629" y="136"/>
                  <a:pt x="6629" y="131"/>
                  <a:pt x="6623" y="131"/>
                </a:cubicBezTo>
                <a:cubicBezTo>
                  <a:pt x="6623" y="131"/>
                  <a:pt x="6623" y="131"/>
                  <a:pt x="6617" y="131"/>
                </a:cubicBezTo>
                <a:cubicBezTo>
                  <a:pt x="6617" y="131"/>
                  <a:pt x="6617" y="131"/>
                  <a:pt x="6611" y="131"/>
                </a:cubicBezTo>
                <a:cubicBezTo>
                  <a:pt x="6611" y="125"/>
                  <a:pt x="6611" y="125"/>
                  <a:pt x="6605" y="125"/>
                </a:cubicBezTo>
                <a:cubicBezTo>
                  <a:pt x="6605" y="125"/>
                  <a:pt x="6605" y="125"/>
                  <a:pt x="6599" y="125"/>
                </a:cubicBezTo>
                <a:lnTo>
                  <a:pt x="6593" y="125"/>
                </a:lnTo>
                <a:cubicBezTo>
                  <a:pt x="6587" y="125"/>
                  <a:pt x="6587" y="125"/>
                  <a:pt x="6581" y="125"/>
                </a:cubicBezTo>
                <a:cubicBezTo>
                  <a:pt x="6575" y="125"/>
                  <a:pt x="6575" y="125"/>
                  <a:pt x="6569" y="125"/>
                </a:cubicBezTo>
                <a:cubicBezTo>
                  <a:pt x="6569" y="125"/>
                  <a:pt x="6563" y="125"/>
                  <a:pt x="6563" y="131"/>
                </a:cubicBezTo>
                <a:cubicBezTo>
                  <a:pt x="6563" y="131"/>
                  <a:pt x="6563" y="131"/>
                  <a:pt x="6563" y="136"/>
                </a:cubicBezTo>
                <a:cubicBezTo>
                  <a:pt x="6563" y="136"/>
                  <a:pt x="6563" y="136"/>
                  <a:pt x="6563" y="142"/>
                </a:cubicBezTo>
                <a:cubicBezTo>
                  <a:pt x="6563" y="148"/>
                  <a:pt x="6563" y="148"/>
                  <a:pt x="6569" y="154"/>
                </a:cubicBezTo>
                <a:cubicBezTo>
                  <a:pt x="6569" y="154"/>
                  <a:pt x="6569" y="154"/>
                  <a:pt x="6575" y="160"/>
                </a:cubicBezTo>
                <a:cubicBezTo>
                  <a:pt x="6575" y="160"/>
                  <a:pt x="6575" y="160"/>
                  <a:pt x="6581" y="166"/>
                </a:cubicBezTo>
                <a:cubicBezTo>
                  <a:pt x="6587" y="166"/>
                  <a:pt x="6587" y="166"/>
                  <a:pt x="6593" y="172"/>
                </a:cubicBezTo>
                <a:cubicBezTo>
                  <a:pt x="6599" y="172"/>
                  <a:pt x="6605" y="172"/>
                  <a:pt x="6605" y="178"/>
                </a:cubicBezTo>
                <a:cubicBezTo>
                  <a:pt x="6611" y="178"/>
                  <a:pt x="6611" y="178"/>
                  <a:pt x="6611" y="178"/>
                </a:cubicBezTo>
                <a:cubicBezTo>
                  <a:pt x="6617" y="178"/>
                  <a:pt x="6617" y="178"/>
                  <a:pt x="6617" y="178"/>
                </a:cubicBezTo>
                <a:cubicBezTo>
                  <a:pt x="6623" y="178"/>
                  <a:pt x="6623" y="178"/>
                  <a:pt x="6623" y="184"/>
                </a:cubicBezTo>
                <a:cubicBezTo>
                  <a:pt x="6629" y="184"/>
                  <a:pt x="6635" y="184"/>
                  <a:pt x="6641" y="184"/>
                </a:cubicBezTo>
                <a:cubicBezTo>
                  <a:pt x="6652" y="184"/>
                  <a:pt x="6652" y="184"/>
                  <a:pt x="6652" y="184"/>
                </a:cubicBezTo>
                <a:lnTo>
                  <a:pt x="6658" y="184"/>
                </a:lnTo>
                <a:lnTo>
                  <a:pt x="6664" y="184"/>
                </a:lnTo>
                <a:cubicBezTo>
                  <a:pt x="6664" y="190"/>
                  <a:pt x="6670" y="190"/>
                  <a:pt x="6670" y="190"/>
                </a:cubicBezTo>
                <a:cubicBezTo>
                  <a:pt x="6676" y="196"/>
                  <a:pt x="6676" y="196"/>
                  <a:pt x="6682" y="202"/>
                </a:cubicBezTo>
                <a:cubicBezTo>
                  <a:pt x="6682" y="202"/>
                  <a:pt x="6682" y="202"/>
                  <a:pt x="6688" y="208"/>
                </a:cubicBezTo>
                <a:cubicBezTo>
                  <a:pt x="6688" y="208"/>
                  <a:pt x="6694" y="213"/>
                  <a:pt x="6694" y="220"/>
                </a:cubicBezTo>
                <a:cubicBezTo>
                  <a:pt x="6700" y="220"/>
                  <a:pt x="6700" y="220"/>
                  <a:pt x="6700" y="225"/>
                </a:cubicBezTo>
                <a:cubicBezTo>
                  <a:pt x="6700" y="225"/>
                  <a:pt x="6706" y="225"/>
                  <a:pt x="6706" y="231"/>
                </a:cubicBezTo>
                <a:cubicBezTo>
                  <a:pt x="6706" y="231"/>
                  <a:pt x="6706" y="231"/>
                  <a:pt x="6706" y="237"/>
                </a:cubicBezTo>
                <a:lnTo>
                  <a:pt x="6706" y="243"/>
                </a:lnTo>
                <a:cubicBezTo>
                  <a:pt x="6706" y="249"/>
                  <a:pt x="6706" y="255"/>
                  <a:pt x="6700" y="255"/>
                </a:cubicBezTo>
                <a:cubicBezTo>
                  <a:pt x="6700" y="255"/>
                  <a:pt x="6700" y="255"/>
                  <a:pt x="6694" y="255"/>
                </a:cubicBezTo>
                <a:cubicBezTo>
                  <a:pt x="6688" y="255"/>
                  <a:pt x="6688" y="249"/>
                  <a:pt x="6682" y="249"/>
                </a:cubicBezTo>
                <a:lnTo>
                  <a:pt x="6676" y="249"/>
                </a:lnTo>
                <a:cubicBezTo>
                  <a:pt x="6670" y="249"/>
                  <a:pt x="6670" y="249"/>
                  <a:pt x="6670" y="249"/>
                </a:cubicBezTo>
                <a:cubicBezTo>
                  <a:pt x="6664" y="249"/>
                  <a:pt x="6664" y="243"/>
                  <a:pt x="6658" y="243"/>
                </a:cubicBezTo>
                <a:cubicBezTo>
                  <a:pt x="6652" y="243"/>
                  <a:pt x="6652" y="237"/>
                  <a:pt x="6646" y="237"/>
                </a:cubicBezTo>
                <a:cubicBezTo>
                  <a:pt x="6646" y="237"/>
                  <a:pt x="6646" y="237"/>
                  <a:pt x="6641" y="237"/>
                </a:cubicBezTo>
                <a:cubicBezTo>
                  <a:pt x="6641" y="237"/>
                  <a:pt x="6641" y="237"/>
                  <a:pt x="6635" y="231"/>
                </a:cubicBezTo>
                <a:lnTo>
                  <a:pt x="6629" y="231"/>
                </a:lnTo>
                <a:cubicBezTo>
                  <a:pt x="6623" y="231"/>
                  <a:pt x="6623" y="225"/>
                  <a:pt x="6617" y="225"/>
                </a:cubicBezTo>
                <a:cubicBezTo>
                  <a:pt x="6617" y="225"/>
                  <a:pt x="6617" y="225"/>
                  <a:pt x="6611" y="225"/>
                </a:cubicBezTo>
                <a:cubicBezTo>
                  <a:pt x="6605" y="225"/>
                  <a:pt x="6599" y="220"/>
                  <a:pt x="6593" y="220"/>
                </a:cubicBezTo>
                <a:cubicBezTo>
                  <a:pt x="6587" y="220"/>
                  <a:pt x="6587" y="220"/>
                  <a:pt x="6581" y="220"/>
                </a:cubicBezTo>
                <a:cubicBezTo>
                  <a:pt x="6575" y="213"/>
                  <a:pt x="6575" y="213"/>
                  <a:pt x="6569" y="208"/>
                </a:cubicBezTo>
                <a:cubicBezTo>
                  <a:pt x="6563" y="208"/>
                  <a:pt x="6563" y="208"/>
                  <a:pt x="6563" y="208"/>
                </a:cubicBezTo>
                <a:cubicBezTo>
                  <a:pt x="6558" y="208"/>
                  <a:pt x="6558" y="202"/>
                  <a:pt x="6558" y="202"/>
                </a:cubicBezTo>
                <a:cubicBezTo>
                  <a:pt x="6552" y="202"/>
                  <a:pt x="6552" y="202"/>
                  <a:pt x="6552" y="202"/>
                </a:cubicBezTo>
                <a:cubicBezTo>
                  <a:pt x="6546" y="196"/>
                  <a:pt x="6546" y="196"/>
                  <a:pt x="6540" y="196"/>
                </a:cubicBezTo>
                <a:cubicBezTo>
                  <a:pt x="6540" y="190"/>
                  <a:pt x="6534" y="190"/>
                  <a:pt x="6534" y="190"/>
                </a:cubicBezTo>
                <a:lnTo>
                  <a:pt x="6528" y="184"/>
                </a:lnTo>
                <a:lnTo>
                  <a:pt x="6522" y="178"/>
                </a:lnTo>
                <a:cubicBezTo>
                  <a:pt x="6516" y="178"/>
                  <a:pt x="6516" y="178"/>
                  <a:pt x="6516" y="178"/>
                </a:cubicBezTo>
                <a:cubicBezTo>
                  <a:pt x="6510" y="178"/>
                  <a:pt x="6510" y="172"/>
                  <a:pt x="6510" y="172"/>
                </a:cubicBezTo>
                <a:cubicBezTo>
                  <a:pt x="6504" y="172"/>
                  <a:pt x="6504" y="172"/>
                  <a:pt x="6504" y="172"/>
                </a:cubicBezTo>
                <a:cubicBezTo>
                  <a:pt x="6498" y="172"/>
                  <a:pt x="6498" y="172"/>
                  <a:pt x="6492" y="172"/>
                </a:cubicBezTo>
                <a:cubicBezTo>
                  <a:pt x="6469" y="172"/>
                  <a:pt x="6469" y="172"/>
                  <a:pt x="6469" y="172"/>
                </a:cubicBezTo>
                <a:lnTo>
                  <a:pt x="6463" y="172"/>
                </a:lnTo>
                <a:cubicBezTo>
                  <a:pt x="6457" y="172"/>
                  <a:pt x="6451" y="166"/>
                  <a:pt x="6451" y="166"/>
                </a:cubicBezTo>
                <a:cubicBezTo>
                  <a:pt x="6445" y="166"/>
                  <a:pt x="6439" y="166"/>
                  <a:pt x="6439" y="166"/>
                </a:cubicBezTo>
                <a:cubicBezTo>
                  <a:pt x="6433" y="160"/>
                  <a:pt x="6427" y="154"/>
                  <a:pt x="6421" y="154"/>
                </a:cubicBezTo>
                <a:cubicBezTo>
                  <a:pt x="6397" y="154"/>
                  <a:pt x="6386" y="160"/>
                  <a:pt x="6362" y="160"/>
                </a:cubicBezTo>
                <a:cubicBezTo>
                  <a:pt x="6362" y="160"/>
                  <a:pt x="6362" y="160"/>
                  <a:pt x="6362" y="166"/>
                </a:cubicBezTo>
                <a:cubicBezTo>
                  <a:pt x="6362" y="166"/>
                  <a:pt x="6368" y="166"/>
                  <a:pt x="6368" y="172"/>
                </a:cubicBezTo>
                <a:cubicBezTo>
                  <a:pt x="6374" y="178"/>
                  <a:pt x="6374" y="178"/>
                  <a:pt x="6380" y="184"/>
                </a:cubicBezTo>
                <a:cubicBezTo>
                  <a:pt x="6386" y="190"/>
                  <a:pt x="6386" y="190"/>
                  <a:pt x="6391" y="190"/>
                </a:cubicBezTo>
                <a:cubicBezTo>
                  <a:pt x="6391" y="196"/>
                  <a:pt x="6397" y="190"/>
                  <a:pt x="6397" y="190"/>
                </a:cubicBezTo>
                <a:cubicBezTo>
                  <a:pt x="6403" y="196"/>
                  <a:pt x="6403" y="196"/>
                  <a:pt x="6403" y="196"/>
                </a:cubicBezTo>
                <a:cubicBezTo>
                  <a:pt x="6409" y="196"/>
                  <a:pt x="6409" y="202"/>
                  <a:pt x="6409" y="202"/>
                </a:cubicBezTo>
                <a:cubicBezTo>
                  <a:pt x="6409" y="208"/>
                  <a:pt x="6415" y="208"/>
                  <a:pt x="6421" y="213"/>
                </a:cubicBezTo>
                <a:cubicBezTo>
                  <a:pt x="6421" y="213"/>
                  <a:pt x="6421" y="213"/>
                  <a:pt x="6427" y="213"/>
                </a:cubicBezTo>
                <a:cubicBezTo>
                  <a:pt x="6427" y="220"/>
                  <a:pt x="6427" y="220"/>
                  <a:pt x="6427" y="225"/>
                </a:cubicBezTo>
                <a:cubicBezTo>
                  <a:pt x="6433" y="225"/>
                  <a:pt x="6433" y="225"/>
                  <a:pt x="6439" y="225"/>
                </a:cubicBezTo>
                <a:cubicBezTo>
                  <a:pt x="6439" y="231"/>
                  <a:pt x="6439" y="237"/>
                  <a:pt x="6445" y="237"/>
                </a:cubicBezTo>
                <a:cubicBezTo>
                  <a:pt x="6445" y="243"/>
                  <a:pt x="6445" y="243"/>
                  <a:pt x="6445" y="243"/>
                </a:cubicBezTo>
                <a:cubicBezTo>
                  <a:pt x="6445" y="249"/>
                  <a:pt x="6445" y="249"/>
                  <a:pt x="6451" y="255"/>
                </a:cubicBezTo>
                <a:cubicBezTo>
                  <a:pt x="6451" y="255"/>
                  <a:pt x="6451" y="261"/>
                  <a:pt x="6451" y="267"/>
                </a:cubicBezTo>
                <a:cubicBezTo>
                  <a:pt x="6451" y="273"/>
                  <a:pt x="6451" y="273"/>
                  <a:pt x="6451" y="273"/>
                </a:cubicBezTo>
                <a:cubicBezTo>
                  <a:pt x="6439" y="273"/>
                  <a:pt x="6439" y="273"/>
                  <a:pt x="6439" y="273"/>
                </a:cubicBezTo>
                <a:cubicBezTo>
                  <a:pt x="6433" y="273"/>
                  <a:pt x="6433" y="273"/>
                  <a:pt x="6433" y="273"/>
                </a:cubicBezTo>
                <a:cubicBezTo>
                  <a:pt x="6427" y="273"/>
                  <a:pt x="6427" y="273"/>
                  <a:pt x="6421" y="267"/>
                </a:cubicBezTo>
                <a:cubicBezTo>
                  <a:pt x="6421" y="267"/>
                  <a:pt x="6421" y="267"/>
                  <a:pt x="6421" y="261"/>
                </a:cubicBezTo>
                <a:cubicBezTo>
                  <a:pt x="6415" y="261"/>
                  <a:pt x="6409" y="261"/>
                  <a:pt x="6409" y="261"/>
                </a:cubicBezTo>
                <a:lnTo>
                  <a:pt x="6409" y="255"/>
                </a:lnTo>
                <a:cubicBezTo>
                  <a:pt x="6403" y="255"/>
                  <a:pt x="6403" y="255"/>
                  <a:pt x="6403" y="249"/>
                </a:cubicBezTo>
                <a:cubicBezTo>
                  <a:pt x="6397" y="249"/>
                  <a:pt x="6397" y="249"/>
                  <a:pt x="6391" y="243"/>
                </a:cubicBezTo>
                <a:cubicBezTo>
                  <a:pt x="6391" y="243"/>
                  <a:pt x="6386" y="243"/>
                  <a:pt x="6386" y="237"/>
                </a:cubicBezTo>
                <a:cubicBezTo>
                  <a:pt x="6386" y="237"/>
                  <a:pt x="6380" y="237"/>
                  <a:pt x="6380" y="231"/>
                </a:cubicBezTo>
                <a:cubicBezTo>
                  <a:pt x="6374" y="231"/>
                  <a:pt x="6368" y="225"/>
                  <a:pt x="6362" y="225"/>
                </a:cubicBezTo>
                <a:cubicBezTo>
                  <a:pt x="6362" y="225"/>
                  <a:pt x="6362" y="220"/>
                  <a:pt x="6356" y="220"/>
                </a:cubicBezTo>
                <a:cubicBezTo>
                  <a:pt x="6356" y="220"/>
                  <a:pt x="6356" y="220"/>
                  <a:pt x="6350" y="220"/>
                </a:cubicBezTo>
                <a:cubicBezTo>
                  <a:pt x="6350" y="213"/>
                  <a:pt x="6350" y="213"/>
                  <a:pt x="6344" y="213"/>
                </a:cubicBezTo>
                <a:cubicBezTo>
                  <a:pt x="6344" y="208"/>
                  <a:pt x="6338" y="208"/>
                  <a:pt x="6338" y="202"/>
                </a:cubicBezTo>
                <a:cubicBezTo>
                  <a:pt x="6332" y="202"/>
                  <a:pt x="6332" y="202"/>
                  <a:pt x="6332" y="202"/>
                </a:cubicBezTo>
                <a:cubicBezTo>
                  <a:pt x="6326" y="202"/>
                  <a:pt x="6326" y="202"/>
                  <a:pt x="6326" y="202"/>
                </a:cubicBezTo>
                <a:cubicBezTo>
                  <a:pt x="6320" y="202"/>
                  <a:pt x="6314" y="202"/>
                  <a:pt x="6309" y="196"/>
                </a:cubicBezTo>
                <a:lnTo>
                  <a:pt x="6303" y="196"/>
                </a:lnTo>
                <a:cubicBezTo>
                  <a:pt x="6303" y="190"/>
                  <a:pt x="6303" y="190"/>
                  <a:pt x="6303" y="184"/>
                </a:cubicBezTo>
                <a:lnTo>
                  <a:pt x="6297" y="184"/>
                </a:lnTo>
                <a:cubicBezTo>
                  <a:pt x="6297" y="178"/>
                  <a:pt x="6291" y="178"/>
                  <a:pt x="6291" y="178"/>
                </a:cubicBezTo>
                <a:cubicBezTo>
                  <a:pt x="6285" y="178"/>
                  <a:pt x="6285" y="178"/>
                  <a:pt x="6279" y="178"/>
                </a:cubicBezTo>
                <a:cubicBezTo>
                  <a:pt x="6279" y="178"/>
                  <a:pt x="6279" y="178"/>
                  <a:pt x="6273" y="178"/>
                </a:cubicBezTo>
                <a:cubicBezTo>
                  <a:pt x="6273" y="178"/>
                  <a:pt x="6267" y="172"/>
                  <a:pt x="6261" y="172"/>
                </a:cubicBezTo>
                <a:cubicBezTo>
                  <a:pt x="6243" y="172"/>
                  <a:pt x="6243" y="172"/>
                  <a:pt x="6243" y="172"/>
                </a:cubicBezTo>
                <a:cubicBezTo>
                  <a:pt x="6243" y="184"/>
                  <a:pt x="6243" y="184"/>
                  <a:pt x="6243" y="184"/>
                </a:cubicBezTo>
                <a:cubicBezTo>
                  <a:pt x="6243" y="190"/>
                  <a:pt x="6243" y="190"/>
                  <a:pt x="6249" y="196"/>
                </a:cubicBezTo>
                <a:cubicBezTo>
                  <a:pt x="6249" y="202"/>
                  <a:pt x="6255" y="208"/>
                  <a:pt x="6255" y="213"/>
                </a:cubicBezTo>
                <a:cubicBezTo>
                  <a:pt x="6261" y="213"/>
                  <a:pt x="6261" y="220"/>
                  <a:pt x="6261" y="220"/>
                </a:cubicBezTo>
                <a:cubicBezTo>
                  <a:pt x="6261" y="225"/>
                  <a:pt x="6261" y="225"/>
                  <a:pt x="6261" y="231"/>
                </a:cubicBezTo>
                <a:cubicBezTo>
                  <a:pt x="6255" y="231"/>
                  <a:pt x="6261" y="231"/>
                  <a:pt x="6261" y="237"/>
                </a:cubicBezTo>
                <a:lnTo>
                  <a:pt x="6255" y="243"/>
                </a:lnTo>
                <a:cubicBezTo>
                  <a:pt x="6255" y="249"/>
                  <a:pt x="6255" y="249"/>
                  <a:pt x="6255" y="249"/>
                </a:cubicBezTo>
                <a:cubicBezTo>
                  <a:pt x="6255" y="249"/>
                  <a:pt x="6255" y="249"/>
                  <a:pt x="6255" y="255"/>
                </a:cubicBezTo>
                <a:cubicBezTo>
                  <a:pt x="6249" y="261"/>
                  <a:pt x="6249" y="267"/>
                  <a:pt x="6243" y="279"/>
                </a:cubicBezTo>
                <a:lnTo>
                  <a:pt x="6243" y="285"/>
                </a:lnTo>
                <a:cubicBezTo>
                  <a:pt x="6243" y="285"/>
                  <a:pt x="6243" y="291"/>
                  <a:pt x="6237" y="291"/>
                </a:cubicBezTo>
                <a:cubicBezTo>
                  <a:pt x="6237" y="291"/>
                  <a:pt x="6237" y="291"/>
                  <a:pt x="6231" y="291"/>
                </a:cubicBezTo>
                <a:cubicBezTo>
                  <a:pt x="6225" y="291"/>
                  <a:pt x="6225" y="291"/>
                  <a:pt x="6220" y="291"/>
                </a:cubicBezTo>
                <a:lnTo>
                  <a:pt x="6214" y="285"/>
                </a:lnTo>
                <a:cubicBezTo>
                  <a:pt x="6208" y="285"/>
                  <a:pt x="6202" y="279"/>
                  <a:pt x="6202" y="273"/>
                </a:cubicBezTo>
                <a:cubicBezTo>
                  <a:pt x="6202" y="273"/>
                  <a:pt x="6202" y="273"/>
                  <a:pt x="6202" y="267"/>
                </a:cubicBezTo>
                <a:cubicBezTo>
                  <a:pt x="6202" y="267"/>
                  <a:pt x="6202" y="261"/>
                  <a:pt x="6202" y="255"/>
                </a:cubicBezTo>
                <a:cubicBezTo>
                  <a:pt x="6202" y="255"/>
                  <a:pt x="6208" y="255"/>
                  <a:pt x="6208" y="249"/>
                </a:cubicBezTo>
                <a:cubicBezTo>
                  <a:pt x="6214" y="243"/>
                  <a:pt x="6214" y="243"/>
                  <a:pt x="6220" y="237"/>
                </a:cubicBezTo>
                <a:cubicBezTo>
                  <a:pt x="6220" y="237"/>
                  <a:pt x="6225" y="237"/>
                  <a:pt x="6225" y="231"/>
                </a:cubicBezTo>
                <a:cubicBezTo>
                  <a:pt x="6225" y="231"/>
                  <a:pt x="6225" y="231"/>
                  <a:pt x="6225" y="225"/>
                </a:cubicBezTo>
                <a:cubicBezTo>
                  <a:pt x="6225" y="225"/>
                  <a:pt x="6225" y="225"/>
                  <a:pt x="6225" y="220"/>
                </a:cubicBezTo>
                <a:cubicBezTo>
                  <a:pt x="6225" y="220"/>
                  <a:pt x="6220" y="220"/>
                  <a:pt x="6220" y="213"/>
                </a:cubicBezTo>
                <a:cubicBezTo>
                  <a:pt x="6220" y="213"/>
                  <a:pt x="6220" y="208"/>
                  <a:pt x="6214" y="208"/>
                </a:cubicBezTo>
                <a:cubicBezTo>
                  <a:pt x="6214" y="202"/>
                  <a:pt x="6208" y="202"/>
                  <a:pt x="6208" y="202"/>
                </a:cubicBezTo>
                <a:cubicBezTo>
                  <a:pt x="6208" y="196"/>
                  <a:pt x="6208" y="196"/>
                  <a:pt x="6208" y="196"/>
                </a:cubicBezTo>
                <a:lnTo>
                  <a:pt x="6214" y="190"/>
                </a:lnTo>
                <a:cubicBezTo>
                  <a:pt x="6208" y="184"/>
                  <a:pt x="6208" y="184"/>
                  <a:pt x="6202" y="178"/>
                </a:cubicBezTo>
                <a:cubicBezTo>
                  <a:pt x="6202" y="178"/>
                  <a:pt x="6202" y="178"/>
                  <a:pt x="6196" y="172"/>
                </a:cubicBezTo>
                <a:cubicBezTo>
                  <a:pt x="6196" y="172"/>
                  <a:pt x="6190" y="172"/>
                  <a:pt x="6190" y="166"/>
                </a:cubicBezTo>
                <a:lnTo>
                  <a:pt x="6184" y="166"/>
                </a:lnTo>
                <a:cubicBezTo>
                  <a:pt x="6178" y="160"/>
                  <a:pt x="6178" y="160"/>
                  <a:pt x="6178" y="160"/>
                </a:cubicBezTo>
                <a:cubicBezTo>
                  <a:pt x="6172" y="154"/>
                  <a:pt x="6172" y="160"/>
                  <a:pt x="6166" y="160"/>
                </a:cubicBezTo>
                <a:lnTo>
                  <a:pt x="6160" y="160"/>
                </a:lnTo>
                <a:cubicBezTo>
                  <a:pt x="6154" y="160"/>
                  <a:pt x="6154" y="160"/>
                  <a:pt x="6154" y="160"/>
                </a:cubicBezTo>
                <a:cubicBezTo>
                  <a:pt x="6148" y="160"/>
                  <a:pt x="6143" y="160"/>
                  <a:pt x="6143" y="166"/>
                </a:cubicBezTo>
                <a:cubicBezTo>
                  <a:pt x="6136" y="166"/>
                  <a:pt x="6136" y="166"/>
                  <a:pt x="6136" y="166"/>
                </a:cubicBezTo>
                <a:cubicBezTo>
                  <a:pt x="6131" y="166"/>
                  <a:pt x="6125" y="172"/>
                  <a:pt x="6119" y="172"/>
                </a:cubicBezTo>
                <a:cubicBezTo>
                  <a:pt x="6119" y="178"/>
                  <a:pt x="6119" y="178"/>
                  <a:pt x="6113" y="178"/>
                </a:cubicBezTo>
                <a:cubicBezTo>
                  <a:pt x="6113" y="178"/>
                  <a:pt x="6113" y="184"/>
                  <a:pt x="6107" y="184"/>
                </a:cubicBezTo>
                <a:cubicBezTo>
                  <a:pt x="6107" y="184"/>
                  <a:pt x="6107" y="184"/>
                  <a:pt x="6101" y="184"/>
                </a:cubicBezTo>
                <a:cubicBezTo>
                  <a:pt x="6101" y="184"/>
                  <a:pt x="6101" y="184"/>
                  <a:pt x="6095" y="184"/>
                </a:cubicBezTo>
                <a:cubicBezTo>
                  <a:pt x="6095" y="184"/>
                  <a:pt x="6095" y="190"/>
                  <a:pt x="6089" y="190"/>
                </a:cubicBezTo>
                <a:lnTo>
                  <a:pt x="6083" y="190"/>
                </a:lnTo>
                <a:cubicBezTo>
                  <a:pt x="6077" y="190"/>
                  <a:pt x="6077" y="196"/>
                  <a:pt x="6077" y="196"/>
                </a:cubicBezTo>
                <a:cubicBezTo>
                  <a:pt x="6071" y="196"/>
                  <a:pt x="6065" y="196"/>
                  <a:pt x="6065" y="196"/>
                </a:cubicBezTo>
                <a:cubicBezTo>
                  <a:pt x="6059" y="196"/>
                  <a:pt x="6059" y="196"/>
                  <a:pt x="6059" y="196"/>
                </a:cubicBezTo>
                <a:cubicBezTo>
                  <a:pt x="6024" y="196"/>
                  <a:pt x="6024" y="196"/>
                  <a:pt x="6024" y="196"/>
                </a:cubicBezTo>
                <a:cubicBezTo>
                  <a:pt x="6018" y="196"/>
                  <a:pt x="6018" y="196"/>
                  <a:pt x="6018" y="196"/>
                </a:cubicBezTo>
                <a:cubicBezTo>
                  <a:pt x="6012" y="196"/>
                  <a:pt x="6012" y="196"/>
                  <a:pt x="6006" y="202"/>
                </a:cubicBezTo>
                <a:cubicBezTo>
                  <a:pt x="6006" y="202"/>
                  <a:pt x="6006" y="202"/>
                  <a:pt x="6000" y="202"/>
                </a:cubicBezTo>
                <a:cubicBezTo>
                  <a:pt x="6000" y="202"/>
                  <a:pt x="5994" y="208"/>
                  <a:pt x="5988" y="208"/>
                </a:cubicBezTo>
                <a:lnTo>
                  <a:pt x="5988" y="208"/>
                </a:lnTo>
                <a:cubicBezTo>
                  <a:pt x="5982" y="208"/>
                  <a:pt x="5982" y="202"/>
                  <a:pt x="5977" y="202"/>
                </a:cubicBezTo>
                <a:cubicBezTo>
                  <a:pt x="5965" y="202"/>
                  <a:pt x="5959" y="208"/>
                  <a:pt x="5947" y="208"/>
                </a:cubicBezTo>
                <a:cubicBezTo>
                  <a:pt x="5941" y="208"/>
                  <a:pt x="5941" y="208"/>
                  <a:pt x="5935" y="208"/>
                </a:cubicBezTo>
                <a:cubicBezTo>
                  <a:pt x="5935" y="208"/>
                  <a:pt x="5935" y="208"/>
                  <a:pt x="5929" y="208"/>
                </a:cubicBezTo>
                <a:cubicBezTo>
                  <a:pt x="5929" y="208"/>
                  <a:pt x="5929" y="213"/>
                  <a:pt x="5923" y="213"/>
                </a:cubicBezTo>
                <a:cubicBezTo>
                  <a:pt x="5923" y="213"/>
                  <a:pt x="5929" y="220"/>
                  <a:pt x="5923" y="220"/>
                </a:cubicBezTo>
                <a:cubicBezTo>
                  <a:pt x="5929" y="220"/>
                  <a:pt x="5929" y="225"/>
                  <a:pt x="5929" y="225"/>
                </a:cubicBezTo>
                <a:lnTo>
                  <a:pt x="5935" y="225"/>
                </a:lnTo>
                <a:cubicBezTo>
                  <a:pt x="5935" y="225"/>
                  <a:pt x="5935" y="225"/>
                  <a:pt x="5941" y="225"/>
                </a:cubicBezTo>
                <a:cubicBezTo>
                  <a:pt x="5947" y="231"/>
                  <a:pt x="5947" y="225"/>
                  <a:pt x="5953" y="225"/>
                </a:cubicBezTo>
                <a:cubicBezTo>
                  <a:pt x="5959" y="231"/>
                  <a:pt x="5959" y="231"/>
                  <a:pt x="5959" y="231"/>
                </a:cubicBezTo>
                <a:cubicBezTo>
                  <a:pt x="5965" y="231"/>
                  <a:pt x="5965" y="231"/>
                  <a:pt x="5970" y="237"/>
                </a:cubicBezTo>
                <a:cubicBezTo>
                  <a:pt x="5970" y="237"/>
                  <a:pt x="5970" y="237"/>
                  <a:pt x="5977" y="243"/>
                </a:cubicBezTo>
                <a:cubicBezTo>
                  <a:pt x="5977" y="243"/>
                  <a:pt x="5977" y="243"/>
                  <a:pt x="5977" y="249"/>
                </a:cubicBezTo>
                <a:cubicBezTo>
                  <a:pt x="5977" y="249"/>
                  <a:pt x="5982" y="249"/>
                  <a:pt x="5982" y="255"/>
                </a:cubicBezTo>
                <a:cubicBezTo>
                  <a:pt x="5982" y="255"/>
                  <a:pt x="5982" y="261"/>
                  <a:pt x="5988" y="261"/>
                </a:cubicBezTo>
                <a:cubicBezTo>
                  <a:pt x="5988" y="261"/>
                  <a:pt x="5988" y="261"/>
                  <a:pt x="5994" y="261"/>
                </a:cubicBezTo>
                <a:cubicBezTo>
                  <a:pt x="6000" y="261"/>
                  <a:pt x="6000" y="267"/>
                  <a:pt x="6006" y="267"/>
                </a:cubicBezTo>
                <a:cubicBezTo>
                  <a:pt x="6006" y="267"/>
                  <a:pt x="6006" y="267"/>
                  <a:pt x="6012" y="267"/>
                </a:cubicBezTo>
                <a:cubicBezTo>
                  <a:pt x="6012" y="267"/>
                  <a:pt x="6018" y="267"/>
                  <a:pt x="6024" y="267"/>
                </a:cubicBezTo>
                <a:cubicBezTo>
                  <a:pt x="6024" y="267"/>
                  <a:pt x="6024" y="267"/>
                  <a:pt x="6030" y="267"/>
                </a:cubicBezTo>
                <a:cubicBezTo>
                  <a:pt x="6030" y="273"/>
                  <a:pt x="6030" y="273"/>
                  <a:pt x="6036" y="273"/>
                </a:cubicBezTo>
                <a:cubicBezTo>
                  <a:pt x="6036" y="279"/>
                  <a:pt x="6042" y="279"/>
                  <a:pt x="6042" y="279"/>
                </a:cubicBezTo>
                <a:cubicBezTo>
                  <a:pt x="6048" y="279"/>
                  <a:pt x="6048" y="285"/>
                  <a:pt x="6048" y="285"/>
                </a:cubicBezTo>
                <a:cubicBezTo>
                  <a:pt x="6054" y="285"/>
                  <a:pt x="6054" y="285"/>
                  <a:pt x="6054" y="285"/>
                </a:cubicBezTo>
                <a:cubicBezTo>
                  <a:pt x="6059" y="291"/>
                  <a:pt x="6059" y="291"/>
                  <a:pt x="6065" y="297"/>
                </a:cubicBezTo>
                <a:cubicBezTo>
                  <a:pt x="6059" y="302"/>
                  <a:pt x="6059" y="302"/>
                  <a:pt x="6059" y="302"/>
                </a:cubicBezTo>
                <a:cubicBezTo>
                  <a:pt x="6036" y="302"/>
                  <a:pt x="6036" y="302"/>
                  <a:pt x="6036" y="302"/>
                </a:cubicBezTo>
                <a:cubicBezTo>
                  <a:pt x="6036" y="302"/>
                  <a:pt x="6036" y="297"/>
                  <a:pt x="6030" y="297"/>
                </a:cubicBezTo>
                <a:cubicBezTo>
                  <a:pt x="6030" y="297"/>
                  <a:pt x="6030" y="297"/>
                  <a:pt x="6024" y="297"/>
                </a:cubicBezTo>
                <a:cubicBezTo>
                  <a:pt x="6024" y="297"/>
                  <a:pt x="6024" y="297"/>
                  <a:pt x="6018" y="297"/>
                </a:cubicBezTo>
                <a:cubicBezTo>
                  <a:pt x="6012" y="291"/>
                  <a:pt x="6012" y="291"/>
                  <a:pt x="6006" y="291"/>
                </a:cubicBezTo>
                <a:cubicBezTo>
                  <a:pt x="6000" y="291"/>
                  <a:pt x="6000" y="285"/>
                  <a:pt x="6000" y="285"/>
                </a:cubicBezTo>
                <a:cubicBezTo>
                  <a:pt x="5994" y="285"/>
                  <a:pt x="5994" y="279"/>
                  <a:pt x="5994" y="279"/>
                </a:cubicBezTo>
                <a:cubicBezTo>
                  <a:pt x="5988" y="279"/>
                  <a:pt x="5988" y="279"/>
                  <a:pt x="5988" y="273"/>
                </a:cubicBezTo>
                <a:cubicBezTo>
                  <a:pt x="5982" y="273"/>
                  <a:pt x="5982" y="273"/>
                  <a:pt x="5982" y="267"/>
                </a:cubicBezTo>
                <a:cubicBezTo>
                  <a:pt x="5970" y="267"/>
                  <a:pt x="5970" y="273"/>
                  <a:pt x="5959" y="267"/>
                </a:cubicBezTo>
                <a:cubicBezTo>
                  <a:pt x="5959" y="267"/>
                  <a:pt x="5959" y="267"/>
                  <a:pt x="5953" y="267"/>
                </a:cubicBezTo>
                <a:cubicBezTo>
                  <a:pt x="5947" y="267"/>
                  <a:pt x="5947" y="267"/>
                  <a:pt x="5947" y="267"/>
                </a:cubicBezTo>
                <a:cubicBezTo>
                  <a:pt x="5947" y="267"/>
                  <a:pt x="5947" y="267"/>
                  <a:pt x="5941" y="267"/>
                </a:cubicBezTo>
                <a:cubicBezTo>
                  <a:pt x="5935" y="267"/>
                  <a:pt x="5935" y="261"/>
                  <a:pt x="5935" y="261"/>
                </a:cubicBezTo>
                <a:cubicBezTo>
                  <a:pt x="5929" y="255"/>
                  <a:pt x="5929" y="255"/>
                  <a:pt x="5923" y="255"/>
                </a:cubicBezTo>
                <a:cubicBezTo>
                  <a:pt x="5917" y="255"/>
                  <a:pt x="5917" y="255"/>
                  <a:pt x="5917" y="255"/>
                </a:cubicBezTo>
                <a:cubicBezTo>
                  <a:pt x="5911" y="249"/>
                  <a:pt x="5905" y="249"/>
                  <a:pt x="5899" y="249"/>
                </a:cubicBezTo>
                <a:cubicBezTo>
                  <a:pt x="5899" y="243"/>
                  <a:pt x="5899" y="243"/>
                  <a:pt x="5893" y="243"/>
                </a:cubicBezTo>
                <a:cubicBezTo>
                  <a:pt x="5893" y="237"/>
                  <a:pt x="5888" y="237"/>
                  <a:pt x="5888" y="237"/>
                </a:cubicBezTo>
                <a:cubicBezTo>
                  <a:pt x="5888" y="231"/>
                  <a:pt x="5888" y="231"/>
                  <a:pt x="5888" y="231"/>
                </a:cubicBezTo>
                <a:cubicBezTo>
                  <a:pt x="5882" y="225"/>
                  <a:pt x="5882" y="225"/>
                  <a:pt x="5882" y="225"/>
                </a:cubicBezTo>
                <a:cubicBezTo>
                  <a:pt x="5876" y="225"/>
                  <a:pt x="5876" y="225"/>
                  <a:pt x="5876" y="225"/>
                </a:cubicBezTo>
                <a:cubicBezTo>
                  <a:pt x="5864" y="225"/>
                  <a:pt x="5858" y="225"/>
                  <a:pt x="5852" y="231"/>
                </a:cubicBezTo>
                <a:cubicBezTo>
                  <a:pt x="5846" y="231"/>
                  <a:pt x="5846" y="231"/>
                  <a:pt x="5846" y="231"/>
                </a:cubicBezTo>
                <a:cubicBezTo>
                  <a:pt x="5840" y="231"/>
                  <a:pt x="5840" y="231"/>
                  <a:pt x="5840" y="237"/>
                </a:cubicBezTo>
                <a:cubicBezTo>
                  <a:pt x="5834" y="237"/>
                  <a:pt x="5834" y="237"/>
                  <a:pt x="5834" y="237"/>
                </a:cubicBezTo>
                <a:cubicBezTo>
                  <a:pt x="5828" y="243"/>
                  <a:pt x="5828" y="237"/>
                  <a:pt x="5822" y="243"/>
                </a:cubicBezTo>
                <a:cubicBezTo>
                  <a:pt x="5822" y="243"/>
                  <a:pt x="5822" y="243"/>
                  <a:pt x="5816" y="243"/>
                </a:cubicBezTo>
                <a:cubicBezTo>
                  <a:pt x="5816" y="249"/>
                  <a:pt x="5811" y="249"/>
                  <a:pt x="5804" y="249"/>
                </a:cubicBezTo>
                <a:cubicBezTo>
                  <a:pt x="5804" y="249"/>
                  <a:pt x="5799" y="249"/>
                  <a:pt x="5799" y="255"/>
                </a:cubicBezTo>
                <a:cubicBezTo>
                  <a:pt x="5793" y="255"/>
                  <a:pt x="5793" y="255"/>
                  <a:pt x="5793" y="261"/>
                </a:cubicBezTo>
                <a:cubicBezTo>
                  <a:pt x="5793" y="267"/>
                  <a:pt x="5793" y="273"/>
                  <a:pt x="5799" y="273"/>
                </a:cubicBezTo>
                <a:cubicBezTo>
                  <a:pt x="5799" y="279"/>
                  <a:pt x="5804" y="279"/>
                  <a:pt x="5804" y="279"/>
                </a:cubicBezTo>
                <a:cubicBezTo>
                  <a:pt x="5804" y="285"/>
                  <a:pt x="5804" y="285"/>
                  <a:pt x="5804" y="285"/>
                </a:cubicBezTo>
                <a:cubicBezTo>
                  <a:pt x="5811" y="291"/>
                  <a:pt x="5811" y="291"/>
                  <a:pt x="5811" y="291"/>
                </a:cubicBezTo>
                <a:cubicBezTo>
                  <a:pt x="5811" y="338"/>
                  <a:pt x="5811" y="338"/>
                  <a:pt x="5811" y="338"/>
                </a:cubicBezTo>
                <a:cubicBezTo>
                  <a:pt x="5775" y="338"/>
                  <a:pt x="5775" y="338"/>
                  <a:pt x="5775" y="338"/>
                </a:cubicBezTo>
                <a:cubicBezTo>
                  <a:pt x="5769" y="338"/>
                  <a:pt x="5769" y="338"/>
                  <a:pt x="5763" y="338"/>
                </a:cubicBezTo>
                <a:cubicBezTo>
                  <a:pt x="5757" y="332"/>
                  <a:pt x="5757" y="332"/>
                  <a:pt x="5757" y="332"/>
                </a:cubicBezTo>
                <a:cubicBezTo>
                  <a:pt x="5751" y="332"/>
                  <a:pt x="5751" y="326"/>
                  <a:pt x="5751" y="326"/>
                </a:cubicBezTo>
                <a:cubicBezTo>
                  <a:pt x="5745" y="326"/>
                  <a:pt x="5745" y="326"/>
                  <a:pt x="5745" y="326"/>
                </a:cubicBezTo>
                <a:cubicBezTo>
                  <a:pt x="5716" y="326"/>
                  <a:pt x="5704" y="320"/>
                  <a:pt x="5680" y="320"/>
                </a:cubicBezTo>
                <a:cubicBezTo>
                  <a:pt x="5680" y="326"/>
                  <a:pt x="5674" y="326"/>
                  <a:pt x="5674" y="326"/>
                </a:cubicBezTo>
                <a:cubicBezTo>
                  <a:pt x="5668" y="332"/>
                  <a:pt x="5668" y="332"/>
                  <a:pt x="5668" y="338"/>
                </a:cubicBezTo>
                <a:lnTo>
                  <a:pt x="5662" y="344"/>
                </a:lnTo>
                <a:cubicBezTo>
                  <a:pt x="5656" y="344"/>
                  <a:pt x="5656" y="344"/>
                  <a:pt x="5650" y="344"/>
                </a:cubicBezTo>
                <a:cubicBezTo>
                  <a:pt x="5645" y="350"/>
                  <a:pt x="5638" y="350"/>
                  <a:pt x="5633" y="356"/>
                </a:cubicBezTo>
                <a:cubicBezTo>
                  <a:pt x="5627" y="356"/>
                  <a:pt x="5627" y="356"/>
                  <a:pt x="5621" y="356"/>
                </a:cubicBezTo>
                <a:cubicBezTo>
                  <a:pt x="5615" y="356"/>
                  <a:pt x="5615" y="362"/>
                  <a:pt x="5609" y="368"/>
                </a:cubicBezTo>
                <a:cubicBezTo>
                  <a:pt x="5603" y="374"/>
                  <a:pt x="5603" y="374"/>
                  <a:pt x="5603" y="374"/>
                </a:cubicBezTo>
                <a:cubicBezTo>
                  <a:pt x="5603" y="374"/>
                  <a:pt x="5597" y="379"/>
                  <a:pt x="5591" y="379"/>
                </a:cubicBezTo>
                <a:cubicBezTo>
                  <a:pt x="5591" y="386"/>
                  <a:pt x="5591" y="386"/>
                  <a:pt x="5585" y="386"/>
                </a:cubicBezTo>
                <a:lnTo>
                  <a:pt x="5579" y="386"/>
                </a:lnTo>
                <a:cubicBezTo>
                  <a:pt x="5579" y="391"/>
                  <a:pt x="5573" y="386"/>
                  <a:pt x="5567" y="386"/>
                </a:cubicBezTo>
                <a:lnTo>
                  <a:pt x="5561" y="386"/>
                </a:lnTo>
                <a:cubicBezTo>
                  <a:pt x="5556" y="386"/>
                  <a:pt x="5556" y="391"/>
                  <a:pt x="5550" y="391"/>
                </a:cubicBezTo>
                <a:cubicBezTo>
                  <a:pt x="5550" y="391"/>
                  <a:pt x="5550" y="391"/>
                  <a:pt x="5544" y="391"/>
                </a:cubicBezTo>
                <a:lnTo>
                  <a:pt x="5538" y="391"/>
                </a:lnTo>
                <a:cubicBezTo>
                  <a:pt x="5538" y="397"/>
                  <a:pt x="5532" y="397"/>
                  <a:pt x="5532" y="397"/>
                </a:cubicBezTo>
                <a:cubicBezTo>
                  <a:pt x="5526" y="397"/>
                  <a:pt x="5526" y="403"/>
                  <a:pt x="5526" y="403"/>
                </a:cubicBezTo>
                <a:cubicBezTo>
                  <a:pt x="5520" y="403"/>
                  <a:pt x="5520" y="403"/>
                  <a:pt x="5520" y="403"/>
                </a:cubicBezTo>
                <a:lnTo>
                  <a:pt x="5520" y="409"/>
                </a:lnTo>
                <a:cubicBezTo>
                  <a:pt x="5514" y="415"/>
                  <a:pt x="5514" y="415"/>
                  <a:pt x="5514" y="415"/>
                </a:cubicBezTo>
                <a:cubicBezTo>
                  <a:pt x="5508" y="415"/>
                  <a:pt x="5508" y="415"/>
                  <a:pt x="5508" y="415"/>
                </a:cubicBezTo>
                <a:cubicBezTo>
                  <a:pt x="5502" y="415"/>
                  <a:pt x="5502" y="415"/>
                  <a:pt x="5502" y="415"/>
                </a:cubicBezTo>
                <a:cubicBezTo>
                  <a:pt x="5496" y="415"/>
                  <a:pt x="5496" y="421"/>
                  <a:pt x="5496" y="421"/>
                </a:cubicBezTo>
                <a:cubicBezTo>
                  <a:pt x="5496" y="427"/>
                  <a:pt x="5490" y="433"/>
                  <a:pt x="5484" y="439"/>
                </a:cubicBezTo>
                <a:cubicBezTo>
                  <a:pt x="5484" y="439"/>
                  <a:pt x="5484" y="439"/>
                  <a:pt x="5484" y="445"/>
                </a:cubicBezTo>
                <a:lnTo>
                  <a:pt x="5479" y="445"/>
                </a:lnTo>
                <a:cubicBezTo>
                  <a:pt x="5479" y="445"/>
                  <a:pt x="5472" y="445"/>
                  <a:pt x="5472" y="451"/>
                </a:cubicBezTo>
                <a:cubicBezTo>
                  <a:pt x="5472" y="457"/>
                  <a:pt x="5472" y="457"/>
                  <a:pt x="5472" y="463"/>
                </a:cubicBezTo>
                <a:cubicBezTo>
                  <a:pt x="5484" y="463"/>
                  <a:pt x="5484" y="463"/>
                  <a:pt x="5484" y="463"/>
                </a:cubicBezTo>
                <a:cubicBezTo>
                  <a:pt x="5490" y="463"/>
                  <a:pt x="5490" y="463"/>
                  <a:pt x="5496" y="463"/>
                </a:cubicBezTo>
                <a:cubicBezTo>
                  <a:pt x="5502" y="463"/>
                  <a:pt x="5508" y="463"/>
                  <a:pt x="5514" y="468"/>
                </a:cubicBezTo>
                <a:cubicBezTo>
                  <a:pt x="5514" y="468"/>
                  <a:pt x="5514" y="468"/>
                  <a:pt x="5520" y="468"/>
                </a:cubicBezTo>
                <a:cubicBezTo>
                  <a:pt x="5520" y="474"/>
                  <a:pt x="5520" y="474"/>
                  <a:pt x="5520" y="474"/>
                </a:cubicBezTo>
                <a:cubicBezTo>
                  <a:pt x="5526" y="474"/>
                  <a:pt x="5526" y="474"/>
                  <a:pt x="5526" y="474"/>
                </a:cubicBezTo>
                <a:cubicBezTo>
                  <a:pt x="5532" y="474"/>
                  <a:pt x="5538" y="474"/>
                  <a:pt x="5544" y="474"/>
                </a:cubicBezTo>
                <a:cubicBezTo>
                  <a:pt x="5550" y="474"/>
                  <a:pt x="5556" y="480"/>
                  <a:pt x="5561" y="474"/>
                </a:cubicBezTo>
                <a:cubicBezTo>
                  <a:pt x="5567" y="474"/>
                  <a:pt x="5573" y="474"/>
                  <a:pt x="5573" y="474"/>
                </a:cubicBezTo>
                <a:cubicBezTo>
                  <a:pt x="5579" y="474"/>
                  <a:pt x="5579" y="474"/>
                  <a:pt x="5579" y="468"/>
                </a:cubicBezTo>
                <a:cubicBezTo>
                  <a:pt x="5585" y="468"/>
                  <a:pt x="5585" y="468"/>
                  <a:pt x="5585" y="463"/>
                </a:cubicBezTo>
                <a:cubicBezTo>
                  <a:pt x="5591" y="463"/>
                  <a:pt x="5591" y="463"/>
                  <a:pt x="5597" y="463"/>
                </a:cubicBezTo>
                <a:cubicBezTo>
                  <a:pt x="5603" y="463"/>
                  <a:pt x="5603" y="468"/>
                  <a:pt x="5603" y="474"/>
                </a:cubicBezTo>
                <a:cubicBezTo>
                  <a:pt x="5603" y="474"/>
                  <a:pt x="5603" y="480"/>
                  <a:pt x="5603" y="486"/>
                </a:cubicBezTo>
                <a:lnTo>
                  <a:pt x="5603" y="492"/>
                </a:lnTo>
                <a:cubicBezTo>
                  <a:pt x="5603" y="498"/>
                  <a:pt x="5603" y="498"/>
                  <a:pt x="5609" y="498"/>
                </a:cubicBezTo>
                <a:cubicBezTo>
                  <a:pt x="5609" y="504"/>
                  <a:pt x="5609" y="504"/>
                  <a:pt x="5609" y="504"/>
                </a:cubicBezTo>
                <a:cubicBezTo>
                  <a:pt x="5609" y="510"/>
                  <a:pt x="5609" y="510"/>
                  <a:pt x="5609" y="510"/>
                </a:cubicBezTo>
                <a:cubicBezTo>
                  <a:pt x="5609" y="540"/>
                  <a:pt x="5609" y="540"/>
                  <a:pt x="5609" y="540"/>
                </a:cubicBezTo>
                <a:cubicBezTo>
                  <a:pt x="5609" y="552"/>
                  <a:pt x="5603" y="557"/>
                  <a:pt x="5597" y="569"/>
                </a:cubicBezTo>
                <a:cubicBezTo>
                  <a:pt x="5591" y="569"/>
                  <a:pt x="5591" y="569"/>
                  <a:pt x="5591" y="569"/>
                </a:cubicBezTo>
                <a:cubicBezTo>
                  <a:pt x="5585" y="575"/>
                  <a:pt x="5585" y="575"/>
                  <a:pt x="5585" y="575"/>
                </a:cubicBezTo>
                <a:cubicBezTo>
                  <a:pt x="5579" y="575"/>
                  <a:pt x="5573" y="575"/>
                  <a:pt x="5567" y="575"/>
                </a:cubicBezTo>
                <a:cubicBezTo>
                  <a:pt x="5561" y="575"/>
                  <a:pt x="5561" y="575"/>
                  <a:pt x="5561" y="575"/>
                </a:cubicBezTo>
                <a:cubicBezTo>
                  <a:pt x="5556" y="575"/>
                  <a:pt x="5556" y="575"/>
                  <a:pt x="5550" y="575"/>
                </a:cubicBezTo>
                <a:cubicBezTo>
                  <a:pt x="5550" y="575"/>
                  <a:pt x="5544" y="575"/>
                  <a:pt x="5538" y="575"/>
                </a:cubicBezTo>
                <a:cubicBezTo>
                  <a:pt x="5532" y="575"/>
                  <a:pt x="5532" y="575"/>
                  <a:pt x="5526" y="575"/>
                </a:cubicBezTo>
                <a:cubicBezTo>
                  <a:pt x="5526" y="581"/>
                  <a:pt x="5526" y="581"/>
                  <a:pt x="5520" y="581"/>
                </a:cubicBezTo>
                <a:cubicBezTo>
                  <a:pt x="5520" y="587"/>
                  <a:pt x="5514" y="587"/>
                  <a:pt x="5514" y="587"/>
                </a:cubicBezTo>
                <a:cubicBezTo>
                  <a:pt x="5508" y="587"/>
                  <a:pt x="5508" y="587"/>
                  <a:pt x="5502" y="587"/>
                </a:cubicBezTo>
                <a:cubicBezTo>
                  <a:pt x="5479" y="587"/>
                  <a:pt x="5479" y="587"/>
                  <a:pt x="5479" y="587"/>
                </a:cubicBezTo>
                <a:cubicBezTo>
                  <a:pt x="5472" y="587"/>
                  <a:pt x="5467" y="587"/>
                  <a:pt x="5455" y="587"/>
                </a:cubicBezTo>
                <a:cubicBezTo>
                  <a:pt x="5455" y="587"/>
                  <a:pt x="5455" y="587"/>
                  <a:pt x="5449" y="587"/>
                </a:cubicBezTo>
                <a:cubicBezTo>
                  <a:pt x="5449" y="587"/>
                  <a:pt x="5449" y="581"/>
                  <a:pt x="5443" y="581"/>
                </a:cubicBezTo>
                <a:cubicBezTo>
                  <a:pt x="5437" y="581"/>
                  <a:pt x="5437" y="581"/>
                  <a:pt x="5431" y="581"/>
                </a:cubicBezTo>
                <a:cubicBezTo>
                  <a:pt x="5425" y="581"/>
                  <a:pt x="5419" y="581"/>
                  <a:pt x="5413" y="581"/>
                </a:cubicBezTo>
                <a:cubicBezTo>
                  <a:pt x="5407" y="587"/>
                  <a:pt x="5401" y="587"/>
                  <a:pt x="5401" y="587"/>
                </a:cubicBezTo>
                <a:cubicBezTo>
                  <a:pt x="5401" y="593"/>
                  <a:pt x="5395" y="593"/>
                  <a:pt x="5395" y="599"/>
                </a:cubicBezTo>
                <a:lnTo>
                  <a:pt x="5395" y="605"/>
                </a:lnTo>
                <a:cubicBezTo>
                  <a:pt x="5395" y="611"/>
                  <a:pt x="5390" y="617"/>
                  <a:pt x="5384" y="617"/>
                </a:cubicBezTo>
                <a:cubicBezTo>
                  <a:pt x="5384" y="617"/>
                  <a:pt x="5384" y="617"/>
                  <a:pt x="5378" y="617"/>
                </a:cubicBezTo>
                <a:cubicBezTo>
                  <a:pt x="5348" y="617"/>
                  <a:pt x="5348" y="617"/>
                  <a:pt x="5348" y="617"/>
                </a:cubicBezTo>
                <a:cubicBezTo>
                  <a:pt x="5342" y="617"/>
                  <a:pt x="5342" y="623"/>
                  <a:pt x="5336" y="629"/>
                </a:cubicBezTo>
                <a:cubicBezTo>
                  <a:pt x="5330" y="629"/>
                  <a:pt x="5330" y="629"/>
                  <a:pt x="5330" y="629"/>
                </a:cubicBezTo>
                <a:cubicBezTo>
                  <a:pt x="5324" y="629"/>
                  <a:pt x="5318" y="634"/>
                  <a:pt x="5312" y="634"/>
                </a:cubicBezTo>
                <a:cubicBezTo>
                  <a:pt x="5306" y="634"/>
                  <a:pt x="5306" y="634"/>
                  <a:pt x="5301" y="634"/>
                </a:cubicBezTo>
                <a:lnTo>
                  <a:pt x="5295" y="629"/>
                </a:lnTo>
                <a:cubicBezTo>
                  <a:pt x="5289" y="629"/>
                  <a:pt x="5283" y="629"/>
                  <a:pt x="5277" y="629"/>
                </a:cubicBezTo>
                <a:cubicBezTo>
                  <a:pt x="5277" y="629"/>
                  <a:pt x="5271" y="629"/>
                  <a:pt x="5265" y="629"/>
                </a:cubicBezTo>
                <a:cubicBezTo>
                  <a:pt x="5265" y="629"/>
                  <a:pt x="5259" y="629"/>
                  <a:pt x="5259" y="634"/>
                </a:cubicBezTo>
                <a:cubicBezTo>
                  <a:pt x="5253" y="634"/>
                  <a:pt x="5253" y="634"/>
                  <a:pt x="5253" y="634"/>
                </a:cubicBezTo>
                <a:cubicBezTo>
                  <a:pt x="5247" y="634"/>
                  <a:pt x="5247" y="634"/>
                  <a:pt x="5241" y="634"/>
                </a:cubicBezTo>
                <a:cubicBezTo>
                  <a:pt x="5241" y="634"/>
                  <a:pt x="5235" y="634"/>
                  <a:pt x="5235" y="640"/>
                </a:cubicBezTo>
                <a:cubicBezTo>
                  <a:pt x="5235" y="640"/>
                  <a:pt x="5235" y="640"/>
                  <a:pt x="5235" y="646"/>
                </a:cubicBezTo>
                <a:cubicBezTo>
                  <a:pt x="5235" y="646"/>
                  <a:pt x="5235" y="646"/>
                  <a:pt x="5235" y="652"/>
                </a:cubicBezTo>
                <a:cubicBezTo>
                  <a:pt x="5235" y="652"/>
                  <a:pt x="5235" y="652"/>
                  <a:pt x="5229" y="658"/>
                </a:cubicBezTo>
                <a:cubicBezTo>
                  <a:pt x="5229" y="658"/>
                  <a:pt x="5229" y="658"/>
                  <a:pt x="5229" y="664"/>
                </a:cubicBezTo>
                <a:lnTo>
                  <a:pt x="5224" y="664"/>
                </a:lnTo>
                <a:cubicBezTo>
                  <a:pt x="5194" y="664"/>
                  <a:pt x="5194" y="664"/>
                  <a:pt x="5194" y="664"/>
                </a:cubicBezTo>
                <a:cubicBezTo>
                  <a:pt x="5188" y="664"/>
                  <a:pt x="5188" y="664"/>
                  <a:pt x="5188" y="670"/>
                </a:cubicBezTo>
                <a:cubicBezTo>
                  <a:pt x="5182" y="676"/>
                  <a:pt x="5182" y="676"/>
                  <a:pt x="5182" y="682"/>
                </a:cubicBezTo>
                <a:cubicBezTo>
                  <a:pt x="5182" y="682"/>
                  <a:pt x="5182" y="688"/>
                  <a:pt x="5182" y="694"/>
                </a:cubicBezTo>
                <a:cubicBezTo>
                  <a:pt x="5188" y="694"/>
                  <a:pt x="5188" y="700"/>
                  <a:pt x="5188" y="706"/>
                </a:cubicBezTo>
                <a:cubicBezTo>
                  <a:pt x="5194" y="706"/>
                  <a:pt x="5200" y="711"/>
                  <a:pt x="5200" y="711"/>
                </a:cubicBezTo>
                <a:cubicBezTo>
                  <a:pt x="5206" y="718"/>
                  <a:pt x="5206" y="723"/>
                  <a:pt x="5206" y="723"/>
                </a:cubicBezTo>
                <a:cubicBezTo>
                  <a:pt x="5212" y="723"/>
                  <a:pt x="5218" y="723"/>
                  <a:pt x="5218" y="723"/>
                </a:cubicBezTo>
                <a:cubicBezTo>
                  <a:pt x="5224" y="723"/>
                  <a:pt x="5229" y="723"/>
                  <a:pt x="5229" y="723"/>
                </a:cubicBezTo>
                <a:cubicBezTo>
                  <a:pt x="5235" y="723"/>
                  <a:pt x="5241" y="723"/>
                  <a:pt x="5241" y="723"/>
                </a:cubicBezTo>
                <a:cubicBezTo>
                  <a:pt x="5253" y="729"/>
                  <a:pt x="5259" y="729"/>
                  <a:pt x="5265" y="735"/>
                </a:cubicBezTo>
                <a:cubicBezTo>
                  <a:pt x="5271" y="735"/>
                  <a:pt x="5265" y="741"/>
                  <a:pt x="5271" y="747"/>
                </a:cubicBezTo>
                <a:cubicBezTo>
                  <a:pt x="5330" y="747"/>
                  <a:pt x="5330" y="747"/>
                  <a:pt x="5330" y="747"/>
                </a:cubicBezTo>
                <a:cubicBezTo>
                  <a:pt x="5348" y="759"/>
                  <a:pt x="5348" y="759"/>
                  <a:pt x="5348" y="759"/>
                </a:cubicBezTo>
                <a:cubicBezTo>
                  <a:pt x="5354" y="759"/>
                  <a:pt x="5360" y="759"/>
                  <a:pt x="5360" y="759"/>
                </a:cubicBezTo>
                <a:cubicBezTo>
                  <a:pt x="5360" y="759"/>
                  <a:pt x="5360" y="765"/>
                  <a:pt x="5366" y="765"/>
                </a:cubicBezTo>
                <a:cubicBezTo>
                  <a:pt x="5366" y="765"/>
                  <a:pt x="5372" y="771"/>
                  <a:pt x="5378" y="771"/>
                </a:cubicBezTo>
                <a:cubicBezTo>
                  <a:pt x="5384" y="771"/>
                  <a:pt x="5384" y="771"/>
                  <a:pt x="5390" y="771"/>
                </a:cubicBezTo>
                <a:lnTo>
                  <a:pt x="5395" y="771"/>
                </a:lnTo>
                <a:cubicBezTo>
                  <a:pt x="5407" y="771"/>
                  <a:pt x="5407" y="771"/>
                  <a:pt x="5407" y="771"/>
                </a:cubicBezTo>
                <a:cubicBezTo>
                  <a:pt x="5413" y="771"/>
                  <a:pt x="5413" y="771"/>
                  <a:pt x="5419" y="771"/>
                </a:cubicBezTo>
                <a:cubicBezTo>
                  <a:pt x="5419" y="771"/>
                  <a:pt x="5419" y="771"/>
                  <a:pt x="5425" y="771"/>
                </a:cubicBezTo>
                <a:cubicBezTo>
                  <a:pt x="5431" y="771"/>
                  <a:pt x="5431" y="765"/>
                  <a:pt x="5437" y="765"/>
                </a:cubicBezTo>
                <a:lnTo>
                  <a:pt x="5443" y="765"/>
                </a:lnTo>
                <a:cubicBezTo>
                  <a:pt x="5479" y="765"/>
                  <a:pt x="5479" y="765"/>
                  <a:pt x="5479" y="765"/>
                </a:cubicBezTo>
                <a:cubicBezTo>
                  <a:pt x="5479" y="765"/>
                  <a:pt x="5484" y="759"/>
                  <a:pt x="5490" y="759"/>
                </a:cubicBezTo>
                <a:cubicBezTo>
                  <a:pt x="5496" y="759"/>
                  <a:pt x="5496" y="759"/>
                  <a:pt x="5502" y="759"/>
                </a:cubicBezTo>
                <a:cubicBezTo>
                  <a:pt x="5508" y="759"/>
                  <a:pt x="5508" y="759"/>
                  <a:pt x="5508" y="759"/>
                </a:cubicBezTo>
                <a:cubicBezTo>
                  <a:pt x="5514" y="759"/>
                  <a:pt x="5514" y="759"/>
                  <a:pt x="5520" y="759"/>
                </a:cubicBezTo>
                <a:cubicBezTo>
                  <a:pt x="5520" y="759"/>
                  <a:pt x="5520" y="759"/>
                  <a:pt x="5526" y="759"/>
                </a:cubicBezTo>
                <a:cubicBezTo>
                  <a:pt x="5526" y="783"/>
                  <a:pt x="5526" y="783"/>
                  <a:pt x="5526" y="783"/>
                </a:cubicBezTo>
                <a:cubicBezTo>
                  <a:pt x="5526" y="783"/>
                  <a:pt x="5520" y="789"/>
                  <a:pt x="5520" y="795"/>
                </a:cubicBezTo>
                <a:cubicBezTo>
                  <a:pt x="5514" y="795"/>
                  <a:pt x="5514" y="795"/>
                  <a:pt x="5514" y="795"/>
                </a:cubicBezTo>
                <a:cubicBezTo>
                  <a:pt x="5508" y="795"/>
                  <a:pt x="5508" y="795"/>
                  <a:pt x="5502" y="800"/>
                </a:cubicBezTo>
                <a:lnTo>
                  <a:pt x="5496" y="800"/>
                </a:lnTo>
                <a:cubicBezTo>
                  <a:pt x="5490" y="806"/>
                  <a:pt x="5490" y="812"/>
                  <a:pt x="5490" y="812"/>
                </a:cubicBezTo>
                <a:cubicBezTo>
                  <a:pt x="5484" y="812"/>
                  <a:pt x="5484" y="812"/>
                  <a:pt x="5484" y="812"/>
                </a:cubicBezTo>
                <a:cubicBezTo>
                  <a:pt x="5479" y="812"/>
                  <a:pt x="5479" y="812"/>
                  <a:pt x="5479" y="812"/>
                </a:cubicBezTo>
                <a:cubicBezTo>
                  <a:pt x="5472" y="812"/>
                  <a:pt x="5472" y="806"/>
                  <a:pt x="5467" y="806"/>
                </a:cubicBezTo>
                <a:cubicBezTo>
                  <a:pt x="5467" y="806"/>
                  <a:pt x="5467" y="806"/>
                  <a:pt x="5461" y="806"/>
                </a:cubicBezTo>
                <a:cubicBezTo>
                  <a:pt x="5461" y="806"/>
                  <a:pt x="5461" y="806"/>
                  <a:pt x="5455" y="800"/>
                </a:cubicBezTo>
                <a:cubicBezTo>
                  <a:pt x="5455" y="800"/>
                  <a:pt x="5455" y="800"/>
                  <a:pt x="5449" y="800"/>
                </a:cubicBezTo>
                <a:cubicBezTo>
                  <a:pt x="5437" y="800"/>
                  <a:pt x="5437" y="800"/>
                  <a:pt x="5437" y="800"/>
                </a:cubicBezTo>
                <a:cubicBezTo>
                  <a:pt x="5431" y="800"/>
                  <a:pt x="5425" y="800"/>
                  <a:pt x="5419" y="800"/>
                </a:cubicBezTo>
                <a:cubicBezTo>
                  <a:pt x="5419" y="806"/>
                  <a:pt x="5413" y="806"/>
                  <a:pt x="5413" y="806"/>
                </a:cubicBezTo>
                <a:cubicBezTo>
                  <a:pt x="5407" y="812"/>
                  <a:pt x="5401" y="812"/>
                  <a:pt x="5395" y="812"/>
                </a:cubicBezTo>
                <a:cubicBezTo>
                  <a:pt x="5390" y="812"/>
                  <a:pt x="5390" y="812"/>
                  <a:pt x="5390" y="812"/>
                </a:cubicBezTo>
                <a:cubicBezTo>
                  <a:pt x="5384" y="812"/>
                  <a:pt x="5384" y="806"/>
                  <a:pt x="5378" y="806"/>
                </a:cubicBezTo>
                <a:cubicBezTo>
                  <a:pt x="5378" y="806"/>
                  <a:pt x="5378" y="812"/>
                  <a:pt x="5372" y="806"/>
                </a:cubicBezTo>
                <a:cubicBezTo>
                  <a:pt x="5366" y="806"/>
                  <a:pt x="5366" y="806"/>
                  <a:pt x="5360" y="800"/>
                </a:cubicBezTo>
                <a:cubicBezTo>
                  <a:pt x="5354" y="800"/>
                  <a:pt x="5354" y="800"/>
                  <a:pt x="5348" y="800"/>
                </a:cubicBezTo>
                <a:cubicBezTo>
                  <a:pt x="5342" y="800"/>
                  <a:pt x="5342" y="800"/>
                  <a:pt x="5342" y="800"/>
                </a:cubicBezTo>
                <a:cubicBezTo>
                  <a:pt x="5336" y="800"/>
                  <a:pt x="5336" y="806"/>
                  <a:pt x="5336" y="806"/>
                </a:cubicBezTo>
                <a:cubicBezTo>
                  <a:pt x="5336" y="812"/>
                  <a:pt x="5330" y="812"/>
                  <a:pt x="5330" y="818"/>
                </a:cubicBezTo>
                <a:cubicBezTo>
                  <a:pt x="5301" y="818"/>
                  <a:pt x="5301" y="818"/>
                  <a:pt x="5301" y="818"/>
                </a:cubicBezTo>
                <a:cubicBezTo>
                  <a:pt x="5295" y="818"/>
                  <a:pt x="5295" y="818"/>
                  <a:pt x="5295" y="824"/>
                </a:cubicBezTo>
                <a:cubicBezTo>
                  <a:pt x="5289" y="824"/>
                  <a:pt x="5289" y="824"/>
                  <a:pt x="5289" y="830"/>
                </a:cubicBezTo>
                <a:cubicBezTo>
                  <a:pt x="5289" y="836"/>
                  <a:pt x="5295" y="842"/>
                  <a:pt x="5301" y="848"/>
                </a:cubicBezTo>
                <a:cubicBezTo>
                  <a:pt x="5301" y="848"/>
                  <a:pt x="5306" y="848"/>
                  <a:pt x="5306" y="854"/>
                </a:cubicBezTo>
                <a:cubicBezTo>
                  <a:pt x="5312" y="854"/>
                  <a:pt x="5312" y="854"/>
                  <a:pt x="5312" y="854"/>
                </a:cubicBezTo>
                <a:cubicBezTo>
                  <a:pt x="5324" y="860"/>
                  <a:pt x="5324" y="854"/>
                  <a:pt x="5330" y="854"/>
                </a:cubicBezTo>
                <a:cubicBezTo>
                  <a:pt x="5342" y="860"/>
                  <a:pt x="5342" y="860"/>
                  <a:pt x="5348" y="866"/>
                </a:cubicBezTo>
                <a:cubicBezTo>
                  <a:pt x="5354" y="866"/>
                  <a:pt x="5360" y="866"/>
                  <a:pt x="5366" y="872"/>
                </a:cubicBezTo>
                <a:cubicBezTo>
                  <a:pt x="5372" y="872"/>
                  <a:pt x="5372" y="872"/>
                  <a:pt x="5378" y="872"/>
                </a:cubicBezTo>
                <a:cubicBezTo>
                  <a:pt x="5384" y="877"/>
                  <a:pt x="5390" y="877"/>
                  <a:pt x="5395" y="884"/>
                </a:cubicBezTo>
                <a:cubicBezTo>
                  <a:pt x="5401" y="884"/>
                  <a:pt x="5401" y="884"/>
                  <a:pt x="5401" y="884"/>
                </a:cubicBezTo>
                <a:cubicBezTo>
                  <a:pt x="5395" y="884"/>
                  <a:pt x="5390" y="884"/>
                  <a:pt x="5384" y="884"/>
                </a:cubicBezTo>
                <a:cubicBezTo>
                  <a:pt x="5384" y="889"/>
                  <a:pt x="5378" y="889"/>
                  <a:pt x="5378" y="889"/>
                </a:cubicBezTo>
                <a:lnTo>
                  <a:pt x="5378" y="895"/>
                </a:lnTo>
                <a:cubicBezTo>
                  <a:pt x="5378" y="895"/>
                  <a:pt x="5378" y="901"/>
                  <a:pt x="5384" y="901"/>
                </a:cubicBezTo>
                <a:cubicBezTo>
                  <a:pt x="5384" y="901"/>
                  <a:pt x="5384" y="901"/>
                  <a:pt x="5390" y="901"/>
                </a:cubicBezTo>
                <a:cubicBezTo>
                  <a:pt x="5390" y="907"/>
                  <a:pt x="5395" y="907"/>
                  <a:pt x="5401" y="907"/>
                </a:cubicBezTo>
                <a:lnTo>
                  <a:pt x="5401" y="913"/>
                </a:lnTo>
                <a:cubicBezTo>
                  <a:pt x="5407" y="913"/>
                  <a:pt x="5407" y="919"/>
                  <a:pt x="5407" y="919"/>
                </a:cubicBezTo>
                <a:cubicBezTo>
                  <a:pt x="5407" y="919"/>
                  <a:pt x="5407" y="925"/>
                  <a:pt x="5413" y="925"/>
                </a:cubicBezTo>
                <a:cubicBezTo>
                  <a:pt x="5413" y="925"/>
                  <a:pt x="5413" y="925"/>
                  <a:pt x="5419" y="925"/>
                </a:cubicBezTo>
                <a:cubicBezTo>
                  <a:pt x="5419" y="931"/>
                  <a:pt x="5419" y="931"/>
                  <a:pt x="5425" y="931"/>
                </a:cubicBezTo>
                <a:cubicBezTo>
                  <a:pt x="5425" y="931"/>
                  <a:pt x="5425" y="931"/>
                  <a:pt x="5431" y="931"/>
                </a:cubicBezTo>
                <a:cubicBezTo>
                  <a:pt x="5431" y="937"/>
                  <a:pt x="5431" y="937"/>
                  <a:pt x="5437" y="937"/>
                </a:cubicBezTo>
                <a:cubicBezTo>
                  <a:pt x="5443" y="937"/>
                  <a:pt x="5443" y="937"/>
                  <a:pt x="5449" y="943"/>
                </a:cubicBezTo>
                <a:lnTo>
                  <a:pt x="5455" y="943"/>
                </a:lnTo>
                <a:cubicBezTo>
                  <a:pt x="5461" y="949"/>
                  <a:pt x="5461" y="949"/>
                  <a:pt x="5461" y="949"/>
                </a:cubicBezTo>
                <a:cubicBezTo>
                  <a:pt x="5467" y="955"/>
                  <a:pt x="5467" y="955"/>
                  <a:pt x="5472" y="955"/>
                </a:cubicBezTo>
                <a:cubicBezTo>
                  <a:pt x="5479" y="955"/>
                  <a:pt x="5484" y="955"/>
                  <a:pt x="5490" y="955"/>
                </a:cubicBezTo>
                <a:lnTo>
                  <a:pt x="5490" y="955"/>
                </a:lnTo>
                <a:cubicBezTo>
                  <a:pt x="5496" y="955"/>
                  <a:pt x="5496" y="955"/>
                  <a:pt x="5496" y="955"/>
                </a:cubicBezTo>
                <a:cubicBezTo>
                  <a:pt x="5502" y="955"/>
                  <a:pt x="5502" y="955"/>
                  <a:pt x="5502" y="955"/>
                </a:cubicBezTo>
                <a:cubicBezTo>
                  <a:pt x="5502" y="949"/>
                  <a:pt x="5502" y="949"/>
                  <a:pt x="5502" y="949"/>
                </a:cubicBezTo>
                <a:cubicBezTo>
                  <a:pt x="5502" y="943"/>
                  <a:pt x="5496" y="943"/>
                  <a:pt x="5496" y="937"/>
                </a:cubicBezTo>
                <a:cubicBezTo>
                  <a:pt x="5496" y="937"/>
                  <a:pt x="5490" y="937"/>
                  <a:pt x="5490" y="931"/>
                </a:cubicBezTo>
                <a:cubicBezTo>
                  <a:pt x="5490" y="931"/>
                  <a:pt x="5490" y="925"/>
                  <a:pt x="5496" y="925"/>
                </a:cubicBezTo>
                <a:lnTo>
                  <a:pt x="5496" y="925"/>
                </a:lnTo>
                <a:cubicBezTo>
                  <a:pt x="5502" y="925"/>
                  <a:pt x="5508" y="925"/>
                  <a:pt x="5514" y="925"/>
                </a:cubicBezTo>
                <a:cubicBezTo>
                  <a:pt x="5520" y="925"/>
                  <a:pt x="5526" y="925"/>
                  <a:pt x="5532" y="925"/>
                </a:cubicBezTo>
                <a:cubicBezTo>
                  <a:pt x="5538" y="925"/>
                  <a:pt x="5544" y="925"/>
                  <a:pt x="5550" y="931"/>
                </a:cubicBezTo>
                <a:cubicBezTo>
                  <a:pt x="5550" y="931"/>
                  <a:pt x="5550" y="931"/>
                  <a:pt x="5556" y="931"/>
                </a:cubicBezTo>
                <a:cubicBezTo>
                  <a:pt x="5556" y="931"/>
                  <a:pt x="5556" y="931"/>
                  <a:pt x="5561" y="931"/>
                </a:cubicBezTo>
                <a:cubicBezTo>
                  <a:pt x="5561" y="931"/>
                  <a:pt x="5561" y="937"/>
                  <a:pt x="5567" y="937"/>
                </a:cubicBezTo>
                <a:cubicBezTo>
                  <a:pt x="5567" y="937"/>
                  <a:pt x="5567" y="937"/>
                  <a:pt x="5573" y="937"/>
                </a:cubicBezTo>
                <a:cubicBezTo>
                  <a:pt x="5573" y="925"/>
                  <a:pt x="5573" y="925"/>
                  <a:pt x="5573" y="925"/>
                </a:cubicBezTo>
                <a:cubicBezTo>
                  <a:pt x="5597" y="925"/>
                  <a:pt x="5597" y="925"/>
                  <a:pt x="5597" y="925"/>
                </a:cubicBezTo>
                <a:cubicBezTo>
                  <a:pt x="5597" y="925"/>
                  <a:pt x="5597" y="925"/>
                  <a:pt x="5603" y="925"/>
                </a:cubicBezTo>
                <a:cubicBezTo>
                  <a:pt x="5603" y="931"/>
                  <a:pt x="5603" y="931"/>
                  <a:pt x="5609" y="931"/>
                </a:cubicBezTo>
                <a:cubicBezTo>
                  <a:pt x="5615" y="931"/>
                  <a:pt x="5615" y="931"/>
                  <a:pt x="5621" y="931"/>
                </a:cubicBezTo>
                <a:cubicBezTo>
                  <a:pt x="5627" y="931"/>
                  <a:pt x="5633" y="937"/>
                  <a:pt x="5638" y="931"/>
                </a:cubicBezTo>
                <a:cubicBezTo>
                  <a:pt x="5638" y="931"/>
                  <a:pt x="5638" y="925"/>
                  <a:pt x="5645" y="925"/>
                </a:cubicBezTo>
                <a:cubicBezTo>
                  <a:pt x="5645" y="925"/>
                  <a:pt x="5645" y="925"/>
                  <a:pt x="5650" y="925"/>
                </a:cubicBezTo>
                <a:lnTo>
                  <a:pt x="5650" y="919"/>
                </a:lnTo>
                <a:cubicBezTo>
                  <a:pt x="5656" y="919"/>
                  <a:pt x="5656" y="919"/>
                  <a:pt x="5656" y="919"/>
                </a:cubicBezTo>
                <a:cubicBezTo>
                  <a:pt x="5662" y="919"/>
                  <a:pt x="5668" y="919"/>
                  <a:pt x="5668" y="919"/>
                </a:cubicBezTo>
                <a:cubicBezTo>
                  <a:pt x="5674" y="919"/>
                  <a:pt x="5674" y="913"/>
                  <a:pt x="5674" y="913"/>
                </a:cubicBezTo>
                <a:lnTo>
                  <a:pt x="5680" y="907"/>
                </a:lnTo>
                <a:cubicBezTo>
                  <a:pt x="5686" y="907"/>
                  <a:pt x="5686" y="901"/>
                  <a:pt x="5686" y="901"/>
                </a:cubicBezTo>
                <a:cubicBezTo>
                  <a:pt x="5692" y="901"/>
                  <a:pt x="5698" y="907"/>
                  <a:pt x="5704" y="907"/>
                </a:cubicBezTo>
                <a:cubicBezTo>
                  <a:pt x="5710" y="907"/>
                  <a:pt x="5710" y="913"/>
                  <a:pt x="5716" y="913"/>
                </a:cubicBezTo>
                <a:cubicBezTo>
                  <a:pt x="5716" y="919"/>
                  <a:pt x="5716" y="919"/>
                  <a:pt x="5722" y="919"/>
                </a:cubicBezTo>
                <a:cubicBezTo>
                  <a:pt x="5739" y="919"/>
                  <a:pt x="5739" y="919"/>
                  <a:pt x="5739" y="919"/>
                </a:cubicBezTo>
                <a:cubicBezTo>
                  <a:pt x="5745" y="919"/>
                  <a:pt x="5751" y="919"/>
                  <a:pt x="5757" y="919"/>
                </a:cubicBezTo>
                <a:cubicBezTo>
                  <a:pt x="5757" y="919"/>
                  <a:pt x="5757" y="919"/>
                  <a:pt x="5763" y="919"/>
                </a:cubicBezTo>
                <a:cubicBezTo>
                  <a:pt x="5763" y="919"/>
                  <a:pt x="5763" y="925"/>
                  <a:pt x="5769" y="925"/>
                </a:cubicBezTo>
                <a:cubicBezTo>
                  <a:pt x="5775" y="925"/>
                  <a:pt x="5781" y="925"/>
                  <a:pt x="5787" y="931"/>
                </a:cubicBezTo>
                <a:cubicBezTo>
                  <a:pt x="5787" y="931"/>
                  <a:pt x="5787" y="937"/>
                  <a:pt x="5793" y="937"/>
                </a:cubicBezTo>
                <a:cubicBezTo>
                  <a:pt x="5793" y="937"/>
                  <a:pt x="5799" y="937"/>
                  <a:pt x="5799" y="943"/>
                </a:cubicBezTo>
                <a:lnTo>
                  <a:pt x="5804" y="943"/>
                </a:lnTo>
                <a:cubicBezTo>
                  <a:pt x="5846" y="943"/>
                  <a:pt x="5846" y="943"/>
                  <a:pt x="5846" y="943"/>
                </a:cubicBezTo>
                <a:cubicBezTo>
                  <a:pt x="5846" y="943"/>
                  <a:pt x="5846" y="943"/>
                  <a:pt x="5852" y="943"/>
                </a:cubicBezTo>
                <a:cubicBezTo>
                  <a:pt x="5852" y="943"/>
                  <a:pt x="5852" y="943"/>
                  <a:pt x="5858" y="943"/>
                </a:cubicBezTo>
                <a:cubicBezTo>
                  <a:pt x="5864" y="949"/>
                  <a:pt x="5864" y="949"/>
                  <a:pt x="5876" y="955"/>
                </a:cubicBezTo>
                <a:cubicBezTo>
                  <a:pt x="5876" y="955"/>
                  <a:pt x="5876" y="961"/>
                  <a:pt x="5882" y="961"/>
                </a:cubicBezTo>
                <a:cubicBezTo>
                  <a:pt x="5888" y="961"/>
                  <a:pt x="5888" y="961"/>
                  <a:pt x="5893" y="961"/>
                </a:cubicBezTo>
                <a:cubicBezTo>
                  <a:pt x="5899" y="961"/>
                  <a:pt x="5899" y="961"/>
                  <a:pt x="5899" y="961"/>
                </a:cubicBezTo>
                <a:cubicBezTo>
                  <a:pt x="5905" y="961"/>
                  <a:pt x="5905" y="961"/>
                  <a:pt x="5905" y="961"/>
                </a:cubicBezTo>
                <a:cubicBezTo>
                  <a:pt x="5911" y="961"/>
                  <a:pt x="5911" y="966"/>
                  <a:pt x="5911" y="966"/>
                </a:cubicBezTo>
                <a:cubicBezTo>
                  <a:pt x="5917" y="972"/>
                  <a:pt x="5917" y="972"/>
                  <a:pt x="5923" y="978"/>
                </a:cubicBezTo>
                <a:cubicBezTo>
                  <a:pt x="5923" y="978"/>
                  <a:pt x="5929" y="978"/>
                  <a:pt x="5929" y="984"/>
                </a:cubicBezTo>
                <a:cubicBezTo>
                  <a:pt x="5935" y="984"/>
                  <a:pt x="5935" y="984"/>
                  <a:pt x="5941" y="984"/>
                </a:cubicBezTo>
                <a:cubicBezTo>
                  <a:pt x="5947" y="984"/>
                  <a:pt x="5947" y="984"/>
                  <a:pt x="5947" y="984"/>
                </a:cubicBezTo>
                <a:cubicBezTo>
                  <a:pt x="5953" y="984"/>
                  <a:pt x="5953" y="984"/>
                  <a:pt x="5959" y="984"/>
                </a:cubicBezTo>
                <a:cubicBezTo>
                  <a:pt x="5959" y="984"/>
                  <a:pt x="5959" y="990"/>
                  <a:pt x="5965" y="990"/>
                </a:cubicBezTo>
                <a:cubicBezTo>
                  <a:pt x="5965" y="996"/>
                  <a:pt x="5970" y="996"/>
                  <a:pt x="5970" y="1002"/>
                </a:cubicBezTo>
                <a:cubicBezTo>
                  <a:pt x="5970" y="1038"/>
                  <a:pt x="5970" y="1038"/>
                  <a:pt x="5970" y="1038"/>
                </a:cubicBezTo>
                <a:cubicBezTo>
                  <a:pt x="5970" y="1044"/>
                  <a:pt x="5977" y="1050"/>
                  <a:pt x="5977" y="1050"/>
                </a:cubicBezTo>
                <a:cubicBezTo>
                  <a:pt x="5982" y="1055"/>
                  <a:pt x="5982" y="1055"/>
                  <a:pt x="5982" y="1055"/>
                </a:cubicBezTo>
                <a:cubicBezTo>
                  <a:pt x="5982" y="1061"/>
                  <a:pt x="5988" y="1061"/>
                  <a:pt x="5988" y="1061"/>
                </a:cubicBezTo>
                <a:cubicBezTo>
                  <a:pt x="5988" y="1061"/>
                  <a:pt x="5994" y="1061"/>
                  <a:pt x="5994" y="1067"/>
                </a:cubicBezTo>
                <a:cubicBezTo>
                  <a:pt x="5994" y="1067"/>
                  <a:pt x="6000" y="1061"/>
                  <a:pt x="6000" y="1067"/>
                </a:cubicBezTo>
                <a:cubicBezTo>
                  <a:pt x="6006" y="1067"/>
                  <a:pt x="6006" y="1067"/>
                  <a:pt x="6012" y="1067"/>
                </a:cubicBezTo>
                <a:cubicBezTo>
                  <a:pt x="6012" y="1067"/>
                  <a:pt x="6012" y="1073"/>
                  <a:pt x="6018" y="1073"/>
                </a:cubicBezTo>
                <a:lnTo>
                  <a:pt x="6024" y="1073"/>
                </a:lnTo>
                <a:cubicBezTo>
                  <a:pt x="6024" y="1079"/>
                  <a:pt x="6024" y="1079"/>
                  <a:pt x="6030" y="1079"/>
                </a:cubicBezTo>
                <a:cubicBezTo>
                  <a:pt x="6030" y="1085"/>
                  <a:pt x="6030" y="1091"/>
                  <a:pt x="6036" y="1091"/>
                </a:cubicBezTo>
                <a:cubicBezTo>
                  <a:pt x="6036" y="1097"/>
                  <a:pt x="6036" y="1097"/>
                  <a:pt x="6036" y="1097"/>
                </a:cubicBezTo>
                <a:cubicBezTo>
                  <a:pt x="6036" y="1103"/>
                  <a:pt x="6036" y="1103"/>
                  <a:pt x="6042" y="1103"/>
                </a:cubicBezTo>
                <a:cubicBezTo>
                  <a:pt x="6042" y="1109"/>
                  <a:pt x="6048" y="1109"/>
                  <a:pt x="6048" y="1115"/>
                </a:cubicBezTo>
                <a:cubicBezTo>
                  <a:pt x="6054" y="1115"/>
                  <a:pt x="6054" y="1121"/>
                  <a:pt x="6054" y="1121"/>
                </a:cubicBezTo>
                <a:cubicBezTo>
                  <a:pt x="6059" y="1121"/>
                  <a:pt x="6059" y="1127"/>
                  <a:pt x="6059" y="1127"/>
                </a:cubicBezTo>
                <a:cubicBezTo>
                  <a:pt x="6059" y="1132"/>
                  <a:pt x="6065" y="1132"/>
                  <a:pt x="6065" y="1132"/>
                </a:cubicBezTo>
                <a:cubicBezTo>
                  <a:pt x="6065" y="1138"/>
                  <a:pt x="6071" y="1138"/>
                  <a:pt x="6071" y="1138"/>
                </a:cubicBezTo>
                <a:cubicBezTo>
                  <a:pt x="6071" y="1144"/>
                  <a:pt x="6071" y="1144"/>
                  <a:pt x="6077" y="1150"/>
                </a:cubicBezTo>
                <a:cubicBezTo>
                  <a:pt x="6077" y="1156"/>
                  <a:pt x="6077" y="1156"/>
                  <a:pt x="6077" y="1162"/>
                </a:cubicBezTo>
                <a:cubicBezTo>
                  <a:pt x="6083" y="1162"/>
                  <a:pt x="6083" y="1168"/>
                  <a:pt x="6083" y="1168"/>
                </a:cubicBezTo>
                <a:cubicBezTo>
                  <a:pt x="6083" y="1174"/>
                  <a:pt x="6089" y="1180"/>
                  <a:pt x="6095" y="1186"/>
                </a:cubicBezTo>
                <a:cubicBezTo>
                  <a:pt x="6095" y="1186"/>
                  <a:pt x="6095" y="1186"/>
                  <a:pt x="6101" y="1192"/>
                </a:cubicBezTo>
                <a:cubicBezTo>
                  <a:pt x="6101" y="1192"/>
                  <a:pt x="6107" y="1198"/>
                  <a:pt x="6113" y="1198"/>
                </a:cubicBezTo>
                <a:lnTo>
                  <a:pt x="6113" y="1204"/>
                </a:lnTo>
                <a:cubicBezTo>
                  <a:pt x="6113" y="1210"/>
                  <a:pt x="6113" y="1210"/>
                  <a:pt x="6113" y="1210"/>
                </a:cubicBezTo>
                <a:cubicBezTo>
                  <a:pt x="6113" y="1215"/>
                  <a:pt x="6113" y="1215"/>
                  <a:pt x="6113" y="1221"/>
                </a:cubicBezTo>
                <a:cubicBezTo>
                  <a:pt x="6113" y="1221"/>
                  <a:pt x="6107" y="1221"/>
                  <a:pt x="6107" y="1227"/>
                </a:cubicBezTo>
                <a:cubicBezTo>
                  <a:pt x="6107" y="1233"/>
                  <a:pt x="6113" y="1233"/>
                  <a:pt x="6113" y="1233"/>
                </a:cubicBezTo>
                <a:cubicBezTo>
                  <a:pt x="6119" y="1245"/>
                  <a:pt x="6125" y="1245"/>
                  <a:pt x="6125" y="1251"/>
                </a:cubicBezTo>
                <a:cubicBezTo>
                  <a:pt x="6125" y="1281"/>
                  <a:pt x="6125" y="1281"/>
                  <a:pt x="6125" y="1281"/>
                </a:cubicBezTo>
                <a:cubicBezTo>
                  <a:pt x="6125" y="1287"/>
                  <a:pt x="6119" y="1287"/>
                  <a:pt x="6119" y="1293"/>
                </a:cubicBezTo>
                <a:lnTo>
                  <a:pt x="6113" y="1299"/>
                </a:lnTo>
                <a:cubicBezTo>
                  <a:pt x="6113" y="1304"/>
                  <a:pt x="6113" y="1304"/>
                  <a:pt x="6113" y="1310"/>
                </a:cubicBezTo>
                <a:cubicBezTo>
                  <a:pt x="6143" y="1310"/>
                  <a:pt x="6143" y="1310"/>
                  <a:pt x="6143" y="1310"/>
                </a:cubicBezTo>
                <a:cubicBezTo>
                  <a:pt x="6143" y="1334"/>
                  <a:pt x="6143" y="1334"/>
                  <a:pt x="6143" y="1334"/>
                </a:cubicBezTo>
                <a:cubicBezTo>
                  <a:pt x="6136" y="1334"/>
                  <a:pt x="6131" y="1334"/>
                  <a:pt x="6125" y="1334"/>
                </a:cubicBezTo>
                <a:cubicBezTo>
                  <a:pt x="6125" y="1334"/>
                  <a:pt x="6119" y="1340"/>
                  <a:pt x="6113" y="1340"/>
                </a:cubicBezTo>
                <a:lnTo>
                  <a:pt x="6113" y="1346"/>
                </a:lnTo>
                <a:cubicBezTo>
                  <a:pt x="6113" y="1358"/>
                  <a:pt x="6119" y="1358"/>
                  <a:pt x="6119" y="1370"/>
                </a:cubicBezTo>
                <a:cubicBezTo>
                  <a:pt x="6119" y="1376"/>
                  <a:pt x="6119" y="1382"/>
                  <a:pt x="6119" y="1387"/>
                </a:cubicBezTo>
                <a:cubicBezTo>
                  <a:pt x="6095" y="1387"/>
                  <a:pt x="6095" y="1387"/>
                  <a:pt x="6095" y="1387"/>
                </a:cubicBezTo>
                <a:cubicBezTo>
                  <a:pt x="6095" y="1411"/>
                  <a:pt x="6095" y="1411"/>
                  <a:pt x="6095" y="1411"/>
                </a:cubicBezTo>
                <a:cubicBezTo>
                  <a:pt x="6101" y="1411"/>
                  <a:pt x="6101" y="1423"/>
                  <a:pt x="6107" y="1423"/>
                </a:cubicBezTo>
                <a:cubicBezTo>
                  <a:pt x="6113" y="1429"/>
                  <a:pt x="6119" y="1429"/>
                  <a:pt x="6125" y="1429"/>
                </a:cubicBezTo>
                <a:cubicBezTo>
                  <a:pt x="6136" y="1429"/>
                  <a:pt x="6136" y="1429"/>
                  <a:pt x="6136" y="1429"/>
                </a:cubicBezTo>
                <a:cubicBezTo>
                  <a:pt x="6143" y="1429"/>
                  <a:pt x="6148" y="1429"/>
                  <a:pt x="6148" y="1429"/>
                </a:cubicBezTo>
                <a:cubicBezTo>
                  <a:pt x="6154" y="1435"/>
                  <a:pt x="6154" y="1435"/>
                  <a:pt x="6160" y="1435"/>
                </a:cubicBezTo>
                <a:cubicBezTo>
                  <a:pt x="6220" y="1435"/>
                  <a:pt x="6220" y="1435"/>
                  <a:pt x="6220" y="1435"/>
                </a:cubicBezTo>
                <a:cubicBezTo>
                  <a:pt x="6220" y="1429"/>
                  <a:pt x="6220" y="1423"/>
                  <a:pt x="6220" y="1417"/>
                </a:cubicBezTo>
                <a:lnTo>
                  <a:pt x="6225" y="1411"/>
                </a:lnTo>
                <a:cubicBezTo>
                  <a:pt x="6231" y="1411"/>
                  <a:pt x="6237" y="1411"/>
                  <a:pt x="6249" y="1411"/>
                </a:cubicBezTo>
                <a:cubicBezTo>
                  <a:pt x="6249" y="1411"/>
                  <a:pt x="6255" y="1411"/>
                  <a:pt x="6261" y="1411"/>
                </a:cubicBezTo>
                <a:lnTo>
                  <a:pt x="6267" y="1411"/>
                </a:lnTo>
                <a:cubicBezTo>
                  <a:pt x="6273" y="1417"/>
                  <a:pt x="6273" y="1417"/>
                  <a:pt x="6273" y="1423"/>
                </a:cubicBezTo>
                <a:cubicBezTo>
                  <a:pt x="6273" y="1429"/>
                  <a:pt x="6273" y="1435"/>
                  <a:pt x="6273" y="1435"/>
                </a:cubicBezTo>
                <a:cubicBezTo>
                  <a:pt x="6273" y="1441"/>
                  <a:pt x="6279" y="1447"/>
                  <a:pt x="6279" y="1447"/>
                </a:cubicBezTo>
                <a:cubicBezTo>
                  <a:pt x="6285" y="1453"/>
                  <a:pt x="6285" y="1459"/>
                  <a:pt x="6291" y="1459"/>
                </a:cubicBezTo>
                <a:cubicBezTo>
                  <a:pt x="6297" y="1465"/>
                  <a:pt x="6297" y="1470"/>
                  <a:pt x="6303" y="1470"/>
                </a:cubicBezTo>
                <a:cubicBezTo>
                  <a:pt x="6309" y="1470"/>
                  <a:pt x="6314" y="1470"/>
                  <a:pt x="6314" y="1470"/>
                </a:cubicBezTo>
                <a:cubicBezTo>
                  <a:pt x="6320" y="1470"/>
                  <a:pt x="6326" y="1470"/>
                  <a:pt x="6326" y="1470"/>
                </a:cubicBezTo>
                <a:cubicBezTo>
                  <a:pt x="6332" y="1470"/>
                  <a:pt x="6332" y="1470"/>
                  <a:pt x="6338" y="1476"/>
                </a:cubicBezTo>
                <a:cubicBezTo>
                  <a:pt x="6344" y="1476"/>
                  <a:pt x="6344" y="1476"/>
                  <a:pt x="6350" y="1482"/>
                </a:cubicBezTo>
                <a:cubicBezTo>
                  <a:pt x="6356" y="1482"/>
                  <a:pt x="6356" y="1488"/>
                  <a:pt x="6356" y="1494"/>
                </a:cubicBezTo>
                <a:cubicBezTo>
                  <a:pt x="6362" y="1494"/>
                  <a:pt x="6368" y="1494"/>
                  <a:pt x="6368" y="1500"/>
                </a:cubicBezTo>
                <a:cubicBezTo>
                  <a:pt x="6374" y="1500"/>
                  <a:pt x="6374" y="1506"/>
                  <a:pt x="6374" y="1512"/>
                </a:cubicBezTo>
                <a:cubicBezTo>
                  <a:pt x="6368" y="1524"/>
                  <a:pt x="6368" y="1524"/>
                  <a:pt x="6368" y="1524"/>
                </a:cubicBezTo>
                <a:cubicBezTo>
                  <a:pt x="6350" y="1524"/>
                  <a:pt x="6350" y="1524"/>
                  <a:pt x="6350" y="1524"/>
                </a:cubicBezTo>
                <a:cubicBezTo>
                  <a:pt x="6344" y="1524"/>
                  <a:pt x="6338" y="1518"/>
                  <a:pt x="6332" y="1518"/>
                </a:cubicBezTo>
                <a:cubicBezTo>
                  <a:pt x="6309" y="1518"/>
                  <a:pt x="6309" y="1518"/>
                  <a:pt x="6309" y="1518"/>
                </a:cubicBezTo>
                <a:cubicBezTo>
                  <a:pt x="6297" y="1518"/>
                  <a:pt x="6285" y="1524"/>
                  <a:pt x="6273" y="1518"/>
                </a:cubicBezTo>
                <a:cubicBezTo>
                  <a:pt x="6273" y="1518"/>
                  <a:pt x="6267" y="1512"/>
                  <a:pt x="6261" y="1512"/>
                </a:cubicBezTo>
                <a:cubicBezTo>
                  <a:pt x="6261" y="1512"/>
                  <a:pt x="6267" y="1500"/>
                  <a:pt x="6261" y="1500"/>
                </a:cubicBezTo>
                <a:cubicBezTo>
                  <a:pt x="6255" y="1500"/>
                  <a:pt x="6255" y="1500"/>
                  <a:pt x="6249" y="1500"/>
                </a:cubicBezTo>
                <a:cubicBezTo>
                  <a:pt x="6243" y="1500"/>
                  <a:pt x="6237" y="1500"/>
                  <a:pt x="6225" y="1494"/>
                </a:cubicBezTo>
                <a:cubicBezTo>
                  <a:pt x="6220" y="1494"/>
                  <a:pt x="6214" y="1494"/>
                  <a:pt x="6202" y="1494"/>
                </a:cubicBezTo>
                <a:cubicBezTo>
                  <a:pt x="6190" y="1494"/>
                  <a:pt x="6178" y="1500"/>
                  <a:pt x="6166" y="1500"/>
                </a:cubicBezTo>
                <a:cubicBezTo>
                  <a:pt x="6172" y="1512"/>
                  <a:pt x="6172" y="1518"/>
                  <a:pt x="6178" y="1524"/>
                </a:cubicBezTo>
                <a:cubicBezTo>
                  <a:pt x="6178" y="1530"/>
                  <a:pt x="6184" y="1530"/>
                  <a:pt x="6190" y="1536"/>
                </a:cubicBezTo>
                <a:cubicBezTo>
                  <a:pt x="6190" y="1536"/>
                  <a:pt x="6196" y="1542"/>
                  <a:pt x="6196" y="1548"/>
                </a:cubicBezTo>
                <a:cubicBezTo>
                  <a:pt x="6196" y="1554"/>
                  <a:pt x="6190" y="1554"/>
                  <a:pt x="6190" y="1559"/>
                </a:cubicBezTo>
                <a:cubicBezTo>
                  <a:pt x="6184" y="1559"/>
                  <a:pt x="6178" y="1559"/>
                  <a:pt x="6172" y="1559"/>
                </a:cubicBezTo>
                <a:cubicBezTo>
                  <a:pt x="6166" y="1559"/>
                  <a:pt x="6160" y="1565"/>
                  <a:pt x="6160" y="1571"/>
                </a:cubicBezTo>
                <a:cubicBezTo>
                  <a:pt x="6154" y="1571"/>
                  <a:pt x="6148" y="1577"/>
                  <a:pt x="6148" y="1583"/>
                </a:cubicBezTo>
                <a:cubicBezTo>
                  <a:pt x="6148" y="1595"/>
                  <a:pt x="6148" y="1601"/>
                  <a:pt x="6154" y="1601"/>
                </a:cubicBezTo>
                <a:cubicBezTo>
                  <a:pt x="6166" y="1613"/>
                  <a:pt x="6172" y="1601"/>
                  <a:pt x="6190" y="1607"/>
                </a:cubicBezTo>
                <a:cubicBezTo>
                  <a:pt x="6196" y="1607"/>
                  <a:pt x="6202" y="1613"/>
                  <a:pt x="6208" y="1619"/>
                </a:cubicBezTo>
                <a:cubicBezTo>
                  <a:pt x="6225" y="1625"/>
                  <a:pt x="6225" y="1642"/>
                  <a:pt x="6243" y="1642"/>
                </a:cubicBezTo>
                <a:cubicBezTo>
                  <a:pt x="6249" y="1642"/>
                  <a:pt x="6249" y="1636"/>
                  <a:pt x="6255" y="1631"/>
                </a:cubicBezTo>
                <a:cubicBezTo>
                  <a:pt x="6261" y="1625"/>
                  <a:pt x="6261" y="1613"/>
                  <a:pt x="6273" y="1613"/>
                </a:cubicBezTo>
                <a:cubicBezTo>
                  <a:pt x="6291" y="1613"/>
                  <a:pt x="6297" y="1613"/>
                  <a:pt x="6309" y="1613"/>
                </a:cubicBezTo>
                <a:cubicBezTo>
                  <a:pt x="6309" y="1571"/>
                  <a:pt x="6309" y="1571"/>
                  <a:pt x="6309" y="1571"/>
                </a:cubicBezTo>
                <a:cubicBezTo>
                  <a:pt x="6297" y="1571"/>
                  <a:pt x="6291" y="1577"/>
                  <a:pt x="6279" y="1571"/>
                </a:cubicBezTo>
                <a:cubicBezTo>
                  <a:pt x="6273" y="1571"/>
                  <a:pt x="6273" y="1571"/>
                  <a:pt x="6267" y="1571"/>
                </a:cubicBezTo>
                <a:cubicBezTo>
                  <a:pt x="6261" y="1571"/>
                  <a:pt x="6267" y="1559"/>
                  <a:pt x="6261" y="1559"/>
                </a:cubicBezTo>
                <a:cubicBezTo>
                  <a:pt x="6255" y="1559"/>
                  <a:pt x="6255" y="1559"/>
                  <a:pt x="6249" y="1559"/>
                </a:cubicBezTo>
                <a:cubicBezTo>
                  <a:pt x="6249" y="1559"/>
                  <a:pt x="6243" y="1559"/>
                  <a:pt x="6237" y="1559"/>
                </a:cubicBezTo>
                <a:cubicBezTo>
                  <a:pt x="6243" y="1548"/>
                  <a:pt x="6243" y="1548"/>
                  <a:pt x="6243" y="1548"/>
                </a:cubicBezTo>
                <a:cubicBezTo>
                  <a:pt x="6267" y="1548"/>
                  <a:pt x="6267" y="1548"/>
                  <a:pt x="6267" y="1548"/>
                </a:cubicBezTo>
                <a:cubicBezTo>
                  <a:pt x="6273" y="1548"/>
                  <a:pt x="6273" y="1548"/>
                  <a:pt x="6279" y="1548"/>
                </a:cubicBezTo>
                <a:cubicBezTo>
                  <a:pt x="6285" y="1554"/>
                  <a:pt x="6285" y="1554"/>
                  <a:pt x="6291" y="1559"/>
                </a:cubicBezTo>
                <a:cubicBezTo>
                  <a:pt x="6297" y="1559"/>
                  <a:pt x="6297" y="1559"/>
                  <a:pt x="6303" y="1565"/>
                </a:cubicBezTo>
                <a:cubicBezTo>
                  <a:pt x="6303" y="1565"/>
                  <a:pt x="6309" y="1565"/>
                  <a:pt x="6314" y="1565"/>
                </a:cubicBezTo>
                <a:cubicBezTo>
                  <a:pt x="6320" y="1565"/>
                  <a:pt x="6320" y="1565"/>
                  <a:pt x="6326" y="1565"/>
                </a:cubicBezTo>
                <a:cubicBezTo>
                  <a:pt x="6350" y="1565"/>
                  <a:pt x="6350" y="1565"/>
                  <a:pt x="6350" y="1565"/>
                </a:cubicBezTo>
                <a:cubicBezTo>
                  <a:pt x="6356" y="1565"/>
                  <a:pt x="6368" y="1565"/>
                  <a:pt x="6374" y="1571"/>
                </a:cubicBezTo>
                <a:cubicBezTo>
                  <a:pt x="6380" y="1571"/>
                  <a:pt x="6386" y="1577"/>
                  <a:pt x="6386" y="1583"/>
                </a:cubicBezTo>
                <a:cubicBezTo>
                  <a:pt x="6386" y="1589"/>
                  <a:pt x="6386" y="1589"/>
                  <a:pt x="6386" y="1589"/>
                </a:cubicBezTo>
                <a:cubicBezTo>
                  <a:pt x="6386" y="1595"/>
                  <a:pt x="6374" y="1595"/>
                  <a:pt x="6374" y="1601"/>
                </a:cubicBezTo>
                <a:cubicBezTo>
                  <a:pt x="6368" y="1601"/>
                  <a:pt x="6374" y="1607"/>
                  <a:pt x="6374" y="1613"/>
                </a:cubicBezTo>
                <a:cubicBezTo>
                  <a:pt x="6368" y="1619"/>
                  <a:pt x="6362" y="1619"/>
                  <a:pt x="6362" y="1625"/>
                </a:cubicBezTo>
                <a:cubicBezTo>
                  <a:pt x="6362" y="1631"/>
                  <a:pt x="6362" y="1631"/>
                  <a:pt x="6362" y="1631"/>
                </a:cubicBezTo>
                <a:cubicBezTo>
                  <a:pt x="6362" y="1636"/>
                  <a:pt x="6368" y="1636"/>
                  <a:pt x="6368" y="1642"/>
                </a:cubicBezTo>
                <a:cubicBezTo>
                  <a:pt x="6374" y="1642"/>
                  <a:pt x="6380" y="1648"/>
                  <a:pt x="6380" y="1648"/>
                </a:cubicBezTo>
                <a:cubicBezTo>
                  <a:pt x="6386" y="1654"/>
                  <a:pt x="6386" y="1660"/>
                  <a:pt x="6386" y="1666"/>
                </a:cubicBezTo>
                <a:cubicBezTo>
                  <a:pt x="6386" y="1696"/>
                  <a:pt x="6386" y="1696"/>
                  <a:pt x="6386" y="1696"/>
                </a:cubicBezTo>
                <a:cubicBezTo>
                  <a:pt x="6356" y="1696"/>
                  <a:pt x="6356" y="1696"/>
                  <a:pt x="6356" y="1696"/>
                </a:cubicBezTo>
                <a:cubicBezTo>
                  <a:pt x="6350" y="1696"/>
                  <a:pt x="6350" y="1690"/>
                  <a:pt x="6344" y="1696"/>
                </a:cubicBezTo>
                <a:cubicBezTo>
                  <a:pt x="6338" y="1696"/>
                  <a:pt x="6338" y="1702"/>
                  <a:pt x="6332" y="1702"/>
                </a:cubicBezTo>
                <a:cubicBezTo>
                  <a:pt x="6326" y="1708"/>
                  <a:pt x="6326" y="1714"/>
                  <a:pt x="6326" y="1714"/>
                </a:cubicBezTo>
                <a:cubicBezTo>
                  <a:pt x="6320" y="1714"/>
                  <a:pt x="6314" y="1714"/>
                  <a:pt x="6309" y="1714"/>
                </a:cubicBezTo>
                <a:cubicBezTo>
                  <a:pt x="6297" y="1714"/>
                  <a:pt x="6297" y="1714"/>
                  <a:pt x="6297" y="1714"/>
                </a:cubicBezTo>
                <a:cubicBezTo>
                  <a:pt x="6291" y="1714"/>
                  <a:pt x="6291" y="1708"/>
                  <a:pt x="6285" y="1708"/>
                </a:cubicBezTo>
                <a:cubicBezTo>
                  <a:pt x="6285" y="1708"/>
                  <a:pt x="6279" y="1714"/>
                  <a:pt x="6273" y="1714"/>
                </a:cubicBezTo>
                <a:cubicBezTo>
                  <a:pt x="6273" y="1767"/>
                  <a:pt x="6273" y="1767"/>
                  <a:pt x="6273" y="1767"/>
                </a:cubicBezTo>
                <a:cubicBezTo>
                  <a:pt x="6267" y="1767"/>
                  <a:pt x="6261" y="1767"/>
                  <a:pt x="6261" y="1767"/>
                </a:cubicBezTo>
                <a:cubicBezTo>
                  <a:pt x="6255" y="1761"/>
                  <a:pt x="6249" y="1761"/>
                  <a:pt x="6243" y="1761"/>
                </a:cubicBezTo>
                <a:cubicBezTo>
                  <a:pt x="6237" y="1761"/>
                  <a:pt x="6243" y="1767"/>
                  <a:pt x="6237" y="1773"/>
                </a:cubicBezTo>
                <a:cubicBezTo>
                  <a:pt x="6231" y="1773"/>
                  <a:pt x="6225" y="1773"/>
                  <a:pt x="6225" y="1779"/>
                </a:cubicBezTo>
                <a:cubicBezTo>
                  <a:pt x="6220" y="1779"/>
                  <a:pt x="6214" y="1779"/>
                  <a:pt x="6214" y="1779"/>
                </a:cubicBezTo>
                <a:cubicBezTo>
                  <a:pt x="6208" y="1779"/>
                  <a:pt x="6202" y="1779"/>
                  <a:pt x="6202" y="1785"/>
                </a:cubicBezTo>
                <a:cubicBezTo>
                  <a:pt x="6196" y="1785"/>
                  <a:pt x="6196" y="1797"/>
                  <a:pt x="6196" y="1802"/>
                </a:cubicBezTo>
                <a:cubicBezTo>
                  <a:pt x="6196" y="1809"/>
                  <a:pt x="6196" y="1809"/>
                  <a:pt x="6196" y="1809"/>
                </a:cubicBezTo>
                <a:cubicBezTo>
                  <a:pt x="6196" y="1814"/>
                  <a:pt x="6202" y="1820"/>
                  <a:pt x="6202" y="1820"/>
                </a:cubicBezTo>
                <a:cubicBezTo>
                  <a:pt x="6208" y="1826"/>
                  <a:pt x="6208" y="1832"/>
                  <a:pt x="6214" y="1838"/>
                </a:cubicBezTo>
                <a:cubicBezTo>
                  <a:pt x="6214" y="1838"/>
                  <a:pt x="6220" y="1838"/>
                  <a:pt x="6225" y="1838"/>
                </a:cubicBezTo>
                <a:cubicBezTo>
                  <a:pt x="6225" y="1844"/>
                  <a:pt x="6231" y="1844"/>
                  <a:pt x="6237" y="1844"/>
                </a:cubicBezTo>
                <a:cubicBezTo>
                  <a:pt x="6243" y="1844"/>
                  <a:pt x="6243" y="1850"/>
                  <a:pt x="6249" y="1850"/>
                </a:cubicBezTo>
                <a:cubicBezTo>
                  <a:pt x="6249" y="1856"/>
                  <a:pt x="6255" y="1856"/>
                  <a:pt x="6261" y="1856"/>
                </a:cubicBezTo>
                <a:cubicBezTo>
                  <a:pt x="6261" y="1862"/>
                  <a:pt x="6261" y="1874"/>
                  <a:pt x="6261" y="1880"/>
                </a:cubicBezTo>
                <a:cubicBezTo>
                  <a:pt x="6255" y="1880"/>
                  <a:pt x="6249" y="1880"/>
                  <a:pt x="6243" y="1886"/>
                </a:cubicBezTo>
                <a:cubicBezTo>
                  <a:pt x="6237" y="1886"/>
                  <a:pt x="6231" y="1897"/>
                  <a:pt x="6231" y="1903"/>
                </a:cubicBezTo>
                <a:cubicBezTo>
                  <a:pt x="6231" y="1915"/>
                  <a:pt x="6243" y="1921"/>
                  <a:pt x="6249" y="1933"/>
                </a:cubicBezTo>
                <a:cubicBezTo>
                  <a:pt x="6249" y="1939"/>
                  <a:pt x="6255" y="1945"/>
                  <a:pt x="6261" y="1957"/>
                </a:cubicBezTo>
                <a:lnTo>
                  <a:pt x="6261" y="1963"/>
                </a:lnTo>
                <a:cubicBezTo>
                  <a:pt x="6267" y="1968"/>
                  <a:pt x="6273" y="1968"/>
                  <a:pt x="6279" y="1968"/>
                </a:cubicBezTo>
                <a:cubicBezTo>
                  <a:pt x="6285" y="1968"/>
                  <a:pt x="6291" y="1968"/>
                  <a:pt x="6297" y="1963"/>
                </a:cubicBezTo>
                <a:cubicBezTo>
                  <a:pt x="6303" y="1963"/>
                  <a:pt x="6303" y="1957"/>
                  <a:pt x="6309" y="1957"/>
                </a:cubicBezTo>
                <a:cubicBezTo>
                  <a:pt x="6309" y="1951"/>
                  <a:pt x="6314" y="1957"/>
                  <a:pt x="6320" y="1957"/>
                </a:cubicBezTo>
                <a:cubicBezTo>
                  <a:pt x="6332" y="1957"/>
                  <a:pt x="6332" y="1957"/>
                  <a:pt x="6332" y="1957"/>
                </a:cubicBezTo>
                <a:cubicBezTo>
                  <a:pt x="6332" y="1957"/>
                  <a:pt x="6338" y="1957"/>
                  <a:pt x="6344" y="1957"/>
                </a:cubicBezTo>
                <a:cubicBezTo>
                  <a:pt x="6344" y="1963"/>
                  <a:pt x="6344" y="1968"/>
                  <a:pt x="6344" y="1968"/>
                </a:cubicBezTo>
                <a:cubicBezTo>
                  <a:pt x="6338" y="1975"/>
                  <a:pt x="6344" y="1980"/>
                  <a:pt x="6338" y="1980"/>
                </a:cubicBezTo>
                <a:cubicBezTo>
                  <a:pt x="6338" y="1986"/>
                  <a:pt x="6332" y="1980"/>
                  <a:pt x="6326" y="1980"/>
                </a:cubicBezTo>
                <a:cubicBezTo>
                  <a:pt x="6326" y="1986"/>
                  <a:pt x="6320" y="1986"/>
                  <a:pt x="6314" y="1986"/>
                </a:cubicBezTo>
                <a:cubicBezTo>
                  <a:pt x="6314" y="1992"/>
                  <a:pt x="6314" y="1998"/>
                  <a:pt x="6314" y="1998"/>
                </a:cubicBezTo>
                <a:cubicBezTo>
                  <a:pt x="6314" y="2004"/>
                  <a:pt x="6309" y="2004"/>
                  <a:pt x="6309" y="2010"/>
                </a:cubicBezTo>
                <a:cubicBezTo>
                  <a:pt x="6309" y="2016"/>
                  <a:pt x="6297" y="2016"/>
                  <a:pt x="6297" y="2028"/>
                </a:cubicBezTo>
                <a:cubicBezTo>
                  <a:pt x="6297" y="2034"/>
                  <a:pt x="6303" y="2034"/>
                  <a:pt x="6303" y="2040"/>
                </a:cubicBezTo>
                <a:cubicBezTo>
                  <a:pt x="6303" y="2052"/>
                  <a:pt x="6303" y="2057"/>
                  <a:pt x="6309" y="2063"/>
                </a:cubicBezTo>
                <a:cubicBezTo>
                  <a:pt x="6314" y="2069"/>
                  <a:pt x="6314" y="2075"/>
                  <a:pt x="6320" y="2075"/>
                </a:cubicBezTo>
                <a:cubicBezTo>
                  <a:pt x="6320" y="2081"/>
                  <a:pt x="6326" y="2075"/>
                  <a:pt x="6332" y="2075"/>
                </a:cubicBezTo>
                <a:cubicBezTo>
                  <a:pt x="6332" y="2075"/>
                  <a:pt x="6338" y="2075"/>
                  <a:pt x="6344" y="2075"/>
                </a:cubicBezTo>
                <a:lnTo>
                  <a:pt x="6350" y="2069"/>
                </a:lnTo>
                <a:cubicBezTo>
                  <a:pt x="6356" y="2063"/>
                  <a:pt x="6356" y="2057"/>
                  <a:pt x="6362" y="2057"/>
                </a:cubicBezTo>
                <a:cubicBezTo>
                  <a:pt x="6362" y="2052"/>
                  <a:pt x="6362" y="2046"/>
                  <a:pt x="6368" y="2046"/>
                </a:cubicBezTo>
                <a:cubicBezTo>
                  <a:pt x="6368" y="2046"/>
                  <a:pt x="6374" y="2040"/>
                  <a:pt x="6380" y="2040"/>
                </a:cubicBezTo>
                <a:cubicBezTo>
                  <a:pt x="6386" y="2040"/>
                  <a:pt x="6391" y="2046"/>
                  <a:pt x="6397" y="2046"/>
                </a:cubicBezTo>
                <a:cubicBezTo>
                  <a:pt x="6397" y="2093"/>
                  <a:pt x="6397" y="2093"/>
                  <a:pt x="6397" y="2093"/>
                </a:cubicBezTo>
                <a:cubicBezTo>
                  <a:pt x="6391" y="2093"/>
                  <a:pt x="6391" y="2099"/>
                  <a:pt x="6386" y="2105"/>
                </a:cubicBezTo>
                <a:cubicBezTo>
                  <a:pt x="6386" y="2105"/>
                  <a:pt x="6380" y="2105"/>
                  <a:pt x="6374" y="2105"/>
                </a:cubicBezTo>
                <a:cubicBezTo>
                  <a:pt x="6374" y="2105"/>
                  <a:pt x="6368" y="2111"/>
                  <a:pt x="6362" y="2111"/>
                </a:cubicBezTo>
                <a:cubicBezTo>
                  <a:pt x="6362" y="2117"/>
                  <a:pt x="6356" y="2117"/>
                  <a:pt x="6350" y="2123"/>
                </a:cubicBezTo>
                <a:cubicBezTo>
                  <a:pt x="6350" y="2129"/>
                  <a:pt x="6350" y="2134"/>
                  <a:pt x="6350" y="2141"/>
                </a:cubicBezTo>
                <a:cubicBezTo>
                  <a:pt x="6350" y="2146"/>
                  <a:pt x="6350" y="2152"/>
                  <a:pt x="6356" y="2158"/>
                </a:cubicBezTo>
                <a:cubicBezTo>
                  <a:pt x="6356" y="2158"/>
                  <a:pt x="6362" y="2164"/>
                  <a:pt x="6368" y="2164"/>
                </a:cubicBezTo>
                <a:cubicBezTo>
                  <a:pt x="6374" y="2170"/>
                  <a:pt x="6374" y="2170"/>
                  <a:pt x="6380" y="2176"/>
                </a:cubicBezTo>
                <a:cubicBezTo>
                  <a:pt x="6386" y="2188"/>
                  <a:pt x="6391" y="2200"/>
                  <a:pt x="6403" y="2212"/>
                </a:cubicBezTo>
                <a:cubicBezTo>
                  <a:pt x="6409" y="2212"/>
                  <a:pt x="6415" y="2218"/>
                  <a:pt x="6415" y="2218"/>
                </a:cubicBezTo>
                <a:cubicBezTo>
                  <a:pt x="6415" y="2223"/>
                  <a:pt x="6421" y="2223"/>
                  <a:pt x="6421" y="2229"/>
                </a:cubicBezTo>
                <a:cubicBezTo>
                  <a:pt x="6421" y="2235"/>
                  <a:pt x="6421" y="2241"/>
                  <a:pt x="6421" y="2241"/>
                </a:cubicBezTo>
                <a:cubicBezTo>
                  <a:pt x="6421" y="2253"/>
                  <a:pt x="6433" y="2259"/>
                  <a:pt x="6433" y="2265"/>
                </a:cubicBezTo>
                <a:cubicBezTo>
                  <a:pt x="6439" y="2271"/>
                  <a:pt x="6439" y="2283"/>
                  <a:pt x="6439" y="2289"/>
                </a:cubicBezTo>
                <a:cubicBezTo>
                  <a:pt x="6445" y="2300"/>
                  <a:pt x="6457" y="2300"/>
                  <a:pt x="6463" y="2307"/>
                </a:cubicBezTo>
                <a:cubicBezTo>
                  <a:pt x="6469" y="2312"/>
                  <a:pt x="6475" y="2312"/>
                  <a:pt x="6475" y="2312"/>
                </a:cubicBezTo>
                <a:cubicBezTo>
                  <a:pt x="6480" y="2318"/>
                  <a:pt x="6480" y="2318"/>
                  <a:pt x="6486" y="2324"/>
                </a:cubicBezTo>
                <a:cubicBezTo>
                  <a:pt x="6486" y="2330"/>
                  <a:pt x="6480" y="2342"/>
                  <a:pt x="6486" y="2348"/>
                </a:cubicBezTo>
                <a:cubicBezTo>
                  <a:pt x="6486" y="2354"/>
                  <a:pt x="6486" y="2354"/>
                  <a:pt x="6492" y="2360"/>
                </a:cubicBezTo>
                <a:cubicBezTo>
                  <a:pt x="6504" y="2366"/>
                  <a:pt x="6516" y="2366"/>
                  <a:pt x="6528" y="2372"/>
                </a:cubicBezTo>
                <a:cubicBezTo>
                  <a:pt x="6540" y="2372"/>
                  <a:pt x="6540" y="2384"/>
                  <a:pt x="6552" y="2389"/>
                </a:cubicBezTo>
                <a:cubicBezTo>
                  <a:pt x="6552" y="2389"/>
                  <a:pt x="6552" y="2395"/>
                  <a:pt x="6558" y="2401"/>
                </a:cubicBezTo>
                <a:cubicBezTo>
                  <a:pt x="6563" y="2401"/>
                  <a:pt x="6563" y="2401"/>
                  <a:pt x="6569" y="2401"/>
                </a:cubicBezTo>
                <a:cubicBezTo>
                  <a:pt x="6581" y="2401"/>
                  <a:pt x="6581" y="2401"/>
                  <a:pt x="6581" y="2401"/>
                </a:cubicBezTo>
                <a:cubicBezTo>
                  <a:pt x="6587" y="2401"/>
                  <a:pt x="6587" y="2395"/>
                  <a:pt x="6593" y="2395"/>
                </a:cubicBezTo>
                <a:cubicBezTo>
                  <a:pt x="6599" y="2389"/>
                  <a:pt x="6605" y="2389"/>
                  <a:pt x="6611" y="2389"/>
                </a:cubicBezTo>
                <a:cubicBezTo>
                  <a:pt x="6617" y="2389"/>
                  <a:pt x="6617" y="2389"/>
                  <a:pt x="6617" y="2389"/>
                </a:cubicBezTo>
                <a:cubicBezTo>
                  <a:pt x="6617" y="2389"/>
                  <a:pt x="6623" y="2395"/>
                  <a:pt x="6629" y="2395"/>
                </a:cubicBezTo>
                <a:cubicBezTo>
                  <a:pt x="6629" y="2395"/>
                  <a:pt x="6635" y="2389"/>
                  <a:pt x="6641" y="2395"/>
                </a:cubicBezTo>
                <a:cubicBezTo>
                  <a:pt x="6641" y="2395"/>
                  <a:pt x="6641" y="2401"/>
                  <a:pt x="6641" y="2407"/>
                </a:cubicBezTo>
                <a:cubicBezTo>
                  <a:pt x="6641" y="2407"/>
                  <a:pt x="6641" y="2413"/>
                  <a:pt x="6646" y="2419"/>
                </a:cubicBezTo>
                <a:cubicBezTo>
                  <a:pt x="6646" y="2425"/>
                  <a:pt x="6652" y="2425"/>
                  <a:pt x="6658" y="2425"/>
                </a:cubicBezTo>
                <a:cubicBezTo>
                  <a:pt x="6664" y="2431"/>
                  <a:pt x="6664" y="2431"/>
                  <a:pt x="6670" y="2431"/>
                </a:cubicBezTo>
                <a:cubicBezTo>
                  <a:pt x="6682" y="2437"/>
                  <a:pt x="6688" y="2431"/>
                  <a:pt x="6694" y="2431"/>
                </a:cubicBezTo>
                <a:cubicBezTo>
                  <a:pt x="6700" y="2437"/>
                  <a:pt x="6706" y="2437"/>
                  <a:pt x="6706" y="2443"/>
                </a:cubicBezTo>
                <a:cubicBezTo>
                  <a:pt x="6706" y="2449"/>
                  <a:pt x="6706" y="2455"/>
                  <a:pt x="6712" y="2455"/>
                </a:cubicBezTo>
                <a:cubicBezTo>
                  <a:pt x="6712" y="2461"/>
                  <a:pt x="6718" y="2466"/>
                  <a:pt x="6724" y="2466"/>
                </a:cubicBezTo>
                <a:cubicBezTo>
                  <a:pt x="6729" y="2466"/>
                  <a:pt x="6735" y="2466"/>
                  <a:pt x="6741" y="2466"/>
                </a:cubicBezTo>
                <a:cubicBezTo>
                  <a:pt x="6753" y="2466"/>
                  <a:pt x="6759" y="2473"/>
                  <a:pt x="6765" y="2466"/>
                </a:cubicBezTo>
                <a:cubicBezTo>
                  <a:pt x="6771" y="2466"/>
                  <a:pt x="6771" y="2461"/>
                  <a:pt x="6777" y="2461"/>
                </a:cubicBezTo>
                <a:cubicBezTo>
                  <a:pt x="6783" y="2455"/>
                  <a:pt x="6783" y="2455"/>
                  <a:pt x="6789" y="2455"/>
                </a:cubicBezTo>
                <a:cubicBezTo>
                  <a:pt x="6795" y="2449"/>
                  <a:pt x="6801" y="2449"/>
                  <a:pt x="6801" y="2443"/>
                </a:cubicBezTo>
                <a:cubicBezTo>
                  <a:pt x="6801" y="2443"/>
                  <a:pt x="6801" y="2437"/>
                  <a:pt x="6801" y="2431"/>
                </a:cubicBezTo>
                <a:cubicBezTo>
                  <a:pt x="6801" y="2419"/>
                  <a:pt x="6801" y="2419"/>
                  <a:pt x="6801" y="2419"/>
                </a:cubicBezTo>
                <a:cubicBezTo>
                  <a:pt x="6801" y="2401"/>
                  <a:pt x="6801" y="2389"/>
                  <a:pt x="6807" y="2378"/>
                </a:cubicBezTo>
                <a:cubicBezTo>
                  <a:pt x="6813" y="2366"/>
                  <a:pt x="6824" y="2366"/>
                  <a:pt x="6830" y="2354"/>
                </a:cubicBezTo>
                <a:cubicBezTo>
                  <a:pt x="6830" y="2354"/>
                  <a:pt x="6830" y="2348"/>
                  <a:pt x="6836" y="2342"/>
                </a:cubicBezTo>
                <a:cubicBezTo>
                  <a:pt x="6836" y="2342"/>
                  <a:pt x="6842" y="2336"/>
                  <a:pt x="6842" y="2330"/>
                </a:cubicBezTo>
                <a:cubicBezTo>
                  <a:pt x="6842" y="2324"/>
                  <a:pt x="6836" y="2318"/>
                  <a:pt x="6836" y="2312"/>
                </a:cubicBezTo>
                <a:cubicBezTo>
                  <a:pt x="6836" y="2307"/>
                  <a:pt x="6836" y="2307"/>
                  <a:pt x="6836" y="2300"/>
                </a:cubicBezTo>
                <a:cubicBezTo>
                  <a:pt x="6836" y="2295"/>
                  <a:pt x="6836" y="2295"/>
                  <a:pt x="6836" y="2289"/>
                </a:cubicBezTo>
                <a:cubicBezTo>
                  <a:pt x="6836" y="2277"/>
                  <a:pt x="6836" y="2271"/>
                  <a:pt x="6836" y="2265"/>
                </a:cubicBezTo>
                <a:cubicBezTo>
                  <a:pt x="6830" y="2259"/>
                  <a:pt x="6824" y="2259"/>
                  <a:pt x="6824" y="2259"/>
                </a:cubicBezTo>
                <a:cubicBezTo>
                  <a:pt x="6824" y="2253"/>
                  <a:pt x="6818" y="2247"/>
                  <a:pt x="6818" y="2247"/>
                </a:cubicBezTo>
                <a:cubicBezTo>
                  <a:pt x="6818" y="2241"/>
                  <a:pt x="6813" y="2235"/>
                  <a:pt x="6813" y="2235"/>
                </a:cubicBezTo>
                <a:cubicBezTo>
                  <a:pt x="6813" y="2223"/>
                  <a:pt x="6830" y="2218"/>
                  <a:pt x="6842" y="2218"/>
                </a:cubicBezTo>
                <a:cubicBezTo>
                  <a:pt x="6854" y="2218"/>
                  <a:pt x="6854" y="2218"/>
                  <a:pt x="6854" y="2218"/>
                </a:cubicBezTo>
                <a:cubicBezTo>
                  <a:pt x="6860" y="2218"/>
                  <a:pt x="6860" y="2218"/>
                  <a:pt x="6866" y="2218"/>
                </a:cubicBezTo>
                <a:cubicBezTo>
                  <a:pt x="6878" y="2218"/>
                  <a:pt x="6884" y="2218"/>
                  <a:pt x="6890" y="2218"/>
                </a:cubicBezTo>
                <a:cubicBezTo>
                  <a:pt x="6890" y="2206"/>
                  <a:pt x="6890" y="2206"/>
                  <a:pt x="6890" y="2194"/>
                </a:cubicBezTo>
                <a:lnTo>
                  <a:pt x="6890" y="2188"/>
                </a:lnTo>
                <a:cubicBezTo>
                  <a:pt x="6890" y="2182"/>
                  <a:pt x="6895" y="2176"/>
                  <a:pt x="6895" y="2176"/>
                </a:cubicBezTo>
                <a:cubicBezTo>
                  <a:pt x="6901" y="2170"/>
                  <a:pt x="6901" y="2170"/>
                  <a:pt x="6907" y="2164"/>
                </a:cubicBezTo>
                <a:cubicBezTo>
                  <a:pt x="6913" y="2164"/>
                  <a:pt x="6919" y="2164"/>
                  <a:pt x="6919" y="2164"/>
                </a:cubicBezTo>
                <a:cubicBezTo>
                  <a:pt x="6925" y="2164"/>
                  <a:pt x="6925" y="2158"/>
                  <a:pt x="6931" y="2158"/>
                </a:cubicBezTo>
                <a:cubicBezTo>
                  <a:pt x="6931" y="2099"/>
                  <a:pt x="6931" y="2099"/>
                  <a:pt x="6931" y="2099"/>
                </a:cubicBezTo>
                <a:cubicBezTo>
                  <a:pt x="6937" y="2093"/>
                  <a:pt x="6943" y="2093"/>
                  <a:pt x="6943" y="2087"/>
                </a:cubicBezTo>
                <a:cubicBezTo>
                  <a:pt x="6943" y="2081"/>
                  <a:pt x="6943" y="2075"/>
                  <a:pt x="6943" y="2069"/>
                </a:cubicBezTo>
                <a:cubicBezTo>
                  <a:pt x="6937" y="2063"/>
                  <a:pt x="6937" y="2063"/>
                  <a:pt x="6937" y="2057"/>
                </a:cubicBezTo>
                <a:cubicBezTo>
                  <a:pt x="6931" y="2052"/>
                  <a:pt x="6937" y="2052"/>
                  <a:pt x="6931" y="2046"/>
                </a:cubicBezTo>
                <a:cubicBezTo>
                  <a:pt x="6931" y="2040"/>
                  <a:pt x="6919" y="2046"/>
                  <a:pt x="6919" y="2040"/>
                </a:cubicBezTo>
                <a:cubicBezTo>
                  <a:pt x="6919" y="2034"/>
                  <a:pt x="6919" y="2028"/>
                  <a:pt x="6925" y="2022"/>
                </a:cubicBezTo>
                <a:cubicBezTo>
                  <a:pt x="6931" y="2022"/>
                  <a:pt x="6937" y="2022"/>
                  <a:pt x="6937" y="2022"/>
                </a:cubicBezTo>
                <a:cubicBezTo>
                  <a:pt x="6943" y="2022"/>
                  <a:pt x="6955" y="2022"/>
                  <a:pt x="6961" y="2022"/>
                </a:cubicBezTo>
                <a:cubicBezTo>
                  <a:pt x="6967" y="2016"/>
                  <a:pt x="6967" y="2016"/>
                  <a:pt x="6973" y="2016"/>
                </a:cubicBezTo>
                <a:cubicBezTo>
                  <a:pt x="6979" y="2010"/>
                  <a:pt x="6979" y="2010"/>
                  <a:pt x="6984" y="2004"/>
                </a:cubicBezTo>
                <a:cubicBezTo>
                  <a:pt x="6984" y="2004"/>
                  <a:pt x="6984" y="1998"/>
                  <a:pt x="6984" y="1992"/>
                </a:cubicBezTo>
                <a:cubicBezTo>
                  <a:pt x="6984" y="1992"/>
                  <a:pt x="6984" y="1986"/>
                  <a:pt x="6984" y="1980"/>
                </a:cubicBezTo>
                <a:cubicBezTo>
                  <a:pt x="6984" y="1980"/>
                  <a:pt x="6984" y="1975"/>
                  <a:pt x="6984" y="1968"/>
                </a:cubicBezTo>
                <a:cubicBezTo>
                  <a:pt x="7056" y="1968"/>
                  <a:pt x="7056" y="1968"/>
                  <a:pt x="7056" y="1968"/>
                </a:cubicBezTo>
                <a:cubicBezTo>
                  <a:pt x="7056" y="1957"/>
                  <a:pt x="7056" y="1951"/>
                  <a:pt x="7056" y="1939"/>
                </a:cubicBezTo>
                <a:cubicBezTo>
                  <a:pt x="7056" y="1933"/>
                  <a:pt x="7056" y="1933"/>
                  <a:pt x="7056" y="1927"/>
                </a:cubicBezTo>
                <a:cubicBezTo>
                  <a:pt x="7097" y="1927"/>
                  <a:pt x="7097" y="1927"/>
                  <a:pt x="7097" y="1927"/>
                </a:cubicBezTo>
                <a:cubicBezTo>
                  <a:pt x="7097" y="1939"/>
                  <a:pt x="7091" y="1951"/>
                  <a:pt x="7097" y="1963"/>
                </a:cubicBezTo>
                <a:cubicBezTo>
                  <a:pt x="7097" y="1968"/>
                  <a:pt x="7097" y="1968"/>
                  <a:pt x="7097" y="1975"/>
                </a:cubicBezTo>
                <a:cubicBezTo>
                  <a:pt x="7103" y="1975"/>
                  <a:pt x="7109" y="1975"/>
                  <a:pt x="7121" y="1975"/>
                </a:cubicBezTo>
                <a:cubicBezTo>
                  <a:pt x="7127" y="1975"/>
                  <a:pt x="7127" y="1975"/>
                  <a:pt x="7133" y="1975"/>
                </a:cubicBezTo>
                <a:cubicBezTo>
                  <a:pt x="7145" y="1975"/>
                  <a:pt x="7150" y="1963"/>
                  <a:pt x="7162" y="1957"/>
                </a:cubicBezTo>
                <a:cubicBezTo>
                  <a:pt x="7168" y="1951"/>
                  <a:pt x="7168" y="1945"/>
                  <a:pt x="7174" y="1945"/>
                </a:cubicBezTo>
                <a:cubicBezTo>
                  <a:pt x="7180" y="1939"/>
                  <a:pt x="7180" y="1933"/>
                  <a:pt x="7186" y="1933"/>
                </a:cubicBezTo>
                <a:cubicBezTo>
                  <a:pt x="7192" y="1927"/>
                  <a:pt x="7192" y="1927"/>
                  <a:pt x="7198" y="1927"/>
                </a:cubicBezTo>
                <a:cubicBezTo>
                  <a:pt x="7210" y="1927"/>
                  <a:pt x="7210" y="1927"/>
                  <a:pt x="7210" y="1927"/>
                </a:cubicBezTo>
                <a:cubicBezTo>
                  <a:pt x="7216" y="1927"/>
                  <a:pt x="7222" y="1927"/>
                  <a:pt x="7234" y="1927"/>
                </a:cubicBezTo>
                <a:cubicBezTo>
                  <a:pt x="7234" y="1927"/>
                  <a:pt x="7239" y="1921"/>
                  <a:pt x="7245" y="1921"/>
                </a:cubicBezTo>
                <a:cubicBezTo>
                  <a:pt x="7245" y="1915"/>
                  <a:pt x="7251" y="1921"/>
                  <a:pt x="7257" y="1915"/>
                </a:cubicBezTo>
                <a:cubicBezTo>
                  <a:pt x="7257" y="1915"/>
                  <a:pt x="7251" y="1909"/>
                  <a:pt x="7257" y="1903"/>
                </a:cubicBezTo>
                <a:cubicBezTo>
                  <a:pt x="7263" y="1891"/>
                  <a:pt x="7263" y="1891"/>
                  <a:pt x="7263" y="1891"/>
                </a:cubicBezTo>
                <a:lnTo>
                  <a:pt x="7269" y="1886"/>
                </a:lnTo>
                <a:cubicBezTo>
                  <a:pt x="7275" y="1880"/>
                  <a:pt x="7281" y="1880"/>
                  <a:pt x="7281" y="1880"/>
                </a:cubicBezTo>
                <a:cubicBezTo>
                  <a:pt x="7287" y="1874"/>
                  <a:pt x="7293" y="1874"/>
                  <a:pt x="7293" y="1874"/>
                </a:cubicBezTo>
                <a:cubicBezTo>
                  <a:pt x="7299" y="1868"/>
                  <a:pt x="7299" y="1862"/>
                  <a:pt x="7299" y="1862"/>
                </a:cubicBezTo>
                <a:cubicBezTo>
                  <a:pt x="7305" y="1856"/>
                  <a:pt x="7305" y="1850"/>
                  <a:pt x="7311" y="1850"/>
                </a:cubicBezTo>
                <a:cubicBezTo>
                  <a:pt x="7311" y="1844"/>
                  <a:pt x="7316" y="1850"/>
                  <a:pt x="7322" y="1844"/>
                </a:cubicBezTo>
                <a:cubicBezTo>
                  <a:pt x="7328" y="1838"/>
                  <a:pt x="7328" y="1832"/>
                  <a:pt x="7334" y="1820"/>
                </a:cubicBezTo>
                <a:cubicBezTo>
                  <a:pt x="7334" y="1820"/>
                  <a:pt x="7334" y="1814"/>
                  <a:pt x="7340" y="1809"/>
                </a:cubicBezTo>
                <a:cubicBezTo>
                  <a:pt x="7340" y="1809"/>
                  <a:pt x="7346" y="1809"/>
                  <a:pt x="7352" y="1809"/>
                </a:cubicBezTo>
                <a:cubicBezTo>
                  <a:pt x="7358" y="1809"/>
                  <a:pt x="7358" y="1809"/>
                  <a:pt x="7364" y="1802"/>
                </a:cubicBezTo>
                <a:cubicBezTo>
                  <a:pt x="7364" y="1802"/>
                  <a:pt x="7364" y="1797"/>
                  <a:pt x="7364" y="1791"/>
                </a:cubicBezTo>
                <a:cubicBezTo>
                  <a:pt x="7364" y="1785"/>
                  <a:pt x="7370" y="1785"/>
                  <a:pt x="7370" y="1779"/>
                </a:cubicBezTo>
                <a:cubicBezTo>
                  <a:pt x="7376" y="1779"/>
                  <a:pt x="7382" y="1779"/>
                  <a:pt x="7382" y="1779"/>
                </a:cubicBezTo>
                <a:cubicBezTo>
                  <a:pt x="7388" y="1773"/>
                  <a:pt x="7393" y="1773"/>
                  <a:pt x="7393" y="1767"/>
                </a:cubicBezTo>
                <a:cubicBezTo>
                  <a:pt x="7400" y="1755"/>
                  <a:pt x="7393" y="1743"/>
                  <a:pt x="7393" y="1731"/>
                </a:cubicBezTo>
                <a:close/>
                <a:moveTo>
                  <a:pt x="4281" y="848"/>
                </a:moveTo>
                <a:lnTo>
                  <a:pt x="4281" y="848"/>
                </a:lnTo>
                <a:cubicBezTo>
                  <a:pt x="4322" y="889"/>
                  <a:pt x="4322" y="889"/>
                  <a:pt x="4322" y="889"/>
                </a:cubicBezTo>
                <a:cubicBezTo>
                  <a:pt x="4370" y="907"/>
                  <a:pt x="4370" y="907"/>
                  <a:pt x="4370" y="907"/>
                </a:cubicBezTo>
                <a:cubicBezTo>
                  <a:pt x="4423" y="889"/>
                  <a:pt x="4423" y="889"/>
                  <a:pt x="4423" y="889"/>
                </a:cubicBezTo>
                <a:cubicBezTo>
                  <a:pt x="4423" y="889"/>
                  <a:pt x="4423" y="877"/>
                  <a:pt x="4447" y="889"/>
                </a:cubicBezTo>
                <a:cubicBezTo>
                  <a:pt x="4470" y="895"/>
                  <a:pt x="4482" y="901"/>
                  <a:pt x="4494" y="901"/>
                </a:cubicBezTo>
                <a:cubicBezTo>
                  <a:pt x="4512" y="901"/>
                  <a:pt x="4536" y="913"/>
                  <a:pt x="4536" y="901"/>
                </a:cubicBezTo>
                <a:cubicBezTo>
                  <a:pt x="4542" y="889"/>
                  <a:pt x="4571" y="877"/>
                  <a:pt x="4571" y="877"/>
                </a:cubicBezTo>
                <a:cubicBezTo>
                  <a:pt x="4571" y="877"/>
                  <a:pt x="4595" y="895"/>
                  <a:pt x="4607" y="895"/>
                </a:cubicBezTo>
                <a:cubicBezTo>
                  <a:pt x="4619" y="895"/>
                  <a:pt x="4642" y="901"/>
                  <a:pt x="4648" y="895"/>
                </a:cubicBezTo>
                <a:cubicBezTo>
                  <a:pt x="4660" y="889"/>
                  <a:pt x="4654" y="889"/>
                  <a:pt x="4672" y="889"/>
                </a:cubicBezTo>
                <a:cubicBezTo>
                  <a:pt x="4720" y="889"/>
                  <a:pt x="4720" y="889"/>
                  <a:pt x="4720" y="889"/>
                </a:cubicBezTo>
                <a:cubicBezTo>
                  <a:pt x="4725" y="901"/>
                  <a:pt x="4702" y="919"/>
                  <a:pt x="4714" y="925"/>
                </a:cubicBezTo>
                <a:cubicBezTo>
                  <a:pt x="4755" y="931"/>
                  <a:pt x="4773" y="919"/>
                  <a:pt x="4773" y="919"/>
                </a:cubicBezTo>
                <a:cubicBezTo>
                  <a:pt x="4808" y="919"/>
                  <a:pt x="4808" y="919"/>
                  <a:pt x="4808" y="919"/>
                </a:cubicBezTo>
                <a:cubicBezTo>
                  <a:pt x="4856" y="901"/>
                  <a:pt x="4856" y="901"/>
                  <a:pt x="4856" y="901"/>
                </a:cubicBezTo>
                <a:cubicBezTo>
                  <a:pt x="4856" y="901"/>
                  <a:pt x="4856" y="889"/>
                  <a:pt x="4880" y="889"/>
                </a:cubicBezTo>
                <a:cubicBezTo>
                  <a:pt x="4897" y="889"/>
                  <a:pt x="4909" y="860"/>
                  <a:pt x="4909" y="860"/>
                </a:cubicBezTo>
                <a:cubicBezTo>
                  <a:pt x="4897" y="824"/>
                  <a:pt x="4897" y="824"/>
                  <a:pt x="4897" y="824"/>
                </a:cubicBezTo>
                <a:cubicBezTo>
                  <a:pt x="4856" y="848"/>
                  <a:pt x="4856" y="848"/>
                  <a:pt x="4856" y="848"/>
                </a:cubicBezTo>
                <a:cubicBezTo>
                  <a:pt x="4838" y="800"/>
                  <a:pt x="4838" y="800"/>
                  <a:pt x="4838" y="800"/>
                </a:cubicBezTo>
                <a:cubicBezTo>
                  <a:pt x="4886" y="795"/>
                  <a:pt x="4886" y="795"/>
                  <a:pt x="4886" y="795"/>
                </a:cubicBezTo>
                <a:cubicBezTo>
                  <a:pt x="4903" y="753"/>
                  <a:pt x="4903" y="753"/>
                  <a:pt x="4903" y="753"/>
                </a:cubicBezTo>
                <a:cubicBezTo>
                  <a:pt x="4886" y="718"/>
                  <a:pt x="4886" y="718"/>
                  <a:pt x="4886" y="718"/>
                </a:cubicBezTo>
                <a:cubicBezTo>
                  <a:pt x="4921" y="718"/>
                  <a:pt x="4921" y="718"/>
                  <a:pt x="4921" y="718"/>
                </a:cubicBezTo>
                <a:cubicBezTo>
                  <a:pt x="4980" y="723"/>
                  <a:pt x="4980" y="723"/>
                  <a:pt x="4980" y="723"/>
                </a:cubicBezTo>
                <a:cubicBezTo>
                  <a:pt x="4980" y="723"/>
                  <a:pt x="4998" y="723"/>
                  <a:pt x="5010" y="718"/>
                </a:cubicBezTo>
                <a:cubicBezTo>
                  <a:pt x="5016" y="706"/>
                  <a:pt x="5010" y="676"/>
                  <a:pt x="5010" y="676"/>
                </a:cubicBezTo>
                <a:cubicBezTo>
                  <a:pt x="5010" y="676"/>
                  <a:pt x="4957" y="646"/>
                  <a:pt x="4986" y="646"/>
                </a:cubicBezTo>
                <a:cubicBezTo>
                  <a:pt x="5034" y="646"/>
                  <a:pt x="5034" y="646"/>
                  <a:pt x="5034" y="646"/>
                </a:cubicBezTo>
                <a:cubicBezTo>
                  <a:pt x="5052" y="646"/>
                  <a:pt x="5063" y="652"/>
                  <a:pt x="5063" y="640"/>
                </a:cubicBezTo>
                <a:cubicBezTo>
                  <a:pt x="5063" y="623"/>
                  <a:pt x="5040" y="599"/>
                  <a:pt x="5040" y="599"/>
                </a:cubicBezTo>
                <a:cubicBezTo>
                  <a:pt x="5040" y="599"/>
                  <a:pt x="5010" y="599"/>
                  <a:pt x="4992" y="587"/>
                </a:cubicBezTo>
                <a:cubicBezTo>
                  <a:pt x="4980" y="575"/>
                  <a:pt x="4951" y="581"/>
                  <a:pt x="4951" y="581"/>
                </a:cubicBezTo>
                <a:cubicBezTo>
                  <a:pt x="4909" y="599"/>
                  <a:pt x="4909" y="599"/>
                  <a:pt x="4909" y="599"/>
                </a:cubicBezTo>
                <a:cubicBezTo>
                  <a:pt x="4880" y="617"/>
                  <a:pt x="4880" y="617"/>
                  <a:pt x="4880" y="617"/>
                </a:cubicBezTo>
                <a:cubicBezTo>
                  <a:pt x="4874" y="587"/>
                  <a:pt x="4874" y="587"/>
                  <a:pt x="4874" y="587"/>
                </a:cubicBezTo>
                <a:cubicBezTo>
                  <a:pt x="4915" y="575"/>
                  <a:pt x="4915" y="575"/>
                  <a:pt x="4915" y="575"/>
                </a:cubicBezTo>
                <a:cubicBezTo>
                  <a:pt x="4915" y="575"/>
                  <a:pt x="4909" y="563"/>
                  <a:pt x="4921" y="557"/>
                </a:cubicBezTo>
                <a:cubicBezTo>
                  <a:pt x="4933" y="557"/>
                  <a:pt x="4957" y="540"/>
                  <a:pt x="4957" y="540"/>
                </a:cubicBezTo>
                <a:cubicBezTo>
                  <a:pt x="4998" y="540"/>
                  <a:pt x="4998" y="540"/>
                  <a:pt x="4998" y="540"/>
                </a:cubicBezTo>
                <a:cubicBezTo>
                  <a:pt x="5016" y="563"/>
                  <a:pt x="5016" y="563"/>
                  <a:pt x="5016" y="563"/>
                </a:cubicBezTo>
                <a:cubicBezTo>
                  <a:pt x="5075" y="569"/>
                  <a:pt x="5075" y="569"/>
                  <a:pt x="5075" y="569"/>
                </a:cubicBezTo>
                <a:cubicBezTo>
                  <a:pt x="5075" y="569"/>
                  <a:pt x="5099" y="575"/>
                  <a:pt x="5111" y="563"/>
                </a:cubicBezTo>
                <a:cubicBezTo>
                  <a:pt x="5123" y="552"/>
                  <a:pt x="5152" y="534"/>
                  <a:pt x="5152" y="534"/>
                </a:cubicBezTo>
                <a:cubicBezTo>
                  <a:pt x="5105" y="498"/>
                  <a:pt x="5105" y="498"/>
                  <a:pt x="5105" y="498"/>
                </a:cubicBezTo>
                <a:cubicBezTo>
                  <a:pt x="5158" y="492"/>
                  <a:pt x="5158" y="492"/>
                  <a:pt x="5158" y="492"/>
                </a:cubicBezTo>
                <a:cubicBezTo>
                  <a:pt x="5182" y="522"/>
                  <a:pt x="5182" y="522"/>
                  <a:pt x="5182" y="522"/>
                </a:cubicBezTo>
                <a:cubicBezTo>
                  <a:pt x="5229" y="516"/>
                  <a:pt x="5229" y="516"/>
                  <a:pt x="5229" y="516"/>
                </a:cubicBezTo>
                <a:cubicBezTo>
                  <a:pt x="5283" y="498"/>
                  <a:pt x="5283" y="498"/>
                  <a:pt x="5283" y="498"/>
                </a:cubicBezTo>
                <a:cubicBezTo>
                  <a:pt x="5259" y="463"/>
                  <a:pt x="5259" y="463"/>
                  <a:pt x="5259" y="463"/>
                </a:cubicBezTo>
                <a:cubicBezTo>
                  <a:pt x="5224" y="445"/>
                  <a:pt x="5224" y="445"/>
                  <a:pt x="5224" y="445"/>
                </a:cubicBezTo>
                <a:cubicBezTo>
                  <a:pt x="5289" y="445"/>
                  <a:pt x="5289" y="445"/>
                  <a:pt x="5289" y="445"/>
                </a:cubicBezTo>
                <a:cubicBezTo>
                  <a:pt x="5330" y="445"/>
                  <a:pt x="5330" y="445"/>
                  <a:pt x="5330" y="445"/>
                </a:cubicBezTo>
                <a:cubicBezTo>
                  <a:pt x="5348" y="421"/>
                  <a:pt x="5348" y="421"/>
                  <a:pt x="5348" y="421"/>
                </a:cubicBezTo>
                <a:cubicBezTo>
                  <a:pt x="5401" y="409"/>
                  <a:pt x="5401" y="409"/>
                  <a:pt x="5401" y="409"/>
                </a:cubicBezTo>
                <a:cubicBezTo>
                  <a:pt x="5449" y="374"/>
                  <a:pt x="5449" y="374"/>
                  <a:pt x="5449" y="374"/>
                </a:cubicBezTo>
                <a:cubicBezTo>
                  <a:pt x="5449" y="374"/>
                  <a:pt x="5496" y="356"/>
                  <a:pt x="5508" y="356"/>
                </a:cubicBezTo>
                <a:cubicBezTo>
                  <a:pt x="5526" y="350"/>
                  <a:pt x="5561" y="320"/>
                  <a:pt x="5561" y="320"/>
                </a:cubicBezTo>
                <a:cubicBezTo>
                  <a:pt x="5615" y="314"/>
                  <a:pt x="5615" y="314"/>
                  <a:pt x="5615" y="314"/>
                </a:cubicBezTo>
                <a:cubicBezTo>
                  <a:pt x="5645" y="297"/>
                  <a:pt x="5645" y="297"/>
                  <a:pt x="5645" y="297"/>
                </a:cubicBezTo>
                <a:cubicBezTo>
                  <a:pt x="5621" y="267"/>
                  <a:pt x="5621" y="267"/>
                  <a:pt x="5621" y="267"/>
                </a:cubicBezTo>
                <a:cubicBezTo>
                  <a:pt x="5621" y="267"/>
                  <a:pt x="5591" y="285"/>
                  <a:pt x="5579" y="285"/>
                </a:cubicBezTo>
                <a:cubicBezTo>
                  <a:pt x="5573" y="285"/>
                  <a:pt x="5532" y="308"/>
                  <a:pt x="5520" y="297"/>
                </a:cubicBezTo>
                <a:cubicBezTo>
                  <a:pt x="5508" y="291"/>
                  <a:pt x="5520" y="285"/>
                  <a:pt x="5496" y="285"/>
                </a:cubicBezTo>
                <a:cubicBezTo>
                  <a:pt x="5472" y="285"/>
                  <a:pt x="5425" y="291"/>
                  <a:pt x="5425" y="291"/>
                </a:cubicBezTo>
                <a:cubicBezTo>
                  <a:pt x="5437" y="261"/>
                  <a:pt x="5437" y="261"/>
                  <a:pt x="5437" y="261"/>
                </a:cubicBezTo>
                <a:cubicBezTo>
                  <a:pt x="5490" y="255"/>
                  <a:pt x="5490" y="255"/>
                  <a:pt x="5490" y="255"/>
                </a:cubicBezTo>
                <a:cubicBezTo>
                  <a:pt x="5556" y="255"/>
                  <a:pt x="5556" y="255"/>
                  <a:pt x="5556" y="255"/>
                </a:cubicBezTo>
                <a:cubicBezTo>
                  <a:pt x="5615" y="255"/>
                  <a:pt x="5615" y="255"/>
                  <a:pt x="5615" y="255"/>
                </a:cubicBezTo>
                <a:cubicBezTo>
                  <a:pt x="5615" y="255"/>
                  <a:pt x="5650" y="237"/>
                  <a:pt x="5674" y="237"/>
                </a:cubicBezTo>
                <a:cubicBezTo>
                  <a:pt x="5698" y="237"/>
                  <a:pt x="5733" y="220"/>
                  <a:pt x="5733" y="220"/>
                </a:cubicBezTo>
                <a:cubicBezTo>
                  <a:pt x="5799" y="220"/>
                  <a:pt x="5799" y="220"/>
                  <a:pt x="5799" y="220"/>
                </a:cubicBezTo>
                <a:cubicBezTo>
                  <a:pt x="5799" y="220"/>
                  <a:pt x="5804" y="196"/>
                  <a:pt x="5811" y="184"/>
                </a:cubicBezTo>
                <a:cubicBezTo>
                  <a:pt x="5822" y="166"/>
                  <a:pt x="5804" y="148"/>
                  <a:pt x="5804" y="148"/>
                </a:cubicBezTo>
                <a:cubicBezTo>
                  <a:pt x="5751" y="160"/>
                  <a:pt x="5751" y="160"/>
                  <a:pt x="5751" y="160"/>
                </a:cubicBezTo>
                <a:cubicBezTo>
                  <a:pt x="5710" y="154"/>
                  <a:pt x="5710" y="154"/>
                  <a:pt x="5710" y="154"/>
                </a:cubicBezTo>
                <a:cubicBezTo>
                  <a:pt x="5698" y="125"/>
                  <a:pt x="5698" y="125"/>
                  <a:pt x="5698" y="125"/>
                </a:cubicBezTo>
                <a:cubicBezTo>
                  <a:pt x="5645" y="95"/>
                  <a:pt x="5645" y="95"/>
                  <a:pt x="5645" y="95"/>
                </a:cubicBezTo>
                <a:cubicBezTo>
                  <a:pt x="5597" y="107"/>
                  <a:pt x="5597" y="107"/>
                  <a:pt x="5597" y="107"/>
                </a:cubicBezTo>
                <a:cubicBezTo>
                  <a:pt x="5538" y="107"/>
                  <a:pt x="5538" y="107"/>
                  <a:pt x="5538" y="107"/>
                </a:cubicBezTo>
                <a:cubicBezTo>
                  <a:pt x="5472" y="125"/>
                  <a:pt x="5472" y="125"/>
                  <a:pt x="5472" y="125"/>
                </a:cubicBezTo>
                <a:cubicBezTo>
                  <a:pt x="5479" y="101"/>
                  <a:pt x="5479" y="101"/>
                  <a:pt x="5479" y="101"/>
                </a:cubicBezTo>
                <a:cubicBezTo>
                  <a:pt x="5425" y="95"/>
                  <a:pt x="5425" y="95"/>
                  <a:pt x="5425" y="95"/>
                </a:cubicBezTo>
                <a:cubicBezTo>
                  <a:pt x="5425" y="95"/>
                  <a:pt x="5390" y="107"/>
                  <a:pt x="5384" y="101"/>
                </a:cubicBezTo>
                <a:cubicBezTo>
                  <a:pt x="5378" y="89"/>
                  <a:pt x="5372" y="77"/>
                  <a:pt x="5372" y="77"/>
                </a:cubicBezTo>
                <a:cubicBezTo>
                  <a:pt x="5330" y="77"/>
                  <a:pt x="5330" y="77"/>
                  <a:pt x="5330" y="77"/>
                </a:cubicBezTo>
                <a:cubicBezTo>
                  <a:pt x="5301" y="59"/>
                  <a:pt x="5271" y="59"/>
                  <a:pt x="5271" y="59"/>
                </a:cubicBezTo>
                <a:cubicBezTo>
                  <a:pt x="5271" y="59"/>
                  <a:pt x="5271" y="107"/>
                  <a:pt x="5265" y="101"/>
                </a:cubicBezTo>
                <a:cubicBezTo>
                  <a:pt x="5253" y="101"/>
                  <a:pt x="5241" y="113"/>
                  <a:pt x="5229" y="101"/>
                </a:cubicBezTo>
                <a:cubicBezTo>
                  <a:pt x="5218" y="83"/>
                  <a:pt x="5224" y="77"/>
                  <a:pt x="5206" y="77"/>
                </a:cubicBezTo>
                <a:cubicBezTo>
                  <a:pt x="5188" y="77"/>
                  <a:pt x="5182" y="77"/>
                  <a:pt x="5170" y="77"/>
                </a:cubicBezTo>
                <a:cubicBezTo>
                  <a:pt x="5158" y="77"/>
                  <a:pt x="5158" y="107"/>
                  <a:pt x="5158" y="107"/>
                </a:cubicBezTo>
                <a:cubicBezTo>
                  <a:pt x="5140" y="125"/>
                  <a:pt x="5105" y="107"/>
                  <a:pt x="5105" y="107"/>
                </a:cubicBezTo>
                <a:cubicBezTo>
                  <a:pt x="5075" y="77"/>
                  <a:pt x="5052" y="77"/>
                  <a:pt x="5052" y="77"/>
                </a:cubicBezTo>
                <a:cubicBezTo>
                  <a:pt x="4998" y="71"/>
                  <a:pt x="4998" y="71"/>
                  <a:pt x="4998" y="71"/>
                </a:cubicBezTo>
                <a:cubicBezTo>
                  <a:pt x="4998" y="71"/>
                  <a:pt x="4957" y="59"/>
                  <a:pt x="4957" y="71"/>
                </a:cubicBezTo>
                <a:cubicBezTo>
                  <a:pt x="4945" y="101"/>
                  <a:pt x="4957" y="125"/>
                  <a:pt x="4957" y="125"/>
                </a:cubicBezTo>
                <a:cubicBezTo>
                  <a:pt x="4933" y="125"/>
                  <a:pt x="4933" y="125"/>
                  <a:pt x="4933" y="125"/>
                </a:cubicBezTo>
                <a:cubicBezTo>
                  <a:pt x="4897" y="107"/>
                  <a:pt x="4897" y="107"/>
                  <a:pt x="4897" y="107"/>
                </a:cubicBezTo>
                <a:cubicBezTo>
                  <a:pt x="4897" y="107"/>
                  <a:pt x="4891" y="95"/>
                  <a:pt x="4874" y="95"/>
                </a:cubicBezTo>
                <a:cubicBezTo>
                  <a:pt x="4820" y="95"/>
                  <a:pt x="4820" y="95"/>
                  <a:pt x="4820" y="95"/>
                </a:cubicBezTo>
                <a:cubicBezTo>
                  <a:pt x="4820" y="119"/>
                  <a:pt x="4820" y="119"/>
                  <a:pt x="4820" y="119"/>
                </a:cubicBezTo>
                <a:cubicBezTo>
                  <a:pt x="4773" y="119"/>
                  <a:pt x="4773" y="119"/>
                  <a:pt x="4773" y="119"/>
                </a:cubicBezTo>
                <a:cubicBezTo>
                  <a:pt x="4749" y="107"/>
                  <a:pt x="4702" y="113"/>
                  <a:pt x="4702" y="113"/>
                </a:cubicBezTo>
                <a:cubicBezTo>
                  <a:pt x="4684" y="131"/>
                  <a:pt x="4648" y="136"/>
                  <a:pt x="4648" y="136"/>
                </a:cubicBezTo>
                <a:cubicBezTo>
                  <a:pt x="4619" y="172"/>
                  <a:pt x="4619" y="172"/>
                  <a:pt x="4619" y="172"/>
                </a:cubicBezTo>
                <a:cubicBezTo>
                  <a:pt x="4684" y="172"/>
                  <a:pt x="4684" y="172"/>
                  <a:pt x="4684" y="172"/>
                </a:cubicBezTo>
                <a:cubicBezTo>
                  <a:pt x="4702" y="184"/>
                  <a:pt x="4767" y="202"/>
                  <a:pt x="4767" y="202"/>
                </a:cubicBezTo>
                <a:cubicBezTo>
                  <a:pt x="4767" y="202"/>
                  <a:pt x="4785" y="190"/>
                  <a:pt x="4791" y="202"/>
                </a:cubicBezTo>
                <a:cubicBezTo>
                  <a:pt x="4797" y="220"/>
                  <a:pt x="4802" y="237"/>
                  <a:pt x="4802" y="237"/>
                </a:cubicBezTo>
                <a:cubicBezTo>
                  <a:pt x="4802" y="237"/>
                  <a:pt x="4761" y="243"/>
                  <a:pt x="4749" y="231"/>
                </a:cubicBezTo>
                <a:cubicBezTo>
                  <a:pt x="4737" y="220"/>
                  <a:pt x="4725" y="208"/>
                  <a:pt x="4708" y="208"/>
                </a:cubicBezTo>
                <a:cubicBezTo>
                  <a:pt x="4648" y="208"/>
                  <a:pt x="4648" y="208"/>
                  <a:pt x="4648" y="208"/>
                </a:cubicBezTo>
                <a:cubicBezTo>
                  <a:pt x="4648" y="208"/>
                  <a:pt x="4613" y="202"/>
                  <a:pt x="4601" y="190"/>
                </a:cubicBezTo>
                <a:cubicBezTo>
                  <a:pt x="4595" y="184"/>
                  <a:pt x="4589" y="160"/>
                  <a:pt x="4571" y="160"/>
                </a:cubicBezTo>
                <a:cubicBezTo>
                  <a:pt x="4559" y="166"/>
                  <a:pt x="4530" y="166"/>
                  <a:pt x="4530" y="166"/>
                </a:cubicBezTo>
                <a:cubicBezTo>
                  <a:pt x="4494" y="148"/>
                  <a:pt x="4494" y="148"/>
                  <a:pt x="4494" y="148"/>
                </a:cubicBezTo>
                <a:cubicBezTo>
                  <a:pt x="4494" y="148"/>
                  <a:pt x="4482" y="142"/>
                  <a:pt x="4470" y="148"/>
                </a:cubicBezTo>
                <a:cubicBezTo>
                  <a:pt x="4441" y="154"/>
                  <a:pt x="4441" y="154"/>
                  <a:pt x="4441" y="154"/>
                </a:cubicBezTo>
                <a:cubicBezTo>
                  <a:pt x="4435" y="178"/>
                  <a:pt x="4435" y="178"/>
                  <a:pt x="4435" y="178"/>
                </a:cubicBezTo>
                <a:cubicBezTo>
                  <a:pt x="4435" y="178"/>
                  <a:pt x="4447" y="208"/>
                  <a:pt x="4435" y="208"/>
                </a:cubicBezTo>
                <a:cubicBezTo>
                  <a:pt x="4393" y="208"/>
                  <a:pt x="4393" y="208"/>
                  <a:pt x="4393" y="208"/>
                </a:cubicBezTo>
                <a:cubicBezTo>
                  <a:pt x="4346" y="196"/>
                  <a:pt x="4346" y="196"/>
                  <a:pt x="4346" y="196"/>
                </a:cubicBezTo>
                <a:cubicBezTo>
                  <a:pt x="4322" y="196"/>
                  <a:pt x="4322" y="196"/>
                  <a:pt x="4322" y="196"/>
                </a:cubicBezTo>
                <a:cubicBezTo>
                  <a:pt x="4293" y="220"/>
                  <a:pt x="4293" y="220"/>
                  <a:pt x="4293" y="220"/>
                </a:cubicBezTo>
                <a:cubicBezTo>
                  <a:pt x="4293" y="220"/>
                  <a:pt x="4281" y="231"/>
                  <a:pt x="4269" y="231"/>
                </a:cubicBezTo>
                <a:cubicBezTo>
                  <a:pt x="4239" y="231"/>
                  <a:pt x="4239" y="231"/>
                  <a:pt x="4239" y="231"/>
                </a:cubicBezTo>
                <a:cubicBezTo>
                  <a:pt x="4210" y="231"/>
                  <a:pt x="4210" y="231"/>
                  <a:pt x="4210" y="231"/>
                </a:cubicBezTo>
                <a:cubicBezTo>
                  <a:pt x="4204" y="255"/>
                  <a:pt x="4204" y="255"/>
                  <a:pt x="4204" y="255"/>
                </a:cubicBezTo>
                <a:cubicBezTo>
                  <a:pt x="4144" y="249"/>
                  <a:pt x="4144" y="249"/>
                  <a:pt x="4144" y="249"/>
                </a:cubicBezTo>
                <a:cubicBezTo>
                  <a:pt x="4144" y="273"/>
                  <a:pt x="4144" y="273"/>
                  <a:pt x="4144" y="273"/>
                </a:cubicBezTo>
                <a:cubicBezTo>
                  <a:pt x="4180" y="279"/>
                  <a:pt x="4180" y="279"/>
                  <a:pt x="4180" y="279"/>
                </a:cubicBezTo>
                <a:cubicBezTo>
                  <a:pt x="4198" y="285"/>
                  <a:pt x="4198" y="285"/>
                  <a:pt x="4198" y="285"/>
                </a:cubicBezTo>
                <a:cubicBezTo>
                  <a:pt x="4198" y="320"/>
                  <a:pt x="4198" y="320"/>
                  <a:pt x="4198" y="320"/>
                </a:cubicBezTo>
                <a:cubicBezTo>
                  <a:pt x="4245" y="332"/>
                  <a:pt x="4245" y="332"/>
                  <a:pt x="4245" y="332"/>
                </a:cubicBezTo>
                <a:cubicBezTo>
                  <a:pt x="4245" y="332"/>
                  <a:pt x="4257" y="362"/>
                  <a:pt x="4269" y="362"/>
                </a:cubicBezTo>
                <a:cubicBezTo>
                  <a:pt x="4281" y="362"/>
                  <a:pt x="4316" y="362"/>
                  <a:pt x="4316" y="362"/>
                </a:cubicBezTo>
                <a:cubicBezTo>
                  <a:pt x="4316" y="362"/>
                  <a:pt x="4340" y="374"/>
                  <a:pt x="4358" y="379"/>
                </a:cubicBezTo>
                <a:cubicBezTo>
                  <a:pt x="4381" y="386"/>
                  <a:pt x="4411" y="386"/>
                  <a:pt x="4411" y="386"/>
                </a:cubicBezTo>
                <a:cubicBezTo>
                  <a:pt x="4435" y="350"/>
                  <a:pt x="4435" y="350"/>
                  <a:pt x="4435" y="350"/>
                </a:cubicBezTo>
                <a:cubicBezTo>
                  <a:pt x="4453" y="332"/>
                  <a:pt x="4453" y="332"/>
                  <a:pt x="4453" y="332"/>
                </a:cubicBezTo>
                <a:cubicBezTo>
                  <a:pt x="4512" y="326"/>
                  <a:pt x="4512" y="326"/>
                  <a:pt x="4512" y="326"/>
                </a:cubicBezTo>
                <a:cubicBezTo>
                  <a:pt x="4476" y="350"/>
                  <a:pt x="4476" y="350"/>
                  <a:pt x="4476" y="350"/>
                </a:cubicBezTo>
                <a:cubicBezTo>
                  <a:pt x="4447" y="386"/>
                  <a:pt x="4447" y="386"/>
                  <a:pt x="4447" y="386"/>
                </a:cubicBezTo>
                <a:cubicBezTo>
                  <a:pt x="4453" y="415"/>
                  <a:pt x="4453" y="415"/>
                  <a:pt x="4453" y="415"/>
                </a:cubicBezTo>
                <a:cubicBezTo>
                  <a:pt x="4536" y="415"/>
                  <a:pt x="4536" y="415"/>
                  <a:pt x="4536" y="415"/>
                </a:cubicBezTo>
                <a:cubicBezTo>
                  <a:pt x="4536" y="415"/>
                  <a:pt x="4601" y="433"/>
                  <a:pt x="4607" y="415"/>
                </a:cubicBezTo>
                <a:cubicBezTo>
                  <a:pt x="4613" y="397"/>
                  <a:pt x="4631" y="379"/>
                  <a:pt x="4631" y="379"/>
                </a:cubicBezTo>
                <a:cubicBezTo>
                  <a:pt x="4684" y="386"/>
                  <a:pt x="4684" y="386"/>
                  <a:pt x="4684" y="386"/>
                </a:cubicBezTo>
                <a:cubicBezTo>
                  <a:pt x="4755" y="386"/>
                  <a:pt x="4755" y="386"/>
                  <a:pt x="4755" y="386"/>
                </a:cubicBezTo>
                <a:cubicBezTo>
                  <a:pt x="4802" y="356"/>
                  <a:pt x="4802" y="356"/>
                  <a:pt x="4802" y="356"/>
                </a:cubicBezTo>
                <a:cubicBezTo>
                  <a:pt x="4826" y="332"/>
                  <a:pt x="4826" y="332"/>
                  <a:pt x="4826" y="332"/>
                </a:cubicBezTo>
                <a:cubicBezTo>
                  <a:pt x="4832" y="314"/>
                  <a:pt x="4832" y="314"/>
                  <a:pt x="4832" y="314"/>
                </a:cubicBezTo>
                <a:cubicBezTo>
                  <a:pt x="4832" y="314"/>
                  <a:pt x="4856" y="314"/>
                  <a:pt x="4874" y="314"/>
                </a:cubicBezTo>
                <a:cubicBezTo>
                  <a:pt x="4886" y="308"/>
                  <a:pt x="4921" y="291"/>
                  <a:pt x="4921" y="291"/>
                </a:cubicBezTo>
                <a:cubicBezTo>
                  <a:pt x="4969" y="297"/>
                  <a:pt x="4969" y="297"/>
                  <a:pt x="4969" y="297"/>
                </a:cubicBezTo>
                <a:cubicBezTo>
                  <a:pt x="4939" y="302"/>
                  <a:pt x="4939" y="302"/>
                  <a:pt x="4939" y="302"/>
                </a:cubicBezTo>
                <a:cubicBezTo>
                  <a:pt x="4891" y="326"/>
                  <a:pt x="4891" y="326"/>
                  <a:pt x="4891" y="326"/>
                </a:cubicBezTo>
                <a:cubicBezTo>
                  <a:pt x="4868" y="338"/>
                  <a:pt x="4844" y="356"/>
                  <a:pt x="4844" y="356"/>
                </a:cubicBezTo>
                <a:cubicBezTo>
                  <a:pt x="4909" y="350"/>
                  <a:pt x="4909" y="350"/>
                  <a:pt x="4909" y="350"/>
                </a:cubicBezTo>
                <a:cubicBezTo>
                  <a:pt x="4939" y="356"/>
                  <a:pt x="4939" y="356"/>
                  <a:pt x="4939" y="356"/>
                </a:cubicBezTo>
                <a:cubicBezTo>
                  <a:pt x="4963" y="362"/>
                  <a:pt x="4963" y="362"/>
                  <a:pt x="4963" y="362"/>
                </a:cubicBezTo>
                <a:cubicBezTo>
                  <a:pt x="4945" y="386"/>
                  <a:pt x="4945" y="386"/>
                  <a:pt x="4945" y="386"/>
                </a:cubicBezTo>
                <a:cubicBezTo>
                  <a:pt x="4880" y="386"/>
                  <a:pt x="4880" y="386"/>
                  <a:pt x="4880" y="386"/>
                </a:cubicBezTo>
                <a:cubicBezTo>
                  <a:pt x="4832" y="386"/>
                  <a:pt x="4832" y="386"/>
                  <a:pt x="4832" y="386"/>
                </a:cubicBezTo>
                <a:cubicBezTo>
                  <a:pt x="4802" y="397"/>
                  <a:pt x="4802" y="397"/>
                  <a:pt x="4802" y="397"/>
                </a:cubicBezTo>
                <a:cubicBezTo>
                  <a:pt x="4773" y="403"/>
                  <a:pt x="4773" y="403"/>
                  <a:pt x="4773" y="403"/>
                </a:cubicBezTo>
                <a:cubicBezTo>
                  <a:pt x="4749" y="415"/>
                  <a:pt x="4708" y="415"/>
                  <a:pt x="4708" y="415"/>
                </a:cubicBezTo>
                <a:cubicBezTo>
                  <a:pt x="4672" y="415"/>
                  <a:pt x="4672" y="415"/>
                  <a:pt x="4672" y="415"/>
                </a:cubicBezTo>
                <a:cubicBezTo>
                  <a:pt x="4636" y="421"/>
                  <a:pt x="4636" y="421"/>
                  <a:pt x="4636" y="421"/>
                </a:cubicBezTo>
                <a:cubicBezTo>
                  <a:pt x="4636" y="451"/>
                  <a:pt x="4636" y="451"/>
                  <a:pt x="4636" y="451"/>
                </a:cubicBezTo>
                <a:cubicBezTo>
                  <a:pt x="4672" y="457"/>
                  <a:pt x="4672" y="457"/>
                  <a:pt x="4672" y="457"/>
                </a:cubicBezTo>
                <a:cubicBezTo>
                  <a:pt x="4702" y="474"/>
                  <a:pt x="4702" y="474"/>
                  <a:pt x="4702" y="474"/>
                </a:cubicBezTo>
                <a:cubicBezTo>
                  <a:pt x="4714" y="504"/>
                  <a:pt x="4714" y="504"/>
                  <a:pt x="4714" y="504"/>
                </a:cubicBezTo>
                <a:cubicBezTo>
                  <a:pt x="4791" y="516"/>
                  <a:pt x="4791" y="516"/>
                  <a:pt x="4791" y="516"/>
                </a:cubicBezTo>
                <a:cubicBezTo>
                  <a:pt x="4755" y="522"/>
                  <a:pt x="4755" y="522"/>
                  <a:pt x="4755" y="522"/>
                </a:cubicBezTo>
                <a:cubicBezTo>
                  <a:pt x="4714" y="516"/>
                  <a:pt x="4714" y="516"/>
                  <a:pt x="4714" y="516"/>
                </a:cubicBezTo>
                <a:cubicBezTo>
                  <a:pt x="4714" y="516"/>
                  <a:pt x="4672" y="492"/>
                  <a:pt x="4654" y="486"/>
                </a:cubicBezTo>
                <a:cubicBezTo>
                  <a:pt x="4642" y="480"/>
                  <a:pt x="4595" y="445"/>
                  <a:pt x="4583" y="445"/>
                </a:cubicBezTo>
                <a:cubicBezTo>
                  <a:pt x="4571" y="445"/>
                  <a:pt x="4524" y="439"/>
                  <a:pt x="4524" y="439"/>
                </a:cubicBezTo>
                <a:cubicBezTo>
                  <a:pt x="4441" y="433"/>
                  <a:pt x="4441" y="433"/>
                  <a:pt x="4441" y="433"/>
                </a:cubicBezTo>
                <a:cubicBezTo>
                  <a:pt x="4435" y="463"/>
                  <a:pt x="4435" y="463"/>
                  <a:pt x="4435" y="463"/>
                </a:cubicBezTo>
                <a:cubicBezTo>
                  <a:pt x="4465" y="492"/>
                  <a:pt x="4465" y="492"/>
                  <a:pt x="4465" y="492"/>
                </a:cubicBezTo>
                <a:cubicBezTo>
                  <a:pt x="4506" y="522"/>
                  <a:pt x="4506" y="522"/>
                  <a:pt x="4506" y="522"/>
                </a:cubicBezTo>
                <a:cubicBezTo>
                  <a:pt x="4583" y="569"/>
                  <a:pt x="4583" y="569"/>
                  <a:pt x="4583" y="569"/>
                </a:cubicBezTo>
                <a:cubicBezTo>
                  <a:pt x="4631" y="587"/>
                  <a:pt x="4631" y="587"/>
                  <a:pt x="4631" y="587"/>
                </a:cubicBezTo>
                <a:cubicBezTo>
                  <a:pt x="4708" y="593"/>
                  <a:pt x="4708" y="593"/>
                  <a:pt x="4708" y="593"/>
                </a:cubicBezTo>
                <a:cubicBezTo>
                  <a:pt x="4708" y="593"/>
                  <a:pt x="4702" y="617"/>
                  <a:pt x="4690" y="617"/>
                </a:cubicBezTo>
                <a:cubicBezTo>
                  <a:pt x="4678" y="617"/>
                  <a:pt x="4660" y="611"/>
                  <a:pt x="4660" y="629"/>
                </a:cubicBezTo>
                <a:cubicBezTo>
                  <a:pt x="4660" y="658"/>
                  <a:pt x="4660" y="658"/>
                  <a:pt x="4660" y="658"/>
                </a:cubicBezTo>
                <a:cubicBezTo>
                  <a:pt x="4589" y="611"/>
                  <a:pt x="4589" y="611"/>
                  <a:pt x="4589" y="611"/>
                </a:cubicBezTo>
                <a:cubicBezTo>
                  <a:pt x="4542" y="605"/>
                  <a:pt x="4542" y="605"/>
                  <a:pt x="4542" y="605"/>
                </a:cubicBezTo>
                <a:cubicBezTo>
                  <a:pt x="4482" y="611"/>
                  <a:pt x="4482" y="611"/>
                  <a:pt x="4482" y="611"/>
                </a:cubicBezTo>
                <a:cubicBezTo>
                  <a:pt x="4435" y="617"/>
                  <a:pt x="4435" y="617"/>
                  <a:pt x="4435" y="617"/>
                </a:cubicBezTo>
                <a:cubicBezTo>
                  <a:pt x="4393" y="640"/>
                  <a:pt x="4393" y="640"/>
                  <a:pt x="4393" y="640"/>
                </a:cubicBezTo>
                <a:cubicBezTo>
                  <a:pt x="4393" y="670"/>
                  <a:pt x="4393" y="670"/>
                  <a:pt x="4393" y="670"/>
                </a:cubicBezTo>
                <a:cubicBezTo>
                  <a:pt x="4399" y="694"/>
                  <a:pt x="4399" y="694"/>
                  <a:pt x="4399" y="694"/>
                </a:cubicBezTo>
                <a:cubicBezTo>
                  <a:pt x="4441" y="700"/>
                  <a:pt x="4441" y="700"/>
                  <a:pt x="4441" y="700"/>
                </a:cubicBezTo>
                <a:cubicBezTo>
                  <a:pt x="4500" y="700"/>
                  <a:pt x="4500" y="700"/>
                  <a:pt x="4500" y="700"/>
                </a:cubicBezTo>
                <a:cubicBezTo>
                  <a:pt x="4554" y="694"/>
                  <a:pt x="4554" y="694"/>
                  <a:pt x="4554" y="694"/>
                </a:cubicBezTo>
                <a:cubicBezTo>
                  <a:pt x="4506" y="723"/>
                  <a:pt x="4506" y="723"/>
                  <a:pt x="4506" y="723"/>
                </a:cubicBezTo>
                <a:cubicBezTo>
                  <a:pt x="4518" y="753"/>
                  <a:pt x="4518" y="753"/>
                  <a:pt x="4518" y="753"/>
                </a:cubicBezTo>
                <a:cubicBezTo>
                  <a:pt x="4565" y="759"/>
                  <a:pt x="4565" y="759"/>
                  <a:pt x="4565" y="759"/>
                </a:cubicBezTo>
                <a:cubicBezTo>
                  <a:pt x="4565" y="759"/>
                  <a:pt x="4577" y="753"/>
                  <a:pt x="4595" y="747"/>
                </a:cubicBezTo>
                <a:cubicBezTo>
                  <a:pt x="4607" y="741"/>
                  <a:pt x="4654" y="711"/>
                  <a:pt x="4654" y="711"/>
                </a:cubicBezTo>
                <a:cubicBezTo>
                  <a:pt x="4636" y="747"/>
                  <a:pt x="4636" y="747"/>
                  <a:pt x="4636" y="747"/>
                </a:cubicBezTo>
                <a:cubicBezTo>
                  <a:pt x="4589" y="777"/>
                  <a:pt x="4589" y="777"/>
                  <a:pt x="4589" y="777"/>
                </a:cubicBezTo>
                <a:cubicBezTo>
                  <a:pt x="4542" y="783"/>
                  <a:pt x="4542" y="783"/>
                  <a:pt x="4542" y="783"/>
                </a:cubicBezTo>
                <a:cubicBezTo>
                  <a:pt x="4459" y="753"/>
                  <a:pt x="4459" y="753"/>
                  <a:pt x="4459" y="753"/>
                </a:cubicBezTo>
                <a:cubicBezTo>
                  <a:pt x="4459" y="753"/>
                  <a:pt x="4423" y="723"/>
                  <a:pt x="4399" y="723"/>
                </a:cubicBezTo>
                <a:cubicBezTo>
                  <a:pt x="4376" y="723"/>
                  <a:pt x="4334" y="729"/>
                  <a:pt x="4334" y="729"/>
                </a:cubicBezTo>
                <a:cubicBezTo>
                  <a:pt x="4346" y="759"/>
                  <a:pt x="4346" y="759"/>
                  <a:pt x="4346" y="759"/>
                </a:cubicBezTo>
                <a:cubicBezTo>
                  <a:pt x="4346" y="759"/>
                  <a:pt x="4370" y="806"/>
                  <a:pt x="4358" y="806"/>
                </a:cubicBezTo>
                <a:cubicBezTo>
                  <a:pt x="4346" y="806"/>
                  <a:pt x="4304" y="812"/>
                  <a:pt x="4304" y="812"/>
                </a:cubicBezTo>
                <a:lnTo>
                  <a:pt x="4281" y="848"/>
                </a:lnTo>
                <a:close/>
                <a:moveTo>
                  <a:pt x="4304" y="658"/>
                </a:moveTo>
                <a:lnTo>
                  <a:pt x="4304" y="658"/>
                </a:lnTo>
                <a:cubicBezTo>
                  <a:pt x="4334" y="658"/>
                  <a:pt x="4334" y="658"/>
                  <a:pt x="4334" y="658"/>
                </a:cubicBezTo>
                <a:cubicBezTo>
                  <a:pt x="4346" y="658"/>
                  <a:pt x="4340" y="634"/>
                  <a:pt x="4340" y="634"/>
                </a:cubicBezTo>
                <a:cubicBezTo>
                  <a:pt x="4340" y="599"/>
                  <a:pt x="4340" y="599"/>
                  <a:pt x="4340" y="599"/>
                </a:cubicBezTo>
                <a:cubicBezTo>
                  <a:pt x="4388" y="617"/>
                  <a:pt x="4388" y="617"/>
                  <a:pt x="4388" y="617"/>
                </a:cubicBezTo>
                <a:cubicBezTo>
                  <a:pt x="4388" y="617"/>
                  <a:pt x="4399" y="605"/>
                  <a:pt x="4399" y="593"/>
                </a:cubicBezTo>
                <a:cubicBezTo>
                  <a:pt x="4399" y="581"/>
                  <a:pt x="4435" y="593"/>
                  <a:pt x="4453" y="599"/>
                </a:cubicBezTo>
                <a:cubicBezTo>
                  <a:pt x="4465" y="605"/>
                  <a:pt x="4488" y="569"/>
                  <a:pt x="4488" y="569"/>
                </a:cubicBezTo>
                <a:cubicBezTo>
                  <a:pt x="4488" y="528"/>
                  <a:pt x="4488" y="528"/>
                  <a:pt x="4488" y="528"/>
                </a:cubicBezTo>
                <a:cubicBezTo>
                  <a:pt x="4429" y="510"/>
                  <a:pt x="4429" y="510"/>
                  <a:pt x="4429" y="510"/>
                </a:cubicBezTo>
                <a:cubicBezTo>
                  <a:pt x="4429" y="510"/>
                  <a:pt x="4417" y="510"/>
                  <a:pt x="4393" y="498"/>
                </a:cubicBezTo>
                <a:cubicBezTo>
                  <a:pt x="4376" y="474"/>
                  <a:pt x="4376" y="474"/>
                  <a:pt x="4376" y="474"/>
                </a:cubicBezTo>
                <a:cubicBezTo>
                  <a:pt x="4376" y="451"/>
                  <a:pt x="4376" y="451"/>
                  <a:pt x="4376" y="451"/>
                </a:cubicBezTo>
                <a:cubicBezTo>
                  <a:pt x="4340" y="427"/>
                  <a:pt x="4340" y="427"/>
                  <a:pt x="4340" y="427"/>
                </a:cubicBezTo>
                <a:cubicBezTo>
                  <a:pt x="4340" y="427"/>
                  <a:pt x="4328" y="451"/>
                  <a:pt x="4316" y="451"/>
                </a:cubicBezTo>
                <a:cubicBezTo>
                  <a:pt x="4304" y="445"/>
                  <a:pt x="4293" y="433"/>
                  <a:pt x="4293" y="421"/>
                </a:cubicBezTo>
                <a:cubicBezTo>
                  <a:pt x="4293" y="409"/>
                  <a:pt x="4275" y="403"/>
                  <a:pt x="4263" y="397"/>
                </a:cubicBezTo>
                <a:cubicBezTo>
                  <a:pt x="4257" y="391"/>
                  <a:pt x="4233" y="391"/>
                  <a:pt x="4204" y="379"/>
                </a:cubicBezTo>
                <a:cubicBezTo>
                  <a:pt x="4180" y="374"/>
                  <a:pt x="4174" y="350"/>
                  <a:pt x="4174" y="350"/>
                </a:cubicBezTo>
                <a:cubicBezTo>
                  <a:pt x="4144" y="326"/>
                  <a:pt x="4144" y="326"/>
                  <a:pt x="4144" y="326"/>
                </a:cubicBezTo>
                <a:cubicBezTo>
                  <a:pt x="4144" y="326"/>
                  <a:pt x="4109" y="297"/>
                  <a:pt x="4097" y="291"/>
                </a:cubicBezTo>
                <a:cubicBezTo>
                  <a:pt x="4085" y="291"/>
                  <a:pt x="4067" y="291"/>
                  <a:pt x="4067" y="291"/>
                </a:cubicBezTo>
                <a:cubicBezTo>
                  <a:pt x="4067" y="291"/>
                  <a:pt x="4008" y="297"/>
                  <a:pt x="4008" y="314"/>
                </a:cubicBezTo>
                <a:cubicBezTo>
                  <a:pt x="4049" y="314"/>
                  <a:pt x="4049" y="314"/>
                  <a:pt x="4049" y="314"/>
                </a:cubicBezTo>
                <a:cubicBezTo>
                  <a:pt x="4067" y="314"/>
                  <a:pt x="4061" y="320"/>
                  <a:pt x="4067" y="338"/>
                </a:cubicBezTo>
                <a:cubicBezTo>
                  <a:pt x="4067" y="350"/>
                  <a:pt x="4032" y="344"/>
                  <a:pt x="4032" y="344"/>
                </a:cubicBezTo>
                <a:cubicBezTo>
                  <a:pt x="3978" y="344"/>
                  <a:pt x="3978" y="344"/>
                  <a:pt x="3978" y="344"/>
                </a:cubicBezTo>
                <a:cubicBezTo>
                  <a:pt x="3955" y="350"/>
                  <a:pt x="3955" y="350"/>
                  <a:pt x="3955" y="350"/>
                </a:cubicBezTo>
                <a:cubicBezTo>
                  <a:pt x="3955" y="350"/>
                  <a:pt x="3978" y="368"/>
                  <a:pt x="3990" y="374"/>
                </a:cubicBezTo>
                <a:cubicBezTo>
                  <a:pt x="4008" y="379"/>
                  <a:pt x="3996" y="403"/>
                  <a:pt x="3996" y="403"/>
                </a:cubicBezTo>
                <a:cubicBezTo>
                  <a:pt x="3949" y="397"/>
                  <a:pt x="3949" y="397"/>
                  <a:pt x="3949" y="397"/>
                </a:cubicBezTo>
                <a:cubicBezTo>
                  <a:pt x="3919" y="403"/>
                  <a:pt x="3919" y="403"/>
                  <a:pt x="3919" y="403"/>
                </a:cubicBezTo>
                <a:cubicBezTo>
                  <a:pt x="3925" y="439"/>
                  <a:pt x="3925" y="439"/>
                  <a:pt x="3925" y="439"/>
                </a:cubicBezTo>
                <a:cubicBezTo>
                  <a:pt x="3895" y="457"/>
                  <a:pt x="3895" y="457"/>
                  <a:pt x="3895" y="457"/>
                </a:cubicBezTo>
                <a:cubicBezTo>
                  <a:pt x="3895" y="492"/>
                  <a:pt x="3895" y="492"/>
                  <a:pt x="3895" y="492"/>
                </a:cubicBezTo>
                <a:cubicBezTo>
                  <a:pt x="3937" y="492"/>
                  <a:pt x="3937" y="492"/>
                  <a:pt x="3937" y="492"/>
                </a:cubicBezTo>
                <a:cubicBezTo>
                  <a:pt x="3937" y="534"/>
                  <a:pt x="3937" y="534"/>
                  <a:pt x="3937" y="534"/>
                </a:cubicBezTo>
                <a:cubicBezTo>
                  <a:pt x="3978" y="557"/>
                  <a:pt x="3978" y="557"/>
                  <a:pt x="3978" y="557"/>
                </a:cubicBezTo>
                <a:cubicBezTo>
                  <a:pt x="4020" y="552"/>
                  <a:pt x="4020" y="552"/>
                  <a:pt x="4020" y="552"/>
                </a:cubicBezTo>
                <a:cubicBezTo>
                  <a:pt x="4061" y="540"/>
                  <a:pt x="4061" y="540"/>
                  <a:pt x="4061" y="540"/>
                </a:cubicBezTo>
                <a:cubicBezTo>
                  <a:pt x="4115" y="534"/>
                  <a:pt x="4115" y="534"/>
                  <a:pt x="4115" y="534"/>
                </a:cubicBezTo>
                <a:cubicBezTo>
                  <a:pt x="4138" y="563"/>
                  <a:pt x="4138" y="563"/>
                  <a:pt x="4138" y="563"/>
                </a:cubicBezTo>
                <a:cubicBezTo>
                  <a:pt x="4138" y="563"/>
                  <a:pt x="4103" y="575"/>
                  <a:pt x="4091" y="575"/>
                </a:cubicBezTo>
                <a:cubicBezTo>
                  <a:pt x="4044" y="575"/>
                  <a:pt x="4044" y="575"/>
                  <a:pt x="4044" y="575"/>
                </a:cubicBezTo>
                <a:cubicBezTo>
                  <a:pt x="4008" y="593"/>
                  <a:pt x="4008" y="593"/>
                  <a:pt x="4008" y="593"/>
                </a:cubicBezTo>
                <a:cubicBezTo>
                  <a:pt x="4056" y="623"/>
                  <a:pt x="4056" y="623"/>
                  <a:pt x="4056" y="623"/>
                </a:cubicBezTo>
                <a:cubicBezTo>
                  <a:pt x="4085" y="658"/>
                  <a:pt x="4085" y="658"/>
                  <a:pt x="4085" y="658"/>
                </a:cubicBezTo>
                <a:cubicBezTo>
                  <a:pt x="4168" y="676"/>
                  <a:pt x="4168" y="676"/>
                  <a:pt x="4168" y="676"/>
                </a:cubicBezTo>
                <a:cubicBezTo>
                  <a:pt x="4227" y="670"/>
                  <a:pt x="4227" y="670"/>
                  <a:pt x="4227" y="670"/>
                </a:cubicBezTo>
                <a:cubicBezTo>
                  <a:pt x="4287" y="682"/>
                  <a:pt x="4287" y="682"/>
                  <a:pt x="4287" y="682"/>
                </a:cubicBezTo>
                <a:lnTo>
                  <a:pt x="4304" y="658"/>
                </a:lnTo>
                <a:close/>
                <a:moveTo>
                  <a:pt x="4156" y="759"/>
                </a:moveTo>
                <a:lnTo>
                  <a:pt x="4156" y="759"/>
                </a:lnTo>
                <a:cubicBezTo>
                  <a:pt x="4133" y="800"/>
                  <a:pt x="4133" y="800"/>
                  <a:pt x="4133" y="800"/>
                </a:cubicBezTo>
                <a:cubicBezTo>
                  <a:pt x="4215" y="806"/>
                  <a:pt x="4215" y="806"/>
                  <a:pt x="4215" y="806"/>
                </a:cubicBezTo>
                <a:cubicBezTo>
                  <a:pt x="4263" y="789"/>
                  <a:pt x="4263" y="789"/>
                  <a:pt x="4263" y="789"/>
                </a:cubicBezTo>
                <a:cubicBezTo>
                  <a:pt x="4263" y="789"/>
                  <a:pt x="4233" y="753"/>
                  <a:pt x="4222" y="747"/>
                </a:cubicBezTo>
                <a:lnTo>
                  <a:pt x="4156" y="759"/>
                </a:lnTo>
                <a:close/>
                <a:moveTo>
                  <a:pt x="4204" y="1103"/>
                </a:moveTo>
                <a:lnTo>
                  <a:pt x="4204" y="1103"/>
                </a:lnTo>
                <a:cubicBezTo>
                  <a:pt x="4281" y="1097"/>
                  <a:pt x="4281" y="1097"/>
                  <a:pt x="4281" y="1097"/>
                </a:cubicBezTo>
                <a:cubicBezTo>
                  <a:pt x="4316" y="1073"/>
                  <a:pt x="4316" y="1073"/>
                  <a:pt x="4316" y="1073"/>
                </a:cubicBezTo>
                <a:cubicBezTo>
                  <a:pt x="4316" y="1073"/>
                  <a:pt x="4352" y="1103"/>
                  <a:pt x="4370" y="1109"/>
                </a:cubicBezTo>
                <a:cubicBezTo>
                  <a:pt x="4381" y="1121"/>
                  <a:pt x="4453" y="1115"/>
                  <a:pt x="4453" y="1115"/>
                </a:cubicBezTo>
                <a:cubicBezTo>
                  <a:pt x="4547" y="1115"/>
                  <a:pt x="4547" y="1115"/>
                  <a:pt x="4547" y="1115"/>
                </a:cubicBezTo>
                <a:cubicBezTo>
                  <a:pt x="4589" y="1103"/>
                  <a:pt x="4589" y="1103"/>
                  <a:pt x="4589" y="1103"/>
                </a:cubicBezTo>
                <a:cubicBezTo>
                  <a:pt x="4607" y="1085"/>
                  <a:pt x="4607" y="1085"/>
                  <a:pt x="4607" y="1085"/>
                </a:cubicBezTo>
                <a:cubicBezTo>
                  <a:pt x="4636" y="1109"/>
                  <a:pt x="4636" y="1109"/>
                  <a:pt x="4636" y="1109"/>
                </a:cubicBezTo>
                <a:cubicBezTo>
                  <a:pt x="4684" y="1103"/>
                  <a:pt x="4684" y="1103"/>
                  <a:pt x="4684" y="1103"/>
                </a:cubicBezTo>
                <a:cubicBezTo>
                  <a:pt x="4684" y="1103"/>
                  <a:pt x="4755" y="1097"/>
                  <a:pt x="4767" y="1097"/>
                </a:cubicBezTo>
                <a:cubicBezTo>
                  <a:pt x="4785" y="1097"/>
                  <a:pt x="4773" y="1073"/>
                  <a:pt x="4773" y="1061"/>
                </a:cubicBezTo>
                <a:cubicBezTo>
                  <a:pt x="4773" y="1050"/>
                  <a:pt x="4802" y="1044"/>
                  <a:pt x="4802" y="1044"/>
                </a:cubicBezTo>
                <a:cubicBezTo>
                  <a:pt x="4797" y="996"/>
                  <a:pt x="4797" y="996"/>
                  <a:pt x="4797" y="996"/>
                </a:cubicBezTo>
                <a:cubicBezTo>
                  <a:pt x="4725" y="978"/>
                  <a:pt x="4725" y="978"/>
                  <a:pt x="4725" y="978"/>
                </a:cubicBezTo>
                <a:cubicBezTo>
                  <a:pt x="4642" y="961"/>
                  <a:pt x="4642" y="961"/>
                  <a:pt x="4642" y="961"/>
                </a:cubicBezTo>
                <a:cubicBezTo>
                  <a:pt x="4583" y="978"/>
                  <a:pt x="4583" y="978"/>
                  <a:pt x="4583" y="978"/>
                </a:cubicBezTo>
                <a:cubicBezTo>
                  <a:pt x="4494" y="1002"/>
                  <a:pt x="4494" y="1002"/>
                  <a:pt x="4494" y="1002"/>
                </a:cubicBezTo>
                <a:cubicBezTo>
                  <a:pt x="4435" y="1008"/>
                  <a:pt x="4435" y="1008"/>
                  <a:pt x="4435" y="1008"/>
                </a:cubicBezTo>
                <a:cubicBezTo>
                  <a:pt x="4358" y="990"/>
                  <a:pt x="4358" y="990"/>
                  <a:pt x="4358" y="990"/>
                </a:cubicBezTo>
                <a:cubicBezTo>
                  <a:pt x="4293" y="996"/>
                  <a:pt x="4293" y="996"/>
                  <a:pt x="4293" y="996"/>
                </a:cubicBezTo>
                <a:cubicBezTo>
                  <a:pt x="4239" y="955"/>
                  <a:pt x="4239" y="955"/>
                  <a:pt x="4239" y="955"/>
                </a:cubicBezTo>
                <a:cubicBezTo>
                  <a:pt x="4233" y="907"/>
                  <a:pt x="4233" y="907"/>
                  <a:pt x="4233" y="907"/>
                </a:cubicBezTo>
                <a:cubicBezTo>
                  <a:pt x="4210" y="872"/>
                  <a:pt x="4210" y="872"/>
                  <a:pt x="4210" y="872"/>
                </a:cubicBezTo>
                <a:cubicBezTo>
                  <a:pt x="4138" y="872"/>
                  <a:pt x="4138" y="872"/>
                  <a:pt x="4138" y="872"/>
                </a:cubicBezTo>
                <a:cubicBezTo>
                  <a:pt x="4091" y="877"/>
                  <a:pt x="4091" y="877"/>
                  <a:pt x="4091" y="877"/>
                </a:cubicBezTo>
                <a:cubicBezTo>
                  <a:pt x="4091" y="877"/>
                  <a:pt x="4109" y="925"/>
                  <a:pt x="4109" y="937"/>
                </a:cubicBezTo>
                <a:cubicBezTo>
                  <a:pt x="4115" y="949"/>
                  <a:pt x="4144" y="990"/>
                  <a:pt x="4144" y="990"/>
                </a:cubicBezTo>
                <a:cubicBezTo>
                  <a:pt x="4115" y="1032"/>
                  <a:pt x="4115" y="1032"/>
                  <a:pt x="4115" y="1032"/>
                </a:cubicBezTo>
                <a:cubicBezTo>
                  <a:pt x="4150" y="1067"/>
                  <a:pt x="4150" y="1067"/>
                  <a:pt x="4150" y="1067"/>
                </a:cubicBezTo>
                <a:lnTo>
                  <a:pt x="4204" y="1103"/>
                </a:lnTo>
                <a:close/>
                <a:moveTo>
                  <a:pt x="3806" y="1115"/>
                </a:moveTo>
                <a:lnTo>
                  <a:pt x="3806" y="1115"/>
                </a:lnTo>
                <a:cubicBezTo>
                  <a:pt x="3848" y="1115"/>
                  <a:pt x="3848" y="1115"/>
                  <a:pt x="3848" y="1115"/>
                </a:cubicBezTo>
                <a:cubicBezTo>
                  <a:pt x="3830" y="1091"/>
                  <a:pt x="3830" y="1091"/>
                  <a:pt x="3830" y="1091"/>
                </a:cubicBezTo>
                <a:lnTo>
                  <a:pt x="3806" y="1115"/>
                </a:lnTo>
                <a:close/>
                <a:moveTo>
                  <a:pt x="3895" y="1044"/>
                </a:moveTo>
                <a:lnTo>
                  <a:pt x="3895" y="1044"/>
                </a:lnTo>
                <a:cubicBezTo>
                  <a:pt x="3937" y="1079"/>
                  <a:pt x="3937" y="1079"/>
                  <a:pt x="3937" y="1079"/>
                </a:cubicBezTo>
                <a:cubicBezTo>
                  <a:pt x="3978" y="1079"/>
                  <a:pt x="3978" y="1079"/>
                  <a:pt x="3978" y="1079"/>
                </a:cubicBezTo>
                <a:cubicBezTo>
                  <a:pt x="4020" y="1097"/>
                  <a:pt x="4020" y="1097"/>
                  <a:pt x="4020" y="1097"/>
                </a:cubicBezTo>
                <a:cubicBezTo>
                  <a:pt x="4049" y="1085"/>
                  <a:pt x="4049" y="1085"/>
                  <a:pt x="4049" y="1085"/>
                </a:cubicBezTo>
                <a:cubicBezTo>
                  <a:pt x="4061" y="1038"/>
                  <a:pt x="4061" y="1038"/>
                  <a:pt x="4061" y="1038"/>
                </a:cubicBezTo>
                <a:cubicBezTo>
                  <a:pt x="4026" y="1020"/>
                  <a:pt x="4026" y="1020"/>
                  <a:pt x="4026" y="1020"/>
                </a:cubicBezTo>
                <a:cubicBezTo>
                  <a:pt x="4002" y="984"/>
                  <a:pt x="4002" y="984"/>
                  <a:pt x="4002" y="984"/>
                </a:cubicBezTo>
                <a:cubicBezTo>
                  <a:pt x="3961" y="990"/>
                  <a:pt x="3961" y="990"/>
                  <a:pt x="3961" y="990"/>
                </a:cubicBezTo>
                <a:cubicBezTo>
                  <a:pt x="3907" y="1014"/>
                  <a:pt x="3907" y="1014"/>
                  <a:pt x="3907" y="1014"/>
                </a:cubicBezTo>
                <a:lnTo>
                  <a:pt x="3895" y="1044"/>
                </a:lnTo>
                <a:close/>
                <a:moveTo>
                  <a:pt x="4032" y="919"/>
                </a:moveTo>
                <a:lnTo>
                  <a:pt x="4032" y="919"/>
                </a:lnTo>
                <a:cubicBezTo>
                  <a:pt x="4067" y="889"/>
                  <a:pt x="4067" y="889"/>
                  <a:pt x="4067" y="889"/>
                </a:cubicBezTo>
                <a:cubicBezTo>
                  <a:pt x="4061" y="866"/>
                  <a:pt x="4061" y="866"/>
                  <a:pt x="4061" y="866"/>
                </a:cubicBezTo>
                <a:cubicBezTo>
                  <a:pt x="4026" y="830"/>
                  <a:pt x="4026" y="830"/>
                  <a:pt x="4026" y="830"/>
                </a:cubicBezTo>
                <a:cubicBezTo>
                  <a:pt x="3967" y="830"/>
                  <a:pt x="3967" y="830"/>
                  <a:pt x="3967" y="830"/>
                </a:cubicBezTo>
                <a:cubicBezTo>
                  <a:pt x="3937" y="818"/>
                  <a:pt x="3937" y="818"/>
                  <a:pt x="3937" y="818"/>
                </a:cubicBezTo>
                <a:cubicBezTo>
                  <a:pt x="3883" y="824"/>
                  <a:pt x="3883" y="824"/>
                  <a:pt x="3883" y="824"/>
                </a:cubicBezTo>
                <a:cubicBezTo>
                  <a:pt x="3878" y="866"/>
                  <a:pt x="3878" y="866"/>
                  <a:pt x="3878" y="866"/>
                </a:cubicBezTo>
                <a:cubicBezTo>
                  <a:pt x="3931" y="889"/>
                  <a:pt x="3931" y="889"/>
                  <a:pt x="3931" y="889"/>
                </a:cubicBezTo>
                <a:cubicBezTo>
                  <a:pt x="3978" y="919"/>
                  <a:pt x="3978" y="919"/>
                  <a:pt x="3978" y="919"/>
                </a:cubicBezTo>
                <a:lnTo>
                  <a:pt x="4032" y="919"/>
                </a:lnTo>
                <a:close/>
                <a:moveTo>
                  <a:pt x="3919" y="783"/>
                </a:moveTo>
                <a:lnTo>
                  <a:pt x="3919" y="783"/>
                </a:lnTo>
                <a:cubicBezTo>
                  <a:pt x="3984" y="783"/>
                  <a:pt x="3984" y="783"/>
                  <a:pt x="3984" y="783"/>
                </a:cubicBezTo>
                <a:cubicBezTo>
                  <a:pt x="4026" y="771"/>
                  <a:pt x="4026" y="771"/>
                  <a:pt x="4026" y="771"/>
                </a:cubicBezTo>
                <a:cubicBezTo>
                  <a:pt x="4067" y="765"/>
                  <a:pt x="4067" y="765"/>
                  <a:pt x="4067" y="765"/>
                </a:cubicBezTo>
                <a:cubicBezTo>
                  <a:pt x="4067" y="735"/>
                  <a:pt x="4067" y="735"/>
                  <a:pt x="4067" y="735"/>
                </a:cubicBezTo>
                <a:cubicBezTo>
                  <a:pt x="4008" y="735"/>
                  <a:pt x="4008" y="735"/>
                  <a:pt x="4008" y="735"/>
                </a:cubicBezTo>
                <a:cubicBezTo>
                  <a:pt x="3949" y="735"/>
                  <a:pt x="3949" y="735"/>
                  <a:pt x="3949" y="735"/>
                </a:cubicBezTo>
                <a:cubicBezTo>
                  <a:pt x="3919" y="759"/>
                  <a:pt x="3919" y="759"/>
                  <a:pt x="3919" y="759"/>
                </a:cubicBezTo>
                <a:lnTo>
                  <a:pt x="3919" y="783"/>
                </a:lnTo>
                <a:close/>
                <a:moveTo>
                  <a:pt x="3931" y="711"/>
                </a:moveTo>
                <a:lnTo>
                  <a:pt x="3931" y="711"/>
                </a:lnTo>
                <a:cubicBezTo>
                  <a:pt x="3972" y="706"/>
                  <a:pt x="3972" y="706"/>
                  <a:pt x="3972" y="706"/>
                </a:cubicBezTo>
                <a:cubicBezTo>
                  <a:pt x="3984" y="682"/>
                  <a:pt x="3984" y="682"/>
                  <a:pt x="3984" y="682"/>
                </a:cubicBezTo>
                <a:cubicBezTo>
                  <a:pt x="3937" y="646"/>
                  <a:pt x="3937" y="646"/>
                  <a:pt x="3937" y="646"/>
                </a:cubicBezTo>
                <a:cubicBezTo>
                  <a:pt x="3872" y="640"/>
                  <a:pt x="3872" y="640"/>
                  <a:pt x="3872" y="640"/>
                </a:cubicBezTo>
                <a:cubicBezTo>
                  <a:pt x="3812" y="605"/>
                  <a:pt x="3812" y="605"/>
                  <a:pt x="3812" y="605"/>
                </a:cubicBezTo>
                <a:cubicBezTo>
                  <a:pt x="3789" y="629"/>
                  <a:pt x="3789" y="629"/>
                  <a:pt x="3789" y="629"/>
                </a:cubicBezTo>
                <a:cubicBezTo>
                  <a:pt x="3812" y="658"/>
                  <a:pt x="3812" y="658"/>
                  <a:pt x="3812" y="658"/>
                </a:cubicBezTo>
                <a:cubicBezTo>
                  <a:pt x="3830" y="711"/>
                  <a:pt x="3830" y="711"/>
                  <a:pt x="3830" y="711"/>
                </a:cubicBezTo>
                <a:cubicBezTo>
                  <a:pt x="3878" y="718"/>
                  <a:pt x="3878" y="718"/>
                  <a:pt x="3878" y="718"/>
                </a:cubicBezTo>
                <a:lnTo>
                  <a:pt x="3931" y="711"/>
                </a:lnTo>
                <a:close/>
                <a:moveTo>
                  <a:pt x="3771" y="498"/>
                </a:moveTo>
                <a:lnTo>
                  <a:pt x="3771" y="498"/>
                </a:lnTo>
                <a:cubicBezTo>
                  <a:pt x="3753" y="457"/>
                  <a:pt x="3753" y="457"/>
                  <a:pt x="3753" y="457"/>
                </a:cubicBezTo>
                <a:cubicBezTo>
                  <a:pt x="3717" y="445"/>
                  <a:pt x="3717" y="445"/>
                  <a:pt x="3717" y="445"/>
                </a:cubicBezTo>
                <a:cubicBezTo>
                  <a:pt x="3682" y="445"/>
                  <a:pt x="3682" y="445"/>
                  <a:pt x="3682" y="445"/>
                </a:cubicBezTo>
                <a:cubicBezTo>
                  <a:pt x="3682" y="480"/>
                  <a:pt x="3682" y="480"/>
                  <a:pt x="3682" y="480"/>
                </a:cubicBezTo>
                <a:cubicBezTo>
                  <a:pt x="3723" y="480"/>
                  <a:pt x="3723" y="480"/>
                  <a:pt x="3723" y="480"/>
                </a:cubicBezTo>
                <a:cubicBezTo>
                  <a:pt x="3735" y="510"/>
                  <a:pt x="3735" y="510"/>
                  <a:pt x="3735" y="510"/>
                </a:cubicBezTo>
                <a:lnTo>
                  <a:pt x="3771" y="498"/>
                </a:lnTo>
                <a:close/>
                <a:moveTo>
                  <a:pt x="3729" y="741"/>
                </a:moveTo>
                <a:lnTo>
                  <a:pt x="3729" y="741"/>
                </a:lnTo>
                <a:cubicBezTo>
                  <a:pt x="3747" y="718"/>
                  <a:pt x="3747" y="718"/>
                  <a:pt x="3747" y="718"/>
                </a:cubicBezTo>
                <a:cubicBezTo>
                  <a:pt x="3735" y="682"/>
                  <a:pt x="3735" y="682"/>
                  <a:pt x="3735" y="682"/>
                </a:cubicBezTo>
                <a:cubicBezTo>
                  <a:pt x="3706" y="658"/>
                  <a:pt x="3706" y="658"/>
                  <a:pt x="3706" y="658"/>
                </a:cubicBezTo>
                <a:cubicBezTo>
                  <a:pt x="3694" y="629"/>
                  <a:pt x="3694" y="629"/>
                  <a:pt x="3694" y="629"/>
                </a:cubicBezTo>
                <a:cubicBezTo>
                  <a:pt x="3646" y="611"/>
                  <a:pt x="3646" y="611"/>
                  <a:pt x="3646" y="611"/>
                </a:cubicBezTo>
                <a:cubicBezTo>
                  <a:pt x="3617" y="587"/>
                  <a:pt x="3617" y="587"/>
                  <a:pt x="3617" y="587"/>
                </a:cubicBezTo>
                <a:cubicBezTo>
                  <a:pt x="3581" y="593"/>
                  <a:pt x="3581" y="593"/>
                  <a:pt x="3581" y="593"/>
                </a:cubicBezTo>
                <a:cubicBezTo>
                  <a:pt x="3551" y="569"/>
                  <a:pt x="3551" y="569"/>
                  <a:pt x="3551" y="569"/>
                </a:cubicBezTo>
                <a:cubicBezTo>
                  <a:pt x="3504" y="552"/>
                  <a:pt x="3504" y="552"/>
                  <a:pt x="3504" y="552"/>
                </a:cubicBezTo>
                <a:cubicBezTo>
                  <a:pt x="3474" y="557"/>
                  <a:pt x="3474" y="557"/>
                  <a:pt x="3474" y="557"/>
                </a:cubicBezTo>
                <a:cubicBezTo>
                  <a:pt x="3385" y="569"/>
                  <a:pt x="3385" y="569"/>
                  <a:pt x="3385" y="569"/>
                </a:cubicBezTo>
                <a:cubicBezTo>
                  <a:pt x="3409" y="599"/>
                  <a:pt x="3409" y="599"/>
                  <a:pt x="3409" y="599"/>
                </a:cubicBezTo>
                <a:cubicBezTo>
                  <a:pt x="3439" y="599"/>
                  <a:pt x="3439" y="599"/>
                  <a:pt x="3439" y="599"/>
                </a:cubicBezTo>
                <a:cubicBezTo>
                  <a:pt x="3468" y="611"/>
                  <a:pt x="3468" y="611"/>
                  <a:pt x="3468" y="611"/>
                </a:cubicBezTo>
                <a:cubicBezTo>
                  <a:pt x="3480" y="646"/>
                  <a:pt x="3480" y="646"/>
                  <a:pt x="3480" y="646"/>
                </a:cubicBezTo>
                <a:cubicBezTo>
                  <a:pt x="3427" y="646"/>
                  <a:pt x="3427" y="646"/>
                  <a:pt x="3427" y="646"/>
                </a:cubicBezTo>
                <a:cubicBezTo>
                  <a:pt x="3445" y="676"/>
                  <a:pt x="3445" y="676"/>
                  <a:pt x="3445" y="676"/>
                </a:cubicBezTo>
                <a:cubicBezTo>
                  <a:pt x="3480" y="676"/>
                  <a:pt x="3480" y="676"/>
                  <a:pt x="3480" y="676"/>
                </a:cubicBezTo>
                <a:cubicBezTo>
                  <a:pt x="3498" y="694"/>
                  <a:pt x="3498" y="694"/>
                  <a:pt x="3498" y="694"/>
                </a:cubicBezTo>
                <a:cubicBezTo>
                  <a:pt x="3534" y="682"/>
                  <a:pt x="3534" y="682"/>
                  <a:pt x="3534" y="682"/>
                </a:cubicBezTo>
                <a:cubicBezTo>
                  <a:pt x="3563" y="682"/>
                  <a:pt x="3563" y="682"/>
                  <a:pt x="3563" y="682"/>
                </a:cubicBezTo>
                <a:cubicBezTo>
                  <a:pt x="3629" y="688"/>
                  <a:pt x="3629" y="688"/>
                  <a:pt x="3629" y="688"/>
                </a:cubicBezTo>
                <a:cubicBezTo>
                  <a:pt x="3682" y="729"/>
                  <a:pt x="3682" y="729"/>
                  <a:pt x="3682" y="729"/>
                </a:cubicBezTo>
                <a:lnTo>
                  <a:pt x="3729" y="741"/>
                </a:lnTo>
                <a:close/>
                <a:moveTo>
                  <a:pt x="3623" y="747"/>
                </a:moveTo>
                <a:lnTo>
                  <a:pt x="3623" y="747"/>
                </a:lnTo>
                <a:cubicBezTo>
                  <a:pt x="3587" y="723"/>
                  <a:pt x="3587" y="723"/>
                  <a:pt x="3587" y="723"/>
                </a:cubicBezTo>
                <a:cubicBezTo>
                  <a:pt x="3534" y="723"/>
                  <a:pt x="3534" y="723"/>
                  <a:pt x="3534" y="723"/>
                </a:cubicBezTo>
                <a:cubicBezTo>
                  <a:pt x="3540" y="759"/>
                  <a:pt x="3540" y="759"/>
                  <a:pt x="3540" y="759"/>
                </a:cubicBezTo>
                <a:cubicBezTo>
                  <a:pt x="3587" y="759"/>
                  <a:pt x="3587" y="759"/>
                  <a:pt x="3587" y="759"/>
                </a:cubicBezTo>
                <a:lnTo>
                  <a:pt x="3623" y="747"/>
                </a:lnTo>
                <a:close/>
                <a:moveTo>
                  <a:pt x="3599" y="996"/>
                </a:moveTo>
                <a:lnTo>
                  <a:pt x="3599" y="996"/>
                </a:lnTo>
                <a:cubicBezTo>
                  <a:pt x="3635" y="984"/>
                  <a:pt x="3635" y="984"/>
                  <a:pt x="3635" y="984"/>
                </a:cubicBezTo>
                <a:cubicBezTo>
                  <a:pt x="3658" y="978"/>
                  <a:pt x="3658" y="978"/>
                  <a:pt x="3658" y="978"/>
                </a:cubicBezTo>
                <a:cubicBezTo>
                  <a:pt x="3682" y="1008"/>
                  <a:pt x="3682" y="1008"/>
                  <a:pt x="3682" y="1008"/>
                </a:cubicBezTo>
                <a:cubicBezTo>
                  <a:pt x="3706" y="1055"/>
                  <a:pt x="3706" y="1055"/>
                  <a:pt x="3706" y="1055"/>
                </a:cubicBezTo>
                <a:cubicBezTo>
                  <a:pt x="3729" y="1044"/>
                  <a:pt x="3729" y="1044"/>
                  <a:pt x="3729" y="1044"/>
                </a:cubicBezTo>
                <a:cubicBezTo>
                  <a:pt x="3783" y="1038"/>
                  <a:pt x="3783" y="1038"/>
                  <a:pt x="3783" y="1038"/>
                </a:cubicBezTo>
                <a:cubicBezTo>
                  <a:pt x="3812" y="1032"/>
                  <a:pt x="3812" y="1032"/>
                  <a:pt x="3812" y="1032"/>
                </a:cubicBezTo>
                <a:cubicBezTo>
                  <a:pt x="3818" y="1002"/>
                  <a:pt x="3818" y="1002"/>
                  <a:pt x="3818" y="1002"/>
                </a:cubicBezTo>
                <a:cubicBezTo>
                  <a:pt x="3818" y="955"/>
                  <a:pt x="3818" y="955"/>
                  <a:pt x="3818" y="955"/>
                </a:cubicBezTo>
                <a:cubicBezTo>
                  <a:pt x="3818" y="955"/>
                  <a:pt x="3824" y="943"/>
                  <a:pt x="3836" y="937"/>
                </a:cubicBezTo>
                <a:cubicBezTo>
                  <a:pt x="3848" y="925"/>
                  <a:pt x="3824" y="901"/>
                  <a:pt x="3824" y="901"/>
                </a:cubicBezTo>
                <a:cubicBezTo>
                  <a:pt x="3824" y="901"/>
                  <a:pt x="3795" y="877"/>
                  <a:pt x="3777" y="877"/>
                </a:cubicBezTo>
                <a:cubicBezTo>
                  <a:pt x="3765" y="877"/>
                  <a:pt x="3747" y="895"/>
                  <a:pt x="3747" y="895"/>
                </a:cubicBezTo>
                <a:cubicBezTo>
                  <a:pt x="3694" y="866"/>
                  <a:pt x="3694" y="866"/>
                  <a:pt x="3694" y="866"/>
                </a:cubicBezTo>
                <a:cubicBezTo>
                  <a:pt x="3646" y="866"/>
                  <a:pt x="3646" y="866"/>
                  <a:pt x="3646" y="866"/>
                </a:cubicBezTo>
                <a:cubicBezTo>
                  <a:pt x="3682" y="889"/>
                  <a:pt x="3682" y="889"/>
                  <a:pt x="3682" y="889"/>
                </a:cubicBezTo>
                <a:cubicBezTo>
                  <a:pt x="3682" y="889"/>
                  <a:pt x="3712" y="925"/>
                  <a:pt x="3723" y="943"/>
                </a:cubicBezTo>
                <a:cubicBezTo>
                  <a:pt x="3729" y="961"/>
                  <a:pt x="3688" y="949"/>
                  <a:pt x="3688" y="949"/>
                </a:cubicBezTo>
                <a:cubicBezTo>
                  <a:pt x="3629" y="889"/>
                  <a:pt x="3629" y="889"/>
                  <a:pt x="3629" y="889"/>
                </a:cubicBezTo>
                <a:cubicBezTo>
                  <a:pt x="3587" y="889"/>
                  <a:pt x="3587" y="889"/>
                  <a:pt x="3587" y="889"/>
                </a:cubicBezTo>
                <a:cubicBezTo>
                  <a:pt x="3587" y="925"/>
                  <a:pt x="3587" y="925"/>
                  <a:pt x="3587" y="925"/>
                </a:cubicBezTo>
                <a:cubicBezTo>
                  <a:pt x="3599" y="961"/>
                  <a:pt x="3599" y="961"/>
                  <a:pt x="3599" y="961"/>
                </a:cubicBezTo>
                <a:cubicBezTo>
                  <a:pt x="3551" y="931"/>
                  <a:pt x="3551" y="931"/>
                  <a:pt x="3551" y="931"/>
                </a:cubicBezTo>
                <a:cubicBezTo>
                  <a:pt x="3522" y="877"/>
                  <a:pt x="3522" y="877"/>
                  <a:pt x="3522" y="877"/>
                </a:cubicBezTo>
                <a:cubicBezTo>
                  <a:pt x="3451" y="848"/>
                  <a:pt x="3451" y="848"/>
                  <a:pt x="3451" y="848"/>
                </a:cubicBezTo>
                <a:cubicBezTo>
                  <a:pt x="3445" y="895"/>
                  <a:pt x="3445" y="895"/>
                  <a:pt x="3445" y="895"/>
                </a:cubicBezTo>
                <a:cubicBezTo>
                  <a:pt x="3468" y="925"/>
                  <a:pt x="3468" y="925"/>
                  <a:pt x="3468" y="925"/>
                </a:cubicBezTo>
                <a:cubicBezTo>
                  <a:pt x="3468" y="925"/>
                  <a:pt x="3528" y="966"/>
                  <a:pt x="3534" y="978"/>
                </a:cubicBezTo>
                <a:lnTo>
                  <a:pt x="3599" y="996"/>
                </a:lnTo>
                <a:close/>
                <a:moveTo>
                  <a:pt x="3433" y="1020"/>
                </a:moveTo>
                <a:lnTo>
                  <a:pt x="3433" y="1020"/>
                </a:lnTo>
                <a:cubicBezTo>
                  <a:pt x="3445" y="1050"/>
                  <a:pt x="3445" y="1050"/>
                  <a:pt x="3445" y="1050"/>
                </a:cubicBezTo>
                <a:cubicBezTo>
                  <a:pt x="3480" y="1050"/>
                  <a:pt x="3480" y="1050"/>
                  <a:pt x="3480" y="1050"/>
                </a:cubicBezTo>
                <a:cubicBezTo>
                  <a:pt x="3480" y="1050"/>
                  <a:pt x="3492" y="1032"/>
                  <a:pt x="3492" y="1026"/>
                </a:cubicBezTo>
                <a:cubicBezTo>
                  <a:pt x="3492" y="1014"/>
                  <a:pt x="3451" y="996"/>
                  <a:pt x="3451" y="1008"/>
                </a:cubicBezTo>
                <a:cubicBezTo>
                  <a:pt x="3457" y="1020"/>
                  <a:pt x="3433" y="1020"/>
                  <a:pt x="3433" y="1020"/>
                </a:cubicBezTo>
                <a:close/>
                <a:moveTo>
                  <a:pt x="3451" y="806"/>
                </a:moveTo>
                <a:lnTo>
                  <a:pt x="3451" y="806"/>
                </a:lnTo>
                <a:cubicBezTo>
                  <a:pt x="3415" y="759"/>
                  <a:pt x="3415" y="759"/>
                  <a:pt x="3415" y="759"/>
                </a:cubicBezTo>
                <a:cubicBezTo>
                  <a:pt x="3368" y="729"/>
                  <a:pt x="3368" y="729"/>
                  <a:pt x="3368" y="729"/>
                </a:cubicBezTo>
                <a:cubicBezTo>
                  <a:pt x="3368" y="729"/>
                  <a:pt x="3362" y="753"/>
                  <a:pt x="3374" y="771"/>
                </a:cubicBezTo>
                <a:cubicBezTo>
                  <a:pt x="3380" y="789"/>
                  <a:pt x="3421" y="818"/>
                  <a:pt x="3421" y="818"/>
                </a:cubicBezTo>
                <a:lnTo>
                  <a:pt x="3451" y="806"/>
                </a:lnTo>
                <a:close/>
                <a:moveTo>
                  <a:pt x="4939" y="1832"/>
                </a:moveTo>
                <a:lnTo>
                  <a:pt x="4939" y="1832"/>
                </a:lnTo>
                <a:cubicBezTo>
                  <a:pt x="4986" y="1838"/>
                  <a:pt x="4986" y="1838"/>
                  <a:pt x="4986" y="1838"/>
                </a:cubicBezTo>
                <a:cubicBezTo>
                  <a:pt x="5040" y="1826"/>
                  <a:pt x="5040" y="1826"/>
                  <a:pt x="5040" y="1826"/>
                </a:cubicBezTo>
                <a:cubicBezTo>
                  <a:pt x="5063" y="1785"/>
                  <a:pt x="5063" y="1785"/>
                  <a:pt x="5063" y="1785"/>
                </a:cubicBezTo>
                <a:cubicBezTo>
                  <a:pt x="5040" y="1743"/>
                  <a:pt x="5040" y="1743"/>
                  <a:pt x="5040" y="1743"/>
                </a:cubicBezTo>
                <a:cubicBezTo>
                  <a:pt x="5040" y="1743"/>
                  <a:pt x="4969" y="1743"/>
                  <a:pt x="4957" y="1743"/>
                </a:cubicBezTo>
                <a:cubicBezTo>
                  <a:pt x="4951" y="1743"/>
                  <a:pt x="4915" y="1797"/>
                  <a:pt x="4915" y="1797"/>
                </a:cubicBezTo>
                <a:lnTo>
                  <a:pt x="4939" y="1832"/>
                </a:lnTo>
                <a:close/>
                <a:moveTo>
                  <a:pt x="4020" y="1346"/>
                </a:moveTo>
                <a:lnTo>
                  <a:pt x="4020" y="1346"/>
                </a:lnTo>
                <a:cubicBezTo>
                  <a:pt x="4056" y="1322"/>
                  <a:pt x="4056" y="1322"/>
                  <a:pt x="4056" y="1322"/>
                </a:cubicBezTo>
                <a:cubicBezTo>
                  <a:pt x="4061" y="1281"/>
                  <a:pt x="4061" y="1281"/>
                  <a:pt x="4061" y="1281"/>
                </a:cubicBezTo>
                <a:cubicBezTo>
                  <a:pt x="4115" y="1293"/>
                  <a:pt x="4115" y="1293"/>
                  <a:pt x="4115" y="1293"/>
                </a:cubicBezTo>
                <a:cubicBezTo>
                  <a:pt x="4150" y="1269"/>
                  <a:pt x="4150" y="1269"/>
                  <a:pt x="4150" y="1269"/>
                </a:cubicBezTo>
                <a:cubicBezTo>
                  <a:pt x="4180" y="1221"/>
                  <a:pt x="4180" y="1221"/>
                  <a:pt x="4180" y="1221"/>
                </a:cubicBezTo>
                <a:cubicBezTo>
                  <a:pt x="4215" y="1186"/>
                  <a:pt x="4215" y="1186"/>
                  <a:pt x="4215" y="1186"/>
                </a:cubicBezTo>
                <a:cubicBezTo>
                  <a:pt x="4215" y="1186"/>
                  <a:pt x="4180" y="1162"/>
                  <a:pt x="4162" y="1162"/>
                </a:cubicBezTo>
                <a:cubicBezTo>
                  <a:pt x="4109" y="1162"/>
                  <a:pt x="4109" y="1162"/>
                  <a:pt x="4109" y="1162"/>
                </a:cubicBezTo>
                <a:cubicBezTo>
                  <a:pt x="4061" y="1144"/>
                  <a:pt x="4061" y="1144"/>
                  <a:pt x="4061" y="1144"/>
                </a:cubicBezTo>
                <a:cubicBezTo>
                  <a:pt x="4061" y="1144"/>
                  <a:pt x="3996" y="1144"/>
                  <a:pt x="3984" y="1144"/>
                </a:cubicBezTo>
                <a:cubicBezTo>
                  <a:pt x="3972" y="1144"/>
                  <a:pt x="3984" y="1168"/>
                  <a:pt x="3984" y="1186"/>
                </a:cubicBezTo>
                <a:cubicBezTo>
                  <a:pt x="3984" y="1198"/>
                  <a:pt x="3949" y="1210"/>
                  <a:pt x="3949" y="1210"/>
                </a:cubicBezTo>
                <a:cubicBezTo>
                  <a:pt x="3949" y="1281"/>
                  <a:pt x="3949" y="1281"/>
                  <a:pt x="3949" y="1281"/>
                </a:cubicBezTo>
                <a:cubicBezTo>
                  <a:pt x="3949" y="1281"/>
                  <a:pt x="3961" y="1346"/>
                  <a:pt x="3961" y="1358"/>
                </a:cubicBezTo>
                <a:lnTo>
                  <a:pt x="4020" y="1346"/>
                </a:lnTo>
                <a:close/>
                <a:moveTo>
                  <a:pt x="3765" y="1435"/>
                </a:moveTo>
                <a:lnTo>
                  <a:pt x="3765" y="1435"/>
                </a:lnTo>
                <a:cubicBezTo>
                  <a:pt x="3777" y="1435"/>
                  <a:pt x="3806" y="1405"/>
                  <a:pt x="3806" y="1405"/>
                </a:cubicBezTo>
                <a:cubicBezTo>
                  <a:pt x="3872" y="1399"/>
                  <a:pt x="3872" y="1399"/>
                  <a:pt x="3872" y="1399"/>
                </a:cubicBezTo>
                <a:cubicBezTo>
                  <a:pt x="3895" y="1352"/>
                  <a:pt x="3895" y="1352"/>
                  <a:pt x="3895" y="1352"/>
                </a:cubicBezTo>
                <a:cubicBezTo>
                  <a:pt x="3878" y="1316"/>
                  <a:pt x="3878" y="1316"/>
                  <a:pt x="3878" y="1316"/>
                </a:cubicBezTo>
                <a:cubicBezTo>
                  <a:pt x="3836" y="1281"/>
                  <a:pt x="3836" y="1281"/>
                  <a:pt x="3836" y="1281"/>
                </a:cubicBezTo>
                <a:cubicBezTo>
                  <a:pt x="3801" y="1263"/>
                  <a:pt x="3801" y="1263"/>
                  <a:pt x="3801" y="1263"/>
                </a:cubicBezTo>
                <a:cubicBezTo>
                  <a:pt x="3848" y="1239"/>
                  <a:pt x="3848" y="1239"/>
                  <a:pt x="3848" y="1239"/>
                </a:cubicBezTo>
                <a:cubicBezTo>
                  <a:pt x="3848" y="1239"/>
                  <a:pt x="3860" y="1227"/>
                  <a:pt x="3848" y="1210"/>
                </a:cubicBezTo>
                <a:cubicBezTo>
                  <a:pt x="3836" y="1198"/>
                  <a:pt x="3806" y="1174"/>
                  <a:pt x="3806" y="1174"/>
                </a:cubicBezTo>
                <a:cubicBezTo>
                  <a:pt x="3789" y="1150"/>
                  <a:pt x="3789" y="1150"/>
                  <a:pt x="3789" y="1150"/>
                </a:cubicBezTo>
                <a:cubicBezTo>
                  <a:pt x="3741" y="1156"/>
                  <a:pt x="3741" y="1156"/>
                  <a:pt x="3741" y="1156"/>
                </a:cubicBezTo>
                <a:cubicBezTo>
                  <a:pt x="3735" y="1186"/>
                  <a:pt x="3735" y="1186"/>
                  <a:pt x="3735" y="1186"/>
                </a:cubicBezTo>
                <a:cubicBezTo>
                  <a:pt x="3717" y="1186"/>
                  <a:pt x="3717" y="1186"/>
                  <a:pt x="3717" y="1186"/>
                </a:cubicBezTo>
                <a:cubicBezTo>
                  <a:pt x="3676" y="1174"/>
                  <a:pt x="3676" y="1174"/>
                  <a:pt x="3676" y="1174"/>
                </a:cubicBezTo>
                <a:cubicBezTo>
                  <a:pt x="3635" y="1186"/>
                  <a:pt x="3635" y="1186"/>
                  <a:pt x="3635" y="1186"/>
                </a:cubicBezTo>
                <a:cubicBezTo>
                  <a:pt x="3640" y="1215"/>
                  <a:pt x="3640" y="1215"/>
                  <a:pt x="3640" y="1215"/>
                </a:cubicBezTo>
                <a:cubicBezTo>
                  <a:pt x="3676" y="1251"/>
                  <a:pt x="3676" y="1251"/>
                  <a:pt x="3676" y="1251"/>
                </a:cubicBezTo>
                <a:cubicBezTo>
                  <a:pt x="3664" y="1287"/>
                  <a:pt x="3664" y="1287"/>
                  <a:pt x="3664" y="1287"/>
                </a:cubicBezTo>
                <a:cubicBezTo>
                  <a:pt x="3664" y="1287"/>
                  <a:pt x="3646" y="1304"/>
                  <a:pt x="3635" y="1299"/>
                </a:cubicBezTo>
                <a:cubicBezTo>
                  <a:pt x="3623" y="1293"/>
                  <a:pt x="3593" y="1269"/>
                  <a:pt x="3593" y="1269"/>
                </a:cubicBezTo>
                <a:cubicBezTo>
                  <a:pt x="3563" y="1269"/>
                  <a:pt x="3563" y="1269"/>
                  <a:pt x="3563" y="1269"/>
                </a:cubicBezTo>
                <a:cubicBezTo>
                  <a:pt x="3557" y="1304"/>
                  <a:pt x="3557" y="1304"/>
                  <a:pt x="3557" y="1304"/>
                </a:cubicBezTo>
                <a:cubicBezTo>
                  <a:pt x="3599" y="1328"/>
                  <a:pt x="3599" y="1328"/>
                  <a:pt x="3599" y="1328"/>
                </a:cubicBezTo>
                <a:cubicBezTo>
                  <a:pt x="3629" y="1346"/>
                  <a:pt x="3629" y="1346"/>
                  <a:pt x="3629" y="1346"/>
                </a:cubicBezTo>
                <a:cubicBezTo>
                  <a:pt x="3676" y="1358"/>
                  <a:pt x="3676" y="1358"/>
                  <a:pt x="3676" y="1358"/>
                </a:cubicBezTo>
                <a:cubicBezTo>
                  <a:pt x="3676" y="1358"/>
                  <a:pt x="3700" y="1393"/>
                  <a:pt x="3700" y="1405"/>
                </a:cubicBezTo>
                <a:cubicBezTo>
                  <a:pt x="3700" y="1417"/>
                  <a:pt x="3765" y="1435"/>
                  <a:pt x="3765" y="1435"/>
                </a:cubicBezTo>
                <a:close/>
                <a:moveTo>
                  <a:pt x="3445" y="1257"/>
                </a:moveTo>
                <a:lnTo>
                  <a:pt x="3445" y="1257"/>
                </a:lnTo>
                <a:cubicBezTo>
                  <a:pt x="3457" y="1215"/>
                  <a:pt x="3457" y="1215"/>
                  <a:pt x="3457" y="1215"/>
                </a:cubicBezTo>
                <a:cubicBezTo>
                  <a:pt x="3433" y="1192"/>
                  <a:pt x="3433" y="1192"/>
                  <a:pt x="3433" y="1192"/>
                </a:cubicBezTo>
                <a:cubicBezTo>
                  <a:pt x="3344" y="1180"/>
                  <a:pt x="3344" y="1180"/>
                  <a:pt x="3344" y="1180"/>
                </a:cubicBezTo>
                <a:cubicBezTo>
                  <a:pt x="3326" y="1204"/>
                  <a:pt x="3326" y="1204"/>
                  <a:pt x="3326" y="1204"/>
                </a:cubicBezTo>
                <a:cubicBezTo>
                  <a:pt x="3326" y="1204"/>
                  <a:pt x="3362" y="1233"/>
                  <a:pt x="3374" y="1239"/>
                </a:cubicBezTo>
                <a:cubicBezTo>
                  <a:pt x="3385" y="1239"/>
                  <a:pt x="3415" y="1281"/>
                  <a:pt x="3415" y="1281"/>
                </a:cubicBezTo>
                <a:lnTo>
                  <a:pt x="3445" y="1257"/>
                </a:lnTo>
                <a:close/>
                <a:moveTo>
                  <a:pt x="3261" y="1192"/>
                </a:moveTo>
                <a:lnTo>
                  <a:pt x="3261" y="1192"/>
                </a:lnTo>
                <a:cubicBezTo>
                  <a:pt x="3237" y="1210"/>
                  <a:pt x="3237" y="1210"/>
                  <a:pt x="3237" y="1210"/>
                </a:cubicBezTo>
                <a:cubicBezTo>
                  <a:pt x="3279" y="1215"/>
                  <a:pt x="3279" y="1215"/>
                  <a:pt x="3279" y="1215"/>
                </a:cubicBezTo>
                <a:cubicBezTo>
                  <a:pt x="3291" y="1186"/>
                  <a:pt x="3291" y="1186"/>
                  <a:pt x="3291" y="1186"/>
                </a:cubicBezTo>
                <a:lnTo>
                  <a:pt x="3261" y="1192"/>
                </a:lnTo>
                <a:close/>
                <a:moveTo>
                  <a:pt x="2982" y="670"/>
                </a:moveTo>
                <a:lnTo>
                  <a:pt x="2982" y="670"/>
                </a:lnTo>
                <a:cubicBezTo>
                  <a:pt x="3030" y="670"/>
                  <a:pt x="3030" y="670"/>
                  <a:pt x="3030" y="670"/>
                </a:cubicBezTo>
                <a:cubicBezTo>
                  <a:pt x="3101" y="670"/>
                  <a:pt x="3101" y="670"/>
                  <a:pt x="3101" y="670"/>
                </a:cubicBezTo>
                <a:cubicBezTo>
                  <a:pt x="3184" y="670"/>
                  <a:pt x="3184" y="670"/>
                  <a:pt x="3184" y="670"/>
                </a:cubicBezTo>
                <a:cubicBezTo>
                  <a:pt x="3184" y="670"/>
                  <a:pt x="3190" y="646"/>
                  <a:pt x="3172" y="640"/>
                </a:cubicBezTo>
                <a:cubicBezTo>
                  <a:pt x="3160" y="640"/>
                  <a:pt x="3119" y="623"/>
                  <a:pt x="3119" y="623"/>
                </a:cubicBezTo>
                <a:cubicBezTo>
                  <a:pt x="3065" y="629"/>
                  <a:pt x="3065" y="629"/>
                  <a:pt x="3065" y="629"/>
                </a:cubicBezTo>
                <a:cubicBezTo>
                  <a:pt x="3024" y="640"/>
                  <a:pt x="3024" y="640"/>
                  <a:pt x="3024" y="640"/>
                </a:cubicBezTo>
                <a:lnTo>
                  <a:pt x="2982" y="670"/>
                </a:lnTo>
                <a:close/>
                <a:moveTo>
                  <a:pt x="3036" y="800"/>
                </a:moveTo>
                <a:lnTo>
                  <a:pt x="3036" y="800"/>
                </a:lnTo>
                <a:cubicBezTo>
                  <a:pt x="3071" y="789"/>
                  <a:pt x="3071" y="789"/>
                  <a:pt x="3071" y="789"/>
                </a:cubicBezTo>
                <a:cubicBezTo>
                  <a:pt x="3131" y="783"/>
                  <a:pt x="3131" y="783"/>
                  <a:pt x="3131" y="783"/>
                </a:cubicBezTo>
                <a:cubicBezTo>
                  <a:pt x="3148" y="759"/>
                  <a:pt x="3148" y="759"/>
                  <a:pt x="3148" y="759"/>
                </a:cubicBezTo>
                <a:cubicBezTo>
                  <a:pt x="3119" y="735"/>
                  <a:pt x="3119" y="735"/>
                  <a:pt x="3119" y="735"/>
                </a:cubicBezTo>
                <a:cubicBezTo>
                  <a:pt x="3148" y="729"/>
                  <a:pt x="3148" y="729"/>
                  <a:pt x="3148" y="729"/>
                </a:cubicBezTo>
                <a:cubicBezTo>
                  <a:pt x="3166" y="706"/>
                  <a:pt x="3166" y="706"/>
                  <a:pt x="3166" y="706"/>
                </a:cubicBezTo>
                <a:cubicBezTo>
                  <a:pt x="3131" y="706"/>
                  <a:pt x="3131" y="706"/>
                  <a:pt x="3131" y="706"/>
                </a:cubicBezTo>
                <a:cubicBezTo>
                  <a:pt x="3059" y="706"/>
                  <a:pt x="3059" y="706"/>
                  <a:pt x="3059" y="706"/>
                </a:cubicBezTo>
                <a:cubicBezTo>
                  <a:pt x="3018" y="718"/>
                  <a:pt x="3018" y="718"/>
                  <a:pt x="3018" y="718"/>
                </a:cubicBezTo>
                <a:cubicBezTo>
                  <a:pt x="2976" y="741"/>
                  <a:pt x="2976" y="741"/>
                  <a:pt x="2976" y="741"/>
                </a:cubicBezTo>
                <a:cubicBezTo>
                  <a:pt x="3012" y="795"/>
                  <a:pt x="3012" y="795"/>
                  <a:pt x="3012" y="795"/>
                </a:cubicBezTo>
                <a:lnTo>
                  <a:pt x="3036" y="800"/>
                </a:lnTo>
                <a:close/>
                <a:moveTo>
                  <a:pt x="2941" y="747"/>
                </a:moveTo>
                <a:lnTo>
                  <a:pt x="2941" y="747"/>
                </a:lnTo>
                <a:cubicBezTo>
                  <a:pt x="2935" y="711"/>
                  <a:pt x="2935" y="711"/>
                  <a:pt x="2935" y="711"/>
                </a:cubicBezTo>
                <a:cubicBezTo>
                  <a:pt x="2887" y="694"/>
                  <a:pt x="2887" y="694"/>
                  <a:pt x="2887" y="694"/>
                </a:cubicBezTo>
                <a:cubicBezTo>
                  <a:pt x="2864" y="694"/>
                  <a:pt x="2864" y="694"/>
                  <a:pt x="2864" y="694"/>
                </a:cubicBezTo>
                <a:cubicBezTo>
                  <a:pt x="2876" y="723"/>
                  <a:pt x="2876" y="723"/>
                  <a:pt x="2876" y="723"/>
                </a:cubicBezTo>
                <a:cubicBezTo>
                  <a:pt x="2893" y="741"/>
                  <a:pt x="2893" y="741"/>
                  <a:pt x="2893" y="741"/>
                </a:cubicBezTo>
                <a:lnTo>
                  <a:pt x="2941" y="747"/>
                </a:lnTo>
                <a:close/>
                <a:moveTo>
                  <a:pt x="2881" y="889"/>
                </a:moveTo>
                <a:lnTo>
                  <a:pt x="2881" y="889"/>
                </a:lnTo>
                <a:cubicBezTo>
                  <a:pt x="2828" y="907"/>
                  <a:pt x="2828" y="907"/>
                  <a:pt x="2828" y="907"/>
                </a:cubicBezTo>
                <a:cubicBezTo>
                  <a:pt x="2799" y="949"/>
                  <a:pt x="2799" y="949"/>
                  <a:pt x="2799" y="949"/>
                </a:cubicBezTo>
                <a:cubicBezTo>
                  <a:pt x="2769" y="972"/>
                  <a:pt x="2769" y="972"/>
                  <a:pt x="2769" y="972"/>
                </a:cubicBezTo>
                <a:cubicBezTo>
                  <a:pt x="2739" y="1008"/>
                  <a:pt x="2739" y="1008"/>
                  <a:pt x="2739" y="1008"/>
                </a:cubicBezTo>
                <a:cubicBezTo>
                  <a:pt x="2745" y="1038"/>
                  <a:pt x="2745" y="1038"/>
                  <a:pt x="2745" y="1038"/>
                </a:cubicBezTo>
                <a:cubicBezTo>
                  <a:pt x="2804" y="1044"/>
                  <a:pt x="2804" y="1044"/>
                  <a:pt x="2804" y="1044"/>
                </a:cubicBezTo>
                <a:cubicBezTo>
                  <a:pt x="2864" y="1055"/>
                  <a:pt x="2864" y="1055"/>
                  <a:pt x="2864" y="1055"/>
                </a:cubicBezTo>
                <a:cubicBezTo>
                  <a:pt x="2911" y="1050"/>
                  <a:pt x="2911" y="1050"/>
                  <a:pt x="2911" y="1050"/>
                </a:cubicBezTo>
                <a:cubicBezTo>
                  <a:pt x="2953" y="1032"/>
                  <a:pt x="2953" y="1032"/>
                  <a:pt x="2953" y="1032"/>
                </a:cubicBezTo>
                <a:cubicBezTo>
                  <a:pt x="3030" y="1044"/>
                  <a:pt x="3030" y="1044"/>
                  <a:pt x="3030" y="1044"/>
                </a:cubicBezTo>
                <a:cubicBezTo>
                  <a:pt x="3077" y="1044"/>
                  <a:pt x="3077" y="1044"/>
                  <a:pt x="3077" y="1044"/>
                </a:cubicBezTo>
                <a:cubicBezTo>
                  <a:pt x="3059" y="1061"/>
                  <a:pt x="3018" y="1061"/>
                  <a:pt x="3018" y="1061"/>
                </a:cubicBezTo>
                <a:cubicBezTo>
                  <a:pt x="2965" y="1061"/>
                  <a:pt x="2965" y="1061"/>
                  <a:pt x="2965" y="1061"/>
                </a:cubicBezTo>
                <a:cubicBezTo>
                  <a:pt x="2929" y="1079"/>
                  <a:pt x="2929" y="1079"/>
                  <a:pt x="2929" y="1079"/>
                </a:cubicBezTo>
                <a:cubicBezTo>
                  <a:pt x="2935" y="1109"/>
                  <a:pt x="2935" y="1109"/>
                  <a:pt x="2935" y="1109"/>
                </a:cubicBezTo>
                <a:cubicBezTo>
                  <a:pt x="2965" y="1121"/>
                  <a:pt x="2965" y="1121"/>
                  <a:pt x="2965" y="1121"/>
                </a:cubicBezTo>
                <a:cubicBezTo>
                  <a:pt x="3036" y="1121"/>
                  <a:pt x="3036" y="1121"/>
                  <a:pt x="3036" y="1121"/>
                </a:cubicBezTo>
                <a:cubicBezTo>
                  <a:pt x="3107" y="1097"/>
                  <a:pt x="3107" y="1097"/>
                  <a:pt x="3107" y="1097"/>
                </a:cubicBezTo>
                <a:cubicBezTo>
                  <a:pt x="3154" y="1061"/>
                  <a:pt x="3154" y="1061"/>
                  <a:pt x="3154" y="1061"/>
                </a:cubicBezTo>
                <a:cubicBezTo>
                  <a:pt x="3208" y="1055"/>
                  <a:pt x="3208" y="1055"/>
                  <a:pt x="3208" y="1055"/>
                </a:cubicBezTo>
                <a:cubicBezTo>
                  <a:pt x="3273" y="1055"/>
                  <a:pt x="3273" y="1055"/>
                  <a:pt x="3273" y="1055"/>
                </a:cubicBezTo>
                <a:cubicBezTo>
                  <a:pt x="3344" y="1055"/>
                  <a:pt x="3344" y="1055"/>
                  <a:pt x="3344" y="1055"/>
                </a:cubicBezTo>
                <a:cubicBezTo>
                  <a:pt x="3368" y="1026"/>
                  <a:pt x="3368" y="1026"/>
                  <a:pt x="3368" y="1026"/>
                </a:cubicBezTo>
                <a:cubicBezTo>
                  <a:pt x="3385" y="961"/>
                  <a:pt x="3385" y="961"/>
                  <a:pt x="3385" y="961"/>
                </a:cubicBezTo>
                <a:cubicBezTo>
                  <a:pt x="3362" y="943"/>
                  <a:pt x="3362" y="943"/>
                  <a:pt x="3362" y="943"/>
                </a:cubicBezTo>
                <a:cubicBezTo>
                  <a:pt x="3332" y="943"/>
                  <a:pt x="3332" y="943"/>
                  <a:pt x="3332" y="943"/>
                </a:cubicBezTo>
                <a:cubicBezTo>
                  <a:pt x="3326" y="966"/>
                  <a:pt x="3326" y="966"/>
                  <a:pt x="3326" y="966"/>
                </a:cubicBezTo>
                <a:cubicBezTo>
                  <a:pt x="3285" y="955"/>
                  <a:pt x="3285" y="955"/>
                  <a:pt x="3285" y="955"/>
                </a:cubicBezTo>
                <a:cubicBezTo>
                  <a:pt x="3237" y="913"/>
                  <a:pt x="3237" y="913"/>
                  <a:pt x="3237" y="913"/>
                </a:cubicBezTo>
                <a:cubicBezTo>
                  <a:pt x="3237" y="884"/>
                  <a:pt x="3237" y="884"/>
                  <a:pt x="3237" y="884"/>
                </a:cubicBezTo>
                <a:cubicBezTo>
                  <a:pt x="3219" y="854"/>
                  <a:pt x="3219" y="854"/>
                  <a:pt x="3219" y="854"/>
                </a:cubicBezTo>
                <a:cubicBezTo>
                  <a:pt x="3178" y="854"/>
                  <a:pt x="3178" y="854"/>
                  <a:pt x="3178" y="854"/>
                </a:cubicBezTo>
                <a:cubicBezTo>
                  <a:pt x="3160" y="872"/>
                  <a:pt x="3160" y="872"/>
                  <a:pt x="3160" y="872"/>
                </a:cubicBezTo>
                <a:cubicBezTo>
                  <a:pt x="3131" y="877"/>
                  <a:pt x="3131" y="877"/>
                  <a:pt x="3131" y="877"/>
                </a:cubicBezTo>
                <a:cubicBezTo>
                  <a:pt x="3131" y="901"/>
                  <a:pt x="3131" y="901"/>
                  <a:pt x="3131" y="901"/>
                </a:cubicBezTo>
                <a:cubicBezTo>
                  <a:pt x="3166" y="925"/>
                  <a:pt x="3166" y="925"/>
                  <a:pt x="3166" y="925"/>
                </a:cubicBezTo>
                <a:cubicBezTo>
                  <a:pt x="3166" y="949"/>
                  <a:pt x="3160" y="966"/>
                  <a:pt x="3160" y="966"/>
                </a:cubicBezTo>
                <a:cubicBezTo>
                  <a:pt x="3202" y="972"/>
                  <a:pt x="3202" y="972"/>
                  <a:pt x="3202" y="972"/>
                </a:cubicBezTo>
                <a:cubicBezTo>
                  <a:pt x="3202" y="972"/>
                  <a:pt x="3213" y="996"/>
                  <a:pt x="3202" y="996"/>
                </a:cubicBezTo>
                <a:cubicBezTo>
                  <a:pt x="3190" y="1002"/>
                  <a:pt x="3166" y="1002"/>
                  <a:pt x="3166" y="1002"/>
                </a:cubicBezTo>
                <a:cubicBezTo>
                  <a:pt x="3107" y="1002"/>
                  <a:pt x="3107" y="1002"/>
                  <a:pt x="3107" y="1002"/>
                </a:cubicBezTo>
                <a:cubicBezTo>
                  <a:pt x="3071" y="978"/>
                  <a:pt x="3071" y="978"/>
                  <a:pt x="3071" y="978"/>
                </a:cubicBezTo>
                <a:cubicBezTo>
                  <a:pt x="3036" y="931"/>
                  <a:pt x="3036" y="931"/>
                  <a:pt x="3036" y="931"/>
                </a:cubicBezTo>
                <a:cubicBezTo>
                  <a:pt x="2988" y="913"/>
                  <a:pt x="2988" y="913"/>
                  <a:pt x="2988" y="913"/>
                </a:cubicBezTo>
                <a:cubicBezTo>
                  <a:pt x="2953" y="913"/>
                  <a:pt x="2953" y="913"/>
                  <a:pt x="2953" y="913"/>
                </a:cubicBezTo>
                <a:cubicBezTo>
                  <a:pt x="2911" y="895"/>
                  <a:pt x="2911" y="895"/>
                  <a:pt x="2911" y="895"/>
                </a:cubicBezTo>
                <a:lnTo>
                  <a:pt x="2881" y="889"/>
                </a:lnTo>
                <a:close/>
                <a:moveTo>
                  <a:pt x="2899" y="836"/>
                </a:moveTo>
                <a:lnTo>
                  <a:pt x="2899" y="836"/>
                </a:lnTo>
                <a:cubicBezTo>
                  <a:pt x="2905" y="860"/>
                  <a:pt x="2905" y="860"/>
                  <a:pt x="2905" y="860"/>
                </a:cubicBezTo>
                <a:cubicBezTo>
                  <a:pt x="2965" y="866"/>
                  <a:pt x="2965" y="866"/>
                  <a:pt x="2965" y="866"/>
                </a:cubicBezTo>
                <a:cubicBezTo>
                  <a:pt x="2965" y="836"/>
                  <a:pt x="2965" y="836"/>
                  <a:pt x="2965" y="836"/>
                </a:cubicBezTo>
                <a:cubicBezTo>
                  <a:pt x="2965" y="836"/>
                  <a:pt x="2899" y="848"/>
                  <a:pt x="2899" y="836"/>
                </a:cubicBezTo>
                <a:close/>
                <a:moveTo>
                  <a:pt x="2668" y="955"/>
                </a:moveTo>
                <a:lnTo>
                  <a:pt x="2668" y="955"/>
                </a:lnTo>
                <a:cubicBezTo>
                  <a:pt x="2644" y="990"/>
                  <a:pt x="2644" y="990"/>
                  <a:pt x="2644" y="990"/>
                </a:cubicBezTo>
                <a:cubicBezTo>
                  <a:pt x="2698" y="1002"/>
                  <a:pt x="2698" y="1002"/>
                  <a:pt x="2698" y="1002"/>
                </a:cubicBezTo>
                <a:cubicBezTo>
                  <a:pt x="2721" y="943"/>
                  <a:pt x="2721" y="943"/>
                  <a:pt x="2721" y="943"/>
                </a:cubicBezTo>
                <a:lnTo>
                  <a:pt x="2668" y="955"/>
                </a:lnTo>
                <a:close/>
                <a:moveTo>
                  <a:pt x="2763" y="884"/>
                </a:moveTo>
                <a:lnTo>
                  <a:pt x="2763" y="884"/>
                </a:lnTo>
                <a:cubicBezTo>
                  <a:pt x="2810" y="872"/>
                  <a:pt x="2810" y="872"/>
                  <a:pt x="2810" y="872"/>
                </a:cubicBezTo>
                <a:cubicBezTo>
                  <a:pt x="2822" y="812"/>
                  <a:pt x="2822" y="812"/>
                  <a:pt x="2822" y="812"/>
                </a:cubicBezTo>
                <a:cubicBezTo>
                  <a:pt x="2840" y="777"/>
                  <a:pt x="2840" y="777"/>
                  <a:pt x="2840" y="777"/>
                </a:cubicBezTo>
                <a:cubicBezTo>
                  <a:pt x="2781" y="765"/>
                  <a:pt x="2781" y="765"/>
                  <a:pt x="2781" y="765"/>
                </a:cubicBezTo>
                <a:cubicBezTo>
                  <a:pt x="2745" y="795"/>
                  <a:pt x="2745" y="795"/>
                  <a:pt x="2745" y="795"/>
                </a:cubicBezTo>
                <a:cubicBezTo>
                  <a:pt x="2680" y="795"/>
                  <a:pt x="2680" y="795"/>
                  <a:pt x="2680" y="795"/>
                </a:cubicBezTo>
                <a:cubicBezTo>
                  <a:pt x="2638" y="789"/>
                  <a:pt x="2638" y="789"/>
                  <a:pt x="2638" y="789"/>
                </a:cubicBezTo>
                <a:cubicBezTo>
                  <a:pt x="2638" y="789"/>
                  <a:pt x="2609" y="836"/>
                  <a:pt x="2597" y="848"/>
                </a:cubicBezTo>
                <a:cubicBezTo>
                  <a:pt x="2591" y="860"/>
                  <a:pt x="2555" y="889"/>
                  <a:pt x="2555" y="889"/>
                </a:cubicBezTo>
                <a:cubicBezTo>
                  <a:pt x="2502" y="889"/>
                  <a:pt x="2502" y="889"/>
                  <a:pt x="2502" y="889"/>
                </a:cubicBezTo>
                <a:cubicBezTo>
                  <a:pt x="2455" y="913"/>
                  <a:pt x="2455" y="913"/>
                  <a:pt x="2455" y="913"/>
                </a:cubicBezTo>
                <a:cubicBezTo>
                  <a:pt x="2478" y="949"/>
                  <a:pt x="2478" y="949"/>
                  <a:pt x="2478" y="949"/>
                </a:cubicBezTo>
                <a:cubicBezTo>
                  <a:pt x="2532" y="966"/>
                  <a:pt x="2532" y="966"/>
                  <a:pt x="2532" y="966"/>
                </a:cubicBezTo>
                <a:cubicBezTo>
                  <a:pt x="2555" y="937"/>
                  <a:pt x="2555" y="937"/>
                  <a:pt x="2555" y="937"/>
                </a:cubicBezTo>
                <a:cubicBezTo>
                  <a:pt x="2591" y="961"/>
                  <a:pt x="2591" y="961"/>
                  <a:pt x="2591" y="961"/>
                </a:cubicBezTo>
                <a:cubicBezTo>
                  <a:pt x="2621" y="943"/>
                  <a:pt x="2621" y="943"/>
                  <a:pt x="2621" y="943"/>
                </a:cubicBezTo>
                <a:cubicBezTo>
                  <a:pt x="2626" y="919"/>
                  <a:pt x="2626" y="919"/>
                  <a:pt x="2626" y="919"/>
                </a:cubicBezTo>
                <a:cubicBezTo>
                  <a:pt x="2662" y="919"/>
                  <a:pt x="2662" y="919"/>
                  <a:pt x="2662" y="919"/>
                </a:cubicBezTo>
                <a:cubicBezTo>
                  <a:pt x="2674" y="884"/>
                  <a:pt x="2674" y="884"/>
                  <a:pt x="2674" y="884"/>
                </a:cubicBezTo>
                <a:cubicBezTo>
                  <a:pt x="2710" y="860"/>
                  <a:pt x="2710" y="860"/>
                  <a:pt x="2710" y="860"/>
                </a:cubicBezTo>
                <a:cubicBezTo>
                  <a:pt x="2733" y="895"/>
                  <a:pt x="2733" y="895"/>
                  <a:pt x="2733" y="895"/>
                </a:cubicBezTo>
                <a:lnTo>
                  <a:pt x="2763" y="884"/>
                </a:lnTo>
                <a:close/>
                <a:moveTo>
                  <a:pt x="2799" y="1631"/>
                </a:moveTo>
                <a:lnTo>
                  <a:pt x="2799" y="1631"/>
                </a:lnTo>
                <a:cubicBezTo>
                  <a:pt x="2876" y="1636"/>
                  <a:pt x="2876" y="1636"/>
                  <a:pt x="2876" y="1636"/>
                </a:cubicBezTo>
                <a:cubicBezTo>
                  <a:pt x="2935" y="1636"/>
                  <a:pt x="2935" y="1636"/>
                  <a:pt x="2935" y="1636"/>
                </a:cubicBezTo>
                <a:cubicBezTo>
                  <a:pt x="2965" y="1690"/>
                  <a:pt x="2965" y="1690"/>
                  <a:pt x="2965" y="1690"/>
                </a:cubicBezTo>
                <a:cubicBezTo>
                  <a:pt x="3006" y="1714"/>
                  <a:pt x="3006" y="1714"/>
                  <a:pt x="3006" y="1714"/>
                </a:cubicBezTo>
                <a:cubicBezTo>
                  <a:pt x="3083" y="1714"/>
                  <a:pt x="3083" y="1714"/>
                  <a:pt x="3083" y="1714"/>
                </a:cubicBezTo>
                <a:cubicBezTo>
                  <a:pt x="3154" y="1708"/>
                  <a:pt x="3154" y="1708"/>
                  <a:pt x="3154" y="1708"/>
                </a:cubicBezTo>
                <a:cubicBezTo>
                  <a:pt x="3202" y="1684"/>
                  <a:pt x="3202" y="1684"/>
                  <a:pt x="3202" y="1684"/>
                </a:cubicBezTo>
                <a:cubicBezTo>
                  <a:pt x="3255" y="1666"/>
                  <a:pt x="3255" y="1666"/>
                  <a:pt x="3255" y="1666"/>
                </a:cubicBezTo>
                <a:cubicBezTo>
                  <a:pt x="3302" y="1642"/>
                  <a:pt x="3302" y="1642"/>
                  <a:pt x="3302" y="1642"/>
                </a:cubicBezTo>
                <a:cubicBezTo>
                  <a:pt x="3332" y="1625"/>
                  <a:pt x="3332" y="1625"/>
                  <a:pt x="3332" y="1625"/>
                </a:cubicBezTo>
                <a:cubicBezTo>
                  <a:pt x="3356" y="1642"/>
                  <a:pt x="3356" y="1642"/>
                  <a:pt x="3356" y="1642"/>
                </a:cubicBezTo>
                <a:cubicBezTo>
                  <a:pt x="3385" y="1636"/>
                  <a:pt x="3385" y="1636"/>
                  <a:pt x="3385" y="1636"/>
                </a:cubicBezTo>
                <a:cubicBezTo>
                  <a:pt x="3468" y="1678"/>
                  <a:pt x="3468" y="1678"/>
                  <a:pt x="3468" y="1678"/>
                </a:cubicBezTo>
                <a:cubicBezTo>
                  <a:pt x="3522" y="1678"/>
                  <a:pt x="3522" y="1678"/>
                  <a:pt x="3522" y="1678"/>
                </a:cubicBezTo>
                <a:cubicBezTo>
                  <a:pt x="3569" y="1672"/>
                  <a:pt x="3569" y="1672"/>
                  <a:pt x="3569" y="1672"/>
                </a:cubicBezTo>
                <a:cubicBezTo>
                  <a:pt x="3587" y="1636"/>
                  <a:pt x="3587" y="1636"/>
                  <a:pt x="3587" y="1636"/>
                </a:cubicBezTo>
                <a:cubicBezTo>
                  <a:pt x="3551" y="1607"/>
                  <a:pt x="3551" y="1607"/>
                  <a:pt x="3551" y="1607"/>
                </a:cubicBezTo>
                <a:cubicBezTo>
                  <a:pt x="3581" y="1601"/>
                  <a:pt x="3581" y="1601"/>
                  <a:pt x="3581" y="1601"/>
                </a:cubicBezTo>
                <a:cubicBezTo>
                  <a:pt x="3629" y="1595"/>
                  <a:pt x="3629" y="1595"/>
                  <a:pt x="3629" y="1595"/>
                </a:cubicBezTo>
                <a:cubicBezTo>
                  <a:pt x="3640" y="1571"/>
                  <a:pt x="3640" y="1571"/>
                  <a:pt x="3640" y="1571"/>
                </a:cubicBezTo>
                <a:cubicBezTo>
                  <a:pt x="3593" y="1542"/>
                  <a:pt x="3593" y="1542"/>
                  <a:pt x="3593" y="1542"/>
                </a:cubicBezTo>
                <a:cubicBezTo>
                  <a:pt x="3498" y="1506"/>
                  <a:pt x="3498" y="1506"/>
                  <a:pt x="3498" y="1506"/>
                </a:cubicBezTo>
                <a:cubicBezTo>
                  <a:pt x="3451" y="1459"/>
                  <a:pt x="3451" y="1459"/>
                  <a:pt x="3451" y="1459"/>
                </a:cubicBezTo>
                <a:cubicBezTo>
                  <a:pt x="3462" y="1411"/>
                  <a:pt x="3462" y="1411"/>
                  <a:pt x="3462" y="1411"/>
                </a:cubicBezTo>
                <a:cubicBezTo>
                  <a:pt x="3415" y="1382"/>
                  <a:pt x="3415" y="1382"/>
                  <a:pt x="3415" y="1382"/>
                </a:cubicBezTo>
                <a:cubicBezTo>
                  <a:pt x="3409" y="1316"/>
                  <a:pt x="3409" y="1316"/>
                  <a:pt x="3409" y="1316"/>
                </a:cubicBezTo>
                <a:cubicBezTo>
                  <a:pt x="3374" y="1269"/>
                  <a:pt x="3374" y="1269"/>
                  <a:pt x="3374" y="1269"/>
                </a:cubicBezTo>
                <a:cubicBezTo>
                  <a:pt x="3314" y="1245"/>
                  <a:pt x="3314" y="1245"/>
                  <a:pt x="3314" y="1245"/>
                </a:cubicBezTo>
                <a:cubicBezTo>
                  <a:pt x="3261" y="1245"/>
                  <a:pt x="3261" y="1245"/>
                  <a:pt x="3261" y="1245"/>
                </a:cubicBezTo>
                <a:cubicBezTo>
                  <a:pt x="3261" y="1293"/>
                  <a:pt x="3261" y="1293"/>
                  <a:pt x="3261" y="1293"/>
                </a:cubicBezTo>
                <a:cubicBezTo>
                  <a:pt x="3267" y="1328"/>
                  <a:pt x="3267" y="1328"/>
                  <a:pt x="3267" y="1328"/>
                </a:cubicBezTo>
                <a:cubicBezTo>
                  <a:pt x="3297" y="1376"/>
                  <a:pt x="3297" y="1376"/>
                  <a:pt x="3297" y="1376"/>
                </a:cubicBezTo>
                <a:cubicBezTo>
                  <a:pt x="3279" y="1393"/>
                  <a:pt x="3279" y="1393"/>
                  <a:pt x="3279" y="1393"/>
                </a:cubicBezTo>
                <a:cubicBezTo>
                  <a:pt x="3255" y="1393"/>
                  <a:pt x="3255" y="1393"/>
                  <a:pt x="3255" y="1393"/>
                </a:cubicBezTo>
                <a:cubicBezTo>
                  <a:pt x="3231" y="1370"/>
                  <a:pt x="3231" y="1370"/>
                  <a:pt x="3231" y="1370"/>
                </a:cubicBezTo>
                <a:cubicBezTo>
                  <a:pt x="3225" y="1340"/>
                  <a:pt x="3225" y="1340"/>
                  <a:pt x="3225" y="1340"/>
                </a:cubicBezTo>
                <a:cubicBezTo>
                  <a:pt x="3213" y="1310"/>
                  <a:pt x="3213" y="1310"/>
                  <a:pt x="3213" y="1310"/>
                </a:cubicBezTo>
                <a:cubicBezTo>
                  <a:pt x="3172" y="1263"/>
                  <a:pt x="3172" y="1263"/>
                  <a:pt x="3172" y="1263"/>
                </a:cubicBezTo>
                <a:cubicBezTo>
                  <a:pt x="3125" y="1263"/>
                  <a:pt x="3125" y="1263"/>
                  <a:pt x="3125" y="1263"/>
                </a:cubicBezTo>
                <a:cubicBezTo>
                  <a:pt x="3136" y="1293"/>
                  <a:pt x="3136" y="1293"/>
                  <a:pt x="3136" y="1293"/>
                </a:cubicBezTo>
                <a:cubicBezTo>
                  <a:pt x="3154" y="1316"/>
                  <a:pt x="3154" y="1316"/>
                  <a:pt x="3154" y="1316"/>
                </a:cubicBezTo>
                <a:cubicBezTo>
                  <a:pt x="3107" y="1316"/>
                  <a:pt x="3107" y="1316"/>
                  <a:pt x="3107" y="1316"/>
                </a:cubicBezTo>
                <a:cubicBezTo>
                  <a:pt x="3107" y="1340"/>
                  <a:pt x="3107" y="1340"/>
                  <a:pt x="3107" y="1340"/>
                </a:cubicBezTo>
                <a:cubicBezTo>
                  <a:pt x="3065" y="1346"/>
                  <a:pt x="3065" y="1346"/>
                  <a:pt x="3065" y="1346"/>
                </a:cubicBezTo>
                <a:cubicBezTo>
                  <a:pt x="3071" y="1322"/>
                  <a:pt x="3071" y="1322"/>
                  <a:pt x="3071" y="1322"/>
                </a:cubicBezTo>
                <a:cubicBezTo>
                  <a:pt x="3083" y="1287"/>
                  <a:pt x="3083" y="1287"/>
                  <a:pt x="3083" y="1287"/>
                </a:cubicBezTo>
                <a:cubicBezTo>
                  <a:pt x="3047" y="1287"/>
                  <a:pt x="3047" y="1287"/>
                  <a:pt x="3047" y="1287"/>
                </a:cubicBezTo>
                <a:cubicBezTo>
                  <a:pt x="3006" y="1269"/>
                  <a:pt x="3006" y="1269"/>
                  <a:pt x="3006" y="1269"/>
                </a:cubicBezTo>
                <a:cubicBezTo>
                  <a:pt x="2965" y="1275"/>
                  <a:pt x="2965" y="1275"/>
                  <a:pt x="2965" y="1275"/>
                </a:cubicBezTo>
                <a:cubicBezTo>
                  <a:pt x="2958" y="1304"/>
                  <a:pt x="2958" y="1304"/>
                  <a:pt x="2958" y="1304"/>
                </a:cubicBezTo>
                <a:cubicBezTo>
                  <a:pt x="2923" y="1299"/>
                  <a:pt x="2923" y="1299"/>
                  <a:pt x="2923" y="1299"/>
                </a:cubicBezTo>
                <a:cubicBezTo>
                  <a:pt x="2935" y="1281"/>
                  <a:pt x="2935" y="1281"/>
                  <a:pt x="2935" y="1281"/>
                </a:cubicBezTo>
                <a:cubicBezTo>
                  <a:pt x="2923" y="1239"/>
                  <a:pt x="2923" y="1239"/>
                  <a:pt x="2923" y="1239"/>
                </a:cubicBezTo>
                <a:cubicBezTo>
                  <a:pt x="2899" y="1233"/>
                  <a:pt x="2899" y="1233"/>
                  <a:pt x="2899" y="1233"/>
                </a:cubicBezTo>
                <a:cubicBezTo>
                  <a:pt x="2852" y="1233"/>
                  <a:pt x="2852" y="1233"/>
                  <a:pt x="2852" y="1233"/>
                </a:cubicBezTo>
                <a:cubicBezTo>
                  <a:pt x="2816" y="1263"/>
                  <a:pt x="2816" y="1263"/>
                  <a:pt x="2816" y="1263"/>
                </a:cubicBezTo>
                <a:cubicBezTo>
                  <a:pt x="2781" y="1275"/>
                  <a:pt x="2781" y="1275"/>
                  <a:pt x="2781" y="1275"/>
                </a:cubicBezTo>
                <a:cubicBezTo>
                  <a:pt x="2733" y="1287"/>
                  <a:pt x="2733" y="1287"/>
                  <a:pt x="2733" y="1287"/>
                </a:cubicBezTo>
                <a:cubicBezTo>
                  <a:pt x="2698" y="1310"/>
                  <a:pt x="2698" y="1310"/>
                  <a:pt x="2698" y="1310"/>
                </a:cubicBezTo>
                <a:cubicBezTo>
                  <a:pt x="2704" y="1352"/>
                  <a:pt x="2704" y="1352"/>
                  <a:pt x="2704" y="1352"/>
                </a:cubicBezTo>
                <a:cubicBezTo>
                  <a:pt x="2656" y="1382"/>
                  <a:pt x="2656" y="1382"/>
                  <a:pt x="2656" y="1382"/>
                </a:cubicBezTo>
                <a:cubicBezTo>
                  <a:pt x="2656" y="1405"/>
                  <a:pt x="2656" y="1405"/>
                  <a:pt x="2656" y="1405"/>
                </a:cubicBezTo>
                <a:cubicBezTo>
                  <a:pt x="2692" y="1405"/>
                  <a:pt x="2692" y="1405"/>
                  <a:pt x="2692" y="1405"/>
                </a:cubicBezTo>
                <a:cubicBezTo>
                  <a:pt x="2715" y="1423"/>
                  <a:pt x="2715" y="1423"/>
                  <a:pt x="2715" y="1423"/>
                </a:cubicBezTo>
                <a:cubicBezTo>
                  <a:pt x="2757" y="1411"/>
                  <a:pt x="2757" y="1411"/>
                  <a:pt x="2757" y="1411"/>
                </a:cubicBezTo>
                <a:cubicBezTo>
                  <a:pt x="2810" y="1405"/>
                  <a:pt x="2810" y="1405"/>
                  <a:pt x="2810" y="1405"/>
                </a:cubicBezTo>
                <a:cubicBezTo>
                  <a:pt x="2846" y="1429"/>
                  <a:pt x="2846" y="1429"/>
                  <a:pt x="2846" y="1429"/>
                </a:cubicBezTo>
                <a:cubicBezTo>
                  <a:pt x="2792" y="1447"/>
                  <a:pt x="2792" y="1447"/>
                  <a:pt x="2792" y="1447"/>
                </a:cubicBezTo>
                <a:cubicBezTo>
                  <a:pt x="2745" y="1459"/>
                  <a:pt x="2745" y="1459"/>
                  <a:pt x="2745" y="1459"/>
                </a:cubicBezTo>
                <a:cubicBezTo>
                  <a:pt x="2721" y="1482"/>
                  <a:pt x="2721" y="1482"/>
                  <a:pt x="2721" y="1482"/>
                </a:cubicBezTo>
                <a:cubicBezTo>
                  <a:pt x="2787" y="1506"/>
                  <a:pt x="2787" y="1506"/>
                  <a:pt x="2787" y="1506"/>
                </a:cubicBezTo>
                <a:cubicBezTo>
                  <a:pt x="2846" y="1506"/>
                  <a:pt x="2846" y="1506"/>
                  <a:pt x="2846" y="1506"/>
                </a:cubicBezTo>
                <a:cubicBezTo>
                  <a:pt x="2917" y="1500"/>
                  <a:pt x="2917" y="1500"/>
                  <a:pt x="2917" y="1500"/>
                </a:cubicBezTo>
                <a:cubicBezTo>
                  <a:pt x="2976" y="1500"/>
                  <a:pt x="2976" y="1500"/>
                  <a:pt x="2976" y="1500"/>
                </a:cubicBezTo>
                <a:cubicBezTo>
                  <a:pt x="2976" y="1500"/>
                  <a:pt x="3012" y="1518"/>
                  <a:pt x="3024" y="1518"/>
                </a:cubicBezTo>
                <a:cubicBezTo>
                  <a:pt x="3036" y="1524"/>
                  <a:pt x="3018" y="1548"/>
                  <a:pt x="3018" y="1548"/>
                </a:cubicBezTo>
                <a:cubicBezTo>
                  <a:pt x="2917" y="1548"/>
                  <a:pt x="2917" y="1548"/>
                  <a:pt x="2917" y="1548"/>
                </a:cubicBezTo>
                <a:cubicBezTo>
                  <a:pt x="2828" y="1548"/>
                  <a:pt x="2828" y="1548"/>
                  <a:pt x="2828" y="1548"/>
                </a:cubicBezTo>
                <a:cubicBezTo>
                  <a:pt x="2763" y="1571"/>
                  <a:pt x="2763" y="1571"/>
                  <a:pt x="2763" y="1571"/>
                </a:cubicBezTo>
                <a:lnTo>
                  <a:pt x="2799" y="1631"/>
                </a:lnTo>
                <a:close/>
                <a:moveTo>
                  <a:pt x="3279" y="1743"/>
                </a:moveTo>
                <a:lnTo>
                  <a:pt x="3279" y="1743"/>
                </a:lnTo>
                <a:cubicBezTo>
                  <a:pt x="3326" y="1720"/>
                  <a:pt x="3326" y="1720"/>
                  <a:pt x="3326" y="1720"/>
                </a:cubicBezTo>
                <a:cubicBezTo>
                  <a:pt x="3368" y="1714"/>
                  <a:pt x="3368" y="1714"/>
                  <a:pt x="3368" y="1714"/>
                </a:cubicBezTo>
                <a:cubicBezTo>
                  <a:pt x="3374" y="1672"/>
                  <a:pt x="3374" y="1672"/>
                  <a:pt x="3374" y="1672"/>
                </a:cubicBezTo>
                <a:cubicBezTo>
                  <a:pt x="3297" y="1696"/>
                  <a:pt x="3297" y="1696"/>
                  <a:pt x="3297" y="1696"/>
                </a:cubicBezTo>
                <a:cubicBezTo>
                  <a:pt x="3219" y="1731"/>
                  <a:pt x="3219" y="1731"/>
                  <a:pt x="3219" y="1731"/>
                </a:cubicBezTo>
                <a:lnTo>
                  <a:pt x="3279" y="1743"/>
                </a:lnTo>
                <a:close/>
                <a:moveTo>
                  <a:pt x="2484" y="1435"/>
                </a:moveTo>
                <a:lnTo>
                  <a:pt x="2484" y="1435"/>
                </a:lnTo>
                <a:cubicBezTo>
                  <a:pt x="2544" y="1435"/>
                  <a:pt x="2544" y="1435"/>
                  <a:pt x="2544" y="1435"/>
                </a:cubicBezTo>
                <a:cubicBezTo>
                  <a:pt x="2579" y="1405"/>
                  <a:pt x="2579" y="1405"/>
                  <a:pt x="2579" y="1405"/>
                </a:cubicBezTo>
                <a:cubicBezTo>
                  <a:pt x="2591" y="1352"/>
                  <a:pt x="2591" y="1352"/>
                  <a:pt x="2591" y="1352"/>
                </a:cubicBezTo>
                <a:cubicBezTo>
                  <a:pt x="2591" y="1352"/>
                  <a:pt x="2644" y="1328"/>
                  <a:pt x="2644" y="1316"/>
                </a:cubicBezTo>
                <a:cubicBezTo>
                  <a:pt x="2650" y="1304"/>
                  <a:pt x="2686" y="1281"/>
                  <a:pt x="2686" y="1281"/>
                </a:cubicBezTo>
                <a:cubicBezTo>
                  <a:pt x="2787" y="1239"/>
                  <a:pt x="2787" y="1239"/>
                  <a:pt x="2787" y="1239"/>
                </a:cubicBezTo>
                <a:cubicBezTo>
                  <a:pt x="2852" y="1221"/>
                  <a:pt x="2852" y="1221"/>
                  <a:pt x="2852" y="1221"/>
                </a:cubicBezTo>
                <a:cubicBezTo>
                  <a:pt x="2846" y="1186"/>
                  <a:pt x="2846" y="1186"/>
                  <a:pt x="2846" y="1186"/>
                </a:cubicBezTo>
                <a:cubicBezTo>
                  <a:pt x="2763" y="1138"/>
                  <a:pt x="2763" y="1138"/>
                  <a:pt x="2763" y="1138"/>
                </a:cubicBezTo>
                <a:cubicBezTo>
                  <a:pt x="2721" y="1132"/>
                  <a:pt x="2721" y="1132"/>
                  <a:pt x="2721" y="1132"/>
                </a:cubicBezTo>
                <a:cubicBezTo>
                  <a:pt x="2662" y="1156"/>
                  <a:pt x="2662" y="1156"/>
                  <a:pt x="2662" y="1156"/>
                </a:cubicBezTo>
                <a:cubicBezTo>
                  <a:pt x="2603" y="1132"/>
                  <a:pt x="2603" y="1132"/>
                  <a:pt x="2603" y="1132"/>
                </a:cubicBezTo>
                <a:cubicBezTo>
                  <a:pt x="2538" y="1109"/>
                  <a:pt x="2538" y="1109"/>
                  <a:pt x="2538" y="1109"/>
                </a:cubicBezTo>
                <a:cubicBezTo>
                  <a:pt x="2460" y="1109"/>
                  <a:pt x="2460" y="1109"/>
                  <a:pt x="2460" y="1109"/>
                </a:cubicBezTo>
                <a:cubicBezTo>
                  <a:pt x="2360" y="1115"/>
                  <a:pt x="2360" y="1115"/>
                  <a:pt x="2360" y="1115"/>
                </a:cubicBezTo>
                <a:cubicBezTo>
                  <a:pt x="2360" y="1144"/>
                  <a:pt x="2360" y="1144"/>
                  <a:pt x="2360" y="1144"/>
                </a:cubicBezTo>
                <a:cubicBezTo>
                  <a:pt x="2378" y="1192"/>
                  <a:pt x="2378" y="1192"/>
                  <a:pt x="2378" y="1192"/>
                </a:cubicBezTo>
                <a:cubicBezTo>
                  <a:pt x="2360" y="1269"/>
                  <a:pt x="2360" y="1269"/>
                  <a:pt x="2360" y="1269"/>
                </a:cubicBezTo>
                <a:cubicBezTo>
                  <a:pt x="2277" y="1370"/>
                  <a:pt x="2277" y="1370"/>
                  <a:pt x="2277" y="1370"/>
                </a:cubicBezTo>
                <a:cubicBezTo>
                  <a:pt x="2378" y="1399"/>
                  <a:pt x="2378" y="1399"/>
                  <a:pt x="2378" y="1399"/>
                </a:cubicBezTo>
                <a:cubicBezTo>
                  <a:pt x="2431" y="1476"/>
                  <a:pt x="2431" y="1476"/>
                  <a:pt x="2431" y="1476"/>
                </a:cubicBezTo>
                <a:lnTo>
                  <a:pt x="2484" y="1435"/>
                </a:lnTo>
                <a:close/>
                <a:moveTo>
                  <a:pt x="107" y="2466"/>
                </a:moveTo>
                <a:lnTo>
                  <a:pt x="107" y="2466"/>
                </a:lnTo>
                <a:cubicBezTo>
                  <a:pt x="89" y="2425"/>
                  <a:pt x="89" y="2425"/>
                  <a:pt x="89" y="2425"/>
                </a:cubicBezTo>
                <a:cubicBezTo>
                  <a:pt x="41" y="2425"/>
                  <a:pt x="41" y="2425"/>
                  <a:pt x="41" y="2425"/>
                </a:cubicBezTo>
                <a:cubicBezTo>
                  <a:pt x="24" y="2443"/>
                  <a:pt x="24" y="2443"/>
                  <a:pt x="24" y="2443"/>
                </a:cubicBezTo>
                <a:cubicBezTo>
                  <a:pt x="30" y="2478"/>
                  <a:pt x="30" y="2478"/>
                  <a:pt x="30" y="2478"/>
                </a:cubicBezTo>
                <a:cubicBezTo>
                  <a:pt x="83" y="2478"/>
                  <a:pt x="83" y="2478"/>
                  <a:pt x="83" y="2478"/>
                </a:cubicBezTo>
                <a:lnTo>
                  <a:pt x="107" y="2466"/>
                </a:lnTo>
                <a:close/>
                <a:moveTo>
                  <a:pt x="1061" y="2407"/>
                </a:moveTo>
                <a:lnTo>
                  <a:pt x="1061" y="2407"/>
                </a:lnTo>
                <a:cubicBezTo>
                  <a:pt x="1061" y="2407"/>
                  <a:pt x="1049" y="2395"/>
                  <a:pt x="1049" y="2384"/>
                </a:cubicBezTo>
                <a:cubicBezTo>
                  <a:pt x="1049" y="2372"/>
                  <a:pt x="1079" y="2372"/>
                  <a:pt x="1079" y="2372"/>
                </a:cubicBezTo>
                <a:cubicBezTo>
                  <a:pt x="1150" y="2378"/>
                  <a:pt x="1150" y="2378"/>
                  <a:pt x="1150" y="2378"/>
                </a:cubicBezTo>
                <a:cubicBezTo>
                  <a:pt x="1210" y="2419"/>
                  <a:pt x="1210" y="2419"/>
                  <a:pt x="1210" y="2419"/>
                </a:cubicBezTo>
                <a:cubicBezTo>
                  <a:pt x="1275" y="2455"/>
                  <a:pt x="1275" y="2455"/>
                  <a:pt x="1275" y="2455"/>
                </a:cubicBezTo>
                <a:cubicBezTo>
                  <a:pt x="1346" y="2473"/>
                  <a:pt x="1346" y="2473"/>
                  <a:pt x="1346" y="2473"/>
                </a:cubicBezTo>
                <a:cubicBezTo>
                  <a:pt x="1405" y="2455"/>
                  <a:pt x="1405" y="2455"/>
                  <a:pt x="1405" y="2455"/>
                </a:cubicBezTo>
                <a:cubicBezTo>
                  <a:pt x="1453" y="2478"/>
                  <a:pt x="1453" y="2478"/>
                  <a:pt x="1453" y="2478"/>
                </a:cubicBezTo>
                <a:cubicBezTo>
                  <a:pt x="1494" y="2478"/>
                  <a:pt x="1494" y="2478"/>
                  <a:pt x="1494" y="2478"/>
                </a:cubicBezTo>
                <a:cubicBezTo>
                  <a:pt x="1542" y="2514"/>
                  <a:pt x="1542" y="2514"/>
                  <a:pt x="1542" y="2514"/>
                </a:cubicBezTo>
                <a:cubicBezTo>
                  <a:pt x="1613" y="2550"/>
                  <a:pt x="1613" y="2550"/>
                  <a:pt x="1613" y="2550"/>
                </a:cubicBezTo>
                <a:cubicBezTo>
                  <a:pt x="1648" y="2585"/>
                  <a:pt x="1648" y="2585"/>
                  <a:pt x="1648" y="2585"/>
                </a:cubicBezTo>
                <a:cubicBezTo>
                  <a:pt x="1648" y="2585"/>
                  <a:pt x="1696" y="2603"/>
                  <a:pt x="1708" y="2603"/>
                </a:cubicBezTo>
                <a:cubicBezTo>
                  <a:pt x="1719" y="2603"/>
                  <a:pt x="1731" y="2591"/>
                  <a:pt x="1731" y="2591"/>
                </a:cubicBezTo>
                <a:cubicBezTo>
                  <a:pt x="1779" y="2615"/>
                  <a:pt x="1779" y="2615"/>
                  <a:pt x="1779" y="2615"/>
                </a:cubicBezTo>
                <a:cubicBezTo>
                  <a:pt x="1802" y="2656"/>
                  <a:pt x="1802" y="2656"/>
                  <a:pt x="1802" y="2656"/>
                </a:cubicBezTo>
                <a:cubicBezTo>
                  <a:pt x="1874" y="2674"/>
                  <a:pt x="1874" y="2674"/>
                  <a:pt x="1874" y="2674"/>
                </a:cubicBezTo>
                <a:cubicBezTo>
                  <a:pt x="1862" y="2710"/>
                  <a:pt x="1862" y="2710"/>
                  <a:pt x="1862" y="2710"/>
                </a:cubicBezTo>
                <a:cubicBezTo>
                  <a:pt x="1921" y="2733"/>
                  <a:pt x="1921" y="2733"/>
                  <a:pt x="1921" y="2733"/>
                </a:cubicBezTo>
                <a:cubicBezTo>
                  <a:pt x="1909" y="2769"/>
                  <a:pt x="1909" y="2769"/>
                  <a:pt x="1909" y="2769"/>
                </a:cubicBezTo>
                <a:cubicBezTo>
                  <a:pt x="1951" y="2787"/>
                  <a:pt x="1951" y="2787"/>
                  <a:pt x="1951" y="2787"/>
                </a:cubicBezTo>
                <a:cubicBezTo>
                  <a:pt x="1992" y="2793"/>
                  <a:pt x="1992" y="2793"/>
                  <a:pt x="1992" y="2793"/>
                </a:cubicBezTo>
                <a:cubicBezTo>
                  <a:pt x="1992" y="2828"/>
                  <a:pt x="1992" y="2828"/>
                  <a:pt x="1992" y="2828"/>
                </a:cubicBezTo>
                <a:cubicBezTo>
                  <a:pt x="2028" y="2876"/>
                  <a:pt x="2028" y="2876"/>
                  <a:pt x="2028" y="2876"/>
                </a:cubicBezTo>
                <a:cubicBezTo>
                  <a:pt x="2034" y="2923"/>
                  <a:pt x="2034" y="2923"/>
                  <a:pt x="2034" y="2923"/>
                </a:cubicBezTo>
                <a:cubicBezTo>
                  <a:pt x="2051" y="2965"/>
                  <a:pt x="2051" y="2965"/>
                  <a:pt x="2051" y="2965"/>
                </a:cubicBezTo>
                <a:cubicBezTo>
                  <a:pt x="2105" y="2971"/>
                  <a:pt x="2105" y="2971"/>
                  <a:pt x="2105" y="2971"/>
                </a:cubicBezTo>
                <a:cubicBezTo>
                  <a:pt x="2117" y="3030"/>
                  <a:pt x="2117" y="3030"/>
                  <a:pt x="2117" y="3030"/>
                </a:cubicBezTo>
                <a:cubicBezTo>
                  <a:pt x="2170" y="3077"/>
                  <a:pt x="2170" y="3077"/>
                  <a:pt x="2170" y="3077"/>
                </a:cubicBezTo>
                <a:cubicBezTo>
                  <a:pt x="2182" y="3113"/>
                  <a:pt x="2182" y="3113"/>
                  <a:pt x="2182" y="3113"/>
                </a:cubicBezTo>
                <a:cubicBezTo>
                  <a:pt x="2241" y="3142"/>
                  <a:pt x="2241" y="3142"/>
                  <a:pt x="2241" y="3142"/>
                </a:cubicBezTo>
                <a:cubicBezTo>
                  <a:pt x="2294" y="3166"/>
                  <a:pt x="2294" y="3166"/>
                  <a:pt x="2294" y="3166"/>
                </a:cubicBezTo>
                <a:cubicBezTo>
                  <a:pt x="2336" y="3178"/>
                  <a:pt x="2336" y="3178"/>
                  <a:pt x="2336" y="3178"/>
                </a:cubicBezTo>
                <a:cubicBezTo>
                  <a:pt x="2348" y="3208"/>
                  <a:pt x="2348" y="3208"/>
                  <a:pt x="2348" y="3208"/>
                </a:cubicBezTo>
                <a:cubicBezTo>
                  <a:pt x="2407" y="3243"/>
                  <a:pt x="2407" y="3243"/>
                  <a:pt x="2407" y="3243"/>
                </a:cubicBezTo>
                <a:cubicBezTo>
                  <a:pt x="2449" y="3273"/>
                  <a:pt x="2449" y="3273"/>
                  <a:pt x="2449" y="3273"/>
                </a:cubicBezTo>
                <a:cubicBezTo>
                  <a:pt x="2472" y="3344"/>
                  <a:pt x="2472" y="3344"/>
                  <a:pt x="2472" y="3344"/>
                </a:cubicBezTo>
                <a:cubicBezTo>
                  <a:pt x="2472" y="3397"/>
                  <a:pt x="2472" y="3397"/>
                  <a:pt x="2472" y="3397"/>
                </a:cubicBezTo>
                <a:cubicBezTo>
                  <a:pt x="2437" y="3362"/>
                  <a:pt x="2437" y="3362"/>
                  <a:pt x="2437" y="3362"/>
                </a:cubicBezTo>
                <a:cubicBezTo>
                  <a:pt x="2401" y="3320"/>
                  <a:pt x="2401" y="3320"/>
                  <a:pt x="2401" y="3320"/>
                </a:cubicBezTo>
                <a:cubicBezTo>
                  <a:pt x="2395" y="3291"/>
                  <a:pt x="2395" y="3291"/>
                  <a:pt x="2395" y="3291"/>
                </a:cubicBezTo>
                <a:cubicBezTo>
                  <a:pt x="2348" y="3261"/>
                  <a:pt x="2348" y="3261"/>
                  <a:pt x="2348" y="3261"/>
                </a:cubicBezTo>
                <a:cubicBezTo>
                  <a:pt x="2318" y="3249"/>
                  <a:pt x="2318" y="3249"/>
                  <a:pt x="2318" y="3249"/>
                </a:cubicBezTo>
                <a:cubicBezTo>
                  <a:pt x="2312" y="3202"/>
                  <a:pt x="2312" y="3202"/>
                  <a:pt x="2312" y="3202"/>
                </a:cubicBezTo>
                <a:cubicBezTo>
                  <a:pt x="2271" y="3202"/>
                  <a:pt x="2271" y="3202"/>
                  <a:pt x="2271" y="3202"/>
                </a:cubicBezTo>
                <a:cubicBezTo>
                  <a:pt x="2241" y="3184"/>
                  <a:pt x="2241" y="3184"/>
                  <a:pt x="2241" y="3184"/>
                </a:cubicBezTo>
                <a:cubicBezTo>
                  <a:pt x="2212" y="3172"/>
                  <a:pt x="2212" y="3172"/>
                  <a:pt x="2212" y="3172"/>
                </a:cubicBezTo>
                <a:cubicBezTo>
                  <a:pt x="2182" y="3160"/>
                  <a:pt x="2182" y="3160"/>
                  <a:pt x="2182" y="3160"/>
                </a:cubicBezTo>
                <a:cubicBezTo>
                  <a:pt x="2152" y="3166"/>
                  <a:pt x="2152" y="3166"/>
                  <a:pt x="2152" y="3166"/>
                </a:cubicBezTo>
                <a:cubicBezTo>
                  <a:pt x="2182" y="3202"/>
                  <a:pt x="2182" y="3202"/>
                  <a:pt x="2182" y="3202"/>
                </a:cubicBezTo>
                <a:cubicBezTo>
                  <a:pt x="2217" y="3225"/>
                  <a:pt x="2217" y="3225"/>
                  <a:pt x="2217" y="3225"/>
                </a:cubicBezTo>
                <a:cubicBezTo>
                  <a:pt x="2253" y="3261"/>
                  <a:pt x="2253" y="3261"/>
                  <a:pt x="2253" y="3261"/>
                </a:cubicBezTo>
                <a:cubicBezTo>
                  <a:pt x="2330" y="3309"/>
                  <a:pt x="2330" y="3309"/>
                  <a:pt x="2330" y="3309"/>
                </a:cubicBezTo>
                <a:cubicBezTo>
                  <a:pt x="2354" y="3362"/>
                  <a:pt x="2354" y="3362"/>
                  <a:pt x="2354" y="3362"/>
                </a:cubicBezTo>
                <a:cubicBezTo>
                  <a:pt x="2383" y="3433"/>
                  <a:pt x="2383" y="3433"/>
                  <a:pt x="2383" y="3433"/>
                </a:cubicBezTo>
                <a:cubicBezTo>
                  <a:pt x="2383" y="3486"/>
                  <a:pt x="2383" y="3486"/>
                  <a:pt x="2383" y="3486"/>
                </a:cubicBezTo>
                <a:cubicBezTo>
                  <a:pt x="2378" y="3563"/>
                  <a:pt x="2378" y="3563"/>
                  <a:pt x="2378" y="3563"/>
                </a:cubicBezTo>
                <a:cubicBezTo>
                  <a:pt x="2378" y="3646"/>
                  <a:pt x="2378" y="3646"/>
                  <a:pt x="2378" y="3646"/>
                </a:cubicBezTo>
                <a:cubicBezTo>
                  <a:pt x="2348" y="3664"/>
                  <a:pt x="2348" y="3664"/>
                  <a:pt x="2348" y="3664"/>
                </a:cubicBezTo>
                <a:cubicBezTo>
                  <a:pt x="2348" y="3718"/>
                  <a:pt x="2348" y="3718"/>
                  <a:pt x="2348" y="3718"/>
                </a:cubicBezTo>
                <a:cubicBezTo>
                  <a:pt x="2383" y="3777"/>
                  <a:pt x="2383" y="3777"/>
                  <a:pt x="2383" y="3777"/>
                </a:cubicBezTo>
                <a:cubicBezTo>
                  <a:pt x="2372" y="3830"/>
                  <a:pt x="2372" y="3830"/>
                  <a:pt x="2372" y="3830"/>
                </a:cubicBezTo>
                <a:cubicBezTo>
                  <a:pt x="2378" y="3872"/>
                  <a:pt x="2378" y="3872"/>
                  <a:pt x="2378" y="3872"/>
                </a:cubicBezTo>
                <a:cubicBezTo>
                  <a:pt x="2401" y="3907"/>
                  <a:pt x="2401" y="3907"/>
                  <a:pt x="2401" y="3907"/>
                </a:cubicBezTo>
                <a:cubicBezTo>
                  <a:pt x="2401" y="3961"/>
                  <a:pt x="2401" y="3961"/>
                  <a:pt x="2401" y="3961"/>
                </a:cubicBezTo>
                <a:cubicBezTo>
                  <a:pt x="2431" y="4008"/>
                  <a:pt x="2431" y="4008"/>
                  <a:pt x="2431" y="4008"/>
                </a:cubicBezTo>
                <a:cubicBezTo>
                  <a:pt x="2472" y="4044"/>
                  <a:pt x="2472" y="4044"/>
                  <a:pt x="2472" y="4044"/>
                </a:cubicBezTo>
                <a:cubicBezTo>
                  <a:pt x="2496" y="4121"/>
                  <a:pt x="2496" y="4121"/>
                  <a:pt x="2496" y="4121"/>
                </a:cubicBezTo>
                <a:cubicBezTo>
                  <a:pt x="2538" y="4156"/>
                  <a:pt x="2538" y="4156"/>
                  <a:pt x="2538" y="4156"/>
                </a:cubicBezTo>
                <a:cubicBezTo>
                  <a:pt x="2544" y="4192"/>
                  <a:pt x="2544" y="4192"/>
                  <a:pt x="2544" y="4192"/>
                </a:cubicBezTo>
                <a:cubicBezTo>
                  <a:pt x="2579" y="4239"/>
                  <a:pt x="2579" y="4239"/>
                  <a:pt x="2579" y="4239"/>
                </a:cubicBezTo>
                <a:cubicBezTo>
                  <a:pt x="2633" y="4239"/>
                  <a:pt x="2633" y="4239"/>
                  <a:pt x="2633" y="4239"/>
                </a:cubicBezTo>
                <a:cubicBezTo>
                  <a:pt x="2668" y="4269"/>
                  <a:pt x="2668" y="4269"/>
                  <a:pt x="2668" y="4269"/>
                </a:cubicBezTo>
                <a:cubicBezTo>
                  <a:pt x="2721" y="4299"/>
                  <a:pt x="2721" y="4299"/>
                  <a:pt x="2721" y="4299"/>
                </a:cubicBezTo>
                <a:cubicBezTo>
                  <a:pt x="2763" y="4340"/>
                  <a:pt x="2763" y="4340"/>
                  <a:pt x="2763" y="4340"/>
                </a:cubicBezTo>
                <a:cubicBezTo>
                  <a:pt x="2775" y="4387"/>
                  <a:pt x="2775" y="4387"/>
                  <a:pt x="2775" y="4387"/>
                </a:cubicBezTo>
                <a:cubicBezTo>
                  <a:pt x="2799" y="4435"/>
                  <a:pt x="2799" y="4435"/>
                  <a:pt x="2799" y="4435"/>
                </a:cubicBezTo>
                <a:cubicBezTo>
                  <a:pt x="2822" y="4512"/>
                  <a:pt x="2822" y="4512"/>
                  <a:pt x="2822" y="4512"/>
                </a:cubicBezTo>
                <a:cubicBezTo>
                  <a:pt x="2858" y="4548"/>
                  <a:pt x="2858" y="4548"/>
                  <a:pt x="2858" y="4548"/>
                </a:cubicBezTo>
                <a:cubicBezTo>
                  <a:pt x="2899" y="4589"/>
                  <a:pt x="2899" y="4589"/>
                  <a:pt x="2899" y="4589"/>
                </a:cubicBezTo>
                <a:cubicBezTo>
                  <a:pt x="2911" y="4619"/>
                  <a:pt x="2911" y="4619"/>
                  <a:pt x="2911" y="4619"/>
                </a:cubicBezTo>
                <a:cubicBezTo>
                  <a:pt x="2876" y="4642"/>
                  <a:pt x="2876" y="4642"/>
                  <a:pt x="2876" y="4642"/>
                </a:cubicBezTo>
                <a:cubicBezTo>
                  <a:pt x="2899" y="4672"/>
                  <a:pt x="2899" y="4672"/>
                  <a:pt x="2899" y="4672"/>
                </a:cubicBezTo>
                <a:cubicBezTo>
                  <a:pt x="2941" y="4708"/>
                  <a:pt x="2941" y="4708"/>
                  <a:pt x="2941" y="4708"/>
                </a:cubicBezTo>
                <a:cubicBezTo>
                  <a:pt x="2994" y="4737"/>
                  <a:pt x="2994" y="4737"/>
                  <a:pt x="2994" y="4737"/>
                </a:cubicBezTo>
                <a:cubicBezTo>
                  <a:pt x="3030" y="4779"/>
                  <a:pt x="3030" y="4779"/>
                  <a:pt x="3030" y="4779"/>
                </a:cubicBezTo>
                <a:cubicBezTo>
                  <a:pt x="3024" y="4809"/>
                  <a:pt x="3024" y="4809"/>
                  <a:pt x="3024" y="4809"/>
                </a:cubicBezTo>
                <a:cubicBezTo>
                  <a:pt x="3030" y="4832"/>
                  <a:pt x="3030" y="4832"/>
                  <a:pt x="3030" y="4832"/>
                </a:cubicBezTo>
                <a:cubicBezTo>
                  <a:pt x="3077" y="4850"/>
                  <a:pt x="3077" y="4850"/>
                  <a:pt x="3077" y="4850"/>
                </a:cubicBezTo>
                <a:cubicBezTo>
                  <a:pt x="3113" y="4886"/>
                  <a:pt x="3113" y="4886"/>
                  <a:pt x="3113" y="4886"/>
                </a:cubicBezTo>
                <a:cubicBezTo>
                  <a:pt x="3142" y="4915"/>
                  <a:pt x="3142" y="4915"/>
                  <a:pt x="3142" y="4915"/>
                </a:cubicBezTo>
                <a:cubicBezTo>
                  <a:pt x="3148" y="4951"/>
                  <a:pt x="3148" y="4951"/>
                  <a:pt x="3148" y="4951"/>
                </a:cubicBezTo>
                <a:cubicBezTo>
                  <a:pt x="3172" y="4939"/>
                  <a:pt x="3172" y="4939"/>
                  <a:pt x="3172" y="4939"/>
                </a:cubicBezTo>
                <a:cubicBezTo>
                  <a:pt x="3178" y="4897"/>
                  <a:pt x="3178" y="4897"/>
                  <a:pt x="3178" y="4897"/>
                </a:cubicBezTo>
                <a:cubicBezTo>
                  <a:pt x="3160" y="4856"/>
                  <a:pt x="3160" y="4856"/>
                  <a:pt x="3160" y="4856"/>
                </a:cubicBezTo>
                <a:cubicBezTo>
                  <a:pt x="3119" y="4838"/>
                  <a:pt x="3119" y="4838"/>
                  <a:pt x="3119" y="4838"/>
                </a:cubicBezTo>
                <a:cubicBezTo>
                  <a:pt x="3113" y="4803"/>
                  <a:pt x="3113" y="4803"/>
                  <a:pt x="3113" y="4803"/>
                </a:cubicBezTo>
                <a:cubicBezTo>
                  <a:pt x="3071" y="4773"/>
                  <a:pt x="3071" y="4773"/>
                  <a:pt x="3071" y="4773"/>
                </a:cubicBezTo>
                <a:cubicBezTo>
                  <a:pt x="3053" y="4726"/>
                  <a:pt x="3053" y="4726"/>
                  <a:pt x="3053" y="4726"/>
                </a:cubicBezTo>
                <a:cubicBezTo>
                  <a:pt x="3036" y="4678"/>
                  <a:pt x="3036" y="4678"/>
                  <a:pt x="3036" y="4678"/>
                </a:cubicBezTo>
                <a:cubicBezTo>
                  <a:pt x="3000" y="4642"/>
                  <a:pt x="3000" y="4642"/>
                  <a:pt x="3000" y="4642"/>
                </a:cubicBezTo>
                <a:cubicBezTo>
                  <a:pt x="2988" y="4595"/>
                  <a:pt x="2988" y="4595"/>
                  <a:pt x="2988" y="4595"/>
                </a:cubicBezTo>
                <a:cubicBezTo>
                  <a:pt x="2953" y="4583"/>
                  <a:pt x="2953" y="4583"/>
                  <a:pt x="2953" y="4583"/>
                </a:cubicBezTo>
                <a:cubicBezTo>
                  <a:pt x="2929" y="4524"/>
                  <a:pt x="2929" y="4524"/>
                  <a:pt x="2929" y="4524"/>
                </a:cubicBezTo>
                <a:cubicBezTo>
                  <a:pt x="2887" y="4476"/>
                  <a:pt x="2887" y="4476"/>
                  <a:pt x="2887" y="4476"/>
                </a:cubicBezTo>
                <a:cubicBezTo>
                  <a:pt x="2881" y="4417"/>
                  <a:pt x="2881" y="4417"/>
                  <a:pt x="2881" y="4417"/>
                </a:cubicBezTo>
                <a:cubicBezTo>
                  <a:pt x="2917" y="4411"/>
                  <a:pt x="2917" y="4411"/>
                  <a:pt x="2917" y="4411"/>
                </a:cubicBezTo>
                <a:cubicBezTo>
                  <a:pt x="2965" y="4429"/>
                  <a:pt x="2965" y="4429"/>
                  <a:pt x="2965" y="4429"/>
                </a:cubicBezTo>
                <a:cubicBezTo>
                  <a:pt x="2994" y="4465"/>
                  <a:pt x="2994" y="4465"/>
                  <a:pt x="2994" y="4465"/>
                </a:cubicBezTo>
                <a:cubicBezTo>
                  <a:pt x="2994" y="4518"/>
                  <a:pt x="2994" y="4518"/>
                  <a:pt x="2994" y="4518"/>
                </a:cubicBezTo>
                <a:cubicBezTo>
                  <a:pt x="3047" y="4589"/>
                  <a:pt x="3047" y="4589"/>
                  <a:pt x="3047" y="4589"/>
                </a:cubicBezTo>
                <a:cubicBezTo>
                  <a:pt x="3101" y="4648"/>
                  <a:pt x="3101" y="4648"/>
                  <a:pt x="3101" y="4648"/>
                </a:cubicBezTo>
                <a:cubicBezTo>
                  <a:pt x="3148" y="4690"/>
                  <a:pt x="3148" y="4690"/>
                  <a:pt x="3148" y="4690"/>
                </a:cubicBezTo>
                <a:cubicBezTo>
                  <a:pt x="3184" y="4731"/>
                  <a:pt x="3184" y="4731"/>
                  <a:pt x="3184" y="4731"/>
                </a:cubicBezTo>
                <a:cubicBezTo>
                  <a:pt x="3190" y="4773"/>
                  <a:pt x="3190" y="4773"/>
                  <a:pt x="3190" y="4773"/>
                </a:cubicBezTo>
                <a:cubicBezTo>
                  <a:pt x="3243" y="4803"/>
                  <a:pt x="3243" y="4803"/>
                  <a:pt x="3243" y="4803"/>
                </a:cubicBezTo>
                <a:cubicBezTo>
                  <a:pt x="3279" y="4844"/>
                  <a:pt x="3279" y="4844"/>
                  <a:pt x="3279" y="4844"/>
                </a:cubicBezTo>
                <a:cubicBezTo>
                  <a:pt x="3308" y="4892"/>
                  <a:pt x="3308" y="4892"/>
                  <a:pt x="3308" y="4892"/>
                </a:cubicBezTo>
                <a:cubicBezTo>
                  <a:pt x="3368" y="4957"/>
                  <a:pt x="3368" y="4957"/>
                  <a:pt x="3368" y="4957"/>
                </a:cubicBezTo>
                <a:cubicBezTo>
                  <a:pt x="3391" y="5010"/>
                  <a:pt x="3391" y="5010"/>
                  <a:pt x="3391" y="5010"/>
                </a:cubicBezTo>
                <a:cubicBezTo>
                  <a:pt x="3421" y="5034"/>
                  <a:pt x="3421" y="5034"/>
                  <a:pt x="3421" y="5034"/>
                </a:cubicBezTo>
                <a:cubicBezTo>
                  <a:pt x="3391" y="5052"/>
                  <a:pt x="3391" y="5052"/>
                  <a:pt x="3391" y="5052"/>
                </a:cubicBezTo>
                <a:cubicBezTo>
                  <a:pt x="3385" y="5087"/>
                  <a:pt x="3385" y="5087"/>
                  <a:pt x="3385" y="5087"/>
                </a:cubicBezTo>
                <a:cubicBezTo>
                  <a:pt x="3451" y="5141"/>
                  <a:pt x="3451" y="5141"/>
                  <a:pt x="3451" y="5141"/>
                </a:cubicBezTo>
                <a:cubicBezTo>
                  <a:pt x="3504" y="5182"/>
                  <a:pt x="3504" y="5182"/>
                  <a:pt x="3504" y="5182"/>
                </a:cubicBezTo>
                <a:cubicBezTo>
                  <a:pt x="3569" y="5200"/>
                  <a:pt x="3569" y="5200"/>
                  <a:pt x="3569" y="5200"/>
                </a:cubicBezTo>
                <a:cubicBezTo>
                  <a:pt x="3640" y="5241"/>
                  <a:pt x="3640" y="5241"/>
                  <a:pt x="3640" y="5241"/>
                </a:cubicBezTo>
                <a:cubicBezTo>
                  <a:pt x="3717" y="5277"/>
                  <a:pt x="3717" y="5277"/>
                  <a:pt x="3717" y="5277"/>
                </a:cubicBezTo>
                <a:cubicBezTo>
                  <a:pt x="3806" y="5318"/>
                  <a:pt x="3806" y="5318"/>
                  <a:pt x="3806" y="5318"/>
                </a:cubicBezTo>
                <a:cubicBezTo>
                  <a:pt x="3878" y="5342"/>
                  <a:pt x="3878" y="5342"/>
                  <a:pt x="3878" y="5342"/>
                </a:cubicBezTo>
                <a:cubicBezTo>
                  <a:pt x="3925" y="5336"/>
                  <a:pt x="3925" y="5336"/>
                  <a:pt x="3925" y="5336"/>
                </a:cubicBezTo>
                <a:cubicBezTo>
                  <a:pt x="3937" y="5312"/>
                  <a:pt x="3937" y="5312"/>
                  <a:pt x="3937" y="5312"/>
                </a:cubicBezTo>
                <a:cubicBezTo>
                  <a:pt x="3990" y="5307"/>
                  <a:pt x="3990" y="5307"/>
                  <a:pt x="3990" y="5307"/>
                </a:cubicBezTo>
                <a:cubicBezTo>
                  <a:pt x="4044" y="5336"/>
                  <a:pt x="4044" y="5336"/>
                  <a:pt x="4044" y="5336"/>
                </a:cubicBezTo>
                <a:cubicBezTo>
                  <a:pt x="4109" y="5384"/>
                  <a:pt x="4109" y="5384"/>
                  <a:pt x="4109" y="5384"/>
                </a:cubicBezTo>
                <a:cubicBezTo>
                  <a:pt x="4144" y="5425"/>
                  <a:pt x="4144" y="5425"/>
                  <a:pt x="4144" y="5425"/>
                </a:cubicBezTo>
                <a:cubicBezTo>
                  <a:pt x="4192" y="5425"/>
                  <a:pt x="4192" y="5425"/>
                  <a:pt x="4192" y="5425"/>
                </a:cubicBezTo>
                <a:cubicBezTo>
                  <a:pt x="4215" y="5425"/>
                  <a:pt x="4215" y="5425"/>
                  <a:pt x="4215" y="5425"/>
                </a:cubicBezTo>
                <a:cubicBezTo>
                  <a:pt x="4245" y="5437"/>
                  <a:pt x="4245" y="5437"/>
                  <a:pt x="4245" y="5437"/>
                </a:cubicBezTo>
                <a:cubicBezTo>
                  <a:pt x="4275" y="5478"/>
                  <a:pt x="4275" y="5478"/>
                  <a:pt x="4275" y="5478"/>
                </a:cubicBezTo>
                <a:cubicBezTo>
                  <a:pt x="4340" y="5496"/>
                  <a:pt x="4340" y="5496"/>
                  <a:pt x="4340" y="5496"/>
                </a:cubicBezTo>
                <a:cubicBezTo>
                  <a:pt x="4340" y="5473"/>
                  <a:pt x="4340" y="5473"/>
                  <a:pt x="4340" y="5473"/>
                </a:cubicBezTo>
                <a:cubicBezTo>
                  <a:pt x="4376" y="5490"/>
                  <a:pt x="4376" y="5490"/>
                  <a:pt x="4376" y="5490"/>
                </a:cubicBezTo>
                <a:cubicBezTo>
                  <a:pt x="4411" y="5538"/>
                  <a:pt x="4411" y="5538"/>
                  <a:pt x="4411" y="5538"/>
                </a:cubicBezTo>
                <a:cubicBezTo>
                  <a:pt x="4411" y="5538"/>
                  <a:pt x="4459" y="5591"/>
                  <a:pt x="4470" y="5603"/>
                </a:cubicBezTo>
                <a:cubicBezTo>
                  <a:pt x="4482" y="5609"/>
                  <a:pt x="4465" y="5651"/>
                  <a:pt x="4465" y="5651"/>
                </a:cubicBezTo>
                <a:cubicBezTo>
                  <a:pt x="4488" y="5674"/>
                  <a:pt x="4488" y="5674"/>
                  <a:pt x="4488" y="5674"/>
                </a:cubicBezTo>
                <a:cubicBezTo>
                  <a:pt x="4512" y="5662"/>
                  <a:pt x="4512" y="5662"/>
                  <a:pt x="4512" y="5662"/>
                </a:cubicBezTo>
                <a:cubicBezTo>
                  <a:pt x="4547" y="5680"/>
                  <a:pt x="4547" y="5680"/>
                  <a:pt x="4547" y="5680"/>
                </a:cubicBezTo>
                <a:cubicBezTo>
                  <a:pt x="4595" y="5728"/>
                  <a:pt x="4595" y="5728"/>
                  <a:pt x="4595" y="5728"/>
                </a:cubicBezTo>
                <a:cubicBezTo>
                  <a:pt x="4595" y="5728"/>
                  <a:pt x="4631" y="5757"/>
                  <a:pt x="4648" y="5739"/>
                </a:cubicBezTo>
                <a:cubicBezTo>
                  <a:pt x="4731" y="5787"/>
                  <a:pt x="4731" y="5787"/>
                  <a:pt x="4731" y="5787"/>
                </a:cubicBezTo>
                <a:cubicBezTo>
                  <a:pt x="4779" y="5805"/>
                  <a:pt x="4779" y="5805"/>
                  <a:pt x="4779" y="5805"/>
                </a:cubicBezTo>
                <a:cubicBezTo>
                  <a:pt x="4773" y="5757"/>
                  <a:pt x="4773" y="5757"/>
                  <a:pt x="4773" y="5757"/>
                </a:cubicBezTo>
                <a:cubicBezTo>
                  <a:pt x="4797" y="5728"/>
                  <a:pt x="4797" y="5728"/>
                  <a:pt x="4797" y="5728"/>
                </a:cubicBezTo>
                <a:cubicBezTo>
                  <a:pt x="4880" y="5733"/>
                  <a:pt x="4880" y="5733"/>
                  <a:pt x="4880" y="5733"/>
                </a:cubicBezTo>
                <a:cubicBezTo>
                  <a:pt x="4886" y="5763"/>
                  <a:pt x="4886" y="5763"/>
                  <a:pt x="4886" y="5763"/>
                </a:cubicBezTo>
                <a:cubicBezTo>
                  <a:pt x="4909" y="5763"/>
                  <a:pt x="4909" y="5763"/>
                  <a:pt x="4909" y="5763"/>
                </a:cubicBezTo>
                <a:cubicBezTo>
                  <a:pt x="4927" y="5728"/>
                  <a:pt x="4927" y="5728"/>
                  <a:pt x="4927" y="5728"/>
                </a:cubicBezTo>
                <a:cubicBezTo>
                  <a:pt x="4897" y="5692"/>
                  <a:pt x="4897" y="5692"/>
                  <a:pt x="4897" y="5692"/>
                </a:cubicBezTo>
                <a:cubicBezTo>
                  <a:pt x="4814" y="5692"/>
                  <a:pt x="4814" y="5692"/>
                  <a:pt x="4814" y="5692"/>
                </a:cubicBezTo>
                <a:cubicBezTo>
                  <a:pt x="4761" y="5686"/>
                  <a:pt x="4761" y="5686"/>
                  <a:pt x="4761" y="5686"/>
                </a:cubicBezTo>
                <a:cubicBezTo>
                  <a:pt x="4678" y="5680"/>
                  <a:pt x="4678" y="5680"/>
                  <a:pt x="4678" y="5680"/>
                </a:cubicBezTo>
                <a:cubicBezTo>
                  <a:pt x="4642" y="5656"/>
                  <a:pt x="4642" y="5656"/>
                  <a:pt x="4642" y="5656"/>
                </a:cubicBezTo>
                <a:cubicBezTo>
                  <a:pt x="4589" y="5603"/>
                  <a:pt x="4589" y="5603"/>
                  <a:pt x="4589" y="5603"/>
                </a:cubicBezTo>
                <a:cubicBezTo>
                  <a:pt x="4595" y="5562"/>
                  <a:pt x="4595" y="5562"/>
                  <a:pt x="4595" y="5562"/>
                </a:cubicBezTo>
                <a:cubicBezTo>
                  <a:pt x="4595" y="5502"/>
                  <a:pt x="4595" y="5502"/>
                  <a:pt x="4595" y="5502"/>
                </a:cubicBezTo>
                <a:cubicBezTo>
                  <a:pt x="4613" y="5431"/>
                  <a:pt x="4613" y="5431"/>
                  <a:pt x="4613" y="5431"/>
                </a:cubicBezTo>
                <a:cubicBezTo>
                  <a:pt x="4613" y="5384"/>
                  <a:pt x="4613" y="5384"/>
                  <a:pt x="4613" y="5384"/>
                </a:cubicBezTo>
                <a:cubicBezTo>
                  <a:pt x="4583" y="5342"/>
                  <a:pt x="4583" y="5342"/>
                  <a:pt x="4583" y="5342"/>
                </a:cubicBezTo>
                <a:cubicBezTo>
                  <a:pt x="4536" y="5318"/>
                  <a:pt x="4536" y="5318"/>
                  <a:pt x="4536" y="5318"/>
                </a:cubicBezTo>
                <a:cubicBezTo>
                  <a:pt x="4459" y="5324"/>
                  <a:pt x="4459" y="5324"/>
                  <a:pt x="4459" y="5324"/>
                </a:cubicBezTo>
                <a:cubicBezTo>
                  <a:pt x="4405" y="5312"/>
                  <a:pt x="4405" y="5312"/>
                  <a:pt x="4405" y="5312"/>
                </a:cubicBezTo>
                <a:cubicBezTo>
                  <a:pt x="4340" y="5336"/>
                  <a:pt x="4340" y="5336"/>
                  <a:pt x="4340" y="5336"/>
                </a:cubicBezTo>
                <a:cubicBezTo>
                  <a:pt x="4304" y="5312"/>
                  <a:pt x="4304" y="5312"/>
                  <a:pt x="4304" y="5312"/>
                </a:cubicBezTo>
                <a:cubicBezTo>
                  <a:pt x="4340" y="5283"/>
                  <a:pt x="4340" y="5283"/>
                  <a:pt x="4340" y="5283"/>
                </a:cubicBezTo>
                <a:cubicBezTo>
                  <a:pt x="4340" y="5230"/>
                  <a:pt x="4340" y="5230"/>
                  <a:pt x="4340" y="5230"/>
                </a:cubicBezTo>
                <a:cubicBezTo>
                  <a:pt x="4352" y="5200"/>
                  <a:pt x="4352" y="5200"/>
                  <a:pt x="4352" y="5200"/>
                </a:cubicBezTo>
                <a:cubicBezTo>
                  <a:pt x="4376" y="5146"/>
                  <a:pt x="4376" y="5146"/>
                  <a:pt x="4376" y="5146"/>
                </a:cubicBezTo>
                <a:cubicBezTo>
                  <a:pt x="4376" y="5093"/>
                  <a:pt x="4376" y="5093"/>
                  <a:pt x="4376" y="5093"/>
                </a:cubicBezTo>
                <a:cubicBezTo>
                  <a:pt x="4411" y="5069"/>
                  <a:pt x="4411" y="5069"/>
                  <a:pt x="4411" y="5069"/>
                </a:cubicBezTo>
                <a:cubicBezTo>
                  <a:pt x="4417" y="5028"/>
                  <a:pt x="4417" y="5028"/>
                  <a:pt x="4417" y="5028"/>
                </a:cubicBezTo>
                <a:cubicBezTo>
                  <a:pt x="4388" y="5010"/>
                  <a:pt x="4388" y="5010"/>
                  <a:pt x="4388" y="5010"/>
                </a:cubicBezTo>
                <a:cubicBezTo>
                  <a:pt x="4304" y="5016"/>
                  <a:pt x="4304" y="5016"/>
                  <a:pt x="4304" y="5016"/>
                </a:cubicBezTo>
                <a:cubicBezTo>
                  <a:pt x="4251" y="5022"/>
                  <a:pt x="4251" y="5022"/>
                  <a:pt x="4251" y="5022"/>
                </a:cubicBezTo>
                <a:cubicBezTo>
                  <a:pt x="4227" y="5063"/>
                  <a:pt x="4227" y="5063"/>
                  <a:pt x="4227" y="5063"/>
                </a:cubicBezTo>
                <a:cubicBezTo>
                  <a:pt x="4204" y="5123"/>
                  <a:pt x="4204" y="5123"/>
                  <a:pt x="4204" y="5123"/>
                </a:cubicBezTo>
                <a:cubicBezTo>
                  <a:pt x="4180" y="5176"/>
                  <a:pt x="4180" y="5176"/>
                  <a:pt x="4180" y="5176"/>
                </a:cubicBezTo>
                <a:cubicBezTo>
                  <a:pt x="4133" y="5182"/>
                  <a:pt x="4133" y="5182"/>
                  <a:pt x="4133" y="5182"/>
                </a:cubicBezTo>
                <a:cubicBezTo>
                  <a:pt x="4067" y="5200"/>
                  <a:pt x="4067" y="5200"/>
                  <a:pt x="4067" y="5200"/>
                </a:cubicBezTo>
                <a:cubicBezTo>
                  <a:pt x="3996" y="5206"/>
                  <a:pt x="3996" y="5206"/>
                  <a:pt x="3996" y="5206"/>
                </a:cubicBezTo>
                <a:cubicBezTo>
                  <a:pt x="3967" y="5170"/>
                  <a:pt x="3967" y="5170"/>
                  <a:pt x="3967" y="5170"/>
                </a:cubicBezTo>
                <a:cubicBezTo>
                  <a:pt x="3907" y="5141"/>
                  <a:pt x="3907" y="5141"/>
                  <a:pt x="3907" y="5141"/>
                </a:cubicBezTo>
                <a:cubicBezTo>
                  <a:pt x="3890" y="5093"/>
                  <a:pt x="3890" y="5093"/>
                  <a:pt x="3890" y="5093"/>
                </a:cubicBezTo>
                <a:cubicBezTo>
                  <a:pt x="3848" y="5034"/>
                  <a:pt x="3848" y="5034"/>
                  <a:pt x="3848" y="5034"/>
                </a:cubicBezTo>
                <a:cubicBezTo>
                  <a:pt x="3824" y="4933"/>
                  <a:pt x="3824" y="4933"/>
                  <a:pt x="3824" y="4933"/>
                </a:cubicBezTo>
                <a:cubicBezTo>
                  <a:pt x="3818" y="4856"/>
                  <a:pt x="3818" y="4856"/>
                  <a:pt x="3818" y="4856"/>
                </a:cubicBezTo>
                <a:cubicBezTo>
                  <a:pt x="3848" y="4803"/>
                  <a:pt x="3848" y="4803"/>
                  <a:pt x="3848" y="4803"/>
                </a:cubicBezTo>
                <a:cubicBezTo>
                  <a:pt x="3860" y="4731"/>
                  <a:pt x="3860" y="4731"/>
                  <a:pt x="3860" y="4731"/>
                </a:cubicBezTo>
                <a:cubicBezTo>
                  <a:pt x="3830" y="4666"/>
                  <a:pt x="3830" y="4666"/>
                  <a:pt x="3830" y="4666"/>
                </a:cubicBezTo>
                <a:cubicBezTo>
                  <a:pt x="3883" y="4601"/>
                  <a:pt x="3883" y="4601"/>
                  <a:pt x="3883" y="4601"/>
                </a:cubicBezTo>
                <a:cubicBezTo>
                  <a:pt x="3925" y="4595"/>
                  <a:pt x="3925" y="4595"/>
                  <a:pt x="3925" y="4595"/>
                </a:cubicBezTo>
                <a:cubicBezTo>
                  <a:pt x="3967" y="4565"/>
                  <a:pt x="3967" y="4565"/>
                  <a:pt x="3967" y="4565"/>
                </a:cubicBezTo>
                <a:cubicBezTo>
                  <a:pt x="4014" y="4524"/>
                  <a:pt x="4014" y="4524"/>
                  <a:pt x="4014" y="4524"/>
                </a:cubicBezTo>
                <a:cubicBezTo>
                  <a:pt x="4073" y="4530"/>
                  <a:pt x="4073" y="4530"/>
                  <a:pt x="4073" y="4530"/>
                </a:cubicBezTo>
                <a:cubicBezTo>
                  <a:pt x="4115" y="4548"/>
                  <a:pt x="4115" y="4548"/>
                  <a:pt x="4115" y="4548"/>
                </a:cubicBezTo>
                <a:cubicBezTo>
                  <a:pt x="4150" y="4530"/>
                  <a:pt x="4150" y="4530"/>
                  <a:pt x="4150" y="4530"/>
                </a:cubicBezTo>
                <a:cubicBezTo>
                  <a:pt x="4180" y="4571"/>
                  <a:pt x="4180" y="4571"/>
                  <a:pt x="4180" y="4571"/>
                </a:cubicBezTo>
                <a:cubicBezTo>
                  <a:pt x="4227" y="4571"/>
                  <a:pt x="4227" y="4571"/>
                  <a:pt x="4227" y="4571"/>
                </a:cubicBezTo>
                <a:cubicBezTo>
                  <a:pt x="4269" y="4565"/>
                  <a:pt x="4269" y="4565"/>
                  <a:pt x="4269" y="4565"/>
                </a:cubicBezTo>
                <a:cubicBezTo>
                  <a:pt x="4263" y="4536"/>
                  <a:pt x="4263" y="4536"/>
                  <a:pt x="4263" y="4536"/>
                </a:cubicBezTo>
                <a:cubicBezTo>
                  <a:pt x="4275" y="4494"/>
                  <a:pt x="4275" y="4494"/>
                  <a:pt x="4275" y="4494"/>
                </a:cubicBezTo>
                <a:cubicBezTo>
                  <a:pt x="4340" y="4488"/>
                  <a:pt x="4340" y="4488"/>
                  <a:pt x="4340" y="4488"/>
                </a:cubicBezTo>
                <a:cubicBezTo>
                  <a:pt x="4381" y="4482"/>
                  <a:pt x="4381" y="4482"/>
                  <a:pt x="4381" y="4482"/>
                </a:cubicBezTo>
                <a:cubicBezTo>
                  <a:pt x="4459" y="4494"/>
                  <a:pt x="4459" y="4494"/>
                  <a:pt x="4459" y="4494"/>
                </a:cubicBezTo>
                <a:cubicBezTo>
                  <a:pt x="4494" y="4530"/>
                  <a:pt x="4494" y="4530"/>
                  <a:pt x="4494" y="4530"/>
                </a:cubicBezTo>
                <a:cubicBezTo>
                  <a:pt x="4518" y="4530"/>
                  <a:pt x="4518" y="4530"/>
                  <a:pt x="4518" y="4530"/>
                </a:cubicBezTo>
                <a:cubicBezTo>
                  <a:pt x="4536" y="4506"/>
                  <a:pt x="4536" y="4506"/>
                  <a:pt x="4536" y="4506"/>
                </a:cubicBezTo>
                <a:cubicBezTo>
                  <a:pt x="4559" y="4500"/>
                  <a:pt x="4559" y="4500"/>
                  <a:pt x="4559" y="4500"/>
                </a:cubicBezTo>
                <a:cubicBezTo>
                  <a:pt x="4595" y="4536"/>
                  <a:pt x="4595" y="4536"/>
                  <a:pt x="4595" y="4536"/>
                </a:cubicBezTo>
                <a:cubicBezTo>
                  <a:pt x="4631" y="4577"/>
                  <a:pt x="4631" y="4577"/>
                  <a:pt x="4631" y="4577"/>
                </a:cubicBezTo>
                <a:cubicBezTo>
                  <a:pt x="4631" y="4631"/>
                  <a:pt x="4631" y="4631"/>
                  <a:pt x="4631" y="4631"/>
                </a:cubicBezTo>
                <a:cubicBezTo>
                  <a:pt x="4648" y="4654"/>
                  <a:pt x="4648" y="4654"/>
                  <a:pt x="4648" y="4654"/>
                </a:cubicBezTo>
                <a:cubicBezTo>
                  <a:pt x="4654" y="4690"/>
                  <a:pt x="4654" y="4690"/>
                  <a:pt x="4654" y="4690"/>
                </a:cubicBezTo>
                <a:cubicBezTo>
                  <a:pt x="4684" y="4714"/>
                  <a:pt x="4684" y="4714"/>
                  <a:pt x="4684" y="4714"/>
                </a:cubicBezTo>
                <a:cubicBezTo>
                  <a:pt x="4696" y="4743"/>
                  <a:pt x="4696" y="4743"/>
                  <a:pt x="4696" y="4743"/>
                </a:cubicBezTo>
                <a:cubicBezTo>
                  <a:pt x="4725" y="4761"/>
                  <a:pt x="4725" y="4761"/>
                  <a:pt x="4725" y="4761"/>
                </a:cubicBezTo>
                <a:cubicBezTo>
                  <a:pt x="4731" y="4803"/>
                  <a:pt x="4731" y="4803"/>
                  <a:pt x="4731" y="4803"/>
                </a:cubicBezTo>
                <a:cubicBezTo>
                  <a:pt x="4761" y="4809"/>
                  <a:pt x="4761" y="4809"/>
                  <a:pt x="4761" y="4809"/>
                </a:cubicBezTo>
                <a:cubicBezTo>
                  <a:pt x="4779" y="4785"/>
                  <a:pt x="4779" y="4785"/>
                  <a:pt x="4779" y="4785"/>
                </a:cubicBezTo>
                <a:cubicBezTo>
                  <a:pt x="4791" y="4743"/>
                  <a:pt x="4791" y="4743"/>
                  <a:pt x="4791" y="4743"/>
                </a:cubicBezTo>
                <a:cubicBezTo>
                  <a:pt x="4773" y="4696"/>
                  <a:pt x="4773" y="4696"/>
                  <a:pt x="4773" y="4696"/>
                </a:cubicBezTo>
                <a:cubicBezTo>
                  <a:pt x="4755" y="4619"/>
                  <a:pt x="4755" y="4619"/>
                  <a:pt x="4755" y="4619"/>
                </a:cubicBezTo>
                <a:cubicBezTo>
                  <a:pt x="4720" y="4554"/>
                  <a:pt x="4720" y="4554"/>
                  <a:pt x="4720" y="4554"/>
                </a:cubicBezTo>
                <a:cubicBezTo>
                  <a:pt x="4720" y="4471"/>
                  <a:pt x="4720" y="4471"/>
                  <a:pt x="4720" y="4471"/>
                </a:cubicBezTo>
                <a:cubicBezTo>
                  <a:pt x="4720" y="4459"/>
                  <a:pt x="4737" y="4411"/>
                  <a:pt x="4737" y="4411"/>
                </a:cubicBezTo>
                <a:cubicBezTo>
                  <a:pt x="4773" y="4346"/>
                  <a:pt x="4773" y="4346"/>
                  <a:pt x="4773" y="4346"/>
                </a:cubicBezTo>
                <a:cubicBezTo>
                  <a:pt x="4820" y="4328"/>
                  <a:pt x="4820" y="4328"/>
                  <a:pt x="4820" y="4328"/>
                </a:cubicBezTo>
                <a:cubicBezTo>
                  <a:pt x="4880" y="4275"/>
                  <a:pt x="4880" y="4275"/>
                  <a:pt x="4880" y="4275"/>
                </a:cubicBezTo>
                <a:cubicBezTo>
                  <a:pt x="4933" y="4239"/>
                  <a:pt x="4933" y="4239"/>
                  <a:pt x="4933" y="4239"/>
                </a:cubicBezTo>
                <a:cubicBezTo>
                  <a:pt x="4980" y="4221"/>
                  <a:pt x="4980" y="4221"/>
                  <a:pt x="4980" y="4221"/>
                </a:cubicBezTo>
                <a:cubicBezTo>
                  <a:pt x="4992" y="4186"/>
                  <a:pt x="4992" y="4186"/>
                  <a:pt x="4992" y="4186"/>
                </a:cubicBezTo>
                <a:cubicBezTo>
                  <a:pt x="5034" y="4162"/>
                  <a:pt x="5034" y="4162"/>
                  <a:pt x="5034" y="4162"/>
                </a:cubicBezTo>
                <a:cubicBezTo>
                  <a:pt x="4998" y="4097"/>
                  <a:pt x="4998" y="4097"/>
                  <a:pt x="4998" y="4097"/>
                </a:cubicBezTo>
                <a:cubicBezTo>
                  <a:pt x="4969" y="4067"/>
                  <a:pt x="4969" y="4067"/>
                  <a:pt x="4969" y="4067"/>
                </a:cubicBezTo>
                <a:cubicBezTo>
                  <a:pt x="4980" y="4038"/>
                  <a:pt x="4980" y="4038"/>
                  <a:pt x="4980" y="4038"/>
                </a:cubicBezTo>
                <a:cubicBezTo>
                  <a:pt x="4957" y="4002"/>
                  <a:pt x="4957" y="4002"/>
                  <a:pt x="4957" y="4002"/>
                </a:cubicBezTo>
                <a:cubicBezTo>
                  <a:pt x="4998" y="3984"/>
                  <a:pt x="4998" y="3984"/>
                  <a:pt x="4998" y="3984"/>
                </a:cubicBezTo>
                <a:cubicBezTo>
                  <a:pt x="5034" y="4032"/>
                  <a:pt x="5034" y="4032"/>
                  <a:pt x="5034" y="4032"/>
                </a:cubicBezTo>
                <a:cubicBezTo>
                  <a:pt x="5052" y="3984"/>
                  <a:pt x="5052" y="3984"/>
                  <a:pt x="5052" y="3984"/>
                </a:cubicBezTo>
                <a:cubicBezTo>
                  <a:pt x="5075" y="3943"/>
                  <a:pt x="5075" y="3943"/>
                  <a:pt x="5075" y="3943"/>
                </a:cubicBezTo>
                <a:cubicBezTo>
                  <a:pt x="5105" y="3919"/>
                  <a:pt x="5105" y="3919"/>
                  <a:pt x="5105" y="3919"/>
                </a:cubicBezTo>
                <a:cubicBezTo>
                  <a:pt x="5129" y="3830"/>
                  <a:pt x="5129" y="3830"/>
                  <a:pt x="5129" y="3830"/>
                </a:cubicBezTo>
                <a:cubicBezTo>
                  <a:pt x="5206" y="3830"/>
                  <a:pt x="5206" y="3830"/>
                  <a:pt x="5206" y="3830"/>
                </a:cubicBezTo>
                <a:cubicBezTo>
                  <a:pt x="5253" y="3807"/>
                  <a:pt x="5253" y="3807"/>
                  <a:pt x="5253" y="3807"/>
                </a:cubicBezTo>
                <a:cubicBezTo>
                  <a:pt x="5312" y="3801"/>
                  <a:pt x="5312" y="3801"/>
                  <a:pt x="5312" y="3801"/>
                </a:cubicBezTo>
                <a:cubicBezTo>
                  <a:pt x="5295" y="3765"/>
                  <a:pt x="5295" y="3765"/>
                  <a:pt x="5295" y="3765"/>
                </a:cubicBezTo>
                <a:cubicBezTo>
                  <a:pt x="5295" y="3694"/>
                  <a:pt x="5295" y="3694"/>
                  <a:pt x="5295" y="3694"/>
                </a:cubicBezTo>
                <a:cubicBezTo>
                  <a:pt x="5336" y="3641"/>
                  <a:pt x="5336" y="3641"/>
                  <a:pt x="5336" y="3641"/>
                </a:cubicBezTo>
                <a:cubicBezTo>
                  <a:pt x="5378" y="3641"/>
                  <a:pt x="5378" y="3641"/>
                  <a:pt x="5378" y="3641"/>
                </a:cubicBezTo>
                <a:cubicBezTo>
                  <a:pt x="5395" y="3605"/>
                  <a:pt x="5395" y="3605"/>
                  <a:pt x="5395" y="3605"/>
                </a:cubicBezTo>
                <a:cubicBezTo>
                  <a:pt x="5455" y="3611"/>
                  <a:pt x="5455" y="3611"/>
                  <a:pt x="5455" y="3611"/>
                </a:cubicBezTo>
                <a:cubicBezTo>
                  <a:pt x="5508" y="3575"/>
                  <a:pt x="5508" y="3575"/>
                  <a:pt x="5508" y="3575"/>
                </a:cubicBezTo>
                <a:cubicBezTo>
                  <a:pt x="5544" y="3534"/>
                  <a:pt x="5544" y="3534"/>
                  <a:pt x="5544" y="3534"/>
                </a:cubicBezTo>
                <a:cubicBezTo>
                  <a:pt x="5609" y="3528"/>
                  <a:pt x="5609" y="3528"/>
                  <a:pt x="5609" y="3528"/>
                </a:cubicBezTo>
                <a:cubicBezTo>
                  <a:pt x="5609" y="3528"/>
                  <a:pt x="5668" y="3540"/>
                  <a:pt x="5680" y="3546"/>
                </a:cubicBezTo>
                <a:cubicBezTo>
                  <a:pt x="5692" y="3546"/>
                  <a:pt x="5662" y="3569"/>
                  <a:pt x="5662" y="3569"/>
                </a:cubicBezTo>
                <a:cubicBezTo>
                  <a:pt x="5585" y="3569"/>
                  <a:pt x="5585" y="3569"/>
                  <a:pt x="5585" y="3569"/>
                </a:cubicBezTo>
                <a:cubicBezTo>
                  <a:pt x="5585" y="3569"/>
                  <a:pt x="5561" y="3587"/>
                  <a:pt x="5550" y="3593"/>
                </a:cubicBezTo>
                <a:cubicBezTo>
                  <a:pt x="5538" y="3599"/>
                  <a:pt x="5550" y="3646"/>
                  <a:pt x="5550" y="3646"/>
                </a:cubicBezTo>
                <a:cubicBezTo>
                  <a:pt x="5579" y="3658"/>
                  <a:pt x="5579" y="3658"/>
                  <a:pt x="5579" y="3658"/>
                </a:cubicBezTo>
                <a:cubicBezTo>
                  <a:pt x="5615" y="3629"/>
                  <a:pt x="5615" y="3629"/>
                  <a:pt x="5615" y="3629"/>
                </a:cubicBezTo>
                <a:cubicBezTo>
                  <a:pt x="5638" y="3611"/>
                  <a:pt x="5638" y="3611"/>
                  <a:pt x="5638" y="3611"/>
                </a:cubicBezTo>
                <a:cubicBezTo>
                  <a:pt x="5686" y="3599"/>
                  <a:pt x="5686" y="3599"/>
                  <a:pt x="5686" y="3599"/>
                </a:cubicBezTo>
                <a:cubicBezTo>
                  <a:pt x="5739" y="3575"/>
                  <a:pt x="5739" y="3575"/>
                  <a:pt x="5739" y="3575"/>
                </a:cubicBezTo>
                <a:cubicBezTo>
                  <a:pt x="5793" y="3563"/>
                  <a:pt x="5793" y="3563"/>
                  <a:pt x="5793" y="3563"/>
                </a:cubicBezTo>
                <a:cubicBezTo>
                  <a:pt x="5828" y="3510"/>
                  <a:pt x="5828" y="3510"/>
                  <a:pt x="5828" y="3510"/>
                </a:cubicBezTo>
                <a:cubicBezTo>
                  <a:pt x="5870" y="3480"/>
                  <a:pt x="5870" y="3480"/>
                  <a:pt x="5870" y="3480"/>
                </a:cubicBezTo>
                <a:cubicBezTo>
                  <a:pt x="5876" y="3439"/>
                  <a:pt x="5876" y="3439"/>
                  <a:pt x="5876" y="3439"/>
                </a:cubicBezTo>
                <a:cubicBezTo>
                  <a:pt x="5822" y="3451"/>
                  <a:pt x="5822" y="3451"/>
                  <a:pt x="5822" y="3451"/>
                </a:cubicBezTo>
                <a:cubicBezTo>
                  <a:pt x="5787" y="3510"/>
                  <a:pt x="5787" y="3510"/>
                  <a:pt x="5787" y="3510"/>
                </a:cubicBezTo>
                <a:cubicBezTo>
                  <a:pt x="5722" y="3516"/>
                  <a:pt x="5722" y="3516"/>
                  <a:pt x="5722" y="3516"/>
                </a:cubicBezTo>
                <a:cubicBezTo>
                  <a:pt x="5668" y="3492"/>
                  <a:pt x="5668" y="3492"/>
                  <a:pt x="5668" y="3492"/>
                </a:cubicBezTo>
                <a:cubicBezTo>
                  <a:pt x="5615" y="3445"/>
                  <a:pt x="5615" y="3445"/>
                  <a:pt x="5615" y="3445"/>
                </a:cubicBezTo>
                <a:cubicBezTo>
                  <a:pt x="5585" y="3374"/>
                  <a:pt x="5585" y="3374"/>
                  <a:pt x="5585" y="3374"/>
                </a:cubicBezTo>
                <a:cubicBezTo>
                  <a:pt x="5638" y="3338"/>
                  <a:pt x="5638" y="3338"/>
                  <a:pt x="5638" y="3338"/>
                </a:cubicBezTo>
                <a:cubicBezTo>
                  <a:pt x="5633" y="3273"/>
                  <a:pt x="5633" y="3273"/>
                  <a:pt x="5633" y="3273"/>
                </a:cubicBezTo>
                <a:cubicBezTo>
                  <a:pt x="5561" y="3267"/>
                  <a:pt x="5561" y="3267"/>
                  <a:pt x="5561" y="3267"/>
                </a:cubicBezTo>
                <a:cubicBezTo>
                  <a:pt x="5484" y="3291"/>
                  <a:pt x="5484" y="3291"/>
                  <a:pt x="5484" y="3291"/>
                </a:cubicBezTo>
                <a:cubicBezTo>
                  <a:pt x="5401" y="3344"/>
                  <a:pt x="5401" y="3344"/>
                  <a:pt x="5401" y="3344"/>
                </a:cubicBezTo>
                <a:cubicBezTo>
                  <a:pt x="5318" y="3421"/>
                  <a:pt x="5318" y="3421"/>
                  <a:pt x="5318" y="3421"/>
                </a:cubicBezTo>
                <a:cubicBezTo>
                  <a:pt x="5253" y="3468"/>
                  <a:pt x="5253" y="3468"/>
                  <a:pt x="5253" y="3468"/>
                </a:cubicBezTo>
                <a:cubicBezTo>
                  <a:pt x="5277" y="3421"/>
                  <a:pt x="5277" y="3421"/>
                  <a:pt x="5277" y="3421"/>
                </a:cubicBezTo>
                <a:cubicBezTo>
                  <a:pt x="5318" y="3380"/>
                  <a:pt x="5318" y="3380"/>
                  <a:pt x="5318" y="3380"/>
                </a:cubicBezTo>
                <a:cubicBezTo>
                  <a:pt x="5342" y="3356"/>
                  <a:pt x="5342" y="3356"/>
                  <a:pt x="5342" y="3356"/>
                </a:cubicBezTo>
                <a:cubicBezTo>
                  <a:pt x="5277" y="3338"/>
                  <a:pt x="5277" y="3338"/>
                  <a:pt x="5277" y="3338"/>
                </a:cubicBezTo>
                <a:cubicBezTo>
                  <a:pt x="5360" y="3338"/>
                  <a:pt x="5360" y="3338"/>
                  <a:pt x="5360" y="3338"/>
                </a:cubicBezTo>
                <a:cubicBezTo>
                  <a:pt x="5378" y="3297"/>
                  <a:pt x="5378" y="3297"/>
                  <a:pt x="5378" y="3297"/>
                </a:cubicBezTo>
                <a:cubicBezTo>
                  <a:pt x="5425" y="3261"/>
                  <a:pt x="5425" y="3261"/>
                  <a:pt x="5425" y="3261"/>
                </a:cubicBezTo>
                <a:cubicBezTo>
                  <a:pt x="5479" y="3261"/>
                  <a:pt x="5479" y="3261"/>
                  <a:pt x="5479" y="3261"/>
                </a:cubicBezTo>
                <a:cubicBezTo>
                  <a:pt x="5502" y="3214"/>
                  <a:pt x="5502" y="3214"/>
                  <a:pt x="5502" y="3214"/>
                </a:cubicBezTo>
                <a:cubicBezTo>
                  <a:pt x="5550" y="3196"/>
                  <a:pt x="5550" y="3196"/>
                  <a:pt x="5550" y="3196"/>
                </a:cubicBezTo>
                <a:cubicBezTo>
                  <a:pt x="5621" y="3196"/>
                  <a:pt x="5621" y="3196"/>
                  <a:pt x="5621" y="3196"/>
                </a:cubicBezTo>
                <a:cubicBezTo>
                  <a:pt x="5745" y="3190"/>
                  <a:pt x="5745" y="3190"/>
                  <a:pt x="5745" y="3190"/>
                </a:cubicBezTo>
                <a:cubicBezTo>
                  <a:pt x="5811" y="3202"/>
                  <a:pt x="5811" y="3202"/>
                  <a:pt x="5811" y="3202"/>
                </a:cubicBezTo>
                <a:cubicBezTo>
                  <a:pt x="5864" y="3202"/>
                  <a:pt x="5864" y="3202"/>
                  <a:pt x="5864" y="3202"/>
                </a:cubicBezTo>
                <a:cubicBezTo>
                  <a:pt x="5917" y="3166"/>
                  <a:pt x="5917" y="3166"/>
                  <a:pt x="5917" y="3166"/>
                </a:cubicBezTo>
                <a:cubicBezTo>
                  <a:pt x="5959" y="3113"/>
                  <a:pt x="5959" y="3113"/>
                  <a:pt x="5959" y="3113"/>
                </a:cubicBezTo>
                <a:cubicBezTo>
                  <a:pt x="6042" y="3107"/>
                  <a:pt x="6042" y="3107"/>
                  <a:pt x="6042" y="3107"/>
                </a:cubicBezTo>
                <a:cubicBezTo>
                  <a:pt x="6089" y="3089"/>
                  <a:pt x="6089" y="3089"/>
                  <a:pt x="6089" y="3089"/>
                </a:cubicBezTo>
                <a:cubicBezTo>
                  <a:pt x="6113" y="3065"/>
                  <a:pt x="6113" y="3065"/>
                  <a:pt x="6113" y="3065"/>
                </a:cubicBezTo>
                <a:cubicBezTo>
                  <a:pt x="6083" y="3042"/>
                  <a:pt x="6083" y="3042"/>
                  <a:pt x="6083" y="3042"/>
                </a:cubicBezTo>
                <a:cubicBezTo>
                  <a:pt x="6101" y="3018"/>
                  <a:pt x="6101" y="3018"/>
                  <a:pt x="6101" y="3018"/>
                </a:cubicBezTo>
                <a:cubicBezTo>
                  <a:pt x="6107" y="2971"/>
                  <a:pt x="6107" y="2971"/>
                  <a:pt x="6107" y="2971"/>
                </a:cubicBezTo>
                <a:cubicBezTo>
                  <a:pt x="6042" y="2959"/>
                  <a:pt x="6042" y="2959"/>
                  <a:pt x="6042" y="2959"/>
                </a:cubicBezTo>
                <a:cubicBezTo>
                  <a:pt x="6036" y="2935"/>
                  <a:pt x="6036" y="2935"/>
                  <a:pt x="6036" y="2935"/>
                </a:cubicBezTo>
                <a:cubicBezTo>
                  <a:pt x="5965" y="2935"/>
                  <a:pt x="5965" y="2935"/>
                  <a:pt x="5965" y="2935"/>
                </a:cubicBezTo>
                <a:cubicBezTo>
                  <a:pt x="5917" y="2959"/>
                  <a:pt x="5917" y="2959"/>
                  <a:pt x="5917" y="2959"/>
                </a:cubicBezTo>
                <a:cubicBezTo>
                  <a:pt x="5882" y="2982"/>
                  <a:pt x="5882" y="2982"/>
                  <a:pt x="5882" y="2982"/>
                </a:cubicBezTo>
                <a:cubicBezTo>
                  <a:pt x="5852" y="2971"/>
                  <a:pt x="5852" y="2971"/>
                  <a:pt x="5852" y="2971"/>
                </a:cubicBezTo>
                <a:cubicBezTo>
                  <a:pt x="5864" y="2941"/>
                  <a:pt x="5864" y="2941"/>
                  <a:pt x="5864" y="2941"/>
                </a:cubicBezTo>
                <a:cubicBezTo>
                  <a:pt x="5923" y="2917"/>
                  <a:pt x="5923" y="2917"/>
                  <a:pt x="5923" y="2917"/>
                </a:cubicBezTo>
                <a:cubicBezTo>
                  <a:pt x="5994" y="2899"/>
                  <a:pt x="5994" y="2899"/>
                  <a:pt x="5994" y="2899"/>
                </a:cubicBezTo>
                <a:cubicBezTo>
                  <a:pt x="6030" y="2876"/>
                  <a:pt x="6030" y="2876"/>
                  <a:pt x="6030" y="2876"/>
                </a:cubicBezTo>
                <a:cubicBezTo>
                  <a:pt x="5982" y="2870"/>
                  <a:pt x="5982" y="2870"/>
                  <a:pt x="5982" y="2870"/>
                </a:cubicBezTo>
                <a:cubicBezTo>
                  <a:pt x="5935" y="2846"/>
                  <a:pt x="5935" y="2846"/>
                  <a:pt x="5935" y="2846"/>
                </a:cubicBezTo>
                <a:cubicBezTo>
                  <a:pt x="5876" y="2828"/>
                  <a:pt x="5876" y="2828"/>
                  <a:pt x="5876" y="2828"/>
                </a:cubicBezTo>
                <a:cubicBezTo>
                  <a:pt x="5840" y="2799"/>
                  <a:pt x="5840" y="2799"/>
                  <a:pt x="5840" y="2799"/>
                </a:cubicBezTo>
                <a:cubicBezTo>
                  <a:pt x="5799" y="2763"/>
                  <a:pt x="5799" y="2763"/>
                  <a:pt x="5799" y="2763"/>
                </a:cubicBezTo>
                <a:cubicBezTo>
                  <a:pt x="5781" y="2727"/>
                  <a:pt x="5781" y="2727"/>
                  <a:pt x="5781" y="2727"/>
                </a:cubicBezTo>
                <a:cubicBezTo>
                  <a:pt x="5804" y="2727"/>
                  <a:pt x="5804" y="2727"/>
                  <a:pt x="5804" y="2727"/>
                </a:cubicBezTo>
                <a:cubicBezTo>
                  <a:pt x="5811" y="2704"/>
                  <a:pt x="5811" y="2704"/>
                  <a:pt x="5811" y="2704"/>
                </a:cubicBezTo>
                <a:cubicBezTo>
                  <a:pt x="5775" y="2650"/>
                  <a:pt x="5775" y="2650"/>
                  <a:pt x="5775" y="2650"/>
                </a:cubicBezTo>
                <a:cubicBezTo>
                  <a:pt x="5727" y="2585"/>
                  <a:pt x="5727" y="2585"/>
                  <a:pt x="5727" y="2585"/>
                </a:cubicBezTo>
                <a:cubicBezTo>
                  <a:pt x="5656" y="2484"/>
                  <a:pt x="5656" y="2484"/>
                  <a:pt x="5656" y="2484"/>
                </a:cubicBezTo>
                <a:cubicBezTo>
                  <a:pt x="5633" y="2431"/>
                  <a:pt x="5633" y="2431"/>
                  <a:pt x="5633" y="2431"/>
                </a:cubicBezTo>
                <a:cubicBezTo>
                  <a:pt x="5579" y="2496"/>
                  <a:pt x="5579" y="2496"/>
                  <a:pt x="5579" y="2496"/>
                </a:cubicBezTo>
                <a:cubicBezTo>
                  <a:pt x="5579" y="2550"/>
                  <a:pt x="5579" y="2550"/>
                  <a:pt x="5579" y="2550"/>
                </a:cubicBezTo>
                <a:cubicBezTo>
                  <a:pt x="5526" y="2573"/>
                  <a:pt x="5526" y="2573"/>
                  <a:pt x="5526" y="2573"/>
                </a:cubicBezTo>
                <a:cubicBezTo>
                  <a:pt x="5496" y="2609"/>
                  <a:pt x="5496" y="2609"/>
                  <a:pt x="5496" y="2609"/>
                </a:cubicBezTo>
                <a:cubicBezTo>
                  <a:pt x="5443" y="2603"/>
                  <a:pt x="5443" y="2603"/>
                  <a:pt x="5443" y="2603"/>
                </a:cubicBezTo>
                <a:cubicBezTo>
                  <a:pt x="5431" y="2573"/>
                  <a:pt x="5431" y="2573"/>
                  <a:pt x="5431" y="2573"/>
                </a:cubicBezTo>
                <a:cubicBezTo>
                  <a:pt x="5395" y="2544"/>
                  <a:pt x="5395" y="2544"/>
                  <a:pt x="5395" y="2544"/>
                </a:cubicBezTo>
                <a:cubicBezTo>
                  <a:pt x="5342" y="2555"/>
                  <a:pt x="5342" y="2555"/>
                  <a:pt x="5342" y="2555"/>
                </a:cubicBezTo>
                <a:cubicBezTo>
                  <a:pt x="5360" y="2496"/>
                  <a:pt x="5360" y="2496"/>
                  <a:pt x="5360" y="2496"/>
                </a:cubicBezTo>
                <a:cubicBezTo>
                  <a:pt x="5360" y="2419"/>
                  <a:pt x="5360" y="2419"/>
                  <a:pt x="5360" y="2419"/>
                </a:cubicBezTo>
                <a:cubicBezTo>
                  <a:pt x="5354" y="2372"/>
                  <a:pt x="5354" y="2372"/>
                  <a:pt x="5354" y="2372"/>
                </a:cubicBezTo>
                <a:cubicBezTo>
                  <a:pt x="5295" y="2372"/>
                  <a:pt x="5295" y="2372"/>
                  <a:pt x="5295" y="2372"/>
                </a:cubicBezTo>
                <a:cubicBezTo>
                  <a:pt x="5247" y="2342"/>
                  <a:pt x="5247" y="2342"/>
                  <a:pt x="5247" y="2342"/>
                </a:cubicBezTo>
                <a:cubicBezTo>
                  <a:pt x="5200" y="2295"/>
                  <a:pt x="5200" y="2295"/>
                  <a:pt x="5200" y="2295"/>
                </a:cubicBezTo>
                <a:cubicBezTo>
                  <a:pt x="5117" y="2247"/>
                  <a:pt x="5117" y="2247"/>
                  <a:pt x="5117" y="2247"/>
                </a:cubicBezTo>
                <a:cubicBezTo>
                  <a:pt x="5093" y="2265"/>
                  <a:pt x="5093" y="2265"/>
                  <a:pt x="5093" y="2265"/>
                </a:cubicBezTo>
                <a:cubicBezTo>
                  <a:pt x="5022" y="2265"/>
                  <a:pt x="5022" y="2265"/>
                  <a:pt x="5022" y="2265"/>
                </a:cubicBezTo>
                <a:cubicBezTo>
                  <a:pt x="4992" y="2247"/>
                  <a:pt x="4992" y="2247"/>
                  <a:pt x="4992" y="2247"/>
                </a:cubicBezTo>
                <a:cubicBezTo>
                  <a:pt x="4915" y="2247"/>
                  <a:pt x="4915" y="2247"/>
                  <a:pt x="4915" y="2247"/>
                </a:cubicBezTo>
                <a:cubicBezTo>
                  <a:pt x="4886" y="2277"/>
                  <a:pt x="4886" y="2277"/>
                  <a:pt x="4886" y="2277"/>
                </a:cubicBezTo>
                <a:cubicBezTo>
                  <a:pt x="4915" y="2324"/>
                  <a:pt x="4915" y="2324"/>
                  <a:pt x="4915" y="2324"/>
                </a:cubicBezTo>
                <a:cubicBezTo>
                  <a:pt x="4903" y="2384"/>
                  <a:pt x="4903" y="2384"/>
                  <a:pt x="4903" y="2384"/>
                </a:cubicBezTo>
                <a:cubicBezTo>
                  <a:pt x="4909" y="2425"/>
                  <a:pt x="4909" y="2425"/>
                  <a:pt x="4909" y="2425"/>
                </a:cubicBezTo>
                <a:cubicBezTo>
                  <a:pt x="4939" y="2478"/>
                  <a:pt x="4939" y="2478"/>
                  <a:pt x="4939" y="2478"/>
                </a:cubicBezTo>
                <a:cubicBezTo>
                  <a:pt x="4897" y="2478"/>
                  <a:pt x="4897" y="2478"/>
                  <a:pt x="4897" y="2478"/>
                </a:cubicBezTo>
                <a:cubicBezTo>
                  <a:pt x="4897" y="2532"/>
                  <a:pt x="4897" y="2532"/>
                  <a:pt x="4897" y="2532"/>
                </a:cubicBezTo>
                <a:cubicBezTo>
                  <a:pt x="4874" y="2561"/>
                  <a:pt x="4874" y="2561"/>
                  <a:pt x="4874" y="2561"/>
                </a:cubicBezTo>
                <a:cubicBezTo>
                  <a:pt x="4909" y="2579"/>
                  <a:pt x="4909" y="2579"/>
                  <a:pt x="4909" y="2579"/>
                </a:cubicBezTo>
                <a:cubicBezTo>
                  <a:pt x="4957" y="2621"/>
                  <a:pt x="4957" y="2621"/>
                  <a:pt x="4957" y="2621"/>
                </a:cubicBezTo>
                <a:cubicBezTo>
                  <a:pt x="4974" y="2686"/>
                  <a:pt x="4974" y="2686"/>
                  <a:pt x="4974" y="2686"/>
                </a:cubicBezTo>
                <a:cubicBezTo>
                  <a:pt x="4974" y="2757"/>
                  <a:pt x="4974" y="2757"/>
                  <a:pt x="4974" y="2757"/>
                </a:cubicBezTo>
                <a:cubicBezTo>
                  <a:pt x="4939" y="2810"/>
                  <a:pt x="4939" y="2810"/>
                  <a:pt x="4939" y="2810"/>
                </a:cubicBezTo>
                <a:cubicBezTo>
                  <a:pt x="4886" y="2852"/>
                  <a:pt x="4886" y="2852"/>
                  <a:pt x="4886" y="2852"/>
                </a:cubicBezTo>
                <a:cubicBezTo>
                  <a:pt x="4814" y="2858"/>
                  <a:pt x="4814" y="2858"/>
                  <a:pt x="4814" y="2858"/>
                </a:cubicBezTo>
                <a:cubicBezTo>
                  <a:pt x="4856" y="2923"/>
                  <a:pt x="4856" y="2923"/>
                  <a:pt x="4856" y="2923"/>
                </a:cubicBezTo>
                <a:cubicBezTo>
                  <a:pt x="4856" y="3000"/>
                  <a:pt x="4856" y="3000"/>
                  <a:pt x="4856" y="3000"/>
                </a:cubicBezTo>
                <a:cubicBezTo>
                  <a:pt x="4874" y="3048"/>
                  <a:pt x="4874" y="3048"/>
                  <a:pt x="4874" y="3048"/>
                </a:cubicBezTo>
                <a:cubicBezTo>
                  <a:pt x="4862" y="3083"/>
                  <a:pt x="4862" y="3083"/>
                  <a:pt x="4862" y="3083"/>
                </a:cubicBezTo>
                <a:cubicBezTo>
                  <a:pt x="4832" y="3131"/>
                  <a:pt x="4832" y="3131"/>
                  <a:pt x="4832" y="3131"/>
                </a:cubicBezTo>
                <a:cubicBezTo>
                  <a:pt x="4761" y="3137"/>
                  <a:pt x="4761" y="3137"/>
                  <a:pt x="4761" y="3137"/>
                </a:cubicBezTo>
                <a:cubicBezTo>
                  <a:pt x="4725" y="3071"/>
                  <a:pt x="4725" y="3071"/>
                  <a:pt x="4725" y="3071"/>
                </a:cubicBezTo>
                <a:cubicBezTo>
                  <a:pt x="4672" y="3018"/>
                  <a:pt x="4672" y="3018"/>
                  <a:pt x="4672" y="3018"/>
                </a:cubicBezTo>
                <a:cubicBezTo>
                  <a:pt x="4672" y="2965"/>
                  <a:pt x="4672" y="2965"/>
                  <a:pt x="4672" y="2965"/>
                </a:cubicBezTo>
                <a:cubicBezTo>
                  <a:pt x="4660" y="2899"/>
                  <a:pt x="4660" y="2899"/>
                  <a:pt x="4660" y="2899"/>
                </a:cubicBezTo>
                <a:cubicBezTo>
                  <a:pt x="4666" y="2840"/>
                  <a:pt x="4666" y="2840"/>
                  <a:pt x="4666" y="2840"/>
                </a:cubicBezTo>
                <a:cubicBezTo>
                  <a:pt x="4577" y="2828"/>
                  <a:pt x="4577" y="2828"/>
                  <a:pt x="4577" y="2828"/>
                </a:cubicBezTo>
                <a:cubicBezTo>
                  <a:pt x="4512" y="2828"/>
                  <a:pt x="4512" y="2828"/>
                  <a:pt x="4512" y="2828"/>
                </a:cubicBezTo>
                <a:cubicBezTo>
                  <a:pt x="4482" y="2805"/>
                  <a:pt x="4482" y="2805"/>
                  <a:pt x="4482" y="2805"/>
                </a:cubicBezTo>
                <a:cubicBezTo>
                  <a:pt x="4399" y="2787"/>
                  <a:pt x="4399" y="2787"/>
                  <a:pt x="4399" y="2787"/>
                </a:cubicBezTo>
                <a:cubicBezTo>
                  <a:pt x="4364" y="2751"/>
                  <a:pt x="4364" y="2751"/>
                  <a:pt x="4364" y="2751"/>
                </a:cubicBezTo>
                <a:cubicBezTo>
                  <a:pt x="4293" y="2716"/>
                  <a:pt x="4293" y="2716"/>
                  <a:pt x="4293" y="2716"/>
                </a:cubicBezTo>
                <a:cubicBezTo>
                  <a:pt x="4222" y="2674"/>
                  <a:pt x="4222" y="2674"/>
                  <a:pt x="4222" y="2674"/>
                </a:cubicBezTo>
                <a:cubicBezTo>
                  <a:pt x="4121" y="2698"/>
                  <a:pt x="4121" y="2698"/>
                  <a:pt x="4121" y="2698"/>
                </a:cubicBezTo>
                <a:cubicBezTo>
                  <a:pt x="4103" y="2662"/>
                  <a:pt x="4103" y="2662"/>
                  <a:pt x="4103" y="2662"/>
                </a:cubicBezTo>
                <a:cubicBezTo>
                  <a:pt x="4061" y="2573"/>
                  <a:pt x="4061" y="2573"/>
                  <a:pt x="4061" y="2573"/>
                </a:cubicBezTo>
                <a:cubicBezTo>
                  <a:pt x="4014" y="2555"/>
                  <a:pt x="4014" y="2555"/>
                  <a:pt x="4014" y="2555"/>
                </a:cubicBezTo>
                <a:cubicBezTo>
                  <a:pt x="3978" y="2520"/>
                  <a:pt x="3978" y="2520"/>
                  <a:pt x="3978" y="2520"/>
                </a:cubicBezTo>
                <a:cubicBezTo>
                  <a:pt x="3990" y="2413"/>
                  <a:pt x="3990" y="2413"/>
                  <a:pt x="3990" y="2413"/>
                </a:cubicBezTo>
                <a:cubicBezTo>
                  <a:pt x="4038" y="2336"/>
                  <a:pt x="4038" y="2336"/>
                  <a:pt x="4038" y="2336"/>
                </a:cubicBezTo>
                <a:cubicBezTo>
                  <a:pt x="4091" y="2265"/>
                  <a:pt x="4091" y="2265"/>
                  <a:pt x="4091" y="2265"/>
                </a:cubicBezTo>
                <a:cubicBezTo>
                  <a:pt x="4150" y="2235"/>
                  <a:pt x="4150" y="2235"/>
                  <a:pt x="4150" y="2235"/>
                </a:cubicBezTo>
                <a:cubicBezTo>
                  <a:pt x="4198" y="2200"/>
                  <a:pt x="4198" y="2200"/>
                  <a:pt x="4198" y="2200"/>
                </a:cubicBezTo>
                <a:cubicBezTo>
                  <a:pt x="4180" y="2158"/>
                  <a:pt x="4180" y="2158"/>
                  <a:pt x="4180" y="2158"/>
                </a:cubicBezTo>
                <a:cubicBezTo>
                  <a:pt x="4103" y="2141"/>
                  <a:pt x="4103" y="2141"/>
                  <a:pt x="4103" y="2141"/>
                </a:cubicBezTo>
                <a:cubicBezTo>
                  <a:pt x="4014" y="2111"/>
                  <a:pt x="4014" y="2111"/>
                  <a:pt x="4014" y="2111"/>
                </a:cubicBezTo>
                <a:cubicBezTo>
                  <a:pt x="4115" y="2129"/>
                  <a:pt x="4115" y="2129"/>
                  <a:pt x="4115" y="2129"/>
                </a:cubicBezTo>
                <a:cubicBezTo>
                  <a:pt x="4198" y="2146"/>
                  <a:pt x="4198" y="2146"/>
                  <a:pt x="4198" y="2146"/>
                </a:cubicBezTo>
                <a:cubicBezTo>
                  <a:pt x="4239" y="2141"/>
                  <a:pt x="4239" y="2141"/>
                  <a:pt x="4239" y="2141"/>
                </a:cubicBezTo>
                <a:cubicBezTo>
                  <a:pt x="4245" y="2099"/>
                  <a:pt x="4245" y="2099"/>
                  <a:pt x="4245" y="2099"/>
                </a:cubicBezTo>
                <a:cubicBezTo>
                  <a:pt x="4316" y="2117"/>
                  <a:pt x="4316" y="2117"/>
                  <a:pt x="4316" y="2117"/>
                </a:cubicBezTo>
                <a:cubicBezTo>
                  <a:pt x="4352" y="2111"/>
                  <a:pt x="4352" y="2111"/>
                  <a:pt x="4352" y="2111"/>
                </a:cubicBezTo>
                <a:cubicBezTo>
                  <a:pt x="4358" y="2075"/>
                  <a:pt x="4358" y="2075"/>
                  <a:pt x="4358" y="2075"/>
                </a:cubicBezTo>
                <a:cubicBezTo>
                  <a:pt x="4381" y="2063"/>
                  <a:pt x="4381" y="2063"/>
                  <a:pt x="4381" y="2063"/>
                </a:cubicBezTo>
                <a:cubicBezTo>
                  <a:pt x="4399" y="2016"/>
                  <a:pt x="4399" y="2016"/>
                  <a:pt x="4399" y="2016"/>
                </a:cubicBezTo>
                <a:cubicBezTo>
                  <a:pt x="4346" y="2010"/>
                  <a:pt x="4346" y="2010"/>
                  <a:pt x="4346" y="2010"/>
                </a:cubicBezTo>
                <a:cubicBezTo>
                  <a:pt x="4287" y="2004"/>
                  <a:pt x="4287" y="2004"/>
                  <a:pt x="4287" y="2004"/>
                </a:cubicBezTo>
                <a:cubicBezTo>
                  <a:pt x="4263" y="1980"/>
                  <a:pt x="4263" y="1980"/>
                  <a:pt x="4263" y="1980"/>
                </a:cubicBezTo>
                <a:cubicBezTo>
                  <a:pt x="4192" y="1951"/>
                  <a:pt x="4192" y="1951"/>
                  <a:pt x="4192" y="1951"/>
                </a:cubicBezTo>
                <a:cubicBezTo>
                  <a:pt x="4239" y="1957"/>
                  <a:pt x="4239" y="1957"/>
                  <a:pt x="4239" y="1957"/>
                </a:cubicBezTo>
                <a:cubicBezTo>
                  <a:pt x="4316" y="1975"/>
                  <a:pt x="4316" y="1975"/>
                  <a:pt x="4316" y="1975"/>
                </a:cubicBezTo>
                <a:cubicBezTo>
                  <a:pt x="4370" y="1992"/>
                  <a:pt x="4370" y="1992"/>
                  <a:pt x="4370" y="1992"/>
                </a:cubicBezTo>
                <a:cubicBezTo>
                  <a:pt x="4417" y="1975"/>
                  <a:pt x="4417" y="1975"/>
                  <a:pt x="4417" y="1975"/>
                </a:cubicBezTo>
                <a:cubicBezTo>
                  <a:pt x="4453" y="1933"/>
                  <a:pt x="4453" y="1933"/>
                  <a:pt x="4453" y="1933"/>
                </a:cubicBezTo>
                <a:cubicBezTo>
                  <a:pt x="4417" y="1897"/>
                  <a:pt x="4417" y="1897"/>
                  <a:pt x="4417" y="1897"/>
                </a:cubicBezTo>
                <a:cubicBezTo>
                  <a:pt x="4470" y="1897"/>
                  <a:pt x="4470" y="1897"/>
                  <a:pt x="4470" y="1897"/>
                </a:cubicBezTo>
                <a:cubicBezTo>
                  <a:pt x="4500" y="1927"/>
                  <a:pt x="4500" y="1927"/>
                  <a:pt x="4500" y="1927"/>
                </a:cubicBezTo>
                <a:cubicBezTo>
                  <a:pt x="4476" y="1963"/>
                  <a:pt x="4476" y="1963"/>
                  <a:pt x="4476" y="1963"/>
                </a:cubicBezTo>
                <a:cubicBezTo>
                  <a:pt x="4453" y="2028"/>
                  <a:pt x="4453" y="2028"/>
                  <a:pt x="4453" y="2028"/>
                </a:cubicBezTo>
                <a:cubicBezTo>
                  <a:pt x="4453" y="2105"/>
                  <a:pt x="4453" y="2105"/>
                  <a:pt x="4453" y="2105"/>
                </a:cubicBezTo>
                <a:cubicBezTo>
                  <a:pt x="4399" y="2117"/>
                  <a:pt x="4399" y="2117"/>
                  <a:pt x="4399" y="2117"/>
                </a:cubicBezTo>
                <a:cubicBezTo>
                  <a:pt x="4417" y="2152"/>
                  <a:pt x="4417" y="2152"/>
                  <a:pt x="4417" y="2152"/>
                </a:cubicBezTo>
                <a:cubicBezTo>
                  <a:pt x="4470" y="2158"/>
                  <a:pt x="4470" y="2158"/>
                  <a:pt x="4470" y="2158"/>
                </a:cubicBezTo>
                <a:cubicBezTo>
                  <a:pt x="4470" y="2188"/>
                  <a:pt x="4470" y="2188"/>
                  <a:pt x="4470" y="2188"/>
                </a:cubicBezTo>
                <a:cubicBezTo>
                  <a:pt x="4470" y="2188"/>
                  <a:pt x="4524" y="2200"/>
                  <a:pt x="4542" y="2182"/>
                </a:cubicBezTo>
                <a:cubicBezTo>
                  <a:pt x="4559" y="2141"/>
                  <a:pt x="4559" y="2141"/>
                  <a:pt x="4559" y="2141"/>
                </a:cubicBezTo>
                <a:cubicBezTo>
                  <a:pt x="4631" y="2146"/>
                  <a:pt x="4631" y="2146"/>
                  <a:pt x="4631" y="2146"/>
                </a:cubicBezTo>
                <a:cubicBezTo>
                  <a:pt x="4666" y="2152"/>
                  <a:pt x="4666" y="2152"/>
                  <a:pt x="4666" y="2152"/>
                </a:cubicBezTo>
                <a:cubicBezTo>
                  <a:pt x="4702" y="2170"/>
                  <a:pt x="4702" y="2170"/>
                  <a:pt x="4702" y="2170"/>
                </a:cubicBezTo>
                <a:cubicBezTo>
                  <a:pt x="4755" y="2170"/>
                  <a:pt x="4755" y="2170"/>
                  <a:pt x="4755" y="2170"/>
                </a:cubicBezTo>
                <a:cubicBezTo>
                  <a:pt x="4761" y="2123"/>
                  <a:pt x="4761" y="2123"/>
                  <a:pt x="4761" y="2123"/>
                </a:cubicBezTo>
                <a:cubicBezTo>
                  <a:pt x="4708" y="2111"/>
                  <a:pt x="4708" y="2111"/>
                  <a:pt x="4708" y="2111"/>
                </a:cubicBezTo>
                <a:cubicBezTo>
                  <a:pt x="4684" y="2057"/>
                  <a:pt x="4684" y="2057"/>
                  <a:pt x="4684" y="2057"/>
                </a:cubicBezTo>
                <a:cubicBezTo>
                  <a:pt x="4619" y="2052"/>
                  <a:pt x="4619" y="2052"/>
                  <a:pt x="4619" y="2052"/>
                </a:cubicBezTo>
                <a:cubicBezTo>
                  <a:pt x="4565" y="2010"/>
                  <a:pt x="4565" y="2010"/>
                  <a:pt x="4565" y="2010"/>
                </a:cubicBezTo>
                <a:cubicBezTo>
                  <a:pt x="4518" y="1998"/>
                  <a:pt x="4518" y="1998"/>
                  <a:pt x="4518" y="1998"/>
                </a:cubicBezTo>
                <a:cubicBezTo>
                  <a:pt x="4518" y="1968"/>
                  <a:pt x="4518" y="1968"/>
                  <a:pt x="4518" y="1968"/>
                </a:cubicBezTo>
                <a:cubicBezTo>
                  <a:pt x="4565" y="1975"/>
                  <a:pt x="4565" y="1975"/>
                  <a:pt x="4565" y="1975"/>
                </a:cubicBezTo>
                <a:cubicBezTo>
                  <a:pt x="4583" y="1957"/>
                  <a:pt x="4583" y="1957"/>
                  <a:pt x="4583" y="1957"/>
                </a:cubicBezTo>
                <a:cubicBezTo>
                  <a:pt x="4577" y="1927"/>
                  <a:pt x="4577" y="1927"/>
                  <a:pt x="4577" y="1927"/>
                </a:cubicBezTo>
                <a:cubicBezTo>
                  <a:pt x="4631" y="1927"/>
                  <a:pt x="4631" y="1927"/>
                  <a:pt x="4631" y="1927"/>
                </a:cubicBezTo>
                <a:cubicBezTo>
                  <a:pt x="4648" y="1891"/>
                  <a:pt x="4648" y="1891"/>
                  <a:pt x="4648" y="1891"/>
                </a:cubicBezTo>
                <a:cubicBezTo>
                  <a:pt x="4702" y="1856"/>
                  <a:pt x="4702" y="1856"/>
                  <a:pt x="4702" y="1856"/>
                </a:cubicBezTo>
                <a:cubicBezTo>
                  <a:pt x="4720" y="1820"/>
                  <a:pt x="4720" y="1820"/>
                  <a:pt x="4720" y="1820"/>
                </a:cubicBezTo>
                <a:cubicBezTo>
                  <a:pt x="4690" y="1791"/>
                  <a:pt x="4690" y="1791"/>
                  <a:pt x="4690" y="1791"/>
                </a:cubicBezTo>
                <a:cubicBezTo>
                  <a:pt x="4666" y="1731"/>
                  <a:pt x="4666" y="1731"/>
                  <a:pt x="4666" y="1731"/>
                </a:cubicBezTo>
                <a:cubicBezTo>
                  <a:pt x="4714" y="1725"/>
                  <a:pt x="4714" y="1725"/>
                  <a:pt x="4714" y="1725"/>
                </a:cubicBezTo>
                <a:cubicBezTo>
                  <a:pt x="4725" y="1678"/>
                  <a:pt x="4725" y="1678"/>
                  <a:pt x="4725" y="1678"/>
                </a:cubicBezTo>
                <a:cubicBezTo>
                  <a:pt x="4690" y="1636"/>
                  <a:pt x="4690" y="1636"/>
                  <a:pt x="4690" y="1636"/>
                </a:cubicBezTo>
                <a:cubicBezTo>
                  <a:pt x="4642" y="1613"/>
                  <a:pt x="4642" y="1613"/>
                  <a:pt x="4642" y="1613"/>
                </a:cubicBezTo>
                <a:cubicBezTo>
                  <a:pt x="4571" y="1577"/>
                  <a:pt x="4571" y="1577"/>
                  <a:pt x="4571" y="1577"/>
                </a:cubicBezTo>
                <a:cubicBezTo>
                  <a:pt x="4648" y="1577"/>
                  <a:pt x="4648" y="1577"/>
                  <a:pt x="4648" y="1577"/>
                </a:cubicBezTo>
                <a:cubicBezTo>
                  <a:pt x="4654" y="1559"/>
                  <a:pt x="4654" y="1559"/>
                  <a:pt x="4654" y="1559"/>
                </a:cubicBezTo>
                <a:cubicBezTo>
                  <a:pt x="4714" y="1565"/>
                  <a:pt x="4714" y="1565"/>
                  <a:pt x="4714" y="1565"/>
                </a:cubicBezTo>
                <a:cubicBezTo>
                  <a:pt x="4755" y="1589"/>
                  <a:pt x="4755" y="1589"/>
                  <a:pt x="4755" y="1589"/>
                </a:cubicBezTo>
                <a:cubicBezTo>
                  <a:pt x="4814" y="1583"/>
                  <a:pt x="4814" y="1583"/>
                  <a:pt x="4814" y="1583"/>
                </a:cubicBezTo>
                <a:cubicBezTo>
                  <a:pt x="4868" y="1571"/>
                  <a:pt x="4868" y="1571"/>
                  <a:pt x="4868" y="1571"/>
                </a:cubicBezTo>
                <a:cubicBezTo>
                  <a:pt x="4820" y="1530"/>
                  <a:pt x="4820" y="1530"/>
                  <a:pt x="4820" y="1530"/>
                </a:cubicBezTo>
                <a:cubicBezTo>
                  <a:pt x="4856" y="1524"/>
                  <a:pt x="4856" y="1524"/>
                  <a:pt x="4856" y="1524"/>
                </a:cubicBezTo>
                <a:cubicBezTo>
                  <a:pt x="4903" y="1571"/>
                  <a:pt x="4903" y="1571"/>
                  <a:pt x="4903" y="1571"/>
                </a:cubicBezTo>
                <a:cubicBezTo>
                  <a:pt x="4957" y="1577"/>
                  <a:pt x="4957" y="1577"/>
                  <a:pt x="4957" y="1577"/>
                </a:cubicBezTo>
                <a:cubicBezTo>
                  <a:pt x="4980" y="1625"/>
                  <a:pt x="4980" y="1625"/>
                  <a:pt x="4980" y="1625"/>
                </a:cubicBezTo>
                <a:cubicBezTo>
                  <a:pt x="5022" y="1631"/>
                  <a:pt x="5022" y="1631"/>
                  <a:pt x="5022" y="1631"/>
                </a:cubicBezTo>
                <a:cubicBezTo>
                  <a:pt x="5040" y="1666"/>
                  <a:pt x="5040" y="1666"/>
                  <a:pt x="5040" y="1666"/>
                </a:cubicBezTo>
                <a:cubicBezTo>
                  <a:pt x="5087" y="1684"/>
                  <a:pt x="5087" y="1684"/>
                  <a:pt x="5087" y="1684"/>
                </a:cubicBezTo>
                <a:cubicBezTo>
                  <a:pt x="5111" y="1725"/>
                  <a:pt x="5111" y="1725"/>
                  <a:pt x="5111" y="1725"/>
                </a:cubicBezTo>
                <a:cubicBezTo>
                  <a:pt x="5158" y="1743"/>
                  <a:pt x="5158" y="1743"/>
                  <a:pt x="5158" y="1743"/>
                </a:cubicBezTo>
                <a:cubicBezTo>
                  <a:pt x="5194" y="1785"/>
                  <a:pt x="5194" y="1785"/>
                  <a:pt x="5194" y="1785"/>
                </a:cubicBezTo>
                <a:cubicBezTo>
                  <a:pt x="5206" y="1838"/>
                  <a:pt x="5206" y="1838"/>
                  <a:pt x="5206" y="1838"/>
                </a:cubicBezTo>
                <a:cubicBezTo>
                  <a:pt x="5146" y="1891"/>
                  <a:pt x="5146" y="1891"/>
                  <a:pt x="5146" y="1891"/>
                </a:cubicBezTo>
                <a:cubicBezTo>
                  <a:pt x="5099" y="1945"/>
                  <a:pt x="5099" y="1945"/>
                  <a:pt x="5099" y="1945"/>
                </a:cubicBezTo>
                <a:cubicBezTo>
                  <a:pt x="5123" y="1998"/>
                  <a:pt x="5123" y="1998"/>
                  <a:pt x="5123" y="1998"/>
                </a:cubicBezTo>
                <a:cubicBezTo>
                  <a:pt x="5040" y="2010"/>
                  <a:pt x="5040" y="2010"/>
                  <a:pt x="5040" y="2010"/>
                </a:cubicBezTo>
                <a:cubicBezTo>
                  <a:pt x="4992" y="1998"/>
                  <a:pt x="4992" y="1998"/>
                  <a:pt x="4992" y="1998"/>
                </a:cubicBezTo>
                <a:cubicBezTo>
                  <a:pt x="4945" y="1998"/>
                  <a:pt x="4945" y="1998"/>
                  <a:pt x="4945" y="1998"/>
                </a:cubicBezTo>
                <a:cubicBezTo>
                  <a:pt x="4886" y="2040"/>
                  <a:pt x="4886" y="2040"/>
                  <a:pt x="4886" y="2040"/>
                </a:cubicBezTo>
                <a:cubicBezTo>
                  <a:pt x="4886" y="2087"/>
                  <a:pt x="4886" y="2087"/>
                  <a:pt x="4886" y="2087"/>
                </a:cubicBezTo>
                <a:cubicBezTo>
                  <a:pt x="4957" y="2099"/>
                  <a:pt x="4957" y="2099"/>
                  <a:pt x="4957" y="2099"/>
                </a:cubicBezTo>
                <a:cubicBezTo>
                  <a:pt x="5016" y="2093"/>
                  <a:pt x="5016" y="2093"/>
                  <a:pt x="5016" y="2093"/>
                </a:cubicBezTo>
                <a:cubicBezTo>
                  <a:pt x="5028" y="2069"/>
                  <a:pt x="5028" y="2069"/>
                  <a:pt x="5028" y="2069"/>
                </a:cubicBezTo>
                <a:cubicBezTo>
                  <a:pt x="5052" y="2052"/>
                  <a:pt x="5052" y="2052"/>
                  <a:pt x="5052" y="2052"/>
                </a:cubicBezTo>
                <a:cubicBezTo>
                  <a:pt x="5093" y="2063"/>
                  <a:pt x="5093" y="2063"/>
                  <a:pt x="5093" y="2063"/>
                </a:cubicBezTo>
                <a:cubicBezTo>
                  <a:pt x="5158" y="2081"/>
                  <a:pt x="5158" y="2081"/>
                  <a:pt x="5158" y="2081"/>
                </a:cubicBezTo>
                <a:cubicBezTo>
                  <a:pt x="5224" y="2146"/>
                  <a:pt x="5224" y="2146"/>
                  <a:pt x="5224" y="2146"/>
                </a:cubicBezTo>
                <a:cubicBezTo>
                  <a:pt x="5241" y="2182"/>
                  <a:pt x="5241" y="2182"/>
                  <a:pt x="5241" y="2182"/>
                </a:cubicBezTo>
                <a:cubicBezTo>
                  <a:pt x="5277" y="2223"/>
                  <a:pt x="5277" y="2223"/>
                  <a:pt x="5277" y="2223"/>
                </a:cubicBezTo>
                <a:cubicBezTo>
                  <a:pt x="5336" y="2223"/>
                  <a:pt x="5336" y="2223"/>
                  <a:pt x="5336" y="2223"/>
                </a:cubicBezTo>
                <a:cubicBezTo>
                  <a:pt x="5395" y="2277"/>
                  <a:pt x="5395" y="2277"/>
                  <a:pt x="5395" y="2277"/>
                </a:cubicBezTo>
                <a:cubicBezTo>
                  <a:pt x="5484" y="2283"/>
                  <a:pt x="5484" y="2283"/>
                  <a:pt x="5484" y="2283"/>
                </a:cubicBezTo>
                <a:cubicBezTo>
                  <a:pt x="5544" y="2307"/>
                  <a:pt x="5544" y="2307"/>
                  <a:pt x="5544" y="2307"/>
                </a:cubicBezTo>
                <a:cubicBezTo>
                  <a:pt x="5550" y="2271"/>
                  <a:pt x="5550" y="2271"/>
                  <a:pt x="5550" y="2271"/>
                </a:cubicBezTo>
                <a:cubicBezTo>
                  <a:pt x="5455" y="2200"/>
                  <a:pt x="5455" y="2200"/>
                  <a:pt x="5455" y="2200"/>
                </a:cubicBezTo>
                <a:cubicBezTo>
                  <a:pt x="5413" y="2170"/>
                  <a:pt x="5413" y="2170"/>
                  <a:pt x="5413" y="2170"/>
                </a:cubicBezTo>
                <a:cubicBezTo>
                  <a:pt x="5395" y="2134"/>
                  <a:pt x="5395" y="2134"/>
                  <a:pt x="5395" y="2134"/>
                </a:cubicBezTo>
                <a:cubicBezTo>
                  <a:pt x="5455" y="2170"/>
                  <a:pt x="5455" y="2170"/>
                  <a:pt x="5455" y="2170"/>
                </a:cubicBezTo>
                <a:cubicBezTo>
                  <a:pt x="5561" y="2223"/>
                  <a:pt x="5561" y="2223"/>
                  <a:pt x="5561" y="2223"/>
                </a:cubicBezTo>
                <a:cubicBezTo>
                  <a:pt x="5615" y="2253"/>
                  <a:pt x="5615" y="2253"/>
                  <a:pt x="5615" y="2253"/>
                </a:cubicBezTo>
                <a:cubicBezTo>
                  <a:pt x="5615" y="2200"/>
                  <a:pt x="5615" y="2200"/>
                  <a:pt x="5615" y="2200"/>
                </a:cubicBezTo>
                <a:cubicBezTo>
                  <a:pt x="5650" y="2158"/>
                  <a:pt x="5650" y="2158"/>
                  <a:pt x="5650" y="2158"/>
                </a:cubicBezTo>
                <a:cubicBezTo>
                  <a:pt x="5597" y="2129"/>
                  <a:pt x="5597" y="2129"/>
                  <a:pt x="5597" y="2129"/>
                </a:cubicBezTo>
                <a:cubicBezTo>
                  <a:pt x="5585" y="2057"/>
                  <a:pt x="5585" y="2057"/>
                  <a:pt x="5585" y="2057"/>
                </a:cubicBezTo>
                <a:cubicBezTo>
                  <a:pt x="5514" y="2034"/>
                  <a:pt x="5514" y="2034"/>
                  <a:pt x="5514" y="2034"/>
                </a:cubicBezTo>
                <a:cubicBezTo>
                  <a:pt x="5425" y="1939"/>
                  <a:pt x="5425" y="1939"/>
                  <a:pt x="5425" y="1939"/>
                </a:cubicBezTo>
                <a:cubicBezTo>
                  <a:pt x="5455" y="1915"/>
                  <a:pt x="5455" y="1915"/>
                  <a:pt x="5455" y="1915"/>
                </a:cubicBezTo>
                <a:cubicBezTo>
                  <a:pt x="5484" y="1891"/>
                  <a:pt x="5484" y="1891"/>
                  <a:pt x="5484" y="1891"/>
                </a:cubicBezTo>
                <a:cubicBezTo>
                  <a:pt x="5597" y="1975"/>
                  <a:pt x="5597" y="1975"/>
                  <a:pt x="5597" y="1975"/>
                </a:cubicBezTo>
                <a:cubicBezTo>
                  <a:pt x="5638" y="2034"/>
                  <a:pt x="5638" y="2034"/>
                  <a:pt x="5638" y="2034"/>
                </a:cubicBezTo>
                <a:cubicBezTo>
                  <a:pt x="5686" y="2040"/>
                  <a:pt x="5686" y="2040"/>
                  <a:pt x="5686" y="2040"/>
                </a:cubicBezTo>
                <a:cubicBezTo>
                  <a:pt x="5704" y="1975"/>
                  <a:pt x="5704" y="1975"/>
                  <a:pt x="5704" y="1975"/>
                </a:cubicBezTo>
                <a:cubicBezTo>
                  <a:pt x="5763" y="1957"/>
                  <a:pt x="5763" y="1957"/>
                  <a:pt x="5763" y="1957"/>
                </a:cubicBezTo>
                <a:cubicBezTo>
                  <a:pt x="5769" y="1927"/>
                  <a:pt x="5769" y="1927"/>
                  <a:pt x="5769" y="1927"/>
                </a:cubicBezTo>
                <a:cubicBezTo>
                  <a:pt x="5811" y="1927"/>
                  <a:pt x="5811" y="1927"/>
                  <a:pt x="5811" y="1927"/>
                </a:cubicBezTo>
                <a:cubicBezTo>
                  <a:pt x="5828" y="1897"/>
                  <a:pt x="5828" y="1897"/>
                  <a:pt x="5828" y="1897"/>
                </a:cubicBezTo>
                <a:cubicBezTo>
                  <a:pt x="5822" y="1856"/>
                  <a:pt x="5822" y="1856"/>
                  <a:pt x="5822" y="1856"/>
                </a:cubicBezTo>
                <a:cubicBezTo>
                  <a:pt x="5745" y="1856"/>
                  <a:pt x="5745" y="1856"/>
                  <a:pt x="5745" y="1856"/>
                </a:cubicBezTo>
                <a:cubicBezTo>
                  <a:pt x="5745" y="1832"/>
                  <a:pt x="5745" y="1832"/>
                  <a:pt x="5745" y="1832"/>
                </a:cubicBezTo>
                <a:cubicBezTo>
                  <a:pt x="5698" y="1797"/>
                  <a:pt x="5698" y="1797"/>
                  <a:pt x="5698" y="1797"/>
                </a:cubicBezTo>
                <a:cubicBezTo>
                  <a:pt x="5662" y="1791"/>
                  <a:pt x="5662" y="1791"/>
                  <a:pt x="5662" y="1791"/>
                </a:cubicBezTo>
                <a:cubicBezTo>
                  <a:pt x="5609" y="1767"/>
                  <a:pt x="5609" y="1767"/>
                  <a:pt x="5609" y="1767"/>
                </a:cubicBezTo>
                <a:cubicBezTo>
                  <a:pt x="5573" y="1767"/>
                  <a:pt x="5573" y="1767"/>
                  <a:pt x="5573" y="1767"/>
                </a:cubicBezTo>
                <a:cubicBezTo>
                  <a:pt x="5561" y="1737"/>
                  <a:pt x="5561" y="1737"/>
                  <a:pt x="5561" y="1737"/>
                </a:cubicBezTo>
                <a:cubicBezTo>
                  <a:pt x="5544" y="1708"/>
                  <a:pt x="5544" y="1708"/>
                  <a:pt x="5544" y="1708"/>
                </a:cubicBezTo>
                <a:cubicBezTo>
                  <a:pt x="5479" y="1708"/>
                  <a:pt x="5479" y="1708"/>
                  <a:pt x="5479" y="1708"/>
                </a:cubicBezTo>
                <a:cubicBezTo>
                  <a:pt x="5449" y="1708"/>
                  <a:pt x="5449" y="1708"/>
                  <a:pt x="5449" y="1708"/>
                </a:cubicBezTo>
                <a:cubicBezTo>
                  <a:pt x="5449" y="1654"/>
                  <a:pt x="5449" y="1654"/>
                  <a:pt x="5449" y="1654"/>
                </a:cubicBezTo>
                <a:cubicBezTo>
                  <a:pt x="5496" y="1654"/>
                  <a:pt x="5496" y="1654"/>
                  <a:pt x="5496" y="1654"/>
                </a:cubicBezTo>
                <a:cubicBezTo>
                  <a:pt x="5520" y="1636"/>
                  <a:pt x="5520" y="1636"/>
                  <a:pt x="5520" y="1636"/>
                </a:cubicBezTo>
                <a:cubicBezTo>
                  <a:pt x="5455" y="1619"/>
                  <a:pt x="5455" y="1619"/>
                  <a:pt x="5455" y="1619"/>
                </a:cubicBezTo>
                <a:cubicBezTo>
                  <a:pt x="5467" y="1595"/>
                  <a:pt x="5467" y="1595"/>
                  <a:pt x="5467" y="1595"/>
                </a:cubicBezTo>
                <a:cubicBezTo>
                  <a:pt x="5496" y="1589"/>
                  <a:pt x="5496" y="1589"/>
                  <a:pt x="5496" y="1589"/>
                </a:cubicBezTo>
                <a:cubicBezTo>
                  <a:pt x="5461" y="1559"/>
                  <a:pt x="5461" y="1559"/>
                  <a:pt x="5461" y="1559"/>
                </a:cubicBezTo>
                <a:cubicBezTo>
                  <a:pt x="5407" y="1542"/>
                  <a:pt x="5407" y="1542"/>
                  <a:pt x="5407" y="1542"/>
                </a:cubicBezTo>
                <a:cubicBezTo>
                  <a:pt x="5425" y="1512"/>
                  <a:pt x="5425" y="1512"/>
                  <a:pt x="5425" y="1512"/>
                </a:cubicBezTo>
                <a:cubicBezTo>
                  <a:pt x="5372" y="1488"/>
                  <a:pt x="5372" y="1488"/>
                  <a:pt x="5372" y="1488"/>
                </a:cubicBezTo>
                <a:cubicBezTo>
                  <a:pt x="5312" y="1494"/>
                  <a:pt x="5312" y="1494"/>
                  <a:pt x="5312" y="1494"/>
                </a:cubicBezTo>
                <a:cubicBezTo>
                  <a:pt x="5306" y="1465"/>
                  <a:pt x="5306" y="1465"/>
                  <a:pt x="5306" y="1465"/>
                </a:cubicBezTo>
                <a:cubicBezTo>
                  <a:pt x="5259" y="1465"/>
                  <a:pt x="5259" y="1465"/>
                  <a:pt x="5259" y="1465"/>
                </a:cubicBezTo>
                <a:cubicBezTo>
                  <a:pt x="5235" y="1459"/>
                  <a:pt x="5235" y="1459"/>
                  <a:pt x="5235" y="1459"/>
                </a:cubicBezTo>
                <a:cubicBezTo>
                  <a:pt x="5277" y="1429"/>
                  <a:pt x="5277" y="1429"/>
                  <a:pt x="5277" y="1429"/>
                </a:cubicBezTo>
                <a:cubicBezTo>
                  <a:pt x="5224" y="1417"/>
                  <a:pt x="5224" y="1417"/>
                  <a:pt x="5224" y="1417"/>
                </a:cubicBezTo>
                <a:cubicBezTo>
                  <a:pt x="5152" y="1429"/>
                  <a:pt x="5152" y="1429"/>
                  <a:pt x="5152" y="1429"/>
                </a:cubicBezTo>
                <a:cubicBezTo>
                  <a:pt x="5111" y="1387"/>
                  <a:pt x="5111" y="1387"/>
                  <a:pt x="5111" y="1387"/>
                </a:cubicBezTo>
                <a:cubicBezTo>
                  <a:pt x="5105" y="1358"/>
                  <a:pt x="5105" y="1358"/>
                  <a:pt x="5105" y="1358"/>
                </a:cubicBezTo>
                <a:cubicBezTo>
                  <a:pt x="5057" y="1358"/>
                  <a:pt x="5057" y="1358"/>
                  <a:pt x="5057" y="1358"/>
                </a:cubicBezTo>
                <a:cubicBezTo>
                  <a:pt x="5057" y="1328"/>
                  <a:pt x="5057" y="1328"/>
                  <a:pt x="5057" y="1328"/>
                </a:cubicBezTo>
                <a:cubicBezTo>
                  <a:pt x="4986" y="1304"/>
                  <a:pt x="4986" y="1304"/>
                  <a:pt x="4986" y="1304"/>
                </a:cubicBezTo>
                <a:cubicBezTo>
                  <a:pt x="4897" y="1304"/>
                  <a:pt x="4897" y="1304"/>
                  <a:pt x="4897" y="1304"/>
                </a:cubicBezTo>
                <a:cubicBezTo>
                  <a:pt x="4886" y="1328"/>
                  <a:pt x="4886" y="1328"/>
                  <a:pt x="4886" y="1328"/>
                </a:cubicBezTo>
                <a:cubicBezTo>
                  <a:pt x="4844" y="1334"/>
                  <a:pt x="4844" y="1334"/>
                  <a:pt x="4844" y="1334"/>
                </a:cubicBezTo>
                <a:cubicBezTo>
                  <a:pt x="4802" y="1328"/>
                  <a:pt x="4802" y="1328"/>
                  <a:pt x="4802" y="1328"/>
                </a:cubicBezTo>
                <a:cubicBezTo>
                  <a:pt x="4785" y="1358"/>
                  <a:pt x="4785" y="1358"/>
                  <a:pt x="4785" y="1358"/>
                </a:cubicBezTo>
                <a:cubicBezTo>
                  <a:pt x="4743" y="1358"/>
                  <a:pt x="4743" y="1358"/>
                  <a:pt x="4743" y="1358"/>
                </a:cubicBezTo>
                <a:cubicBezTo>
                  <a:pt x="4737" y="1322"/>
                  <a:pt x="4737" y="1322"/>
                  <a:pt x="4737" y="1322"/>
                </a:cubicBezTo>
                <a:cubicBezTo>
                  <a:pt x="4767" y="1281"/>
                  <a:pt x="4767" y="1281"/>
                  <a:pt x="4767" y="1281"/>
                </a:cubicBezTo>
                <a:cubicBezTo>
                  <a:pt x="4725" y="1233"/>
                  <a:pt x="4725" y="1233"/>
                  <a:pt x="4725" y="1233"/>
                </a:cubicBezTo>
                <a:cubicBezTo>
                  <a:pt x="4702" y="1186"/>
                  <a:pt x="4702" y="1186"/>
                  <a:pt x="4702" y="1186"/>
                </a:cubicBezTo>
                <a:cubicBezTo>
                  <a:pt x="4625" y="1186"/>
                  <a:pt x="4625" y="1186"/>
                  <a:pt x="4625" y="1186"/>
                </a:cubicBezTo>
                <a:cubicBezTo>
                  <a:pt x="4583" y="1221"/>
                  <a:pt x="4583" y="1221"/>
                  <a:pt x="4583" y="1221"/>
                </a:cubicBezTo>
                <a:cubicBezTo>
                  <a:pt x="4530" y="1221"/>
                  <a:pt x="4530" y="1221"/>
                  <a:pt x="4530" y="1221"/>
                </a:cubicBezTo>
                <a:cubicBezTo>
                  <a:pt x="4494" y="1245"/>
                  <a:pt x="4494" y="1245"/>
                  <a:pt x="4494" y="1245"/>
                </a:cubicBezTo>
                <a:cubicBezTo>
                  <a:pt x="4488" y="1293"/>
                  <a:pt x="4488" y="1293"/>
                  <a:pt x="4488" y="1293"/>
                </a:cubicBezTo>
                <a:cubicBezTo>
                  <a:pt x="4518" y="1340"/>
                  <a:pt x="4518" y="1340"/>
                  <a:pt x="4518" y="1340"/>
                </a:cubicBezTo>
                <a:cubicBezTo>
                  <a:pt x="4494" y="1370"/>
                  <a:pt x="4494" y="1370"/>
                  <a:pt x="4494" y="1370"/>
                </a:cubicBezTo>
                <a:cubicBezTo>
                  <a:pt x="4542" y="1429"/>
                  <a:pt x="4542" y="1429"/>
                  <a:pt x="4542" y="1429"/>
                </a:cubicBezTo>
                <a:cubicBezTo>
                  <a:pt x="4506" y="1435"/>
                  <a:pt x="4506" y="1435"/>
                  <a:pt x="4506" y="1435"/>
                </a:cubicBezTo>
                <a:cubicBezTo>
                  <a:pt x="4453" y="1387"/>
                  <a:pt x="4453" y="1387"/>
                  <a:pt x="4453" y="1387"/>
                </a:cubicBezTo>
                <a:cubicBezTo>
                  <a:pt x="4435" y="1316"/>
                  <a:pt x="4435" y="1316"/>
                  <a:pt x="4435" y="1316"/>
                </a:cubicBezTo>
                <a:cubicBezTo>
                  <a:pt x="4429" y="1269"/>
                  <a:pt x="4429" y="1269"/>
                  <a:pt x="4429" y="1269"/>
                </a:cubicBezTo>
                <a:cubicBezTo>
                  <a:pt x="4470" y="1221"/>
                  <a:pt x="4470" y="1221"/>
                  <a:pt x="4470" y="1221"/>
                </a:cubicBezTo>
                <a:cubicBezTo>
                  <a:pt x="4524" y="1186"/>
                  <a:pt x="4524" y="1186"/>
                  <a:pt x="4524" y="1186"/>
                </a:cubicBezTo>
                <a:cubicBezTo>
                  <a:pt x="4447" y="1186"/>
                  <a:pt x="4447" y="1186"/>
                  <a:pt x="4447" y="1186"/>
                </a:cubicBezTo>
                <a:cubicBezTo>
                  <a:pt x="4370" y="1192"/>
                  <a:pt x="4370" y="1192"/>
                  <a:pt x="4370" y="1192"/>
                </a:cubicBezTo>
                <a:cubicBezTo>
                  <a:pt x="4299" y="1251"/>
                  <a:pt x="4299" y="1251"/>
                  <a:pt x="4299" y="1251"/>
                </a:cubicBezTo>
                <a:cubicBezTo>
                  <a:pt x="4257" y="1328"/>
                  <a:pt x="4257" y="1328"/>
                  <a:pt x="4257" y="1328"/>
                </a:cubicBezTo>
                <a:cubicBezTo>
                  <a:pt x="4251" y="1429"/>
                  <a:pt x="4251" y="1429"/>
                  <a:pt x="4251" y="1429"/>
                </a:cubicBezTo>
                <a:cubicBezTo>
                  <a:pt x="4316" y="1441"/>
                  <a:pt x="4316" y="1441"/>
                  <a:pt x="4316" y="1441"/>
                </a:cubicBezTo>
                <a:cubicBezTo>
                  <a:pt x="4364" y="1441"/>
                  <a:pt x="4364" y="1441"/>
                  <a:pt x="4364" y="1441"/>
                </a:cubicBezTo>
                <a:cubicBezTo>
                  <a:pt x="4381" y="1482"/>
                  <a:pt x="4381" y="1482"/>
                  <a:pt x="4381" y="1482"/>
                </a:cubicBezTo>
                <a:cubicBezTo>
                  <a:pt x="4334" y="1470"/>
                  <a:pt x="4334" y="1470"/>
                  <a:pt x="4334" y="1470"/>
                </a:cubicBezTo>
                <a:cubicBezTo>
                  <a:pt x="4275" y="1488"/>
                  <a:pt x="4275" y="1488"/>
                  <a:pt x="4275" y="1488"/>
                </a:cubicBezTo>
                <a:cubicBezTo>
                  <a:pt x="4322" y="1530"/>
                  <a:pt x="4322" y="1530"/>
                  <a:pt x="4322" y="1530"/>
                </a:cubicBezTo>
                <a:cubicBezTo>
                  <a:pt x="4388" y="1530"/>
                  <a:pt x="4388" y="1530"/>
                  <a:pt x="4388" y="1530"/>
                </a:cubicBezTo>
                <a:cubicBezTo>
                  <a:pt x="4417" y="1518"/>
                  <a:pt x="4417" y="1518"/>
                  <a:pt x="4417" y="1518"/>
                </a:cubicBezTo>
                <a:cubicBezTo>
                  <a:pt x="4459" y="1548"/>
                  <a:pt x="4459" y="1548"/>
                  <a:pt x="4459" y="1548"/>
                </a:cubicBezTo>
                <a:cubicBezTo>
                  <a:pt x="4542" y="1571"/>
                  <a:pt x="4542" y="1571"/>
                  <a:pt x="4542" y="1571"/>
                </a:cubicBezTo>
                <a:cubicBezTo>
                  <a:pt x="4494" y="1589"/>
                  <a:pt x="4494" y="1589"/>
                  <a:pt x="4494" y="1589"/>
                </a:cubicBezTo>
                <a:cubicBezTo>
                  <a:pt x="4488" y="1631"/>
                  <a:pt x="4488" y="1631"/>
                  <a:pt x="4488" y="1631"/>
                </a:cubicBezTo>
                <a:cubicBezTo>
                  <a:pt x="4524" y="1654"/>
                  <a:pt x="4524" y="1654"/>
                  <a:pt x="4524" y="1654"/>
                </a:cubicBezTo>
                <a:cubicBezTo>
                  <a:pt x="4470" y="1731"/>
                  <a:pt x="4470" y="1731"/>
                  <a:pt x="4470" y="1731"/>
                </a:cubicBezTo>
                <a:cubicBezTo>
                  <a:pt x="4441" y="1791"/>
                  <a:pt x="4441" y="1791"/>
                  <a:pt x="4441" y="1791"/>
                </a:cubicBezTo>
                <a:cubicBezTo>
                  <a:pt x="4405" y="1832"/>
                  <a:pt x="4405" y="1832"/>
                  <a:pt x="4405" y="1832"/>
                </a:cubicBezTo>
                <a:cubicBezTo>
                  <a:pt x="4364" y="1814"/>
                  <a:pt x="4364" y="1814"/>
                  <a:pt x="4364" y="1814"/>
                </a:cubicBezTo>
                <a:cubicBezTo>
                  <a:pt x="4340" y="1749"/>
                  <a:pt x="4340" y="1749"/>
                  <a:pt x="4340" y="1749"/>
                </a:cubicBezTo>
                <a:cubicBezTo>
                  <a:pt x="4364" y="1708"/>
                  <a:pt x="4364" y="1708"/>
                  <a:pt x="4364" y="1708"/>
                </a:cubicBezTo>
                <a:cubicBezTo>
                  <a:pt x="4293" y="1648"/>
                  <a:pt x="4293" y="1648"/>
                  <a:pt x="4293" y="1648"/>
                </a:cubicBezTo>
                <a:cubicBezTo>
                  <a:pt x="4239" y="1696"/>
                  <a:pt x="4239" y="1696"/>
                  <a:pt x="4239" y="1696"/>
                </a:cubicBezTo>
                <a:cubicBezTo>
                  <a:pt x="4156" y="1607"/>
                  <a:pt x="4156" y="1607"/>
                  <a:pt x="4156" y="1607"/>
                </a:cubicBezTo>
                <a:cubicBezTo>
                  <a:pt x="4127" y="1595"/>
                  <a:pt x="4127" y="1595"/>
                  <a:pt x="4127" y="1595"/>
                </a:cubicBezTo>
                <a:cubicBezTo>
                  <a:pt x="4133" y="1548"/>
                  <a:pt x="4133" y="1548"/>
                  <a:pt x="4133" y="1548"/>
                </a:cubicBezTo>
                <a:cubicBezTo>
                  <a:pt x="4121" y="1494"/>
                  <a:pt x="4121" y="1494"/>
                  <a:pt x="4121" y="1494"/>
                </a:cubicBezTo>
                <a:cubicBezTo>
                  <a:pt x="4085" y="1494"/>
                  <a:pt x="4085" y="1494"/>
                  <a:pt x="4085" y="1494"/>
                </a:cubicBezTo>
                <a:cubicBezTo>
                  <a:pt x="4085" y="1447"/>
                  <a:pt x="4085" y="1447"/>
                  <a:pt x="4085" y="1447"/>
                </a:cubicBezTo>
                <a:cubicBezTo>
                  <a:pt x="4026" y="1399"/>
                  <a:pt x="4026" y="1399"/>
                  <a:pt x="4026" y="1399"/>
                </a:cubicBezTo>
                <a:cubicBezTo>
                  <a:pt x="3955" y="1399"/>
                  <a:pt x="3955" y="1399"/>
                  <a:pt x="3955" y="1399"/>
                </a:cubicBezTo>
                <a:cubicBezTo>
                  <a:pt x="3943" y="1423"/>
                  <a:pt x="3943" y="1423"/>
                  <a:pt x="3943" y="1423"/>
                </a:cubicBezTo>
                <a:cubicBezTo>
                  <a:pt x="3907" y="1429"/>
                  <a:pt x="3907" y="1429"/>
                  <a:pt x="3907" y="1429"/>
                </a:cubicBezTo>
                <a:cubicBezTo>
                  <a:pt x="3878" y="1476"/>
                  <a:pt x="3878" y="1476"/>
                  <a:pt x="3878" y="1476"/>
                </a:cubicBezTo>
                <a:cubicBezTo>
                  <a:pt x="3895" y="1512"/>
                  <a:pt x="3895" y="1512"/>
                  <a:pt x="3895" y="1512"/>
                </a:cubicBezTo>
                <a:cubicBezTo>
                  <a:pt x="3883" y="1542"/>
                  <a:pt x="3883" y="1542"/>
                  <a:pt x="3883" y="1542"/>
                </a:cubicBezTo>
                <a:cubicBezTo>
                  <a:pt x="3943" y="1589"/>
                  <a:pt x="3943" y="1589"/>
                  <a:pt x="3943" y="1589"/>
                </a:cubicBezTo>
                <a:cubicBezTo>
                  <a:pt x="3996" y="1619"/>
                  <a:pt x="3996" y="1619"/>
                  <a:pt x="3996" y="1619"/>
                </a:cubicBezTo>
                <a:cubicBezTo>
                  <a:pt x="3978" y="1660"/>
                  <a:pt x="3978" y="1660"/>
                  <a:pt x="3978" y="1660"/>
                </a:cubicBezTo>
                <a:cubicBezTo>
                  <a:pt x="3919" y="1648"/>
                  <a:pt x="3919" y="1648"/>
                  <a:pt x="3919" y="1648"/>
                </a:cubicBezTo>
                <a:cubicBezTo>
                  <a:pt x="3937" y="1702"/>
                  <a:pt x="3937" y="1702"/>
                  <a:pt x="3937" y="1702"/>
                </a:cubicBezTo>
                <a:cubicBezTo>
                  <a:pt x="3990" y="1696"/>
                  <a:pt x="3990" y="1696"/>
                  <a:pt x="3990" y="1696"/>
                </a:cubicBezTo>
                <a:cubicBezTo>
                  <a:pt x="4044" y="1660"/>
                  <a:pt x="4044" y="1660"/>
                  <a:pt x="4044" y="1660"/>
                </a:cubicBezTo>
                <a:cubicBezTo>
                  <a:pt x="4044" y="1714"/>
                  <a:pt x="4044" y="1714"/>
                  <a:pt x="4044" y="1714"/>
                </a:cubicBezTo>
                <a:cubicBezTo>
                  <a:pt x="3949" y="1767"/>
                  <a:pt x="3949" y="1767"/>
                  <a:pt x="3949" y="1767"/>
                </a:cubicBezTo>
                <a:cubicBezTo>
                  <a:pt x="3955" y="1838"/>
                  <a:pt x="3955" y="1838"/>
                  <a:pt x="3955" y="1838"/>
                </a:cubicBezTo>
                <a:cubicBezTo>
                  <a:pt x="3890" y="1802"/>
                  <a:pt x="3890" y="1802"/>
                  <a:pt x="3890" y="1802"/>
                </a:cubicBezTo>
                <a:cubicBezTo>
                  <a:pt x="3907" y="1749"/>
                  <a:pt x="3907" y="1749"/>
                  <a:pt x="3907" y="1749"/>
                </a:cubicBezTo>
                <a:cubicBezTo>
                  <a:pt x="3872" y="1749"/>
                  <a:pt x="3872" y="1749"/>
                  <a:pt x="3872" y="1749"/>
                </a:cubicBezTo>
                <a:cubicBezTo>
                  <a:pt x="3866" y="1702"/>
                  <a:pt x="3866" y="1702"/>
                  <a:pt x="3866" y="1702"/>
                </a:cubicBezTo>
                <a:cubicBezTo>
                  <a:pt x="3901" y="1702"/>
                  <a:pt x="3901" y="1702"/>
                  <a:pt x="3901" y="1702"/>
                </a:cubicBezTo>
                <a:cubicBezTo>
                  <a:pt x="3890" y="1631"/>
                  <a:pt x="3890" y="1631"/>
                  <a:pt x="3890" y="1631"/>
                </a:cubicBezTo>
                <a:cubicBezTo>
                  <a:pt x="3801" y="1583"/>
                  <a:pt x="3801" y="1583"/>
                  <a:pt x="3801" y="1583"/>
                </a:cubicBezTo>
                <a:cubicBezTo>
                  <a:pt x="3783" y="1636"/>
                  <a:pt x="3783" y="1636"/>
                  <a:pt x="3783" y="1636"/>
                </a:cubicBezTo>
                <a:cubicBezTo>
                  <a:pt x="3729" y="1660"/>
                  <a:pt x="3729" y="1660"/>
                  <a:pt x="3729" y="1660"/>
                </a:cubicBezTo>
                <a:cubicBezTo>
                  <a:pt x="3812" y="1714"/>
                  <a:pt x="3812" y="1714"/>
                  <a:pt x="3812" y="1714"/>
                </a:cubicBezTo>
                <a:cubicBezTo>
                  <a:pt x="3777" y="1743"/>
                  <a:pt x="3777" y="1743"/>
                  <a:pt x="3777" y="1743"/>
                </a:cubicBezTo>
                <a:cubicBezTo>
                  <a:pt x="3759" y="1785"/>
                  <a:pt x="3759" y="1785"/>
                  <a:pt x="3759" y="1785"/>
                </a:cubicBezTo>
                <a:cubicBezTo>
                  <a:pt x="3605" y="1791"/>
                  <a:pt x="3605" y="1791"/>
                  <a:pt x="3605" y="1791"/>
                </a:cubicBezTo>
                <a:cubicBezTo>
                  <a:pt x="3528" y="1761"/>
                  <a:pt x="3528" y="1761"/>
                  <a:pt x="3528" y="1761"/>
                </a:cubicBezTo>
                <a:cubicBezTo>
                  <a:pt x="3474" y="1749"/>
                  <a:pt x="3474" y="1749"/>
                  <a:pt x="3474" y="1749"/>
                </a:cubicBezTo>
                <a:cubicBezTo>
                  <a:pt x="3397" y="1708"/>
                  <a:pt x="3397" y="1708"/>
                  <a:pt x="3397" y="1708"/>
                </a:cubicBezTo>
                <a:cubicBezTo>
                  <a:pt x="3344" y="1737"/>
                  <a:pt x="3344" y="1737"/>
                  <a:pt x="3344" y="1737"/>
                </a:cubicBezTo>
                <a:cubicBezTo>
                  <a:pt x="3267" y="1773"/>
                  <a:pt x="3267" y="1773"/>
                  <a:pt x="3267" y="1773"/>
                </a:cubicBezTo>
                <a:cubicBezTo>
                  <a:pt x="3285" y="1820"/>
                  <a:pt x="3285" y="1820"/>
                  <a:pt x="3285" y="1820"/>
                </a:cubicBezTo>
                <a:cubicBezTo>
                  <a:pt x="3273" y="1897"/>
                  <a:pt x="3273" y="1897"/>
                  <a:pt x="3273" y="1897"/>
                </a:cubicBezTo>
                <a:cubicBezTo>
                  <a:pt x="3225" y="1809"/>
                  <a:pt x="3225" y="1809"/>
                  <a:pt x="3225" y="1809"/>
                </a:cubicBezTo>
                <a:cubicBezTo>
                  <a:pt x="3148" y="1773"/>
                  <a:pt x="3148" y="1773"/>
                  <a:pt x="3148" y="1773"/>
                </a:cubicBezTo>
                <a:cubicBezTo>
                  <a:pt x="3065" y="1791"/>
                  <a:pt x="3065" y="1791"/>
                  <a:pt x="3065" y="1791"/>
                </a:cubicBezTo>
                <a:cubicBezTo>
                  <a:pt x="2876" y="1773"/>
                  <a:pt x="2876" y="1773"/>
                  <a:pt x="2876" y="1773"/>
                </a:cubicBezTo>
                <a:cubicBezTo>
                  <a:pt x="2876" y="1749"/>
                  <a:pt x="2876" y="1749"/>
                  <a:pt x="2876" y="1749"/>
                </a:cubicBezTo>
                <a:cubicBezTo>
                  <a:pt x="2941" y="1725"/>
                  <a:pt x="2941" y="1725"/>
                  <a:pt x="2941" y="1725"/>
                </a:cubicBezTo>
                <a:cubicBezTo>
                  <a:pt x="2846" y="1678"/>
                  <a:pt x="2846" y="1678"/>
                  <a:pt x="2846" y="1678"/>
                </a:cubicBezTo>
                <a:cubicBezTo>
                  <a:pt x="2787" y="1678"/>
                  <a:pt x="2787" y="1678"/>
                  <a:pt x="2787" y="1678"/>
                </a:cubicBezTo>
                <a:cubicBezTo>
                  <a:pt x="2615" y="1631"/>
                  <a:pt x="2615" y="1631"/>
                  <a:pt x="2615" y="1631"/>
                </a:cubicBezTo>
                <a:cubicBezTo>
                  <a:pt x="2573" y="1595"/>
                  <a:pt x="2573" y="1595"/>
                  <a:pt x="2573" y="1595"/>
                </a:cubicBezTo>
                <a:cubicBezTo>
                  <a:pt x="2496" y="1583"/>
                  <a:pt x="2496" y="1583"/>
                  <a:pt x="2496" y="1583"/>
                </a:cubicBezTo>
                <a:cubicBezTo>
                  <a:pt x="2449" y="1589"/>
                  <a:pt x="2449" y="1589"/>
                  <a:pt x="2449" y="1589"/>
                </a:cubicBezTo>
                <a:cubicBezTo>
                  <a:pt x="2431" y="1619"/>
                  <a:pt x="2431" y="1619"/>
                  <a:pt x="2431" y="1619"/>
                </a:cubicBezTo>
                <a:cubicBezTo>
                  <a:pt x="2389" y="1631"/>
                  <a:pt x="2389" y="1631"/>
                  <a:pt x="2389" y="1631"/>
                </a:cubicBezTo>
                <a:cubicBezTo>
                  <a:pt x="2342" y="1559"/>
                  <a:pt x="2342" y="1559"/>
                  <a:pt x="2342" y="1559"/>
                </a:cubicBezTo>
                <a:cubicBezTo>
                  <a:pt x="2318" y="1619"/>
                  <a:pt x="2318" y="1619"/>
                  <a:pt x="2318" y="1619"/>
                </a:cubicBezTo>
                <a:cubicBezTo>
                  <a:pt x="2265" y="1613"/>
                  <a:pt x="2265" y="1613"/>
                  <a:pt x="2265" y="1613"/>
                </a:cubicBezTo>
                <a:cubicBezTo>
                  <a:pt x="2217" y="1530"/>
                  <a:pt x="2217" y="1530"/>
                  <a:pt x="2217" y="1530"/>
                </a:cubicBezTo>
                <a:cubicBezTo>
                  <a:pt x="2158" y="1512"/>
                  <a:pt x="2158" y="1512"/>
                  <a:pt x="2158" y="1512"/>
                </a:cubicBezTo>
                <a:cubicBezTo>
                  <a:pt x="2140" y="1571"/>
                  <a:pt x="2140" y="1571"/>
                  <a:pt x="2140" y="1571"/>
                </a:cubicBezTo>
                <a:cubicBezTo>
                  <a:pt x="2105" y="1601"/>
                  <a:pt x="2105" y="1601"/>
                  <a:pt x="2105" y="1601"/>
                </a:cubicBezTo>
                <a:cubicBezTo>
                  <a:pt x="2045" y="1613"/>
                  <a:pt x="2045" y="1613"/>
                  <a:pt x="2045" y="1613"/>
                </a:cubicBezTo>
                <a:cubicBezTo>
                  <a:pt x="1974" y="1636"/>
                  <a:pt x="1974" y="1636"/>
                  <a:pt x="1974" y="1636"/>
                </a:cubicBezTo>
                <a:cubicBezTo>
                  <a:pt x="1897" y="1672"/>
                  <a:pt x="1897" y="1672"/>
                  <a:pt x="1897" y="1672"/>
                </a:cubicBezTo>
                <a:cubicBezTo>
                  <a:pt x="1957" y="1619"/>
                  <a:pt x="1957" y="1619"/>
                  <a:pt x="1957" y="1619"/>
                </a:cubicBezTo>
                <a:cubicBezTo>
                  <a:pt x="2022" y="1601"/>
                  <a:pt x="2022" y="1601"/>
                  <a:pt x="2022" y="1601"/>
                </a:cubicBezTo>
                <a:cubicBezTo>
                  <a:pt x="2069" y="1583"/>
                  <a:pt x="2069" y="1583"/>
                  <a:pt x="2069" y="1583"/>
                </a:cubicBezTo>
                <a:cubicBezTo>
                  <a:pt x="2087" y="1554"/>
                  <a:pt x="2087" y="1554"/>
                  <a:pt x="2087" y="1554"/>
                </a:cubicBezTo>
                <a:cubicBezTo>
                  <a:pt x="2063" y="1548"/>
                  <a:pt x="2063" y="1548"/>
                  <a:pt x="2063" y="1548"/>
                </a:cubicBezTo>
                <a:cubicBezTo>
                  <a:pt x="1986" y="1571"/>
                  <a:pt x="1986" y="1571"/>
                  <a:pt x="1986" y="1571"/>
                </a:cubicBezTo>
                <a:cubicBezTo>
                  <a:pt x="1897" y="1613"/>
                  <a:pt x="1897" y="1613"/>
                  <a:pt x="1897" y="1613"/>
                </a:cubicBezTo>
                <a:cubicBezTo>
                  <a:pt x="1850" y="1613"/>
                  <a:pt x="1850" y="1613"/>
                  <a:pt x="1850" y="1613"/>
                </a:cubicBezTo>
                <a:cubicBezTo>
                  <a:pt x="1802" y="1613"/>
                  <a:pt x="1802" y="1613"/>
                  <a:pt x="1802" y="1613"/>
                </a:cubicBezTo>
                <a:cubicBezTo>
                  <a:pt x="1713" y="1666"/>
                  <a:pt x="1713" y="1666"/>
                  <a:pt x="1713" y="1666"/>
                </a:cubicBezTo>
                <a:cubicBezTo>
                  <a:pt x="1624" y="1654"/>
                  <a:pt x="1624" y="1654"/>
                  <a:pt x="1624" y="1654"/>
                </a:cubicBezTo>
                <a:cubicBezTo>
                  <a:pt x="1553" y="1601"/>
                  <a:pt x="1553" y="1601"/>
                  <a:pt x="1553" y="1601"/>
                </a:cubicBezTo>
                <a:cubicBezTo>
                  <a:pt x="1423" y="1595"/>
                  <a:pt x="1423" y="1595"/>
                  <a:pt x="1423" y="1595"/>
                </a:cubicBezTo>
                <a:cubicBezTo>
                  <a:pt x="1376" y="1571"/>
                  <a:pt x="1376" y="1571"/>
                  <a:pt x="1376" y="1571"/>
                </a:cubicBezTo>
                <a:cubicBezTo>
                  <a:pt x="1310" y="1559"/>
                  <a:pt x="1310" y="1559"/>
                  <a:pt x="1310" y="1559"/>
                </a:cubicBezTo>
                <a:cubicBezTo>
                  <a:pt x="1233" y="1571"/>
                  <a:pt x="1233" y="1571"/>
                  <a:pt x="1233" y="1571"/>
                </a:cubicBezTo>
                <a:cubicBezTo>
                  <a:pt x="1180" y="1548"/>
                  <a:pt x="1180" y="1548"/>
                  <a:pt x="1180" y="1548"/>
                </a:cubicBezTo>
                <a:cubicBezTo>
                  <a:pt x="1097" y="1548"/>
                  <a:pt x="1097" y="1548"/>
                  <a:pt x="1097" y="1548"/>
                </a:cubicBezTo>
                <a:cubicBezTo>
                  <a:pt x="1008" y="1524"/>
                  <a:pt x="1008" y="1524"/>
                  <a:pt x="1008" y="1524"/>
                </a:cubicBezTo>
                <a:cubicBezTo>
                  <a:pt x="931" y="1524"/>
                  <a:pt x="931" y="1524"/>
                  <a:pt x="931" y="1524"/>
                </a:cubicBezTo>
                <a:cubicBezTo>
                  <a:pt x="866" y="1524"/>
                  <a:pt x="866" y="1524"/>
                  <a:pt x="866" y="1524"/>
                </a:cubicBezTo>
                <a:cubicBezTo>
                  <a:pt x="848" y="1482"/>
                  <a:pt x="848" y="1482"/>
                  <a:pt x="848" y="1482"/>
                </a:cubicBezTo>
                <a:cubicBezTo>
                  <a:pt x="723" y="1476"/>
                  <a:pt x="723" y="1476"/>
                  <a:pt x="723" y="1476"/>
                </a:cubicBezTo>
                <a:cubicBezTo>
                  <a:pt x="670" y="1482"/>
                  <a:pt x="670" y="1482"/>
                  <a:pt x="670" y="1482"/>
                </a:cubicBezTo>
                <a:cubicBezTo>
                  <a:pt x="688" y="1453"/>
                  <a:pt x="688" y="1453"/>
                  <a:pt x="688" y="1453"/>
                </a:cubicBezTo>
                <a:cubicBezTo>
                  <a:pt x="611" y="1447"/>
                  <a:pt x="611" y="1447"/>
                  <a:pt x="611" y="1447"/>
                </a:cubicBezTo>
                <a:cubicBezTo>
                  <a:pt x="545" y="1488"/>
                  <a:pt x="545" y="1488"/>
                  <a:pt x="545" y="1488"/>
                </a:cubicBezTo>
                <a:cubicBezTo>
                  <a:pt x="445" y="1488"/>
                  <a:pt x="445" y="1488"/>
                  <a:pt x="445" y="1488"/>
                </a:cubicBezTo>
                <a:cubicBezTo>
                  <a:pt x="368" y="1542"/>
                  <a:pt x="368" y="1542"/>
                  <a:pt x="368" y="1542"/>
                </a:cubicBezTo>
                <a:cubicBezTo>
                  <a:pt x="308" y="1542"/>
                  <a:pt x="308" y="1542"/>
                  <a:pt x="308" y="1542"/>
                </a:cubicBezTo>
                <a:cubicBezTo>
                  <a:pt x="255" y="1583"/>
                  <a:pt x="255" y="1583"/>
                  <a:pt x="255" y="1583"/>
                </a:cubicBezTo>
                <a:cubicBezTo>
                  <a:pt x="249" y="1636"/>
                  <a:pt x="249" y="1636"/>
                  <a:pt x="249" y="1636"/>
                </a:cubicBezTo>
                <a:cubicBezTo>
                  <a:pt x="184" y="1678"/>
                  <a:pt x="184" y="1678"/>
                  <a:pt x="184" y="1678"/>
                </a:cubicBezTo>
                <a:cubicBezTo>
                  <a:pt x="83" y="1678"/>
                  <a:pt x="83" y="1678"/>
                  <a:pt x="83" y="1678"/>
                </a:cubicBezTo>
                <a:cubicBezTo>
                  <a:pt x="65" y="1737"/>
                  <a:pt x="65" y="1737"/>
                  <a:pt x="65" y="1737"/>
                </a:cubicBezTo>
                <a:cubicBezTo>
                  <a:pt x="184" y="1791"/>
                  <a:pt x="184" y="1791"/>
                  <a:pt x="184" y="1791"/>
                </a:cubicBezTo>
                <a:cubicBezTo>
                  <a:pt x="219" y="1844"/>
                  <a:pt x="219" y="1844"/>
                  <a:pt x="219" y="1844"/>
                </a:cubicBezTo>
                <a:cubicBezTo>
                  <a:pt x="285" y="1868"/>
                  <a:pt x="285" y="1868"/>
                  <a:pt x="285" y="1868"/>
                </a:cubicBezTo>
                <a:cubicBezTo>
                  <a:pt x="332" y="1933"/>
                  <a:pt x="332" y="1933"/>
                  <a:pt x="332" y="1933"/>
                </a:cubicBezTo>
                <a:cubicBezTo>
                  <a:pt x="267" y="1945"/>
                  <a:pt x="267" y="1945"/>
                  <a:pt x="267" y="1945"/>
                </a:cubicBezTo>
                <a:cubicBezTo>
                  <a:pt x="207" y="1933"/>
                  <a:pt x="207" y="1933"/>
                  <a:pt x="207" y="1933"/>
                </a:cubicBezTo>
                <a:cubicBezTo>
                  <a:pt x="201" y="1880"/>
                  <a:pt x="201" y="1880"/>
                  <a:pt x="201" y="1880"/>
                </a:cubicBezTo>
                <a:cubicBezTo>
                  <a:pt x="130" y="1921"/>
                  <a:pt x="130" y="1921"/>
                  <a:pt x="130" y="1921"/>
                </a:cubicBezTo>
                <a:cubicBezTo>
                  <a:pt x="71" y="1927"/>
                  <a:pt x="71" y="1927"/>
                  <a:pt x="71" y="1927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30" y="2004"/>
                  <a:pt x="30" y="2004"/>
                  <a:pt x="30" y="2004"/>
                </a:cubicBezTo>
                <a:cubicBezTo>
                  <a:pt x="71" y="2034"/>
                  <a:pt x="71" y="2034"/>
                  <a:pt x="71" y="2034"/>
                </a:cubicBezTo>
                <a:cubicBezTo>
                  <a:pt x="95" y="2093"/>
                  <a:pt x="95" y="2093"/>
                  <a:pt x="95" y="2093"/>
                </a:cubicBezTo>
                <a:cubicBezTo>
                  <a:pt x="279" y="2075"/>
                  <a:pt x="279" y="2075"/>
                  <a:pt x="279" y="2075"/>
                </a:cubicBezTo>
                <a:cubicBezTo>
                  <a:pt x="326" y="2046"/>
                  <a:pt x="326" y="2046"/>
                  <a:pt x="326" y="2046"/>
                </a:cubicBezTo>
                <a:cubicBezTo>
                  <a:pt x="373" y="2052"/>
                  <a:pt x="373" y="2052"/>
                  <a:pt x="373" y="2052"/>
                </a:cubicBezTo>
                <a:cubicBezTo>
                  <a:pt x="362" y="2105"/>
                  <a:pt x="362" y="2105"/>
                  <a:pt x="362" y="2105"/>
                </a:cubicBezTo>
                <a:cubicBezTo>
                  <a:pt x="362" y="2170"/>
                  <a:pt x="362" y="2170"/>
                  <a:pt x="362" y="2170"/>
                </a:cubicBezTo>
                <a:cubicBezTo>
                  <a:pt x="296" y="2170"/>
                  <a:pt x="296" y="2170"/>
                  <a:pt x="296" y="2170"/>
                </a:cubicBezTo>
                <a:cubicBezTo>
                  <a:pt x="231" y="2194"/>
                  <a:pt x="231" y="2194"/>
                  <a:pt x="231" y="2194"/>
                </a:cubicBezTo>
                <a:cubicBezTo>
                  <a:pt x="172" y="2188"/>
                  <a:pt x="172" y="2188"/>
                  <a:pt x="172" y="2188"/>
                </a:cubicBezTo>
                <a:cubicBezTo>
                  <a:pt x="154" y="2253"/>
                  <a:pt x="154" y="2253"/>
                  <a:pt x="154" y="2253"/>
                </a:cubicBezTo>
                <a:cubicBezTo>
                  <a:pt x="89" y="2312"/>
                  <a:pt x="89" y="2312"/>
                  <a:pt x="89" y="2312"/>
                </a:cubicBezTo>
                <a:cubicBezTo>
                  <a:pt x="101" y="2354"/>
                  <a:pt x="101" y="2354"/>
                  <a:pt x="101" y="2354"/>
                </a:cubicBezTo>
                <a:cubicBezTo>
                  <a:pt x="130" y="2360"/>
                  <a:pt x="130" y="2360"/>
                  <a:pt x="130" y="2360"/>
                </a:cubicBezTo>
                <a:cubicBezTo>
                  <a:pt x="142" y="2395"/>
                  <a:pt x="142" y="2395"/>
                  <a:pt x="142" y="2395"/>
                </a:cubicBezTo>
                <a:cubicBezTo>
                  <a:pt x="172" y="2449"/>
                  <a:pt x="172" y="2449"/>
                  <a:pt x="172" y="2449"/>
                </a:cubicBezTo>
                <a:cubicBezTo>
                  <a:pt x="249" y="2478"/>
                  <a:pt x="249" y="2478"/>
                  <a:pt x="249" y="2478"/>
                </a:cubicBezTo>
                <a:cubicBezTo>
                  <a:pt x="285" y="2431"/>
                  <a:pt x="285" y="2431"/>
                  <a:pt x="285" y="2431"/>
                </a:cubicBezTo>
                <a:cubicBezTo>
                  <a:pt x="326" y="2490"/>
                  <a:pt x="326" y="2490"/>
                  <a:pt x="326" y="2490"/>
                </a:cubicBezTo>
                <a:cubicBezTo>
                  <a:pt x="320" y="2573"/>
                  <a:pt x="320" y="2573"/>
                  <a:pt x="320" y="2573"/>
                </a:cubicBezTo>
                <a:cubicBezTo>
                  <a:pt x="356" y="2573"/>
                  <a:pt x="356" y="2573"/>
                  <a:pt x="356" y="2573"/>
                </a:cubicBezTo>
                <a:cubicBezTo>
                  <a:pt x="385" y="2555"/>
                  <a:pt x="385" y="2555"/>
                  <a:pt x="385" y="2555"/>
                </a:cubicBezTo>
                <a:cubicBezTo>
                  <a:pt x="445" y="2555"/>
                  <a:pt x="445" y="2555"/>
                  <a:pt x="445" y="2555"/>
                </a:cubicBezTo>
                <a:cubicBezTo>
                  <a:pt x="486" y="2573"/>
                  <a:pt x="486" y="2573"/>
                  <a:pt x="486" y="2573"/>
                </a:cubicBezTo>
                <a:cubicBezTo>
                  <a:pt x="504" y="2538"/>
                  <a:pt x="504" y="2538"/>
                  <a:pt x="504" y="2538"/>
                </a:cubicBezTo>
                <a:cubicBezTo>
                  <a:pt x="545" y="2567"/>
                  <a:pt x="545" y="2567"/>
                  <a:pt x="545" y="2567"/>
                </a:cubicBezTo>
                <a:cubicBezTo>
                  <a:pt x="587" y="2544"/>
                  <a:pt x="587" y="2544"/>
                  <a:pt x="587" y="2544"/>
                </a:cubicBezTo>
                <a:cubicBezTo>
                  <a:pt x="587" y="2544"/>
                  <a:pt x="563" y="2597"/>
                  <a:pt x="563" y="2615"/>
                </a:cubicBezTo>
                <a:cubicBezTo>
                  <a:pt x="563" y="2632"/>
                  <a:pt x="528" y="2656"/>
                  <a:pt x="510" y="2662"/>
                </a:cubicBezTo>
                <a:cubicBezTo>
                  <a:pt x="492" y="2674"/>
                  <a:pt x="421" y="2733"/>
                  <a:pt x="421" y="2733"/>
                </a:cubicBezTo>
                <a:cubicBezTo>
                  <a:pt x="391" y="2775"/>
                  <a:pt x="391" y="2775"/>
                  <a:pt x="391" y="2775"/>
                </a:cubicBezTo>
                <a:cubicBezTo>
                  <a:pt x="332" y="2775"/>
                  <a:pt x="332" y="2775"/>
                  <a:pt x="332" y="2775"/>
                </a:cubicBezTo>
                <a:cubicBezTo>
                  <a:pt x="279" y="2816"/>
                  <a:pt x="279" y="2816"/>
                  <a:pt x="279" y="2816"/>
                </a:cubicBezTo>
                <a:cubicBezTo>
                  <a:pt x="201" y="2834"/>
                  <a:pt x="201" y="2834"/>
                  <a:pt x="201" y="2834"/>
                </a:cubicBezTo>
                <a:cubicBezTo>
                  <a:pt x="136" y="2887"/>
                  <a:pt x="136" y="2887"/>
                  <a:pt x="136" y="2887"/>
                </a:cubicBezTo>
                <a:cubicBezTo>
                  <a:pt x="172" y="2905"/>
                  <a:pt x="172" y="2905"/>
                  <a:pt x="172" y="2905"/>
                </a:cubicBezTo>
                <a:cubicBezTo>
                  <a:pt x="237" y="2858"/>
                  <a:pt x="237" y="2858"/>
                  <a:pt x="237" y="2858"/>
                </a:cubicBezTo>
                <a:cubicBezTo>
                  <a:pt x="279" y="2852"/>
                  <a:pt x="279" y="2852"/>
                  <a:pt x="279" y="2852"/>
                </a:cubicBezTo>
                <a:cubicBezTo>
                  <a:pt x="350" y="2816"/>
                  <a:pt x="350" y="2816"/>
                  <a:pt x="350" y="2816"/>
                </a:cubicBezTo>
                <a:cubicBezTo>
                  <a:pt x="433" y="2781"/>
                  <a:pt x="433" y="2781"/>
                  <a:pt x="433" y="2781"/>
                </a:cubicBezTo>
                <a:cubicBezTo>
                  <a:pt x="593" y="2704"/>
                  <a:pt x="593" y="2704"/>
                  <a:pt x="593" y="2704"/>
                </a:cubicBezTo>
                <a:cubicBezTo>
                  <a:pt x="616" y="2656"/>
                  <a:pt x="616" y="2656"/>
                  <a:pt x="616" y="2656"/>
                </a:cubicBezTo>
                <a:cubicBezTo>
                  <a:pt x="789" y="2561"/>
                  <a:pt x="789" y="2561"/>
                  <a:pt x="789" y="2561"/>
                </a:cubicBezTo>
                <a:cubicBezTo>
                  <a:pt x="741" y="2496"/>
                  <a:pt x="741" y="2496"/>
                  <a:pt x="741" y="2496"/>
                </a:cubicBezTo>
                <a:cubicBezTo>
                  <a:pt x="830" y="2449"/>
                  <a:pt x="830" y="2449"/>
                  <a:pt x="830" y="2449"/>
                </a:cubicBezTo>
                <a:cubicBezTo>
                  <a:pt x="871" y="2372"/>
                  <a:pt x="871" y="2372"/>
                  <a:pt x="871" y="2372"/>
                </a:cubicBezTo>
                <a:cubicBezTo>
                  <a:pt x="949" y="2354"/>
                  <a:pt x="949" y="2354"/>
                  <a:pt x="949" y="2354"/>
                </a:cubicBezTo>
                <a:cubicBezTo>
                  <a:pt x="990" y="2378"/>
                  <a:pt x="990" y="2378"/>
                  <a:pt x="990" y="2378"/>
                </a:cubicBezTo>
                <a:cubicBezTo>
                  <a:pt x="901" y="2413"/>
                  <a:pt x="901" y="2413"/>
                  <a:pt x="901" y="2413"/>
                </a:cubicBezTo>
                <a:cubicBezTo>
                  <a:pt x="877" y="2461"/>
                  <a:pt x="877" y="2461"/>
                  <a:pt x="877" y="2461"/>
                </a:cubicBezTo>
                <a:cubicBezTo>
                  <a:pt x="889" y="2508"/>
                  <a:pt x="889" y="2508"/>
                  <a:pt x="889" y="2508"/>
                </a:cubicBezTo>
                <a:cubicBezTo>
                  <a:pt x="1002" y="2455"/>
                  <a:pt x="1002" y="2455"/>
                  <a:pt x="1002" y="2455"/>
                </a:cubicBezTo>
                <a:cubicBezTo>
                  <a:pt x="1079" y="2443"/>
                  <a:pt x="1079" y="2443"/>
                  <a:pt x="1079" y="2443"/>
                </a:cubicBezTo>
                <a:lnTo>
                  <a:pt x="1061" y="2407"/>
                </a:lnTo>
                <a:close/>
                <a:moveTo>
                  <a:pt x="830" y="2639"/>
                </a:moveTo>
                <a:lnTo>
                  <a:pt x="830" y="2639"/>
                </a:lnTo>
                <a:cubicBezTo>
                  <a:pt x="830" y="2585"/>
                  <a:pt x="830" y="2585"/>
                  <a:pt x="830" y="2585"/>
                </a:cubicBezTo>
                <a:cubicBezTo>
                  <a:pt x="789" y="2615"/>
                  <a:pt x="789" y="2615"/>
                  <a:pt x="789" y="2615"/>
                </a:cubicBezTo>
                <a:cubicBezTo>
                  <a:pt x="711" y="2662"/>
                  <a:pt x="711" y="2662"/>
                  <a:pt x="711" y="2662"/>
                </a:cubicBezTo>
                <a:cubicBezTo>
                  <a:pt x="735" y="2716"/>
                  <a:pt x="735" y="2716"/>
                  <a:pt x="735" y="2716"/>
                </a:cubicBezTo>
                <a:cubicBezTo>
                  <a:pt x="789" y="2686"/>
                  <a:pt x="789" y="2686"/>
                  <a:pt x="789" y="2686"/>
                </a:cubicBezTo>
                <a:lnTo>
                  <a:pt x="830" y="26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We are …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02874" y="1653353"/>
            <a:ext cx="5033896" cy="1171814"/>
          </a:xfrm>
          <a:custGeom>
            <a:avLst/>
            <a:gdLst>
              <a:gd name="connsiteX0" fmla="*/ 0 w 2121308"/>
              <a:gd name="connsiteY0" fmla="*/ 247524 h 1484846"/>
              <a:gd name="connsiteX1" fmla="*/ 247524 w 2121308"/>
              <a:gd name="connsiteY1" fmla="*/ 0 h 1484846"/>
              <a:gd name="connsiteX2" fmla="*/ 1873784 w 2121308"/>
              <a:gd name="connsiteY2" fmla="*/ 0 h 1484846"/>
              <a:gd name="connsiteX3" fmla="*/ 2121308 w 2121308"/>
              <a:gd name="connsiteY3" fmla="*/ 247524 h 1484846"/>
              <a:gd name="connsiteX4" fmla="*/ 2121308 w 2121308"/>
              <a:gd name="connsiteY4" fmla="*/ 1237322 h 1484846"/>
              <a:gd name="connsiteX5" fmla="*/ 1873784 w 2121308"/>
              <a:gd name="connsiteY5" fmla="*/ 1484846 h 1484846"/>
              <a:gd name="connsiteX6" fmla="*/ 247524 w 2121308"/>
              <a:gd name="connsiteY6" fmla="*/ 1484846 h 1484846"/>
              <a:gd name="connsiteX7" fmla="*/ 0 w 2121308"/>
              <a:gd name="connsiteY7" fmla="*/ 1237322 h 1484846"/>
              <a:gd name="connsiteX8" fmla="*/ 0 w 2121308"/>
              <a:gd name="connsiteY8" fmla="*/ 247524 h 14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1308" h="1484846">
                <a:moveTo>
                  <a:pt x="0" y="247524"/>
                </a:moveTo>
                <a:cubicBezTo>
                  <a:pt x="0" y="110820"/>
                  <a:pt x="110820" y="0"/>
                  <a:pt x="247524" y="0"/>
                </a:cubicBezTo>
                <a:lnTo>
                  <a:pt x="1873784" y="0"/>
                </a:lnTo>
                <a:cubicBezTo>
                  <a:pt x="2010488" y="0"/>
                  <a:pt x="2121308" y="110820"/>
                  <a:pt x="2121308" y="247524"/>
                </a:cubicBezTo>
                <a:lnTo>
                  <a:pt x="2121308" y="1237322"/>
                </a:lnTo>
                <a:cubicBezTo>
                  <a:pt x="2121308" y="1374026"/>
                  <a:pt x="2010488" y="1484846"/>
                  <a:pt x="1873784" y="1484846"/>
                </a:cubicBezTo>
                <a:lnTo>
                  <a:pt x="247524" y="1484846"/>
                </a:lnTo>
                <a:cubicBezTo>
                  <a:pt x="110820" y="1484846"/>
                  <a:pt x="0" y="1374026"/>
                  <a:pt x="0" y="1237322"/>
                </a:cubicBezTo>
                <a:lnTo>
                  <a:pt x="0" y="247524"/>
                </a:lnTo>
                <a:close/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41077" tIns="141077" rIns="141077" bIns="141077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A full fledged developer and marketer of a smartphone and tablet app</a:t>
            </a:r>
            <a:endParaRPr lang="en-CA" sz="24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2061032" y="3117660"/>
            <a:ext cx="5033896" cy="1171814"/>
          </a:xfrm>
          <a:custGeom>
            <a:avLst/>
            <a:gdLst>
              <a:gd name="connsiteX0" fmla="*/ 0 w 2121308"/>
              <a:gd name="connsiteY0" fmla="*/ 247524 h 1484846"/>
              <a:gd name="connsiteX1" fmla="*/ 247524 w 2121308"/>
              <a:gd name="connsiteY1" fmla="*/ 0 h 1484846"/>
              <a:gd name="connsiteX2" fmla="*/ 1873784 w 2121308"/>
              <a:gd name="connsiteY2" fmla="*/ 0 h 1484846"/>
              <a:gd name="connsiteX3" fmla="*/ 2121308 w 2121308"/>
              <a:gd name="connsiteY3" fmla="*/ 247524 h 1484846"/>
              <a:gd name="connsiteX4" fmla="*/ 2121308 w 2121308"/>
              <a:gd name="connsiteY4" fmla="*/ 1237322 h 1484846"/>
              <a:gd name="connsiteX5" fmla="*/ 1873784 w 2121308"/>
              <a:gd name="connsiteY5" fmla="*/ 1484846 h 1484846"/>
              <a:gd name="connsiteX6" fmla="*/ 247524 w 2121308"/>
              <a:gd name="connsiteY6" fmla="*/ 1484846 h 1484846"/>
              <a:gd name="connsiteX7" fmla="*/ 0 w 2121308"/>
              <a:gd name="connsiteY7" fmla="*/ 1237322 h 1484846"/>
              <a:gd name="connsiteX8" fmla="*/ 0 w 2121308"/>
              <a:gd name="connsiteY8" fmla="*/ 247524 h 14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1308" h="1484846">
                <a:moveTo>
                  <a:pt x="0" y="247524"/>
                </a:moveTo>
                <a:cubicBezTo>
                  <a:pt x="0" y="110820"/>
                  <a:pt x="110820" y="0"/>
                  <a:pt x="247524" y="0"/>
                </a:cubicBezTo>
                <a:lnTo>
                  <a:pt x="1873784" y="0"/>
                </a:lnTo>
                <a:cubicBezTo>
                  <a:pt x="2010488" y="0"/>
                  <a:pt x="2121308" y="110820"/>
                  <a:pt x="2121308" y="247524"/>
                </a:cubicBezTo>
                <a:lnTo>
                  <a:pt x="2121308" y="1237322"/>
                </a:lnTo>
                <a:cubicBezTo>
                  <a:pt x="2121308" y="1374026"/>
                  <a:pt x="2010488" y="1484846"/>
                  <a:pt x="1873784" y="1484846"/>
                </a:cubicBezTo>
                <a:lnTo>
                  <a:pt x="247524" y="1484846"/>
                </a:lnTo>
                <a:cubicBezTo>
                  <a:pt x="110820" y="1484846"/>
                  <a:pt x="0" y="1374026"/>
                  <a:pt x="0" y="1237322"/>
                </a:cubicBezTo>
                <a:lnTo>
                  <a:pt x="0" y="247524"/>
                </a:lnTo>
                <a:close/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141077" tIns="141077" rIns="141077" bIns="141077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An entrepreneurial business</a:t>
            </a:r>
            <a:endParaRPr lang="en-CA" sz="24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3007021" y="4579627"/>
            <a:ext cx="5230529" cy="1171814"/>
          </a:xfrm>
          <a:custGeom>
            <a:avLst/>
            <a:gdLst>
              <a:gd name="connsiteX0" fmla="*/ 0 w 2121308"/>
              <a:gd name="connsiteY0" fmla="*/ 247524 h 1484846"/>
              <a:gd name="connsiteX1" fmla="*/ 247524 w 2121308"/>
              <a:gd name="connsiteY1" fmla="*/ 0 h 1484846"/>
              <a:gd name="connsiteX2" fmla="*/ 1873784 w 2121308"/>
              <a:gd name="connsiteY2" fmla="*/ 0 h 1484846"/>
              <a:gd name="connsiteX3" fmla="*/ 2121308 w 2121308"/>
              <a:gd name="connsiteY3" fmla="*/ 247524 h 1484846"/>
              <a:gd name="connsiteX4" fmla="*/ 2121308 w 2121308"/>
              <a:gd name="connsiteY4" fmla="*/ 1237322 h 1484846"/>
              <a:gd name="connsiteX5" fmla="*/ 1873784 w 2121308"/>
              <a:gd name="connsiteY5" fmla="*/ 1484846 h 1484846"/>
              <a:gd name="connsiteX6" fmla="*/ 247524 w 2121308"/>
              <a:gd name="connsiteY6" fmla="*/ 1484846 h 1484846"/>
              <a:gd name="connsiteX7" fmla="*/ 0 w 2121308"/>
              <a:gd name="connsiteY7" fmla="*/ 1237322 h 1484846"/>
              <a:gd name="connsiteX8" fmla="*/ 0 w 2121308"/>
              <a:gd name="connsiteY8" fmla="*/ 247524 h 148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1308" h="1484846">
                <a:moveTo>
                  <a:pt x="0" y="247524"/>
                </a:moveTo>
                <a:cubicBezTo>
                  <a:pt x="0" y="110820"/>
                  <a:pt x="110820" y="0"/>
                  <a:pt x="247524" y="0"/>
                </a:cubicBezTo>
                <a:lnTo>
                  <a:pt x="1873784" y="0"/>
                </a:lnTo>
                <a:cubicBezTo>
                  <a:pt x="2010488" y="0"/>
                  <a:pt x="2121308" y="110820"/>
                  <a:pt x="2121308" y="247524"/>
                </a:cubicBezTo>
                <a:lnTo>
                  <a:pt x="2121308" y="1237322"/>
                </a:lnTo>
                <a:cubicBezTo>
                  <a:pt x="2121308" y="1374026"/>
                  <a:pt x="2010488" y="1484846"/>
                  <a:pt x="1873784" y="1484846"/>
                </a:cubicBezTo>
                <a:lnTo>
                  <a:pt x="247524" y="1484846"/>
                </a:lnTo>
                <a:cubicBezTo>
                  <a:pt x="110820" y="1484846"/>
                  <a:pt x="0" y="1374026"/>
                  <a:pt x="0" y="1237322"/>
                </a:cubicBezTo>
                <a:lnTo>
                  <a:pt x="0" y="247524"/>
                </a:lnTo>
                <a:close/>
              </a:path>
            </a:pathLst>
          </a:cu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41077" tIns="141077" rIns="141077" bIns="141077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Focused on building a high quality app and then monetizing it</a:t>
            </a:r>
            <a:endParaRPr lang="en-CA" sz="24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  <a:ln>
            <a:noFill/>
          </a:ln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8031215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8032" y="975252"/>
            <a:ext cx="4353981" cy="667025"/>
          </a:xfrm>
          <a:prstGeom prst="roundRect">
            <a:avLst/>
          </a:prstGeom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285750" indent="-285750" algn="r">
              <a:buFont typeface="Wingdings" pitchFamily="2" charset="2"/>
              <a:buChar char="Ø"/>
            </a:pPr>
            <a:endParaRPr lang="en-US" sz="1600" b="1" dirty="0"/>
          </a:p>
          <a:p>
            <a:pPr marL="285750" indent="-285750" algn="r">
              <a:buFont typeface="Wingdings" pitchFamily="2" charset="2"/>
              <a:buChar char="Ø"/>
            </a:pPr>
            <a:endParaRPr lang="en-US" sz="1600" b="1" dirty="0"/>
          </a:p>
          <a:p>
            <a:pPr marL="0" indent="0" algn="r">
              <a:buNone/>
            </a:pPr>
            <a:r>
              <a:rPr lang="en-US" sz="2800" b="1" dirty="0"/>
              <a:t>B2C monetization of our app</a:t>
            </a:r>
          </a:p>
          <a:p>
            <a:pPr lvl="1" algn="r"/>
            <a:endParaRPr lang="en-US" sz="1400" b="1" dirty="0"/>
          </a:p>
          <a:p>
            <a:pPr marL="285750" indent="-285750" algn="r">
              <a:buFont typeface="Wingdings" pitchFamily="2" charset="2"/>
              <a:buChar char="Ø"/>
            </a:pPr>
            <a:endParaRPr lang="en-US" sz="1600" b="1" dirty="0"/>
          </a:p>
          <a:p>
            <a:pPr marL="285750" indent="-285750" algn="r">
              <a:buFont typeface="Wingdings" pitchFamily="2" charset="2"/>
              <a:buChar char="Ø"/>
            </a:pPr>
            <a:endParaRPr lang="en-US" sz="1600" b="1" dirty="0"/>
          </a:p>
        </p:txBody>
      </p:sp>
      <p:grpSp>
        <p:nvGrpSpPr>
          <p:cNvPr id="990" name="Group 989"/>
          <p:cNvGrpSpPr/>
          <p:nvPr/>
        </p:nvGrpSpPr>
        <p:grpSpPr>
          <a:xfrm>
            <a:off x="2669187" y="2018870"/>
            <a:ext cx="3535075" cy="1081582"/>
            <a:chOff x="1626137" y="1975332"/>
            <a:chExt cx="3440008" cy="1373178"/>
          </a:xfrm>
        </p:grpSpPr>
        <p:sp>
          <p:nvSpPr>
            <p:cNvPr id="73" name="Freeform 1085"/>
            <p:cNvSpPr>
              <a:spLocks noChangeArrowheads="1"/>
            </p:cNvSpPr>
            <p:nvPr/>
          </p:nvSpPr>
          <p:spPr bwMode="auto">
            <a:xfrm>
              <a:off x="1626137" y="1975332"/>
              <a:ext cx="3440008" cy="1373178"/>
            </a:xfrm>
            <a:custGeom>
              <a:avLst/>
              <a:gdLst>
                <a:gd name="T0" fmla="*/ 1646 w 1937"/>
                <a:gd name="T1" fmla="*/ 563 h 1142"/>
                <a:gd name="T2" fmla="*/ 1646 w 1937"/>
                <a:gd name="T3" fmla="*/ 563 h 1142"/>
                <a:gd name="T4" fmla="*/ 1570 w 1937"/>
                <a:gd name="T5" fmla="*/ 576 h 1142"/>
                <a:gd name="T6" fmla="*/ 1580 w 1937"/>
                <a:gd name="T7" fmla="*/ 479 h 1142"/>
                <a:gd name="T8" fmla="*/ 1098 w 1937"/>
                <a:gd name="T9" fmla="*/ 0 h 1142"/>
                <a:gd name="T10" fmla="*/ 626 w 1937"/>
                <a:gd name="T11" fmla="*/ 397 h 1142"/>
                <a:gd name="T12" fmla="*/ 484 w 1937"/>
                <a:gd name="T13" fmla="*/ 345 h 1142"/>
                <a:gd name="T14" fmla="*/ 260 w 1937"/>
                <a:gd name="T15" fmla="*/ 569 h 1142"/>
                <a:gd name="T16" fmla="*/ 296 w 1937"/>
                <a:gd name="T17" fmla="*/ 697 h 1142"/>
                <a:gd name="T18" fmla="*/ 230 w 1937"/>
                <a:gd name="T19" fmla="*/ 685 h 1142"/>
                <a:gd name="T20" fmla="*/ 0 w 1937"/>
                <a:gd name="T21" fmla="*/ 915 h 1142"/>
                <a:gd name="T22" fmla="*/ 230 w 1937"/>
                <a:gd name="T23" fmla="*/ 1141 h 1142"/>
                <a:gd name="T24" fmla="*/ 1616 w 1937"/>
                <a:gd name="T25" fmla="*/ 1141 h 1142"/>
                <a:gd name="T26" fmla="*/ 1616 w 1937"/>
                <a:gd name="T27" fmla="*/ 1141 h 1142"/>
                <a:gd name="T28" fmla="*/ 1646 w 1937"/>
                <a:gd name="T29" fmla="*/ 1141 h 1142"/>
                <a:gd name="T30" fmla="*/ 1936 w 1937"/>
                <a:gd name="T31" fmla="*/ 854 h 1142"/>
                <a:gd name="T32" fmla="*/ 1646 w 1937"/>
                <a:gd name="T33" fmla="*/ 563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7" h="1142">
                  <a:moveTo>
                    <a:pt x="1646" y="563"/>
                  </a:moveTo>
                  <a:lnTo>
                    <a:pt x="1646" y="563"/>
                  </a:lnTo>
                  <a:cubicBezTo>
                    <a:pt x="1622" y="563"/>
                    <a:pt x="1594" y="569"/>
                    <a:pt x="1570" y="576"/>
                  </a:cubicBezTo>
                  <a:cubicBezTo>
                    <a:pt x="1576" y="545"/>
                    <a:pt x="1580" y="512"/>
                    <a:pt x="1580" y="479"/>
                  </a:cubicBezTo>
                  <a:cubicBezTo>
                    <a:pt x="1580" y="215"/>
                    <a:pt x="1364" y="0"/>
                    <a:pt x="1098" y="0"/>
                  </a:cubicBezTo>
                  <a:cubicBezTo>
                    <a:pt x="862" y="0"/>
                    <a:pt x="665" y="170"/>
                    <a:pt x="626" y="397"/>
                  </a:cubicBezTo>
                  <a:cubicBezTo>
                    <a:pt x="586" y="364"/>
                    <a:pt x="538" y="345"/>
                    <a:pt x="484" y="345"/>
                  </a:cubicBezTo>
                  <a:cubicBezTo>
                    <a:pt x="360" y="345"/>
                    <a:pt x="260" y="445"/>
                    <a:pt x="260" y="569"/>
                  </a:cubicBezTo>
                  <a:cubicBezTo>
                    <a:pt x="260" y="618"/>
                    <a:pt x="272" y="660"/>
                    <a:pt x="296" y="697"/>
                  </a:cubicBezTo>
                  <a:cubicBezTo>
                    <a:pt x="275" y="687"/>
                    <a:pt x="250" y="685"/>
                    <a:pt x="230" y="685"/>
                  </a:cubicBezTo>
                  <a:cubicBezTo>
                    <a:pt x="102" y="685"/>
                    <a:pt x="0" y="787"/>
                    <a:pt x="0" y="915"/>
                  </a:cubicBezTo>
                  <a:cubicBezTo>
                    <a:pt x="0" y="1039"/>
                    <a:pt x="102" y="1141"/>
                    <a:pt x="230" y="1141"/>
                  </a:cubicBezTo>
                  <a:cubicBezTo>
                    <a:pt x="1616" y="1141"/>
                    <a:pt x="1616" y="1141"/>
                    <a:pt x="1616" y="1141"/>
                  </a:cubicBezTo>
                  <a:lnTo>
                    <a:pt x="1616" y="1141"/>
                  </a:lnTo>
                  <a:cubicBezTo>
                    <a:pt x="1628" y="1141"/>
                    <a:pt x="1637" y="1141"/>
                    <a:pt x="1646" y="1141"/>
                  </a:cubicBezTo>
                  <a:cubicBezTo>
                    <a:pt x="1806" y="1141"/>
                    <a:pt x="1936" y="1015"/>
                    <a:pt x="1936" y="854"/>
                  </a:cubicBezTo>
                  <a:cubicBezTo>
                    <a:pt x="1936" y="693"/>
                    <a:pt x="1806" y="563"/>
                    <a:pt x="1646" y="563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 cmpd="sng">
              <a:noFill/>
            </a:ln>
            <a:effectLst/>
            <a:extLst/>
          </p:spPr>
          <p:txBody>
            <a:bodyPr wrap="none" lIns="243770" tIns="121885" rIns="243770" bIns="121885" anchor="ctr"/>
            <a:lstStyle/>
            <a:p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2424" y="2595964"/>
              <a:ext cx="2227673" cy="50795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SMM Marketing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15299" y="3419017"/>
            <a:ext cx="593298" cy="558748"/>
            <a:chOff x="14791630" y="800432"/>
            <a:chExt cx="932209" cy="817902"/>
          </a:xfrm>
          <a:solidFill>
            <a:schemeClr val="bg1">
              <a:lumMod val="85000"/>
            </a:schemeClr>
          </a:solidFill>
        </p:grpSpPr>
        <p:sp>
          <p:nvSpPr>
            <p:cNvPr id="174" name="Freeform 717"/>
            <p:cNvSpPr>
              <a:spLocks noChangeArrowheads="1"/>
            </p:cNvSpPr>
            <p:nvPr/>
          </p:nvSpPr>
          <p:spPr bwMode="auto">
            <a:xfrm>
              <a:off x="14791630" y="800432"/>
              <a:ext cx="932209" cy="667553"/>
            </a:xfrm>
            <a:custGeom>
              <a:avLst/>
              <a:gdLst>
                <a:gd name="T0" fmla="*/ 578 w 685"/>
                <a:gd name="T1" fmla="*/ 487 h 488"/>
                <a:gd name="T2" fmla="*/ 578 w 685"/>
                <a:gd name="T3" fmla="*/ 487 h 488"/>
                <a:gd name="T4" fmla="*/ 684 w 685"/>
                <a:gd name="T5" fmla="*/ 456 h 488"/>
                <a:gd name="T6" fmla="*/ 0 w 685"/>
                <a:gd name="T7" fmla="*/ 75 h 488"/>
                <a:gd name="T8" fmla="*/ 31 w 685"/>
                <a:gd name="T9" fmla="*/ 181 h 488"/>
                <a:gd name="T10" fmla="*/ 578 w 685"/>
                <a:gd name="T11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5" h="488">
                  <a:moveTo>
                    <a:pt x="578" y="487"/>
                  </a:moveTo>
                  <a:lnTo>
                    <a:pt x="578" y="487"/>
                  </a:lnTo>
                  <a:cubicBezTo>
                    <a:pt x="684" y="456"/>
                    <a:pt x="684" y="456"/>
                    <a:pt x="684" y="456"/>
                  </a:cubicBezTo>
                  <a:cubicBezTo>
                    <a:pt x="593" y="166"/>
                    <a:pt x="294" y="0"/>
                    <a:pt x="0" y="75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263" y="120"/>
                    <a:pt x="505" y="257"/>
                    <a:pt x="578" y="4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75" name="Freeform 718"/>
            <p:cNvSpPr>
              <a:spLocks noChangeArrowheads="1"/>
            </p:cNvSpPr>
            <p:nvPr/>
          </p:nvSpPr>
          <p:spPr bwMode="auto">
            <a:xfrm>
              <a:off x="14966044" y="1437914"/>
              <a:ext cx="186444" cy="180420"/>
            </a:xfrm>
            <a:custGeom>
              <a:avLst/>
              <a:gdLst>
                <a:gd name="T0" fmla="*/ 82 w 135"/>
                <a:gd name="T1" fmla="*/ 124 h 134"/>
                <a:gd name="T2" fmla="*/ 82 w 135"/>
                <a:gd name="T3" fmla="*/ 124 h 134"/>
                <a:gd name="T4" fmla="*/ 124 w 135"/>
                <a:gd name="T5" fmla="*/ 51 h 134"/>
                <a:gd name="T6" fmla="*/ 49 w 135"/>
                <a:gd name="T7" fmla="*/ 9 h 134"/>
                <a:gd name="T8" fmla="*/ 10 w 135"/>
                <a:gd name="T9" fmla="*/ 81 h 134"/>
                <a:gd name="T10" fmla="*/ 82 w 135"/>
                <a:gd name="T11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34">
                  <a:moveTo>
                    <a:pt x="82" y="124"/>
                  </a:moveTo>
                  <a:lnTo>
                    <a:pt x="82" y="124"/>
                  </a:lnTo>
                  <a:cubicBezTo>
                    <a:pt x="115" y="114"/>
                    <a:pt x="134" y="81"/>
                    <a:pt x="124" y="51"/>
                  </a:cubicBezTo>
                  <a:cubicBezTo>
                    <a:pt x="115" y="18"/>
                    <a:pt x="82" y="0"/>
                    <a:pt x="49" y="9"/>
                  </a:cubicBezTo>
                  <a:cubicBezTo>
                    <a:pt x="18" y="18"/>
                    <a:pt x="0" y="51"/>
                    <a:pt x="10" y="81"/>
                  </a:cubicBezTo>
                  <a:cubicBezTo>
                    <a:pt x="18" y="114"/>
                    <a:pt x="52" y="133"/>
                    <a:pt x="82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76" name="Freeform 719"/>
            <p:cNvSpPr>
              <a:spLocks noChangeArrowheads="1"/>
            </p:cNvSpPr>
            <p:nvPr/>
          </p:nvSpPr>
          <p:spPr bwMode="auto">
            <a:xfrm>
              <a:off x="14875832" y="1131203"/>
              <a:ext cx="565342" cy="414963"/>
            </a:xfrm>
            <a:custGeom>
              <a:avLst/>
              <a:gdLst>
                <a:gd name="T0" fmla="*/ 308 w 415"/>
                <a:gd name="T1" fmla="*/ 302 h 303"/>
                <a:gd name="T2" fmla="*/ 308 w 415"/>
                <a:gd name="T3" fmla="*/ 302 h 303"/>
                <a:gd name="T4" fmla="*/ 414 w 415"/>
                <a:gd name="T5" fmla="*/ 272 h 303"/>
                <a:gd name="T6" fmla="*/ 0 w 415"/>
                <a:gd name="T7" fmla="*/ 42 h 303"/>
                <a:gd name="T8" fmla="*/ 30 w 415"/>
                <a:gd name="T9" fmla="*/ 148 h 303"/>
                <a:gd name="T10" fmla="*/ 308 w 415"/>
                <a:gd name="T11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3">
                  <a:moveTo>
                    <a:pt x="308" y="302"/>
                  </a:moveTo>
                  <a:lnTo>
                    <a:pt x="308" y="302"/>
                  </a:lnTo>
                  <a:cubicBezTo>
                    <a:pt x="414" y="272"/>
                    <a:pt x="414" y="272"/>
                    <a:pt x="414" y="272"/>
                  </a:cubicBezTo>
                  <a:cubicBezTo>
                    <a:pt x="357" y="100"/>
                    <a:pt x="175" y="0"/>
                    <a:pt x="0" y="42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148" y="121"/>
                    <a:pt x="269" y="188"/>
                    <a:pt x="308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grpSp>
        <p:nvGrpSpPr>
          <p:cNvPr id="988" name="Group 987"/>
          <p:cNvGrpSpPr/>
          <p:nvPr/>
        </p:nvGrpSpPr>
        <p:grpSpPr>
          <a:xfrm>
            <a:off x="8134456" y="4435933"/>
            <a:ext cx="619614" cy="1074646"/>
            <a:chOff x="4754320" y="4949906"/>
            <a:chExt cx="619614" cy="1074646"/>
          </a:xfrm>
        </p:grpSpPr>
        <p:grpSp>
          <p:nvGrpSpPr>
            <p:cNvPr id="197" name="Group 196"/>
            <p:cNvGrpSpPr/>
            <p:nvPr/>
          </p:nvGrpSpPr>
          <p:grpSpPr>
            <a:xfrm>
              <a:off x="4989219" y="5167094"/>
              <a:ext cx="167723" cy="570795"/>
              <a:chOff x="3672681" y="1899920"/>
              <a:chExt cx="1293813" cy="2947988"/>
            </a:xfrm>
            <a:solidFill>
              <a:schemeClr val="accent4"/>
            </a:solidFill>
          </p:grpSpPr>
          <p:sp>
            <p:nvSpPr>
              <p:cNvPr id="198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99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sp>
          <p:nvSpPr>
            <p:cNvPr id="446" name="Freeform 76"/>
            <p:cNvSpPr>
              <a:spLocks noChangeArrowheads="1"/>
            </p:cNvSpPr>
            <p:nvPr/>
          </p:nvSpPr>
          <p:spPr bwMode="auto">
            <a:xfrm>
              <a:off x="4754320" y="4949906"/>
              <a:ext cx="619614" cy="1074646"/>
            </a:xfrm>
            <a:custGeom>
              <a:avLst/>
              <a:gdLst>
                <a:gd name="T0" fmla="*/ 238 w 283"/>
                <a:gd name="T1" fmla="*/ 0 h 489"/>
                <a:gd name="T2" fmla="*/ 238 w 283"/>
                <a:gd name="T3" fmla="*/ 0 h 489"/>
                <a:gd name="T4" fmla="*/ 44 w 283"/>
                <a:gd name="T5" fmla="*/ 0 h 489"/>
                <a:gd name="T6" fmla="*/ 0 w 283"/>
                <a:gd name="T7" fmla="*/ 44 h 489"/>
                <a:gd name="T8" fmla="*/ 0 w 283"/>
                <a:gd name="T9" fmla="*/ 434 h 489"/>
                <a:gd name="T10" fmla="*/ 44 w 283"/>
                <a:gd name="T11" fmla="*/ 488 h 489"/>
                <a:gd name="T12" fmla="*/ 238 w 283"/>
                <a:gd name="T13" fmla="*/ 488 h 489"/>
                <a:gd name="T14" fmla="*/ 282 w 283"/>
                <a:gd name="T15" fmla="*/ 434 h 489"/>
                <a:gd name="T16" fmla="*/ 282 w 283"/>
                <a:gd name="T17" fmla="*/ 44 h 489"/>
                <a:gd name="T18" fmla="*/ 238 w 283"/>
                <a:gd name="T19" fmla="*/ 0 h 489"/>
                <a:gd name="T20" fmla="*/ 141 w 283"/>
                <a:gd name="T21" fmla="*/ 460 h 489"/>
                <a:gd name="T22" fmla="*/ 141 w 283"/>
                <a:gd name="T23" fmla="*/ 460 h 489"/>
                <a:gd name="T24" fmla="*/ 106 w 283"/>
                <a:gd name="T25" fmla="*/ 443 h 489"/>
                <a:gd name="T26" fmla="*/ 141 w 283"/>
                <a:gd name="T27" fmla="*/ 416 h 489"/>
                <a:gd name="T28" fmla="*/ 176 w 283"/>
                <a:gd name="T29" fmla="*/ 443 h 489"/>
                <a:gd name="T30" fmla="*/ 141 w 283"/>
                <a:gd name="T31" fmla="*/ 460 h 489"/>
                <a:gd name="T32" fmla="*/ 247 w 283"/>
                <a:gd name="T33" fmla="*/ 390 h 489"/>
                <a:gd name="T34" fmla="*/ 247 w 283"/>
                <a:gd name="T35" fmla="*/ 390 h 489"/>
                <a:gd name="T36" fmla="*/ 35 w 283"/>
                <a:gd name="T37" fmla="*/ 390 h 489"/>
                <a:gd name="T38" fmla="*/ 35 w 283"/>
                <a:gd name="T39" fmla="*/ 62 h 489"/>
                <a:gd name="T40" fmla="*/ 247 w 283"/>
                <a:gd name="T41" fmla="*/ 62 h 489"/>
                <a:gd name="T42" fmla="*/ 247 w 283"/>
                <a:gd name="T43" fmla="*/ 39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Lato Light"/>
              </a:endParaRPr>
            </a:p>
          </p:txBody>
        </p:sp>
      </p:grpSp>
      <p:grpSp>
        <p:nvGrpSpPr>
          <p:cNvPr id="989" name="Group 988"/>
          <p:cNvGrpSpPr/>
          <p:nvPr/>
        </p:nvGrpSpPr>
        <p:grpSpPr>
          <a:xfrm>
            <a:off x="6714530" y="4011091"/>
            <a:ext cx="755531" cy="1041643"/>
            <a:chOff x="5528077" y="5459974"/>
            <a:chExt cx="755531" cy="1041643"/>
          </a:xfrm>
        </p:grpSpPr>
        <p:grpSp>
          <p:nvGrpSpPr>
            <p:cNvPr id="182" name="Group 181"/>
            <p:cNvGrpSpPr/>
            <p:nvPr/>
          </p:nvGrpSpPr>
          <p:grpSpPr>
            <a:xfrm>
              <a:off x="5696458" y="5628943"/>
              <a:ext cx="150331" cy="585535"/>
              <a:chOff x="2323306" y="2203133"/>
              <a:chExt cx="979488" cy="2554287"/>
            </a:xfrm>
          </p:grpSpPr>
          <p:sp>
            <p:nvSpPr>
              <p:cNvPr id="183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84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859446" y="5549596"/>
              <a:ext cx="150331" cy="585535"/>
              <a:chOff x="2323306" y="2203133"/>
              <a:chExt cx="979488" cy="2554287"/>
            </a:xfrm>
          </p:grpSpPr>
          <p:sp>
            <p:nvSpPr>
              <p:cNvPr id="186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87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929312" y="5762274"/>
              <a:ext cx="167723" cy="570795"/>
              <a:chOff x="3672681" y="1899920"/>
              <a:chExt cx="1293813" cy="2947988"/>
            </a:xfrm>
            <a:solidFill>
              <a:schemeClr val="accent4"/>
            </a:solidFill>
          </p:grpSpPr>
          <p:sp>
            <p:nvSpPr>
              <p:cNvPr id="192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93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sp>
          <p:nvSpPr>
            <p:cNvPr id="447" name="Freeform 3"/>
            <p:cNvSpPr>
              <a:spLocks noChangeArrowheads="1"/>
            </p:cNvSpPr>
            <p:nvPr/>
          </p:nvSpPr>
          <p:spPr bwMode="auto">
            <a:xfrm>
              <a:off x="5528077" y="5459974"/>
              <a:ext cx="755531" cy="1041643"/>
            </a:xfrm>
            <a:custGeom>
              <a:avLst/>
              <a:gdLst>
                <a:gd name="T0" fmla="*/ 2416 w 2644"/>
                <a:gd name="T1" fmla="*/ 0 h 3645"/>
                <a:gd name="T2" fmla="*/ 2416 w 2644"/>
                <a:gd name="T3" fmla="*/ 0 h 3645"/>
                <a:gd name="T4" fmla="*/ 238 w 2644"/>
                <a:gd name="T5" fmla="*/ 0 h 3645"/>
                <a:gd name="T6" fmla="*/ 0 w 2644"/>
                <a:gd name="T7" fmla="*/ 238 h 3645"/>
                <a:gd name="T8" fmla="*/ 0 w 2644"/>
                <a:gd name="T9" fmla="*/ 3407 h 3645"/>
                <a:gd name="T10" fmla="*/ 238 w 2644"/>
                <a:gd name="T11" fmla="*/ 3644 h 3645"/>
                <a:gd name="T12" fmla="*/ 2416 w 2644"/>
                <a:gd name="T13" fmla="*/ 3644 h 3645"/>
                <a:gd name="T14" fmla="*/ 2643 w 2644"/>
                <a:gd name="T15" fmla="*/ 3407 h 3645"/>
                <a:gd name="T16" fmla="*/ 2643 w 2644"/>
                <a:gd name="T17" fmla="*/ 238 h 3645"/>
                <a:gd name="T18" fmla="*/ 2416 w 2644"/>
                <a:gd name="T19" fmla="*/ 0 h 3645"/>
                <a:gd name="T20" fmla="*/ 1321 w 2644"/>
                <a:gd name="T21" fmla="*/ 3551 h 3645"/>
                <a:gd name="T22" fmla="*/ 1321 w 2644"/>
                <a:gd name="T23" fmla="*/ 3551 h 3645"/>
                <a:gd name="T24" fmla="*/ 1177 w 2644"/>
                <a:gd name="T25" fmla="*/ 3407 h 3645"/>
                <a:gd name="T26" fmla="*/ 1321 w 2644"/>
                <a:gd name="T27" fmla="*/ 3272 h 3645"/>
                <a:gd name="T28" fmla="*/ 1466 w 2644"/>
                <a:gd name="T29" fmla="*/ 3407 h 3645"/>
                <a:gd name="T30" fmla="*/ 1321 w 2644"/>
                <a:gd name="T31" fmla="*/ 3551 h 3645"/>
                <a:gd name="T32" fmla="*/ 2364 w 2644"/>
                <a:gd name="T33" fmla="*/ 3128 h 3645"/>
                <a:gd name="T34" fmla="*/ 2364 w 2644"/>
                <a:gd name="T35" fmla="*/ 3128 h 3645"/>
                <a:gd name="T36" fmla="*/ 238 w 2644"/>
                <a:gd name="T37" fmla="*/ 3128 h 3645"/>
                <a:gd name="T38" fmla="*/ 238 w 2644"/>
                <a:gd name="T39" fmla="*/ 289 h 3645"/>
                <a:gd name="T40" fmla="*/ 2364 w 2644"/>
                <a:gd name="T41" fmla="*/ 289 h 3645"/>
                <a:gd name="T42" fmla="*/ 2364 w 2644"/>
                <a:gd name="T43" fmla="*/ 3128 h 3645"/>
                <a:gd name="T44" fmla="*/ 2364 w 2644"/>
                <a:gd name="T45" fmla="*/ 3128 h 3645"/>
                <a:gd name="T46" fmla="*/ 2364 w 2644"/>
                <a:gd name="T47" fmla="*/ 3128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4" h="3645">
                  <a:moveTo>
                    <a:pt x="2416" y="0"/>
                  </a:moveTo>
                  <a:lnTo>
                    <a:pt x="2416" y="0"/>
                  </a:lnTo>
                  <a:cubicBezTo>
                    <a:pt x="238" y="0"/>
                    <a:pt x="238" y="0"/>
                    <a:pt x="238" y="0"/>
                  </a:cubicBezTo>
                  <a:cubicBezTo>
                    <a:pt x="93" y="0"/>
                    <a:pt x="0" y="144"/>
                    <a:pt x="0" y="238"/>
                  </a:cubicBezTo>
                  <a:cubicBezTo>
                    <a:pt x="0" y="3407"/>
                    <a:pt x="0" y="3407"/>
                    <a:pt x="0" y="3407"/>
                  </a:cubicBezTo>
                  <a:cubicBezTo>
                    <a:pt x="0" y="3551"/>
                    <a:pt x="93" y="3644"/>
                    <a:pt x="238" y="3644"/>
                  </a:cubicBezTo>
                  <a:cubicBezTo>
                    <a:pt x="2416" y="3644"/>
                    <a:pt x="2416" y="3644"/>
                    <a:pt x="2416" y="3644"/>
                  </a:cubicBezTo>
                  <a:cubicBezTo>
                    <a:pt x="2508" y="3644"/>
                    <a:pt x="2643" y="3551"/>
                    <a:pt x="2643" y="3407"/>
                  </a:cubicBezTo>
                  <a:cubicBezTo>
                    <a:pt x="2643" y="238"/>
                    <a:pt x="2643" y="238"/>
                    <a:pt x="2643" y="238"/>
                  </a:cubicBezTo>
                  <a:cubicBezTo>
                    <a:pt x="2643" y="144"/>
                    <a:pt x="2508" y="0"/>
                    <a:pt x="2416" y="0"/>
                  </a:cubicBezTo>
                  <a:close/>
                  <a:moveTo>
                    <a:pt x="1321" y="3551"/>
                  </a:moveTo>
                  <a:lnTo>
                    <a:pt x="1321" y="3551"/>
                  </a:lnTo>
                  <a:cubicBezTo>
                    <a:pt x="1229" y="3551"/>
                    <a:pt x="1177" y="3500"/>
                    <a:pt x="1177" y="3407"/>
                  </a:cubicBezTo>
                  <a:cubicBezTo>
                    <a:pt x="1177" y="3314"/>
                    <a:pt x="1229" y="3272"/>
                    <a:pt x="1321" y="3272"/>
                  </a:cubicBezTo>
                  <a:cubicBezTo>
                    <a:pt x="1373" y="3272"/>
                    <a:pt x="1466" y="3314"/>
                    <a:pt x="1466" y="3407"/>
                  </a:cubicBezTo>
                  <a:cubicBezTo>
                    <a:pt x="1466" y="3500"/>
                    <a:pt x="1373" y="3551"/>
                    <a:pt x="1321" y="3551"/>
                  </a:cubicBezTo>
                  <a:close/>
                  <a:moveTo>
                    <a:pt x="2364" y="3128"/>
                  </a:moveTo>
                  <a:lnTo>
                    <a:pt x="2364" y="3128"/>
                  </a:lnTo>
                  <a:cubicBezTo>
                    <a:pt x="238" y="3128"/>
                    <a:pt x="238" y="3128"/>
                    <a:pt x="238" y="3128"/>
                  </a:cubicBezTo>
                  <a:cubicBezTo>
                    <a:pt x="238" y="289"/>
                    <a:pt x="238" y="289"/>
                    <a:pt x="238" y="289"/>
                  </a:cubicBezTo>
                  <a:cubicBezTo>
                    <a:pt x="2364" y="289"/>
                    <a:pt x="2364" y="289"/>
                    <a:pt x="2364" y="289"/>
                  </a:cubicBezTo>
                  <a:lnTo>
                    <a:pt x="2364" y="3128"/>
                  </a:lnTo>
                  <a:close/>
                  <a:moveTo>
                    <a:pt x="2364" y="3128"/>
                  </a:moveTo>
                  <a:lnTo>
                    <a:pt x="2364" y="31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endParaRPr lang="en-US" dirty="0">
                <a:latin typeface="Lato Light"/>
              </a:endParaRP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5657290" y="5206313"/>
            <a:ext cx="1144228" cy="1048184"/>
            <a:chOff x="6155370" y="4907020"/>
            <a:chExt cx="1144228" cy="1048184"/>
          </a:xfrm>
        </p:grpSpPr>
        <p:grpSp>
          <p:nvGrpSpPr>
            <p:cNvPr id="188" name="Group 187"/>
            <p:cNvGrpSpPr/>
            <p:nvPr/>
          </p:nvGrpSpPr>
          <p:grpSpPr>
            <a:xfrm>
              <a:off x="6928555" y="5052228"/>
              <a:ext cx="150331" cy="585535"/>
              <a:chOff x="2323306" y="2203133"/>
              <a:chExt cx="979488" cy="2554287"/>
            </a:xfrm>
          </p:grpSpPr>
          <p:sp>
            <p:nvSpPr>
              <p:cNvPr id="189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90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6671236" y="5023418"/>
              <a:ext cx="167723" cy="570795"/>
              <a:chOff x="3672681" y="1899920"/>
              <a:chExt cx="1293813" cy="2947988"/>
            </a:xfrm>
            <a:solidFill>
              <a:schemeClr val="accent4"/>
            </a:solidFill>
          </p:grpSpPr>
          <p:sp>
            <p:nvSpPr>
              <p:cNvPr id="195" name="Freeform 1"/>
              <p:cNvSpPr>
                <a:spLocks noChangeArrowheads="1"/>
              </p:cNvSpPr>
              <p:nvPr/>
            </p:nvSpPr>
            <p:spPr bwMode="auto">
              <a:xfrm>
                <a:off x="3672681" y="2428558"/>
                <a:ext cx="1293813" cy="2419350"/>
              </a:xfrm>
              <a:custGeom>
                <a:avLst/>
                <a:gdLst>
                  <a:gd name="T0" fmla="*/ 3593 w 3594"/>
                  <a:gd name="T1" fmla="*/ 2874 h 6719"/>
                  <a:gd name="T2" fmla="*/ 3593 w 3594"/>
                  <a:gd name="T3" fmla="*/ 2874 h 6719"/>
                  <a:gd name="T4" fmla="*/ 3000 w 3594"/>
                  <a:gd name="T5" fmla="*/ 625 h 6719"/>
                  <a:gd name="T6" fmla="*/ 2250 w 3594"/>
                  <a:gd name="T7" fmla="*/ 0 h 6719"/>
                  <a:gd name="T8" fmla="*/ 1375 w 3594"/>
                  <a:gd name="T9" fmla="*/ 0 h 6719"/>
                  <a:gd name="T10" fmla="*/ 625 w 3594"/>
                  <a:gd name="T11" fmla="*/ 625 h 6719"/>
                  <a:gd name="T12" fmla="*/ 0 w 3594"/>
                  <a:gd name="T13" fmla="*/ 2874 h 6719"/>
                  <a:gd name="T14" fmla="*/ 125 w 3594"/>
                  <a:gd name="T15" fmla="*/ 3249 h 6719"/>
                  <a:gd name="T16" fmla="*/ 500 w 3594"/>
                  <a:gd name="T17" fmla="*/ 2999 h 6719"/>
                  <a:gd name="T18" fmla="*/ 1000 w 3594"/>
                  <a:gd name="T19" fmla="*/ 1000 h 6719"/>
                  <a:gd name="T20" fmla="*/ 1250 w 3594"/>
                  <a:gd name="T21" fmla="*/ 1000 h 6719"/>
                  <a:gd name="T22" fmla="*/ 375 w 3594"/>
                  <a:gd name="T23" fmla="*/ 4093 h 6719"/>
                  <a:gd name="T24" fmla="*/ 1125 w 3594"/>
                  <a:gd name="T25" fmla="*/ 4093 h 6719"/>
                  <a:gd name="T26" fmla="*/ 1125 w 3594"/>
                  <a:gd name="T27" fmla="*/ 6343 h 6719"/>
                  <a:gd name="T28" fmla="*/ 1375 w 3594"/>
                  <a:gd name="T29" fmla="*/ 6718 h 6719"/>
                  <a:gd name="T30" fmla="*/ 1750 w 3594"/>
                  <a:gd name="T31" fmla="*/ 6343 h 6719"/>
                  <a:gd name="T32" fmla="*/ 1750 w 3594"/>
                  <a:gd name="T33" fmla="*/ 4093 h 6719"/>
                  <a:gd name="T34" fmla="*/ 2000 w 3594"/>
                  <a:gd name="T35" fmla="*/ 4093 h 6719"/>
                  <a:gd name="T36" fmla="*/ 2000 w 3594"/>
                  <a:gd name="T37" fmla="*/ 6343 h 6719"/>
                  <a:gd name="T38" fmla="*/ 2250 w 3594"/>
                  <a:gd name="T39" fmla="*/ 6718 h 6719"/>
                  <a:gd name="T40" fmla="*/ 2500 w 3594"/>
                  <a:gd name="T41" fmla="*/ 6343 h 6719"/>
                  <a:gd name="T42" fmla="*/ 2500 w 3594"/>
                  <a:gd name="T43" fmla="*/ 4093 h 6719"/>
                  <a:gd name="T44" fmla="*/ 3218 w 3594"/>
                  <a:gd name="T45" fmla="*/ 4093 h 6719"/>
                  <a:gd name="T46" fmla="*/ 2375 w 3594"/>
                  <a:gd name="T47" fmla="*/ 1000 h 6719"/>
                  <a:gd name="T48" fmla="*/ 2625 w 3594"/>
                  <a:gd name="T49" fmla="*/ 1000 h 6719"/>
                  <a:gd name="T50" fmla="*/ 3093 w 3594"/>
                  <a:gd name="T51" fmla="*/ 2999 h 6719"/>
                  <a:gd name="T52" fmla="*/ 3468 w 3594"/>
                  <a:gd name="T53" fmla="*/ 3249 h 6719"/>
                  <a:gd name="T54" fmla="*/ 3593 w 3594"/>
                  <a:gd name="T55" fmla="*/ 2874 h 6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94" h="6719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96" name="Freeform 2"/>
              <p:cNvSpPr>
                <a:spLocks noChangeArrowheads="1"/>
              </p:cNvSpPr>
              <p:nvPr/>
            </p:nvSpPr>
            <p:spPr bwMode="auto">
              <a:xfrm>
                <a:off x="4077494" y="1899920"/>
                <a:ext cx="495300" cy="495300"/>
              </a:xfrm>
              <a:custGeom>
                <a:avLst/>
                <a:gdLst>
                  <a:gd name="T0" fmla="*/ 750 w 1376"/>
                  <a:gd name="T1" fmla="*/ 1375 h 1376"/>
                  <a:gd name="T2" fmla="*/ 750 w 1376"/>
                  <a:gd name="T3" fmla="*/ 1375 h 1376"/>
                  <a:gd name="T4" fmla="*/ 1375 w 1376"/>
                  <a:gd name="T5" fmla="*/ 625 h 1376"/>
                  <a:gd name="T6" fmla="*/ 750 w 1376"/>
                  <a:gd name="T7" fmla="*/ 0 h 1376"/>
                  <a:gd name="T8" fmla="*/ 0 w 1376"/>
                  <a:gd name="T9" fmla="*/ 625 h 1376"/>
                  <a:gd name="T10" fmla="*/ 750 w 1376"/>
                  <a:gd name="T11" fmla="*/ 1375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6" h="1376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509674" y="5085519"/>
              <a:ext cx="135062" cy="508290"/>
              <a:chOff x="2323306" y="2203133"/>
              <a:chExt cx="979488" cy="2554287"/>
            </a:xfrm>
          </p:grpSpPr>
          <p:sp>
            <p:nvSpPr>
              <p:cNvPr id="206" name="Freeform 3"/>
              <p:cNvSpPr>
                <a:spLocks noChangeArrowheads="1"/>
              </p:cNvSpPr>
              <p:nvPr/>
            </p:nvSpPr>
            <p:spPr bwMode="auto">
              <a:xfrm>
                <a:off x="2323306" y="2720658"/>
                <a:ext cx="979488" cy="2036762"/>
              </a:xfrm>
              <a:custGeom>
                <a:avLst/>
                <a:gdLst>
                  <a:gd name="T0" fmla="*/ 2093 w 2719"/>
                  <a:gd name="T1" fmla="*/ 0 h 5657"/>
                  <a:gd name="T2" fmla="*/ 2093 w 2719"/>
                  <a:gd name="T3" fmla="*/ 0 h 5657"/>
                  <a:gd name="T4" fmla="*/ 625 w 2719"/>
                  <a:gd name="T5" fmla="*/ 0 h 5657"/>
                  <a:gd name="T6" fmla="*/ 0 w 2719"/>
                  <a:gd name="T7" fmla="*/ 625 h 5657"/>
                  <a:gd name="T8" fmla="*/ 0 w 2719"/>
                  <a:gd name="T9" fmla="*/ 2499 h 5657"/>
                  <a:gd name="T10" fmla="*/ 250 w 2719"/>
                  <a:gd name="T11" fmla="*/ 2718 h 5657"/>
                  <a:gd name="T12" fmla="*/ 468 w 2719"/>
                  <a:gd name="T13" fmla="*/ 2499 h 5657"/>
                  <a:gd name="T14" fmla="*/ 468 w 2719"/>
                  <a:gd name="T15" fmla="*/ 1032 h 5657"/>
                  <a:gd name="T16" fmla="*/ 531 w 2719"/>
                  <a:gd name="T17" fmla="*/ 938 h 5657"/>
                  <a:gd name="T18" fmla="*/ 625 w 2719"/>
                  <a:gd name="T19" fmla="*/ 1032 h 5657"/>
                  <a:gd name="T20" fmla="*/ 625 w 2719"/>
                  <a:gd name="T21" fmla="*/ 2781 h 5657"/>
                  <a:gd name="T22" fmla="*/ 625 w 2719"/>
                  <a:gd name="T23" fmla="*/ 3093 h 5657"/>
                  <a:gd name="T24" fmla="*/ 625 w 2719"/>
                  <a:gd name="T25" fmla="*/ 5312 h 5657"/>
                  <a:gd name="T26" fmla="*/ 937 w 2719"/>
                  <a:gd name="T27" fmla="*/ 5656 h 5657"/>
                  <a:gd name="T28" fmla="*/ 937 w 2719"/>
                  <a:gd name="T29" fmla="*/ 5656 h 5657"/>
                  <a:gd name="T30" fmla="*/ 1218 w 2719"/>
                  <a:gd name="T31" fmla="*/ 5312 h 5657"/>
                  <a:gd name="T32" fmla="*/ 1218 w 2719"/>
                  <a:gd name="T33" fmla="*/ 3156 h 5657"/>
                  <a:gd name="T34" fmla="*/ 1375 w 2719"/>
                  <a:gd name="T35" fmla="*/ 3031 h 5657"/>
                  <a:gd name="T36" fmla="*/ 1531 w 2719"/>
                  <a:gd name="T37" fmla="*/ 3156 h 5657"/>
                  <a:gd name="T38" fmla="*/ 1531 w 2719"/>
                  <a:gd name="T39" fmla="*/ 5312 h 5657"/>
                  <a:gd name="T40" fmla="*/ 1781 w 2719"/>
                  <a:gd name="T41" fmla="*/ 5656 h 5657"/>
                  <a:gd name="T42" fmla="*/ 1781 w 2719"/>
                  <a:gd name="T43" fmla="*/ 5656 h 5657"/>
                  <a:gd name="T44" fmla="*/ 2093 w 2719"/>
                  <a:gd name="T45" fmla="*/ 5312 h 5657"/>
                  <a:gd name="T46" fmla="*/ 2093 w 2719"/>
                  <a:gd name="T47" fmla="*/ 3093 h 5657"/>
                  <a:gd name="T48" fmla="*/ 2093 w 2719"/>
                  <a:gd name="T49" fmla="*/ 2781 h 5657"/>
                  <a:gd name="T50" fmla="*/ 2093 w 2719"/>
                  <a:gd name="T51" fmla="*/ 1032 h 5657"/>
                  <a:gd name="T52" fmla="*/ 2218 w 2719"/>
                  <a:gd name="T53" fmla="*/ 938 h 5657"/>
                  <a:gd name="T54" fmla="*/ 2250 w 2719"/>
                  <a:gd name="T55" fmla="*/ 1032 h 5657"/>
                  <a:gd name="T56" fmla="*/ 2250 w 2719"/>
                  <a:gd name="T57" fmla="*/ 2499 h 5657"/>
                  <a:gd name="T58" fmla="*/ 2468 w 2719"/>
                  <a:gd name="T59" fmla="*/ 2718 h 5657"/>
                  <a:gd name="T60" fmla="*/ 2718 w 2719"/>
                  <a:gd name="T61" fmla="*/ 2499 h 5657"/>
                  <a:gd name="T62" fmla="*/ 2718 w 2719"/>
                  <a:gd name="T63" fmla="*/ 625 h 5657"/>
                  <a:gd name="T64" fmla="*/ 2093 w 2719"/>
                  <a:gd name="T65" fmla="*/ 0 h 5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19" h="5657">
                    <a:moveTo>
                      <a:pt x="2093" y="0"/>
                    </a:moveTo>
                    <a:lnTo>
                      <a:pt x="2093" y="0"/>
                    </a:lnTo>
                    <a:cubicBezTo>
                      <a:pt x="625" y="0"/>
                      <a:pt x="625" y="0"/>
                      <a:pt x="625" y="0"/>
                    </a:cubicBezTo>
                    <a:cubicBezTo>
                      <a:pt x="218" y="0"/>
                      <a:pt x="0" y="188"/>
                      <a:pt x="0" y="625"/>
                    </a:cubicBezTo>
                    <a:cubicBezTo>
                      <a:pt x="0" y="2499"/>
                      <a:pt x="0" y="2499"/>
                      <a:pt x="0" y="2499"/>
                    </a:cubicBezTo>
                    <a:cubicBezTo>
                      <a:pt x="0" y="2624"/>
                      <a:pt x="93" y="2718"/>
                      <a:pt x="250" y="2718"/>
                    </a:cubicBezTo>
                    <a:cubicBezTo>
                      <a:pt x="375" y="2718"/>
                      <a:pt x="468" y="2624"/>
                      <a:pt x="468" y="2499"/>
                    </a:cubicBezTo>
                    <a:cubicBezTo>
                      <a:pt x="468" y="2499"/>
                      <a:pt x="468" y="1188"/>
                      <a:pt x="468" y="1032"/>
                    </a:cubicBezTo>
                    <a:cubicBezTo>
                      <a:pt x="468" y="938"/>
                      <a:pt x="531" y="938"/>
                      <a:pt x="531" y="938"/>
                    </a:cubicBezTo>
                    <a:cubicBezTo>
                      <a:pt x="593" y="938"/>
                      <a:pt x="625" y="938"/>
                      <a:pt x="625" y="1032"/>
                    </a:cubicBezTo>
                    <a:cubicBezTo>
                      <a:pt x="625" y="1188"/>
                      <a:pt x="625" y="2249"/>
                      <a:pt x="625" y="2781"/>
                    </a:cubicBezTo>
                    <a:cubicBezTo>
                      <a:pt x="625" y="3093"/>
                      <a:pt x="625" y="3093"/>
                      <a:pt x="625" y="3093"/>
                    </a:cubicBezTo>
                    <a:cubicBezTo>
                      <a:pt x="625" y="5312"/>
                      <a:pt x="625" y="5312"/>
                      <a:pt x="625" y="5312"/>
                    </a:cubicBezTo>
                    <a:cubicBezTo>
                      <a:pt x="625" y="5468"/>
                      <a:pt x="781" y="5656"/>
                      <a:pt x="937" y="5656"/>
                    </a:cubicBezTo>
                    <a:lnTo>
                      <a:pt x="937" y="5656"/>
                    </a:lnTo>
                    <a:cubicBezTo>
                      <a:pt x="1093" y="5656"/>
                      <a:pt x="1218" y="5468"/>
                      <a:pt x="1218" y="5312"/>
                    </a:cubicBezTo>
                    <a:cubicBezTo>
                      <a:pt x="1218" y="5312"/>
                      <a:pt x="1218" y="3249"/>
                      <a:pt x="1218" y="3156"/>
                    </a:cubicBezTo>
                    <a:cubicBezTo>
                      <a:pt x="1218" y="3031"/>
                      <a:pt x="1250" y="3031"/>
                      <a:pt x="1375" y="3031"/>
                    </a:cubicBezTo>
                    <a:cubicBezTo>
                      <a:pt x="1406" y="3031"/>
                      <a:pt x="1531" y="3031"/>
                      <a:pt x="1531" y="3156"/>
                    </a:cubicBezTo>
                    <a:cubicBezTo>
                      <a:pt x="1531" y="3249"/>
                      <a:pt x="1531" y="5312"/>
                      <a:pt x="1531" y="5312"/>
                    </a:cubicBezTo>
                    <a:cubicBezTo>
                      <a:pt x="1531" y="5468"/>
                      <a:pt x="1562" y="5656"/>
                      <a:pt x="1781" y="5656"/>
                    </a:cubicBezTo>
                    <a:lnTo>
                      <a:pt x="1781" y="5656"/>
                    </a:lnTo>
                    <a:cubicBezTo>
                      <a:pt x="1937" y="5656"/>
                      <a:pt x="2093" y="5468"/>
                      <a:pt x="2093" y="5312"/>
                    </a:cubicBezTo>
                    <a:cubicBezTo>
                      <a:pt x="2093" y="3093"/>
                      <a:pt x="2093" y="3093"/>
                      <a:pt x="2093" y="3093"/>
                    </a:cubicBezTo>
                    <a:cubicBezTo>
                      <a:pt x="2093" y="2781"/>
                      <a:pt x="2093" y="2781"/>
                      <a:pt x="2093" y="2781"/>
                    </a:cubicBezTo>
                    <a:cubicBezTo>
                      <a:pt x="2093" y="2249"/>
                      <a:pt x="2093" y="1188"/>
                      <a:pt x="2093" y="1032"/>
                    </a:cubicBezTo>
                    <a:cubicBezTo>
                      <a:pt x="2093" y="938"/>
                      <a:pt x="2156" y="938"/>
                      <a:pt x="2218" y="938"/>
                    </a:cubicBezTo>
                    <a:cubicBezTo>
                      <a:pt x="2218" y="938"/>
                      <a:pt x="2250" y="938"/>
                      <a:pt x="2250" y="1032"/>
                    </a:cubicBezTo>
                    <a:cubicBezTo>
                      <a:pt x="2250" y="1188"/>
                      <a:pt x="2250" y="2499"/>
                      <a:pt x="2250" y="2499"/>
                    </a:cubicBezTo>
                    <a:cubicBezTo>
                      <a:pt x="2250" y="2624"/>
                      <a:pt x="2375" y="2718"/>
                      <a:pt x="2468" y="2718"/>
                    </a:cubicBezTo>
                    <a:cubicBezTo>
                      <a:pt x="2562" y="2718"/>
                      <a:pt x="2718" y="2624"/>
                      <a:pt x="2718" y="2499"/>
                    </a:cubicBezTo>
                    <a:cubicBezTo>
                      <a:pt x="2718" y="625"/>
                      <a:pt x="2718" y="625"/>
                      <a:pt x="2718" y="625"/>
                    </a:cubicBezTo>
                    <a:cubicBezTo>
                      <a:pt x="2718" y="188"/>
                      <a:pt x="2531" y="0"/>
                      <a:pt x="209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07" name="Freeform 4"/>
              <p:cNvSpPr>
                <a:spLocks noChangeArrowheads="1"/>
              </p:cNvSpPr>
              <p:nvPr/>
            </p:nvSpPr>
            <p:spPr bwMode="auto">
              <a:xfrm>
                <a:off x="2626519" y="2203133"/>
                <a:ext cx="382587" cy="360362"/>
              </a:xfrm>
              <a:custGeom>
                <a:avLst/>
                <a:gdLst>
                  <a:gd name="T0" fmla="*/ 532 w 1064"/>
                  <a:gd name="T1" fmla="*/ 0 h 1001"/>
                  <a:gd name="T2" fmla="*/ 532 w 1064"/>
                  <a:gd name="T3" fmla="*/ 0 h 1001"/>
                  <a:gd name="T4" fmla="*/ 0 w 1064"/>
                  <a:gd name="T5" fmla="*/ 531 h 1001"/>
                  <a:gd name="T6" fmla="*/ 532 w 1064"/>
                  <a:gd name="T7" fmla="*/ 1000 h 1001"/>
                  <a:gd name="T8" fmla="*/ 1063 w 1064"/>
                  <a:gd name="T9" fmla="*/ 531 h 1001"/>
                  <a:gd name="T10" fmla="*/ 532 w 1064"/>
                  <a:gd name="T11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4" h="1001">
                    <a:moveTo>
                      <a:pt x="532" y="0"/>
                    </a:moveTo>
                    <a:lnTo>
                      <a:pt x="532" y="0"/>
                    </a:lnTo>
                    <a:cubicBezTo>
                      <a:pt x="219" y="0"/>
                      <a:pt x="0" y="219"/>
                      <a:pt x="0" y="531"/>
                    </a:cubicBezTo>
                    <a:cubicBezTo>
                      <a:pt x="0" y="812"/>
                      <a:pt x="219" y="1000"/>
                      <a:pt x="532" y="1000"/>
                    </a:cubicBezTo>
                    <a:cubicBezTo>
                      <a:pt x="782" y="1000"/>
                      <a:pt x="1063" y="812"/>
                      <a:pt x="1063" y="531"/>
                    </a:cubicBezTo>
                    <a:cubicBezTo>
                      <a:pt x="1063" y="219"/>
                      <a:pt x="782" y="0"/>
                      <a:pt x="53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</p:grpSp>
        <p:sp>
          <p:nvSpPr>
            <p:cNvPr id="448" name="Freeform 96"/>
            <p:cNvSpPr>
              <a:spLocks noChangeArrowheads="1"/>
            </p:cNvSpPr>
            <p:nvPr/>
          </p:nvSpPr>
          <p:spPr bwMode="auto">
            <a:xfrm>
              <a:off x="6155370" y="4907020"/>
              <a:ext cx="1144228" cy="1048184"/>
            </a:xfrm>
            <a:custGeom>
              <a:avLst/>
              <a:gdLst>
                <a:gd name="T0" fmla="*/ 442 w 497"/>
                <a:gd name="T1" fmla="*/ 0 h 435"/>
                <a:gd name="T2" fmla="*/ 442 w 497"/>
                <a:gd name="T3" fmla="*/ 0 h 435"/>
                <a:gd name="T4" fmla="*/ 53 w 497"/>
                <a:gd name="T5" fmla="*/ 0 h 435"/>
                <a:gd name="T6" fmla="*/ 0 w 497"/>
                <a:gd name="T7" fmla="*/ 44 h 435"/>
                <a:gd name="T8" fmla="*/ 0 w 497"/>
                <a:gd name="T9" fmla="*/ 319 h 435"/>
                <a:gd name="T10" fmla="*/ 44 w 497"/>
                <a:gd name="T11" fmla="*/ 381 h 435"/>
                <a:gd name="T12" fmla="*/ 160 w 497"/>
                <a:gd name="T13" fmla="*/ 399 h 435"/>
                <a:gd name="T14" fmla="*/ 123 w 497"/>
                <a:gd name="T15" fmla="*/ 434 h 435"/>
                <a:gd name="T16" fmla="*/ 372 w 497"/>
                <a:gd name="T17" fmla="*/ 434 h 435"/>
                <a:gd name="T18" fmla="*/ 336 w 497"/>
                <a:gd name="T19" fmla="*/ 399 h 435"/>
                <a:gd name="T20" fmla="*/ 451 w 497"/>
                <a:gd name="T21" fmla="*/ 381 h 435"/>
                <a:gd name="T22" fmla="*/ 496 w 497"/>
                <a:gd name="T23" fmla="*/ 319 h 435"/>
                <a:gd name="T24" fmla="*/ 496 w 497"/>
                <a:gd name="T25" fmla="*/ 44 h 435"/>
                <a:gd name="T26" fmla="*/ 442 w 497"/>
                <a:gd name="T27" fmla="*/ 0 h 435"/>
                <a:gd name="T28" fmla="*/ 442 w 497"/>
                <a:gd name="T29" fmla="*/ 319 h 435"/>
                <a:gd name="T30" fmla="*/ 442 w 497"/>
                <a:gd name="T31" fmla="*/ 319 h 435"/>
                <a:gd name="T32" fmla="*/ 53 w 497"/>
                <a:gd name="T33" fmla="*/ 319 h 435"/>
                <a:gd name="T34" fmla="*/ 53 w 497"/>
                <a:gd name="T35" fmla="*/ 44 h 435"/>
                <a:gd name="T36" fmla="*/ 442 w 497"/>
                <a:gd name="T37" fmla="*/ 44 h 435"/>
                <a:gd name="T38" fmla="*/ 442 w 497"/>
                <a:gd name="T39" fmla="*/ 31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7" h="435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17"/>
                    <a:pt x="0" y="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5"/>
                    <a:pt x="17" y="372"/>
                    <a:pt x="44" y="381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399"/>
                    <a:pt x="62" y="434"/>
                    <a:pt x="123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434" y="434"/>
                    <a:pt x="336" y="399"/>
                    <a:pt x="336" y="39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79" y="372"/>
                    <a:pt x="496" y="345"/>
                    <a:pt x="496" y="319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70" y="0"/>
                    <a:pt x="442" y="0"/>
                  </a:cubicBezTo>
                  <a:close/>
                  <a:moveTo>
                    <a:pt x="442" y="319"/>
                  </a:moveTo>
                  <a:lnTo>
                    <a:pt x="442" y="319"/>
                  </a:lnTo>
                  <a:cubicBezTo>
                    <a:pt x="53" y="319"/>
                    <a:pt x="53" y="319"/>
                    <a:pt x="53" y="319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2" y="44"/>
                    <a:pt x="442" y="44"/>
                    <a:pt x="442" y="44"/>
                  </a:cubicBezTo>
                  <a:lnTo>
                    <a:pt x="442" y="3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Lato Light"/>
              </a:endParaRPr>
            </a:p>
          </p:txBody>
        </p:sp>
      </p:grpSp>
      <p:grpSp>
        <p:nvGrpSpPr>
          <p:cNvPr id="721" name="Group 720"/>
          <p:cNvGrpSpPr>
            <a:grpSpLocks noChangeAspect="1"/>
          </p:cNvGrpSpPr>
          <p:nvPr/>
        </p:nvGrpSpPr>
        <p:grpSpPr>
          <a:xfrm flipH="1">
            <a:off x="7238365" y="4890339"/>
            <a:ext cx="1926533" cy="1989651"/>
            <a:chOff x="0" y="3006569"/>
            <a:chExt cx="10368183" cy="10707875"/>
          </a:xfrm>
        </p:grpSpPr>
        <p:sp>
          <p:nvSpPr>
            <p:cNvPr id="722" name="Freeform 138"/>
            <p:cNvSpPr>
              <a:spLocks noChangeArrowheads="1"/>
            </p:cNvSpPr>
            <p:nvPr/>
          </p:nvSpPr>
          <p:spPr bwMode="auto">
            <a:xfrm>
              <a:off x="770547" y="9363800"/>
              <a:ext cx="2744787" cy="3502405"/>
            </a:xfrm>
            <a:custGeom>
              <a:avLst/>
              <a:gdLst>
                <a:gd name="T0" fmla="*/ 1621 w 2658"/>
                <a:gd name="T1" fmla="*/ 3389 h 3390"/>
                <a:gd name="T2" fmla="*/ 2657 w 2658"/>
                <a:gd name="T3" fmla="*/ 2397 h 3390"/>
                <a:gd name="T4" fmla="*/ 2283 w 2658"/>
                <a:gd name="T5" fmla="*/ 1838 h 3390"/>
                <a:gd name="T6" fmla="*/ 2246 w 2658"/>
                <a:gd name="T7" fmla="*/ 1780 h 3390"/>
                <a:gd name="T8" fmla="*/ 1349 w 2658"/>
                <a:gd name="T9" fmla="*/ 444 h 3390"/>
                <a:gd name="T10" fmla="*/ 1313 w 2658"/>
                <a:gd name="T11" fmla="*/ 390 h 3390"/>
                <a:gd name="T12" fmla="*/ 1053 w 2658"/>
                <a:gd name="T13" fmla="*/ 0 h 3390"/>
                <a:gd name="T14" fmla="*/ 0 w 2658"/>
                <a:gd name="T15" fmla="*/ 814 h 3390"/>
                <a:gd name="T16" fmla="*/ 1621 w 2658"/>
                <a:gd name="T17" fmla="*/ 3389 h 3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8" h="3390">
                  <a:moveTo>
                    <a:pt x="1621" y="3389"/>
                  </a:moveTo>
                  <a:lnTo>
                    <a:pt x="2657" y="2397"/>
                  </a:lnTo>
                  <a:lnTo>
                    <a:pt x="2283" y="1838"/>
                  </a:lnTo>
                  <a:lnTo>
                    <a:pt x="2246" y="1780"/>
                  </a:lnTo>
                  <a:lnTo>
                    <a:pt x="1349" y="444"/>
                  </a:lnTo>
                  <a:lnTo>
                    <a:pt x="1313" y="390"/>
                  </a:lnTo>
                  <a:lnTo>
                    <a:pt x="1053" y="0"/>
                  </a:lnTo>
                  <a:lnTo>
                    <a:pt x="0" y="814"/>
                  </a:lnTo>
                  <a:lnTo>
                    <a:pt x="1621" y="338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3" name="Group 722"/>
            <p:cNvGrpSpPr/>
            <p:nvPr/>
          </p:nvGrpSpPr>
          <p:grpSpPr>
            <a:xfrm>
              <a:off x="0" y="3006569"/>
              <a:ext cx="10368183" cy="10707875"/>
              <a:chOff x="0" y="3006569"/>
              <a:chExt cx="10368183" cy="10707875"/>
            </a:xfrm>
          </p:grpSpPr>
          <p:grpSp>
            <p:nvGrpSpPr>
              <p:cNvPr id="724" name="Group 723"/>
              <p:cNvGrpSpPr/>
              <p:nvPr/>
            </p:nvGrpSpPr>
            <p:grpSpPr>
              <a:xfrm>
                <a:off x="2165737" y="8387869"/>
                <a:ext cx="8202446" cy="3101089"/>
                <a:chOff x="3793680" y="8506951"/>
                <a:chExt cx="8202446" cy="3101089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82" name="Freeform 130"/>
                <p:cNvSpPr>
                  <a:spLocks noChangeArrowheads="1"/>
                </p:cNvSpPr>
                <p:nvPr/>
              </p:nvSpPr>
              <p:spPr bwMode="auto">
                <a:xfrm>
                  <a:off x="10245298" y="8803379"/>
                  <a:ext cx="1750828" cy="1089941"/>
                </a:xfrm>
                <a:custGeom>
                  <a:avLst/>
                  <a:gdLst>
                    <a:gd name="T0" fmla="*/ 1703 w 1704"/>
                    <a:gd name="T1" fmla="*/ 185 h 1061"/>
                    <a:gd name="T2" fmla="*/ 1703 w 1704"/>
                    <a:gd name="T3" fmla="*/ 185 h 1061"/>
                    <a:gd name="T4" fmla="*/ 1460 w 1704"/>
                    <a:gd name="T5" fmla="*/ 394 h 1061"/>
                    <a:gd name="T6" fmla="*/ 1164 w 1704"/>
                    <a:gd name="T7" fmla="*/ 633 h 1061"/>
                    <a:gd name="T8" fmla="*/ 597 w 1704"/>
                    <a:gd name="T9" fmla="*/ 1060 h 1061"/>
                    <a:gd name="T10" fmla="*/ 412 w 1704"/>
                    <a:gd name="T11" fmla="*/ 830 h 1061"/>
                    <a:gd name="T12" fmla="*/ 0 w 1704"/>
                    <a:gd name="T13" fmla="*/ 670 h 1061"/>
                    <a:gd name="T14" fmla="*/ 387 w 1704"/>
                    <a:gd name="T15" fmla="*/ 456 h 1061"/>
                    <a:gd name="T16" fmla="*/ 806 w 1704"/>
                    <a:gd name="T17" fmla="*/ 193 h 1061"/>
                    <a:gd name="T18" fmla="*/ 1255 w 1704"/>
                    <a:gd name="T19" fmla="*/ 8 h 1061"/>
                    <a:gd name="T20" fmla="*/ 1703 w 1704"/>
                    <a:gd name="T21" fmla="*/ 185 h 10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04" h="1061">
                      <a:moveTo>
                        <a:pt x="1703" y="185"/>
                      </a:moveTo>
                      <a:lnTo>
                        <a:pt x="1703" y="185"/>
                      </a:lnTo>
                      <a:cubicBezTo>
                        <a:pt x="1629" y="263"/>
                        <a:pt x="1543" y="325"/>
                        <a:pt x="1460" y="394"/>
                      </a:cubicBezTo>
                      <a:cubicBezTo>
                        <a:pt x="1362" y="477"/>
                        <a:pt x="1263" y="555"/>
                        <a:pt x="1164" y="633"/>
                      </a:cubicBezTo>
                      <a:cubicBezTo>
                        <a:pt x="975" y="777"/>
                        <a:pt x="786" y="917"/>
                        <a:pt x="597" y="1060"/>
                      </a:cubicBezTo>
                      <a:cubicBezTo>
                        <a:pt x="564" y="966"/>
                        <a:pt x="489" y="888"/>
                        <a:pt x="412" y="830"/>
                      </a:cubicBezTo>
                      <a:cubicBezTo>
                        <a:pt x="292" y="744"/>
                        <a:pt x="148" y="699"/>
                        <a:pt x="0" y="670"/>
                      </a:cubicBezTo>
                      <a:cubicBezTo>
                        <a:pt x="95" y="555"/>
                        <a:pt x="251" y="510"/>
                        <a:pt x="387" y="456"/>
                      </a:cubicBezTo>
                      <a:cubicBezTo>
                        <a:pt x="543" y="394"/>
                        <a:pt x="670" y="292"/>
                        <a:pt x="806" y="193"/>
                      </a:cubicBezTo>
                      <a:cubicBezTo>
                        <a:pt x="942" y="99"/>
                        <a:pt x="1086" y="12"/>
                        <a:pt x="1255" y="8"/>
                      </a:cubicBezTo>
                      <a:cubicBezTo>
                        <a:pt x="1415" y="0"/>
                        <a:pt x="1604" y="53"/>
                        <a:pt x="1703" y="1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3" name="Freeform 131"/>
                <p:cNvSpPr>
                  <a:spLocks noChangeArrowheads="1"/>
                </p:cNvSpPr>
                <p:nvPr/>
              </p:nvSpPr>
              <p:spPr bwMode="auto">
                <a:xfrm>
                  <a:off x="9971731" y="8529753"/>
                  <a:ext cx="1842017" cy="953129"/>
                </a:xfrm>
                <a:custGeom>
                  <a:avLst/>
                  <a:gdLst>
                    <a:gd name="T0" fmla="*/ 1785 w 1786"/>
                    <a:gd name="T1" fmla="*/ 128 h 927"/>
                    <a:gd name="T2" fmla="*/ 1785 w 1786"/>
                    <a:gd name="T3" fmla="*/ 128 h 927"/>
                    <a:gd name="T4" fmla="*/ 1719 w 1786"/>
                    <a:gd name="T5" fmla="*/ 231 h 927"/>
                    <a:gd name="T6" fmla="*/ 1583 w 1786"/>
                    <a:gd name="T7" fmla="*/ 210 h 927"/>
                    <a:gd name="T8" fmla="*/ 1081 w 1786"/>
                    <a:gd name="T9" fmla="*/ 379 h 927"/>
                    <a:gd name="T10" fmla="*/ 625 w 1786"/>
                    <a:gd name="T11" fmla="*/ 666 h 927"/>
                    <a:gd name="T12" fmla="*/ 193 w 1786"/>
                    <a:gd name="T13" fmla="*/ 926 h 927"/>
                    <a:gd name="T14" fmla="*/ 193 w 1786"/>
                    <a:gd name="T15" fmla="*/ 926 h 927"/>
                    <a:gd name="T16" fmla="*/ 49 w 1786"/>
                    <a:gd name="T17" fmla="*/ 909 h 927"/>
                    <a:gd name="T18" fmla="*/ 0 w 1786"/>
                    <a:gd name="T19" fmla="*/ 905 h 927"/>
                    <a:gd name="T20" fmla="*/ 399 w 1786"/>
                    <a:gd name="T21" fmla="*/ 625 h 927"/>
                    <a:gd name="T22" fmla="*/ 847 w 1786"/>
                    <a:gd name="T23" fmla="*/ 337 h 927"/>
                    <a:gd name="T24" fmla="*/ 1312 w 1786"/>
                    <a:gd name="T25" fmla="*/ 62 h 927"/>
                    <a:gd name="T26" fmla="*/ 1785 w 1786"/>
                    <a:gd name="T27" fmla="*/ 128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86" h="927">
                      <a:moveTo>
                        <a:pt x="1785" y="128"/>
                      </a:moveTo>
                      <a:lnTo>
                        <a:pt x="1785" y="128"/>
                      </a:lnTo>
                      <a:cubicBezTo>
                        <a:pt x="1773" y="165"/>
                        <a:pt x="1743" y="198"/>
                        <a:pt x="1719" y="231"/>
                      </a:cubicBezTo>
                      <a:cubicBezTo>
                        <a:pt x="1674" y="223"/>
                        <a:pt x="1629" y="214"/>
                        <a:pt x="1583" y="210"/>
                      </a:cubicBezTo>
                      <a:cubicBezTo>
                        <a:pt x="1398" y="193"/>
                        <a:pt x="1229" y="276"/>
                        <a:pt x="1081" y="379"/>
                      </a:cubicBezTo>
                      <a:cubicBezTo>
                        <a:pt x="929" y="477"/>
                        <a:pt x="793" y="597"/>
                        <a:pt x="625" y="666"/>
                      </a:cubicBezTo>
                      <a:cubicBezTo>
                        <a:pt x="464" y="728"/>
                        <a:pt x="296" y="778"/>
                        <a:pt x="193" y="926"/>
                      </a:cubicBezTo>
                      <a:lnTo>
                        <a:pt x="193" y="926"/>
                      </a:lnTo>
                      <a:cubicBezTo>
                        <a:pt x="144" y="917"/>
                        <a:pt x="94" y="913"/>
                        <a:pt x="49" y="909"/>
                      </a:cubicBezTo>
                      <a:cubicBezTo>
                        <a:pt x="33" y="909"/>
                        <a:pt x="17" y="905"/>
                        <a:pt x="0" y="905"/>
                      </a:cubicBezTo>
                      <a:cubicBezTo>
                        <a:pt x="115" y="790"/>
                        <a:pt x="255" y="708"/>
                        <a:pt x="399" y="625"/>
                      </a:cubicBezTo>
                      <a:cubicBezTo>
                        <a:pt x="555" y="539"/>
                        <a:pt x="703" y="444"/>
                        <a:pt x="847" y="337"/>
                      </a:cubicBezTo>
                      <a:cubicBezTo>
                        <a:pt x="991" y="231"/>
                        <a:pt x="1139" y="120"/>
                        <a:pt x="1312" y="62"/>
                      </a:cubicBezTo>
                      <a:cubicBezTo>
                        <a:pt x="1464" y="12"/>
                        <a:pt x="1670" y="0"/>
                        <a:pt x="1785" y="12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4" name="Freeform 134"/>
                <p:cNvSpPr>
                  <a:spLocks noChangeArrowheads="1"/>
                </p:cNvSpPr>
                <p:nvPr/>
              </p:nvSpPr>
              <p:spPr bwMode="auto">
                <a:xfrm>
                  <a:off x="3793680" y="8835302"/>
                  <a:ext cx="7058024" cy="2772738"/>
                </a:xfrm>
                <a:custGeom>
                  <a:avLst/>
                  <a:gdLst>
                    <a:gd name="T0" fmla="*/ 6346 w 6832"/>
                    <a:gd name="T1" fmla="*/ 737 h 2687"/>
                    <a:gd name="T2" fmla="*/ 6445 w 6832"/>
                    <a:gd name="T3" fmla="*/ 1460 h 2687"/>
                    <a:gd name="T4" fmla="*/ 5203 w 6832"/>
                    <a:gd name="T5" fmla="*/ 1428 h 2687"/>
                    <a:gd name="T6" fmla="*/ 5100 w 6832"/>
                    <a:gd name="T7" fmla="*/ 1415 h 2687"/>
                    <a:gd name="T8" fmla="*/ 3689 w 6832"/>
                    <a:gd name="T9" fmla="*/ 1649 h 2687"/>
                    <a:gd name="T10" fmla="*/ 4421 w 6832"/>
                    <a:gd name="T11" fmla="*/ 1485 h 2687"/>
                    <a:gd name="T12" fmla="*/ 4623 w 6832"/>
                    <a:gd name="T13" fmla="*/ 1773 h 2687"/>
                    <a:gd name="T14" fmla="*/ 4643 w 6832"/>
                    <a:gd name="T15" fmla="*/ 2061 h 2687"/>
                    <a:gd name="T16" fmla="*/ 4648 w 6832"/>
                    <a:gd name="T17" fmla="*/ 1469 h 2687"/>
                    <a:gd name="T18" fmla="*/ 4833 w 6832"/>
                    <a:gd name="T19" fmla="*/ 1469 h 2687"/>
                    <a:gd name="T20" fmla="*/ 5002 w 6832"/>
                    <a:gd name="T21" fmla="*/ 1658 h 2687"/>
                    <a:gd name="T22" fmla="*/ 5116 w 6832"/>
                    <a:gd name="T23" fmla="*/ 1913 h 2687"/>
                    <a:gd name="T24" fmla="*/ 4952 w 6832"/>
                    <a:gd name="T25" fmla="*/ 1469 h 2687"/>
                    <a:gd name="T26" fmla="*/ 5100 w 6832"/>
                    <a:gd name="T27" fmla="*/ 1485 h 2687"/>
                    <a:gd name="T28" fmla="*/ 5326 w 6832"/>
                    <a:gd name="T29" fmla="*/ 1645 h 2687"/>
                    <a:gd name="T30" fmla="*/ 5429 w 6832"/>
                    <a:gd name="T31" fmla="*/ 1703 h 2687"/>
                    <a:gd name="T32" fmla="*/ 5277 w 6832"/>
                    <a:gd name="T33" fmla="*/ 1510 h 2687"/>
                    <a:gd name="T34" fmla="*/ 6038 w 6832"/>
                    <a:gd name="T35" fmla="*/ 1588 h 2687"/>
                    <a:gd name="T36" fmla="*/ 5475 w 6832"/>
                    <a:gd name="T37" fmla="*/ 2081 h 2687"/>
                    <a:gd name="T38" fmla="*/ 4820 w 6832"/>
                    <a:gd name="T39" fmla="*/ 2628 h 2687"/>
                    <a:gd name="T40" fmla="*/ 3245 w 6832"/>
                    <a:gd name="T41" fmla="*/ 2439 h 2687"/>
                    <a:gd name="T42" fmla="*/ 1736 w 6832"/>
                    <a:gd name="T43" fmla="*/ 2135 h 2687"/>
                    <a:gd name="T44" fmla="*/ 897 w 6832"/>
                    <a:gd name="T45" fmla="*/ 2406 h 2687"/>
                    <a:gd name="T46" fmla="*/ 33 w 6832"/>
                    <a:gd name="T47" fmla="*/ 1041 h 2687"/>
                    <a:gd name="T48" fmla="*/ 1189 w 6832"/>
                    <a:gd name="T49" fmla="*/ 247 h 2687"/>
                    <a:gd name="T50" fmla="*/ 2221 w 6832"/>
                    <a:gd name="T51" fmla="*/ 144 h 2687"/>
                    <a:gd name="T52" fmla="*/ 3175 w 6832"/>
                    <a:gd name="T53" fmla="*/ 4 h 2687"/>
                    <a:gd name="T54" fmla="*/ 4261 w 6832"/>
                    <a:gd name="T55" fmla="*/ 531 h 2687"/>
                    <a:gd name="T56" fmla="*/ 4265 w 6832"/>
                    <a:gd name="T57" fmla="*/ 535 h 2687"/>
                    <a:gd name="T58" fmla="*/ 4919 w 6832"/>
                    <a:gd name="T59" fmla="*/ 687 h 2687"/>
                    <a:gd name="T60" fmla="*/ 6346 w 6832"/>
                    <a:gd name="T61" fmla="*/ 737 h 2687"/>
                    <a:gd name="T62" fmla="*/ 6712 w 6832"/>
                    <a:gd name="T63" fmla="*/ 987 h 2687"/>
                    <a:gd name="T64" fmla="*/ 6107 w 6832"/>
                    <a:gd name="T65" fmla="*/ 847 h 2687"/>
                    <a:gd name="T66" fmla="*/ 6034 w 6832"/>
                    <a:gd name="T67" fmla="*/ 1296 h 2687"/>
                    <a:gd name="T68" fmla="*/ 6235 w 6832"/>
                    <a:gd name="T69" fmla="*/ 1419 h 2687"/>
                    <a:gd name="T70" fmla="*/ 6038 w 6832"/>
                    <a:gd name="T71" fmla="*/ 1070 h 2687"/>
                    <a:gd name="T72" fmla="*/ 6436 w 6832"/>
                    <a:gd name="T73" fmla="*/ 901 h 2687"/>
                    <a:gd name="T74" fmla="*/ 6663 w 6832"/>
                    <a:gd name="T75" fmla="*/ 1209 h 2687"/>
                    <a:gd name="T76" fmla="*/ 6309 w 6832"/>
                    <a:gd name="T77" fmla="*/ 1432 h 2687"/>
                    <a:gd name="T78" fmla="*/ 6712 w 6832"/>
                    <a:gd name="T79" fmla="*/ 987 h 2687"/>
                    <a:gd name="T80" fmla="*/ 5355 w 6832"/>
                    <a:gd name="T81" fmla="*/ 1387 h 2687"/>
                    <a:gd name="T82" fmla="*/ 5322 w 6832"/>
                    <a:gd name="T83" fmla="*/ 1168 h 2687"/>
                    <a:gd name="T84" fmla="*/ 5343 w 6832"/>
                    <a:gd name="T85" fmla="*/ 831 h 2687"/>
                    <a:gd name="T86" fmla="*/ 5260 w 6832"/>
                    <a:gd name="T87" fmla="*/ 1115 h 2687"/>
                    <a:gd name="T88" fmla="*/ 5355 w 6832"/>
                    <a:gd name="T89" fmla="*/ 1387 h 2687"/>
                    <a:gd name="T90" fmla="*/ 5248 w 6832"/>
                    <a:gd name="T91" fmla="*/ 1292 h 2687"/>
                    <a:gd name="T92" fmla="*/ 5191 w 6832"/>
                    <a:gd name="T93" fmla="*/ 1127 h 2687"/>
                    <a:gd name="T94" fmla="*/ 5170 w 6832"/>
                    <a:gd name="T95" fmla="*/ 918 h 2687"/>
                    <a:gd name="T96" fmla="*/ 5240 w 6832"/>
                    <a:gd name="T97" fmla="*/ 1300 h 2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832" h="2687">
                      <a:moveTo>
                        <a:pt x="6346" y="737"/>
                      </a:moveTo>
                      <a:lnTo>
                        <a:pt x="6346" y="737"/>
                      </a:lnTo>
                      <a:cubicBezTo>
                        <a:pt x="6519" y="786"/>
                        <a:pt x="6733" y="884"/>
                        <a:pt x="6778" y="1078"/>
                      </a:cubicBezTo>
                      <a:cubicBezTo>
                        <a:pt x="6831" y="1275"/>
                        <a:pt x="6601" y="1407"/>
                        <a:pt x="6445" y="1460"/>
                      </a:cubicBezTo>
                      <a:cubicBezTo>
                        <a:pt x="6247" y="1531"/>
                        <a:pt x="6025" y="1526"/>
                        <a:pt x="5820" y="1505"/>
                      </a:cubicBezTo>
                      <a:cubicBezTo>
                        <a:pt x="5614" y="1489"/>
                        <a:pt x="5408" y="1448"/>
                        <a:pt x="5203" y="1428"/>
                      </a:cubicBezTo>
                      <a:cubicBezTo>
                        <a:pt x="5174" y="1423"/>
                        <a:pt x="5141" y="1419"/>
                        <a:pt x="5112" y="1415"/>
                      </a:cubicBezTo>
                      <a:cubicBezTo>
                        <a:pt x="5108" y="1415"/>
                        <a:pt x="5104" y="1415"/>
                        <a:pt x="5100" y="1415"/>
                      </a:cubicBezTo>
                      <a:cubicBezTo>
                        <a:pt x="4890" y="1395"/>
                        <a:pt x="4681" y="1391"/>
                        <a:pt x="4471" y="1415"/>
                      </a:cubicBezTo>
                      <a:cubicBezTo>
                        <a:pt x="4195" y="1444"/>
                        <a:pt x="3936" y="1526"/>
                        <a:pt x="3689" y="1649"/>
                      </a:cubicBezTo>
                      <a:cubicBezTo>
                        <a:pt x="3648" y="1666"/>
                        <a:pt x="3681" y="1724"/>
                        <a:pt x="3722" y="1707"/>
                      </a:cubicBezTo>
                      <a:cubicBezTo>
                        <a:pt x="3944" y="1596"/>
                        <a:pt x="4179" y="1522"/>
                        <a:pt x="4421" y="1485"/>
                      </a:cubicBezTo>
                      <a:cubicBezTo>
                        <a:pt x="4479" y="1481"/>
                        <a:pt x="4533" y="1473"/>
                        <a:pt x="4586" y="1469"/>
                      </a:cubicBezTo>
                      <a:cubicBezTo>
                        <a:pt x="4610" y="1572"/>
                        <a:pt x="4619" y="1670"/>
                        <a:pt x="4623" y="1773"/>
                      </a:cubicBezTo>
                      <a:cubicBezTo>
                        <a:pt x="4623" y="1871"/>
                        <a:pt x="4615" y="1966"/>
                        <a:pt x="4631" y="2061"/>
                      </a:cubicBezTo>
                      <a:cubicBezTo>
                        <a:pt x="4631" y="2069"/>
                        <a:pt x="4643" y="2069"/>
                        <a:pt x="4643" y="2061"/>
                      </a:cubicBezTo>
                      <a:cubicBezTo>
                        <a:pt x="4660" y="1962"/>
                        <a:pt x="4664" y="1860"/>
                        <a:pt x="4668" y="1757"/>
                      </a:cubicBezTo>
                      <a:cubicBezTo>
                        <a:pt x="4668" y="1662"/>
                        <a:pt x="4668" y="1559"/>
                        <a:pt x="4648" y="1469"/>
                      </a:cubicBezTo>
                      <a:cubicBezTo>
                        <a:pt x="4709" y="1464"/>
                        <a:pt x="4767" y="1464"/>
                        <a:pt x="4829" y="1464"/>
                      </a:cubicBezTo>
                      <a:cubicBezTo>
                        <a:pt x="4829" y="1464"/>
                        <a:pt x="4829" y="1469"/>
                        <a:pt x="4833" y="1469"/>
                      </a:cubicBezTo>
                      <a:cubicBezTo>
                        <a:pt x="4866" y="1489"/>
                        <a:pt x="4894" y="1510"/>
                        <a:pt x="4923" y="1538"/>
                      </a:cubicBezTo>
                      <a:cubicBezTo>
                        <a:pt x="4956" y="1572"/>
                        <a:pt x="4981" y="1617"/>
                        <a:pt x="5002" y="1658"/>
                      </a:cubicBezTo>
                      <a:cubicBezTo>
                        <a:pt x="5047" y="1740"/>
                        <a:pt x="5063" y="1826"/>
                        <a:pt x="5092" y="1913"/>
                      </a:cubicBezTo>
                      <a:cubicBezTo>
                        <a:pt x="5096" y="1929"/>
                        <a:pt x="5116" y="1925"/>
                        <a:pt x="5116" y="1913"/>
                      </a:cubicBezTo>
                      <a:cubicBezTo>
                        <a:pt x="5124" y="1818"/>
                        <a:pt x="5088" y="1712"/>
                        <a:pt x="5051" y="1629"/>
                      </a:cubicBezTo>
                      <a:cubicBezTo>
                        <a:pt x="5030" y="1576"/>
                        <a:pt x="4997" y="1518"/>
                        <a:pt x="4952" y="1469"/>
                      </a:cubicBezTo>
                      <a:cubicBezTo>
                        <a:pt x="4997" y="1473"/>
                        <a:pt x="5043" y="1477"/>
                        <a:pt x="5083" y="1481"/>
                      </a:cubicBezTo>
                      <a:cubicBezTo>
                        <a:pt x="5092" y="1481"/>
                        <a:pt x="5096" y="1485"/>
                        <a:pt x="5100" y="1485"/>
                      </a:cubicBezTo>
                      <a:cubicBezTo>
                        <a:pt x="5146" y="1493"/>
                        <a:pt x="5187" y="1514"/>
                        <a:pt x="5223" y="1542"/>
                      </a:cubicBezTo>
                      <a:cubicBezTo>
                        <a:pt x="5260" y="1576"/>
                        <a:pt x="5293" y="1608"/>
                        <a:pt x="5326" y="1645"/>
                      </a:cubicBezTo>
                      <a:cubicBezTo>
                        <a:pt x="5351" y="1670"/>
                        <a:pt x="5376" y="1707"/>
                        <a:pt x="5412" y="1720"/>
                      </a:cubicBezTo>
                      <a:cubicBezTo>
                        <a:pt x="5425" y="1724"/>
                        <a:pt x="5433" y="1712"/>
                        <a:pt x="5429" y="1703"/>
                      </a:cubicBezTo>
                      <a:cubicBezTo>
                        <a:pt x="5425" y="1670"/>
                        <a:pt x="5392" y="1637"/>
                        <a:pt x="5372" y="1613"/>
                      </a:cubicBezTo>
                      <a:cubicBezTo>
                        <a:pt x="5343" y="1576"/>
                        <a:pt x="5310" y="1538"/>
                        <a:pt x="5277" y="1510"/>
                      </a:cubicBezTo>
                      <a:cubicBezTo>
                        <a:pt x="5273" y="1505"/>
                        <a:pt x="5273" y="1501"/>
                        <a:pt x="5268" y="1501"/>
                      </a:cubicBezTo>
                      <a:cubicBezTo>
                        <a:pt x="5524" y="1535"/>
                        <a:pt x="5782" y="1588"/>
                        <a:pt x="6038" y="1588"/>
                      </a:cubicBezTo>
                      <a:cubicBezTo>
                        <a:pt x="5943" y="1645"/>
                        <a:pt x="5861" y="1720"/>
                        <a:pt x="5778" y="1789"/>
                      </a:cubicBezTo>
                      <a:cubicBezTo>
                        <a:pt x="5672" y="1884"/>
                        <a:pt x="5573" y="1983"/>
                        <a:pt x="5475" y="2081"/>
                      </a:cubicBezTo>
                      <a:cubicBezTo>
                        <a:pt x="5273" y="2283"/>
                        <a:pt x="5071" y="2480"/>
                        <a:pt x="4829" y="2628"/>
                      </a:cubicBezTo>
                      <a:cubicBezTo>
                        <a:pt x="4824" y="2628"/>
                        <a:pt x="4820" y="2628"/>
                        <a:pt x="4820" y="2628"/>
                      </a:cubicBezTo>
                      <a:cubicBezTo>
                        <a:pt x="4561" y="2686"/>
                        <a:pt x="4290" y="2661"/>
                        <a:pt x="4031" y="2616"/>
                      </a:cubicBezTo>
                      <a:cubicBezTo>
                        <a:pt x="3768" y="2571"/>
                        <a:pt x="3504" y="2505"/>
                        <a:pt x="3245" y="2439"/>
                      </a:cubicBezTo>
                      <a:cubicBezTo>
                        <a:pt x="2982" y="2369"/>
                        <a:pt x="2723" y="2295"/>
                        <a:pt x="2460" y="2238"/>
                      </a:cubicBezTo>
                      <a:cubicBezTo>
                        <a:pt x="2221" y="2184"/>
                        <a:pt x="1979" y="2139"/>
                        <a:pt x="1736" y="2135"/>
                      </a:cubicBezTo>
                      <a:cubicBezTo>
                        <a:pt x="1497" y="2131"/>
                        <a:pt x="1271" y="2184"/>
                        <a:pt x="1061" y="2299"/>
                      </a:cubicBezTo>
                      <a:cubicBezTo>
                        <a:pt x="1004" y="2332"/>
                        <a:pt x="951" y="2369"/>
                        <a:pt x="897" y="2406"/>
                      </a:cubicBezTo>
                      <a:cubicBezTo>
                        <a:pt x="0" y="1070"/>
                        <a:pt x="0" y="1070"/>
                        <a:pt x="0" y="1070"/>
                      </a:cubicBezTo>
                      <a:cubicBezTo>
                        <a:pt x="13" y="1062"/>
                        <a:pt x="21" y="1049"/>
                        <a:pt x="33" y="1041"/>
                      </a:cubicBezTo>
                      <a:cubicBezTo>
                        <a:pt x="206" y="877"/>
                        <a:pt x="370" y="712"/>
                        <a:pt x="564" y="576"/>
                      </a:cubicBezTo>
                      <a:cubicBezTo>
                        <a:pt x="757" y="441"/>
                        <a:pt x="967" y="329"/>
                        <a:pt x="1189" y="247"/>
                      </a:cubicBezTo>
                      <a:cubicBezTo>
                        <a:pt x="1419" y="157"/>
                        <a:pt x="1662" y="144"/>
                        <a:pt x="1909" y="144"/>
                      </a:cubicBezTo>
                      <a:cubicBezTo>
                        <a:pt x="2011" y="144"/>
                        <a:pt x="2118" y="148"/>
                        <a:pt x="2221" y="144"/>
                      </a:cubicBezTo>
                      <a:cubicBezTo>
                        <a:pt x="2328" y="144"/>
                        <a:pt x="2435" y="124"/>
                        <a:pt x="2538" y="99"/>
                      </a:cubicBezTo>
                      <a:cubicBezTo>
                        <a:pt x="2748" y="58"/>
                        <a:pt x="2957" y="0"/>
                        <a:pt x="3175" y="4"/>
                      </a:cubicBezTo>
                      <a:cubicBezTo>
                        <a:pt x="3587" y="17"/>
                        <a:pt x="3932" y="309"/>
                        <a:pt x="4257" y="531"/>
                      </a:cubicBezTo>
                      <a:cubicBezTo>
                        <a:pt x="4257" y="531"/>
                        <a:pt x="4257" y="531"/>
                        <a:pt x="4261" y="531"/>
                      </a:cubicBezTo>
                      <a:lnTo>
                        <a:pt x="4261" y="531"/>
                      </a:lnTo>
                      <a:cubicBezTo>
                        <a:pt x="4261" y="535"/>
                        <a:pt x="4261" y="535"/>
                        <a:pt x="4265" y="535"/>
                      </a:cubicBezTo>
                      <a:lnTo>
                        <a:pt x="4269" y="539"/>
                      </a:lnTo>
                      <a:cubicBezTo>
                        <a:pt x="4466" y="650"/>
                        <a:pt x="4693" y="683"/>
                        <a:pt x="4919" y="687"/>
                      </a:cubicBezTo>
                      <a:cubicBezTo>
                        <a:pt x="5158" y="695"/>
                        <a:pt x="5392" y="679"/>
                        <a:pt x="5630" y="675"/>
                      </a:cubicBezTo>
                      <a:cubicBezTo>
                        <a:pt x="5869" y="667"/>
                        <a:pt x="6112" y="671"/>
                        <a:pt x="6346" y="737"/>
                      </a:cubicBezTo>
                      <a:close/>
                      <a:moveTo>
                        <a:pt x="6712" y="987"/>
                      </a:moveTo>
                      <a:lnTo>
                        <a:pt x="6712" y="987"/>
                      </a:lnTo>
                      <a:cubicBezTo>
                        <a:pt x="6671" y="897"/>
                        <a:pt x="6568" y="864"/>
                        <a:pt x="6449" y="835"/>
                      </a:cubicBezTo>
                      <a:cubicBezTo>
                        <a:pt x="6334" y="806"/>
                        <a:pt x="6210" y="790"/>
                        <a:pt x="6107" y="847"/>
                      </a:cubicBezTo>
                      <a:cubicBezTo>
                        <a:pt x="6034" y="889"/>
                        <a:pt x="5997" y="971"/>
                        <a:pt x="5984" y="1049"/>
                      </a:cubicBezTo>
                      <a:cubicBezTo>
                        <a:pt x="5972" y="1135"/>
                        <a:pt x="5989" y="1222"/>
                        <a:pt x="6034" y="1296"/>
                      </a:cubicBezTo>
                      <a:cubicBezTo>
                        <a:pt x="6075" y="1370"/>
                        <a:pt x="6194" y="1436"/>
                        <a:pt x="6231" y="1428"/>
                      </a:cubicBezTo>
                      <a:cubicBezTo>
                        <a:pt x="6239" y="1428"/>
                        <a:pt x="6239" y="1423"/>
                        <a:pt x="6235" y="1419"/>
                      </a:cubicBezTo>
                      <a:cubicBezTo>
                        <a:pt x="6210" y="1395"/>
                        <a:pt x="6133" y="1378"/>
                        <a:pt x="6079" y="1279"/>
                      </a:cubicBezTo>
                      <a:cubicBezTo>
                        <a:pt x="6042" y="1218"/>
                        <a:pt x="6030" y="1144"/>
                        <a:pt x="6038" y="1070"/>
                      </a:cubicBezTo>
                      <a:cubicBezTo>
                        <a:pt x="6046" y="1008"/>
                        <a:pt x="6079" y="942"/>
                        <a:pt x="6133" y="905"/>
                      </a:cubicBezTo>
                      <a:cubicBezTo>
                        <a:pt x="6219" y="847"/>
                        <a:pt x="6342" y="873"/>
                        <a:pt x="6436" y="901"/>
                      </a:cubicBezTo>
                      <a:cubicBezTo>
                        <a:pt x="6531" y="926"/>
                        <a:pt x="6606" y="946"/>
                        <a:pt x="6655" y="1020"/>
                      </a:cubicBezTo>
                      <a:cubicBezTo>
                        <a:pt x="6692" y="1078"/>
                        <a:pt x="6692" y="1148"/>
                        <a:pt x="6663" y="1209"/>
                      </a:cubicBezTo>
                      <a:cubicBezTo>
                        <a:pt x="6606" y="1337"/>
                        <a:pt x="6445" y="1415"/>
                        <a:pt x="6309" y="1423"/>
                      </a:cubicBezTo>
                      <a:cubicBezTo>
                        <a:pt x="6305" y="1423"/>
                        <a:pt x="6305" y="1432"/>
                        <a:pt x="6309" y="1432"/>
                      </a:cubicBezTo>
                      <a:cubicBezTo>
                        <a:pt x="6470" y="1460"/>
                        <a:pt x="6642" y="1366"/>
                        <a:pt x="6716" y="1218"/>
                      </a:cubicBezTo>
                      <a:cubicBezTo>
                        <a:pt x="6753" y="1144"/>
                        <a:pt x="6749" y="1062"/>
                        <a:pt x="6712" y="987"/>
                      </a:cubicBezTo>
                      <a:close/>
                      <a:moveTo>
                        <a:pt x="5355" y="1387"/>
                      </a:moveTo>
                      <a:lnTo>
                        <a:pt x="5355" y="1387"/>
                      </a:lnTo>
                      <a:cubicBezTo>
                        <a:pt x="5396" y="1399"/>
                        <a:pt x="5376" y="1341"/>
                        <a:pt x="5372" y="1325"/>
                      </a:cubicBezTo>
                      <a:cubicBezTo>
                        <a:pt x="5351" y="1271"/>
                        <a:pt x="5331" y="1222"/>
                        <a:pt x="5322" y="1168"/>
                      </a:cubicBezTo>
                      <a:cubicBezTo>
                        <a:pt x="5310" y="1111"/>
                        <a:pt x="5310" y="1054"/>
                        <a:pt x="5314" y="1000"/>
                      </a:cubicBezTo>
                      <a:cubicBezTo>
                        <a:pt x="5314" y="946"/>
                        <a:pt x="5322" y="880"/>
                        <a:pt x="5343" y="831"/>
                      </a:cubicBezTo>
                      <a:cubicBezTo>
                        <a:pt x="5347" y="823"/>
                        <a:pt x="5335" y="815"/>
                        <a:pt x="5331" y="823"/>
                      </a:cubicBezTo>
                      <a:cubicBezTo>
                        <a:pt x="5277" y="918"/>
                        <a:pt x="5256" y="1008"/>
                        <a:pt x="5260" y="1115"/>
                      </a:cubicBezTo>
                      <a:cubicBezTo>
                        <a:pt x="5260" y="1168"/>
                        <a:pt x="5268" y="1222"/>
                        <a:pt x="5285" y="1271"/>
                      </a:cubicBezTo>
                      <a:cubicBezTo>
                        <a:pt x="5293" y="1308"/>
                        <a:pt x="5314" y="1378"/>
                        <a:pt x="5355" y="1387"/>
                      </a:cubicBezTo>
                      <a:close/>
                      <a:moveTo>
                        <a:pt x="5248" y="1292"/>
                      </a:moveTo>
                      <a:lnTo>
                        <a:pt x="5248" y="1292"/>
                      </a:lnTo>
                      <a:cubicBezTo>
                        <a:pt x="5256" y="1267"/>
                        <a:pt x="5240" y="1247"/>
                        <a:pt x="5232" y="1230"/>
                      </a:cubicBezTo>
                      <a:cubicBezTo>
                        <a:pt x="5215" y="1197"/>
                        <a:pt x="5203" y="1164"/>
                        <a:pt x="5191" y="1127"/>
                      </a:cubicBezTo>
                      <a:cubicBezTo>
                        <a:pt x="5174" y="1066"/>
                        <a:pt x="5162" y="983"/>
                        <a:pt x="5182" y="922"/>
                      </a:cubicBezTo>
                      <a:cubicBezTo>
                        <a:pt x="5182" y="914"/>
                        <a:pt x="5170" y="910"/>
                        <a:pt x="5170" y="918"/>
                      </a:cubicBezTo>
                      <a:cubicBezTo>
                        <a:pt x="5137" y="987"/>
                        <a:pt x="5129" y="1054"/>
                        <a:pt x="5141" y="1131"/>
                      </a:cubicBezTo>
                      <a:cubicBezTo>
                        <a:pt x="5146" y="1172"/>
                        <a:pt x="5174" y="1308"/>
                        <a:pt x="5240" y="1300"/>
                      </a:cubicBezTo>
                      <a:cubicBezTo>
                        <a:pt x="5244" y="1300"/>
                        <a:pt x="5248" y="1296"/>
                        <a:pt x="5248" y="1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5" name="Freeform 132"/>
                <p:cNvSpPr>
                  <a:spLocks noChangeArrowheads="1"/>
                </p:cNvSpPr>
                <p:nvPr/>
              </p:nvSpPr>
              <p:spPr bwMode="auto">
                <a:xfrm>
                  <a:off x="9502108" y="8506951"/>
                  <a:ext cx="1741709" cy="953129"/>
                </a:xfrm>
                <a:custGeom>
                  <a:avLst/>
                  <a:gdLst>
                    <a:gd name="T0" fmla="*/ 1686 w 1687"/>
                    <a:gd name="T1" fmla="*/ 37 h 926"/>
                    <a:gd name="T2" fmla="*/ 1686 w 1687"/>
                    <a:gd name="T3" fmla="*/ 37 h 926"/>
                    <a:gd name="T4" fmla="*/ 1316 w 1687"/>
                    <a:gd name="T5" fmla="*/ 263 h 926"/>
                    <a:gd name="T6" fmla="*/ 1090 w 1687"/>
                    <a:gd name="T7" fmla="*/ 423 h 926"/>
                    <a:gd name="T8" fmla="*/ 838 w 1687"/>
                    <a:gd name="T9" fmla="*/ 576 h 926"/>
                    <a:gd name="T10" fmla="*/ 365 w 1687"/>
                    <a:gd name="T11" fmla="*/ 921 h 926"/>
                    <a:gd name="T12" fmla="*/ 0 w 1687"/>
                    <a:gd name="T13" fmla="*/ 925 h 926"/>
                    <a:gd name="T14" fmla="*/ 370 w 1687"/>
                    <a:gd name="T15" fmla="*/ 654 h 926"/>
                    <a:gd name="T16" fmla="*/ 781 w 1687"/>
                    <a:gd name="T17" fmla="*/ 333 h 926"/>
                    <a:gd name="T18" fmla="*/ 1208 w 1687"/>
                    <a:gd name="T19" fmla="*/ 54 h 926"/>
                    <a:gd name="T20" fmla="*/ 1686 w 1687"/>
                    <a:gd name="T21" fmla="*/ 37 h 9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87" h="926">
                      <a:moveTo>
                        <a:pt x="1686" y="37"/>
                      </a:moveTo>
                      <a:lnTo>
                        <a:pt x="1686" y="37"/>
                      </a:lnTo>
                      <a:cubicBezTo>
                        <a:pt x="1550" y="90"/>
                        <a:pt x="1431" y="176"/>
                        <a:pt x="1316" y="263"/>
                      </a:cubicBezTo>
                      <a:cubicBezTo>
                        <a:pt x="1241" y="316"/>
                        <a:pt x="1167" y="374"/>
                        <a:pt x="1090" y="423"/>
                      </a:cubicBezTo>
                      <a:cubicBezTo>
                        <a:pt x="1011" y="481"/>
                        <a:pt x="925" y="526"/>
                        <a:pt x="838" y="576"/>
                      </a:cubicBezTo>
                      <a:cubicBezTo>
                        <a:pt x="670" y="670"/>
                        <a:pt x="497" y="773"/>
                        <a:pt x="365" y="921"/>
                      </a:cubicBezTo>
                      <a:cubicBezTo>
                        <a:pt x="242" y="917"/>
                        <a:pt x="123" y="921"/>
                        <a:pt x="0" y="925"/>
                      </a:cubicBezTo>
                      <a:cubicBezTo>
                        <a:pt x="110" y="822"/>
                        <a:pt x="242" y="740"/>
                        <a:pt x="370" y="654"/>
                      </a:cubicBezTo>
                      <a:cubicBezTo>
                        <a:pt x="514" y="555"/>
                        <a:pt x="645" y="448"/>
                        <a:pt x="781" y="333"/>
                      </a:cubicBezTo>
                      <a:cubicBezTo>
                        <a:pt x="908" y="218"/>
                        <a:pt x="1044" y="111"/>
                        <a:pt x="1208" y="54"/>
                      </a:cubicBezTo>
                      <a:cubicBezTo>
                        <a:pt x="1357" y="4"/>
                        <a:pt x="1529" y="0"/>
                        <a:pt x="1686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6" name="Freeform 133"/>
                <p:cNvSpPr>
                  <a:spLocks noChangeArrowheads="1"/>
                </p:cNvSpPr>
                <p:nvPr/>
              </p:nvSpPr>
              <p:spPr bwMode="auto">
                <a:xfrm>
                  <a:off x="8932177" y="8520633"/>
                  <a:ext cx="1614044" cy="957689"/>
                </a:xfrm>
                <a:custGeom>
                  <a:avLst/>
                  <a:gdLst>
                    <a:gd name="T0" fmla="*/ 1563 w 1564"/>
                    <a:gd name="T1" fmla="*/ 62 h 931"/>
                    <a:gd name="T2" fmla="*/ 1563 w 1564"/>
                    <a:gd name="T3" fmla="*/ 62 h 931"/>
                    <a:gd name="T4" fmla="*/ 1325 w 1564"/>
                    <a:gd name="T5" fmla="*/ 239 h 931"/>
                    <a:gd name="T6" fmla="*/ 1115 w 1564"/>
                    <a:gd name="T7" fmla="*/ 420 h 931"/>
                    <a:gd name="T8" fmla="*/ 889 w 1564"/>
                    <a:gd name="T9" fmla="*/ 584 h 931"/>
                    <a:gd name="T10" fmla="*/ 453 w 1564"/>
                    <a:gd name="T11" fmla="*/ 917 h 931"/>
                    <a:gd name="T12" fmla="*/ 333 w 1564"/>
                    <a:gd name="T13" fmla="*/ 921 h 931"/>
                    <a:gd name="T14" fmla="*/ 0 w 1564"/>
                    <a:gd name="T15" fmla="*/ 930 h 931"/>
                    <a:gd name="T16" fmla="*/ 371 w 1564"/>
                    <a:gd name="T17" fmla="*/ 674 h 931"/>
                    <a:gd name="T18" fmla="*/ 765 w 1564"/>
                    <a:gd name="T19" fmla="*/ 395 h 931"/>
                    <a:gd name="T20" fmla="*/ 1123 w 1564"/>
                    <a:gd name="T21" fmla="*/ 115 h 931"/>
                    <a:gd name="T22" fmla="*/ 1563 w 1564"/>
                    <a:gd name="T23" fmla="*/ 62 h 9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64" h="931">
                      <a:moveTo>
                        <a:pt x="1563" y="62"/>
                      </a:moveTo>
                      <a:lnTo>
                        <a:pt x="1563" y="62"/>
                      </a:lnTo>
                      <a:cubicBezTo>
                        <a:pt x="1477" y="115"/>
                        <a:pt x="1399" y="177"/>
                        <a:pt x="1325" y="239"/>
                      </a:cubicBezTo>
                      <a:cubicBezTo>
                        <a:pt x="1255" y="296"/>
                        <a:pt x="1185" y="358"/>
                        <a:pt x="1115" y="420"/>
                      </a:cubicBezTo>
                      <a:cubicBezTo>
                        <a:pt x="1045" y="477"/>
                        <a:pt x="967" y="530"/>
                        <a:pt x="889" y="584"/>
                      </a:cubicBezTo>
                      <a:cubicBezTo>
                        <a:pt x="737" y="687"/>
                        <a:pt x="580" y="786"/>
                        <a:pt x="453" y="917"/>
                      </a:cubicBezTo>
                      <a:cubicBezTo>
                        <a:pt x="412" y="921"/>
                        <a:pt x="375" y="921"/>
                        <a:pt x="333" y="921"/>
                      </a:cubicBezTo>
                      <a:cubicBezTo>
                        <a:pt x="227" y="925"/>
                        <a:pt x="115" y="930"/>
                        <a:pt x="0" y="930"/>
                      </a:cubicBezTo>
                      <a:cubicBezTo>
                        <a:pt x="120" y="839"/>
                        <a:pt x="247" y="757"/>
                        <a:pt x="371" y="674"/>
                      </a:cubicBezTo>
                      <a:cubicBezTo>
                        <a:pt x="507" y="584"/>
                        <a:pt x="642" y="498"/>
                        <a:pt x="765" y="395"/>
                      </a:cubicBezTo>
                      <a:cubicBezTo>
                        <a:pt x="881" y="296"/>
                        <a:pt x="991" y="190"/>
                        <a:pt x="1123" y="115"/>
                      </a:cubicBezTo>
                      <a:cubicBezTo>
                        <a:pt x="1251" y="42"/>
                        <a:pt x="1423" y="0"/>
                        <a:pt x="1563" y="6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725" name="Freeform 135"/>
              <p:cNvSpPr>
                <a:spLocks noChangeArrowheads="1"/>
              </p:cNvSpPr>
              <p:nvPr/>
            </p:nvSpPr>
            <p:spPr bwMode="auto">
              <a:xfrm>
                <a:off x="0" y="9979457"/>
                <a:ext cx="2649039" cy="3734987"/>
              </a:xfrm>
              <a:custGeom>
                <a:avLst/>
                <a:gdLst>
                  <a:gd name="T0" fmla="*/ 0 w 2567"/>
                  <a:gd name="T1" fmla="*/ 374 h 3616"/>
                  <a:gd name="T2" fmla="*/ 0 w 2567"/>
                  <a:gd name="T3" fmla="*/ 3615 h 3616"/>
                  <a:gd name="T4" fmla="*/ 1929 w 2567"/>
                  <a:gd name="T5" fmla="*/ 3615 h 3616"/>
                  <a:gd name="T6" fmla="*/ 2566 w 2567"/>
                  <a:gd name="T7" fmla="*/ 3113 h 3616"/>
                  <a:gd name="T8" fmla="*/ 613 w 2567"/>
                  <a:gd name="T9" fmla="*/ 0 h 3616"/>
                  <a:gd name="T10" fmla="*/ 0 w 2567"/>
                  <a:gd name="T11" fmla="*/ 374 h 3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7" h="3616">
                    <a:moveTo>
                      <a:pt x="0" y="374"/>
                    </a:moveTo>
                    <a:lnTo>
                      <a:pt x="0" y="3615"/>
                    </a:lnTo>
                    <a:lnTo>
                      <a:pt x="1929" y="3615"/>
                    </a:lnTo>
                    <a:lnTo>
                      <a:pt x="2566" y="3113"/>
                    </a:lnTo>
                    <a:lnTo>
                      <a:pt x="613" y="0"/>
                    </a:lnTo>
                    <a:lnTo>
                      <a:pt x="0" y="37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6" name="Freeform 136"/>
              <p:cNvSpPr>
                <a:spLocks noChangeArrowheads="1"/>
              </p:cNvSpPr>
              <p:nvPr/>
            </p:nvSpPr>
            <p:spPr bwMode="auto">
              <a:xfrm>
                <a:off x="1367834" y="12811480"/>
                <a:ext cx="779665" cy="775272"/>
              </a:xfrm>
              <a:custGeom>
                <a:avLst/>
                <a:gdLst>
                  <a:gd name="T0" fmla="*/ 707 w 758"/>
                  <a:gd name="T1" fmla="*/ 292 h 753"/>
                  <a:gd name="T2" fmla="*/ 707 w 758"/>
                  <a:gd name="T3" fmla="*/ 292 h 753"/>
                  <a:gd name="T4" fmla="*/ 461 w 758"/>
                  <a:gd name="T5" fmla="*/ 707 h 753"/>
                  <a:gd name="T6" fmla="*/ 45 w 758"/>
                  <a:gd name="T7" fmla="*/ 460 h 753"/>
                  <a:gd name="T8" fmla="*/ 292 w 758"/>
                  <a:gd name="T9" fmla="*/ 45 h 753"/>
                  <a:gd name="T10" fmla="*/ 707 w 758"/>
                  <a:gd name="T11" fmla="*/ 292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8" h="753">
                    <a:moveTo>
                      <a:pt x="707" y="292"/>
                    </a:moveTo>
                    <a:lnTo>
                      <a:pt x="707" y="292"/>
                    </a:lnTo>
                    <a:cubicBezTo>
                      <a:pt x="757" y="477"/>
                      <a:pt x="646" y="662"/>
                      <a:pt x="461" y="707"/>
                    </a:cubicBezTo>
                    <a:cubicBezTo>
                      <a:pt x="280" y="752"/>
                      <a:pt x="95" y="645"/>
                      <a:pt x="45" y="460"/>
                    </a:cubicBezTo>
                    <a:cubicBezTo>
                      <a:pt x="0" y="279"/>
                      <a:pt x="111" y="90"/>
                      <a:pt x="292" y="45"/>
                    </a:cubicBezTo>
                    <a:cubicBezTo>
                      <a:pt x="477" y="0"/>
                      <a:pt x="662" y="111"/>
                      <a:pt x="707" y="29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" name="Freeform 140"/>
              <p:cNvSpPr>
                <a:spLocks noChangeArrowheads="1"/>
              </p:cNvSpPr>
              <p:nvPr/>
            </p:nvSpPr>
            <p:spPr bwMode="auto">
              <a:xfrm>
                <a:off x="7176570" y="3006569"/>
                <a:ext cx="1614044" cy="1614390"/>
              </a:xfrm>
              <a:custGeom>
                <a:avLst/>
                <a:gdLst>
                  <a:gd name="T0" fmla="*/ 1563 w 1564"/>
                  <a:gd name="T1" fmla="*/ 782 h 1564"/>
                  <a:gd name="T2" fmla="*/ 1563 w 1564"/>
                  <a:gd name="T3" fmla="*/ 782 h 1564"/>
                  <a:gd name="T4" fmla="*/ 781 w 1564"/>
                  <a:gd name="T5" fmla="*/ 1563 h 1564"/>
                  <a:gd name="T6" fmla="*/ 0 w 1564"/>
                  <a:gd name="T7" fmla="*/ 782 h 1564"/>
                  <a:gd name="T8" fmla="*/ 781 w 1564"/>
                  <a:gd name="T9" fmla="*/ 0 h 1564"/>
                  <a:gd name="T10" fmla="*/ 1563 w 1564"/>
                  <a:gd name="T11" fmla="*/ 782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4" h="1564">
                    <a:moveTo>
                      <a:pt x="1563" y="782"/>
                    </a:moveTo>
                    <a:lnTo>
                      <a:pt x="1563" y="782"/>
                    </a:lnTo>
                    <a:cubicBezTo>
                      <a:pt x="1563" y="1214"/>
                      <a:pt x="1213" y="1563"/>
                      <a:pt x="781" y="1563"/>
                    </a:cubicBezTo>
                    <a:cubicBezTo>
                      <a:pt x="350" y="1563"/>
                      <a:pt x="0" y="1214"/>
                      <a:pt x="0" y="782"/>
                    </a:cubicBezTo>
                    <a:cubicBezTo>
                      <a:pt x="0" y="350"/>
                      <a:pt x="350" y="0"/>
                      <a:pt x="781" y="0"/>
                    </a:cubicBezTo>
                    <a:cubicBezTo>
                      <a:pt x="1213" y="0"/>
                      <a:pt x="1563" y="350"/>
                      <a:pt x="1563" y="782"/>
                    </a:cubicBezTo>
                  </a:path>
                </a:pathLst>
              </a:custGeom>
              <a:solidFill>
                <a:srgbClr val="D29B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" name="Freeform 141"/>
              <p:cNvSpPr>
                <a:spLocks noChangeArrowheads="1"/>
              </p:cNvSpPr>
              <p:nvPr/>
            </p:nvSpPr>
            <p:spPr bwMode="auto">
              <a:xfrm>
                <a:off x="7254081" y="3084097"/>
                <a:ext cx="1459023" cy="1459336"/>
              </a:xfrm>
              <a:custGeom>
                <a:avLst/>
                <a:gdLst>
                  <a:gd name="T0" fmla="*/ 1415 w 1416"/>
                  <a:gd name="T1" fmla="*/ 708 h 1416"/>
                  <a:gd name="T2" fmla="*/ 1415 w 1416"/>
                  <a:gd name="T3" fmla="*/ 708 h 1416"/>
                  <a:gd name="T4" fmla="*/ 707 w 1416"/>
                  <a:gd name="T5" fmla="*/ 1415 h 1416"/>
                  <a:gd name="T6" fmla="*/ 0 w 1416"/>
                  <a:gd name="T7" fmla="*/ 708 h 1416"/>
                  <a:gd name="T8" fmla="*/ 707 w 1416"/>
                  <a:gd name="T9" fmla="*/ 0 h 1416"/>
                  <a:gd name="T10" fmla="*/ 1415 w 1416"/>
                  <a:gd name="T11" fmla="*/ 708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6" h="1416">
                    <a:moveTo>
                      <a:pt x="1415" y="708"/>
                    </a:moveTo>
                    <a:lnTo>
                      <a:pt x="1415" y="708"/>
                    </a:lnTo>
                    <a:cubicBezTo>
                      <a:pt x="1415" y="1099"/>
                      <a:pt x="1098" y="1415"/>
                      <a:pt x="707" y="1415"/>
                    </a:cubicBezTo>
                    <a:cubicBezTo>
                      <a:pt x="317" y="1415"/>
                      <a:pt x="0" y="1099"/>
                      <a:pt x="0" y="708"/>
                    </a:cubicBezTo>
                    <a:cubicBezTo>
                      <a:pt x="0" y="317"/>
                      <a:pt x="317" y="0"/>
                      <a:pt x="707" y="0"/>
                    </a:cubicBezTo>
                    <a:cubicBezTo>
                      <a:pt x="1098" y="0"/>
                      <a:pt x="1415" y="317"/>
                      <a:pt x="1415" y="708"/>
                    </a:cubicBezTo>
                  </a:path>
                </a:pathLst>
              </a:custGeom>
              <a:solidFill>
                <a:srgbClr val="E2BD7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9" name="Freeform 142"/>
              <p:cNvSpPr>
                <a:spLocks noChangeArrowheads="1"/>
              </p:cNvSpPr>
              <p:nvPr/>
            </p:nvSpPr>
            <p:spPr bwMode="auto">
              <a:xfrm flipH="1">
                <a:off x="7646195" y="3225470"/>
                <a:ext cx="670238" cy="1181148"/>
              </a:xfrm>
              <a:custGeom>
                <a:avLst/>
                <a:gdLst>
                  <a:gd name="T0" fmla="*/ 359 w 651"/>
                  <a:gd name="T1" fmla="*/ 0 h 1145"/>
                  <a:gd name="T2" fmla="*/ 359 w 651"/>
                  <a:gd name="T3" fmla="*/ 0 h 1145"/>
                  <a:gd name="T4" fmla="*/ 359 w 651"/>
                  <a:gd name="T5" fmla="*/ 107 h 1145"/>
                  <a:gd name="T6" fmla="*/ 638 w 651"/>
                  <a:gd name="T7" fmla="*/ 321 h 1145"/>
                  <a:gd name="T8" fmla="*/ 503 w 651"/>
                  <a:gd name="T9" fmla="*/ 321 h 1145"/>
                  <a:gd name="T10" fmla="*/ 359 w 651"/>
                  <a:gd name="T11" fmla="*/ 210 h 1145"/>
                  <a:gd name="T12" fmla="*/ 359 w 651"/>
                  <a:gd name="T13" fmla="*/ 482 h 1145"/>
                  <a:gd name="T14" fmla="*/ 650 w 651"/>
                  <a:gd name="T15" fmla="*/ 748 h 1145"/>
                  <a:gd name="T16" fmla="*/ 535 w 651"/>
                  <a:gd name="T17" fmla="*/ 963 h 1145"/>
                  <a:gd name="T18" fmla="*/ 354 w 651"/>
                  <a:gd name="T19" fmla="*/ 1012 h 1145"/>
                  <a:gd name="T20" fmla="*/ 354 w 651"/>
                  <a:gd name="T21" fmla="*/ 1144 h 1145"/>
                  <a:gd name="T22" fmla="*/ 288 w 651"/>
                  <a:gd name="T23" fmla="*/ 1144 h 1145"/>
                  <a:gd name="T24" fmla="*/ 288 w 651"/>
                  <a:gd name="T25" fmla="*/ 1012 h 1145"/>
                  <a:gd name="T26" fmla="*/ 75 w 651"/>
                  <a:gd name="T27" fmla="*/ 942 h 1145"/>
                  <a:gd name="T28" fmla="*/ 0 w 651"/>
                  <a:gd name="T29" fmla="*/ 761 h 1145"/>
                  <a:gd name="T30" fmla="*/ 132 w 651"/>
                  <a:gd name="T31" fmla="*/ 761 h 1145"/>
                  <a:gd name="T32" fmla="*/ 288 w 651"/>
                  <a:gd name="T33" fmla="*/ 905 h 1145"/>
                  <a:gd name="T34" fmla="*/ 288 w 651"/>
                  <a:gd name="T35" fmla="*/ 600 h 1145"/>
                  <a:gd name="T36" fmla="*/ 17 w 651"/>
                  <a:gd name="T37" fmla="*/ 342 h 1145"/>
                  <a:gd name="T38" fmla="*/ 128 w 651"/>
                  <a:gd name="T39" fmla="*/ 148 h 1145"/>
                  <a:gd name="T40" fmla="*/ 292 w 651"/>
                  <a:gd name="T41" fmla="*/ 107 h 1145"/>
                  <a:gd name="T42" fmla="*/ 292 w 651"/>
                  <a:gd name="T43" fmla="*/ 0 h 1145"/>
                  <a:gd name="T44" fmla="*/ 359 w 651"/>
                  <a:gd name="T45" fmla="*/ 0 h 1145"/>
                  <a:gd name="T46" fmla="*/ 292 w 651"/>
                  <a:gd name="T47" fmla="*/ 210 h 1145"/>
                  <a:gd name="T48" fmla="*/ 292 w 651"/>
                  <a:gd name="T49" fmla="*/ 210 h 1145"/>
                  <a:gd name="T50" fmla="*/ 144 w 651"/>
                  <a:gd name="T51" fmla="*/ 333 h 1145"/>
                  <a:gd name="T52" fmla="*/ 292 w 651"/>
                  <a:gd name="T53" fmla="*/ 465 h 1145"/>
                  <a:gd name="T54" fmla="*/ 292 w 651"/>
                  <a:gd name="T55" fmla="*/ 210 h 1145"/>
                  <a:gd name="T56" fmla="*/ 359 w 651"/>
                  <a:gd name="T57" fmla="*/ 905 h 1145"/>
                  <a:gd name="T58" fmla="*/ 359 w 651"/>
                  <a:gd name="T59" fmla="*/ 905 h 1145"/>
                  <a:gd name="T60" fmla="*/ 515 w 651"/>
                  <a:gd name="T61" fmla="*/ 765 h 1145"/>
                  <a:gd name="T62" fmla="*/ 359 w 651"/>
                  <a:gd name="T63" fmla="*/ 617 h 1145"/>
                  <a:gd name="T64" fmla="*/ 359 w 651"/>
                  <a:gd name="T65" fmla="*/ 905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1" h="1145">
                    <a:moveTo>
                      <a:pt x="359" y="0"/>
                    </a:moveTo>
                    <a:lnTo>
                      <a:pt x="359" y="0"/>
                    </a:lnTo>
                    <a:cubicBezTo>
                      <a:pt x="359" y="107"/>
                      <a:pt x="359" y="107"/>
                      <a:pt x="359" y="107"/>
                    </a:cubicBezTo>
                    <a:cubicBezTo>
                      <a:pt x="416" y="107"/>
                      <a:pt x="634" y="115"/>
                      <a:pt x="638" y="321"/>
                    </a:cubicBezTo>
                    <a:cubicBezTo>
                      <a:pt x="503" y="321"/>
                      <a:pt x="503" y="321"/>
                      <a:pt x="503" y="321"/>
                    </a:cubicBezTo>
                    <a:cubicBezTo>
                      <a:pt x="498" y="234"/>
                      <a:pt x="432" y="214"/>
                      <a:pt x="359" y="210"/>
                    </a:cubicBezTo>
                    <a:cubicBezTo>
                      <a:pt x="359" y="482"/>
                      <a:pt x="359" y="482"/>
                      <a:pt x="359" y="482"/>
                    </a:cubicBezTo>
                    <a:cubicBezTo>
                      <a:pt x="490" y="518"/>
                      <a:pt x="650" y="568"/>
                      <a:pt x="650" y="748"/>
                    </a:cubicBezTo>
                    <a:cubicBezTo>
                      <a:pt x="650" y="876"/>
                      <a:pt x="568" y="942"/>
                      <a:pt x="535" y="963"/>
                    </a:cubicBezTo>
                    <a:cubicBezTo>
                      <a:pt x="473" y="1004"/>
                      <a:pt x="400" y="1008"/>
                      <a:pt x="354" y="1012"/>
                    </a:cubicBezTo>
                    <a:cubicBezTo>
                      <a:pt x="354" y="1144"/>
                      <a:pt x="354" y="1144"/>
                      <a:pt x="354" y="1144"/>
                    </a:cubicBezTo>
                    <a:cubicBezTo>
                      <a:pt x="288" y="1144"/>
                      <a:pt x="288" y="1144"/>
                      <a:pt x="288" y="1144"/>
                    </a:cubicBezTo>
                    <a:cubicBezTo>
                      <a:pt x="288" y="1012"/>
                      <a:pt x="288" y="1012"/>
                      <a:pt x="288" y="1012"/>
                    </a:cubicBezTo>
                    <a:cubicBezTo>
                      <a:pt x="231" y="1012"/>
                      <a:pt x="152" y="1012"/>
                      <a:pt x="75" y="942"/>
                    </a:cubicBezTo>
                    <a:cubicBezTo>
                      <a:pt x="5" y="880"/>
                      <a:pt x="0" y="815"/>
                      <a:pt x="0" y="761"/>
                    </a:cubicBezTo>
                    <a:cubicBezTo>
                      <a:pt x="132" y="761"/>
                      <a:pt x="132" y="761"/>
                      <a:pt x="132" y="761"/>
                    </a:cubicBezTo>
                    <a:cubicBezTo>
                      <a:pt x="128" y="819"/>
                      <a:pt x="165" y="901"/>
                      <a:pt x="288" y="905"/>
                    </a:cubicBezTo>
                    <a:cubicBezTo>
                      <a:pt x="288" y="600"/>
                      <a:pt x="288" y="600"/>
                      <a:pt x="288" y="600"/>
                    </a:cubicBezTo>
                    <a:cubicBezTo>
                      <a:pt x="75" y="535"/>
                      <a:pt x="17" y="482"/>
                      <a:pt x="17" y="342"/>
                    </a:cubicBezTo>
                    <a:cubicBezTo>
                      <a:pt x="17" y="234"/>
                      <a:pt x="83" y="177"/>
                      <a:pt x="128" y="148"/>
                    </a:cubicBezTo>
                    <a:cubicBezTo>
                      <a:pt x="186" y="111"/>
                      <a:pt x="255" y="111"/>
                      <a:pt x="292" y="107"/>
                    </a:cubicBezTo>
                    <a:cubicBezTo>
                      <a:pt x="292" y="0"/>
                      <a:pt x="292" y="0"/>
                      <a:pt x="292" y="0"/>
                    </a:cubicBezTo>
                    <a:lnTo>
                      <a:pt x="359" y="0"/>
                    </a:lnTo>
                    <a:close/>
                    <a:moveTo>
                      <a:pt x="292" y="210"/>
                    </a:moveTo>
                    <a:lnTo>
                      <a:pt x="292" y="210"/>
                    </a:lnTo>
                    <a:cubicBezTo>
                      <a:pt x="152" y="226"/>
                      <a:pt x="144" y="308"/>
                      <a:pt x="144" y="333"/>
                    </a:cubicBezTo>
                    <a:cubicBezTo>
                      <a:pt x="144" y="419"/>
                      <a:pt x="227" y="444"/>
                      <a:pt x="292" y="465"/>
                    </a:cubicBezTo>
                    <a:lnTo>
                      <a:pt x="292" y="210"/>
                    </a:lnTo>
                    <a:close/>
                    <a:moveTo>
                      <a:pt x="359" y="905"/>
                    </a:moveTo>
                    <a:lnTo>
                      <a:pt x="359" y="905"/>
                    </a:lnTo>
                    <a:cubicBezTo>
                      <a:pt x="469" y="901"/>
                      <a:pt x="515" y="831"/>
                      <a:pt x="515" y="765"/>
                    </a:cubicBezTo>
                    <a:cubicBezTo>
                      <a:pt x="515" y="667"/>
                      <a:pt x="424" y="637"/>
                      <a:pt x="359" y="617"/>
                    </a:cubicBezTo>
                    <a:lnTo>
                      <a:pt x="359" y="905"/>
                    </a:lnTo>
                    <a:close/>
                  </a:path>
                </a:pathLst>
              </a:custGeom>
              <a:solidFill>
                <a:srgbClr val="D29B2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ato Regular"/>
                  <a:cs typeface="Lato Regular"/>
                </a:endParaRPr>
              </a:p>
            </p:txBody>
          </p:sp>
          <p:sp>
            <p:nvSpPr>
              <p:cNvPr id="730" name="Freeform 143"/>
              <p:cNvSpPr>
                <a:spLocks noChangeArrowheads="1"/>
              </p:cNvSpPr>
              <p:nvPr/>
            </p:nvSpPr>
            <p:spPr bwMode="auto">
              <a:xfrm>
                <a:off x="6437939" y="4807937"/>
                <a:ext cx="2635360" cy="3078286"/>
              </a:xfrm>
              <a:custGeom>
                <a:avLst/>
                <a:gdLst>
                  <a:gd name="T0" fmla="*/ 1000 w 2555"/>
                  <a:gd name="T1" fmla="*/ 1892 h 2982"/>
                  <a:gd name="T2" fmla="*/ 893 w 2555"/>
                  <a:gd name="T3" fmla="*/ 1962 h 2982"/>
                  <a:gd name="T4" fmla="*/ 1444 w 2555"/>
                  <a:gd name="T5" fmla="*/ 711 h 2982"/>
                  <a:gd name="T6" fmla="*/ 1440 w 2555"/>
                  <a:gd name="T7" fmla="*/ 37 h 2982"/>
                  <a:gd name="T8" fmla="*/ 1296 w 2555"/>
                  <a:gd name="T9" fmla="*/ 728 h 2982"/>
                  <a:gd name="T10" fmla="*/ 1107 w 2555"/>
                  <a:gd name="T11" fmla="*/ 741 h 2982"/>
                  <a:gd name="T12" fmla="*/ 387 w 2555"/>
                  <a:gd name="T13" fmla="*/ 765 h 2982"/>
                  <a:gd name="T14" fmla="*/ 1070 w 2555"/>
                  <a:gd name="T15" fmla="*/ 790 h 2982"/>
                  <a:gd name="T16" fmla="*/ 1041 w 2555"/>
                  <a:gd name="T17" fmla="*/ 765 h 2982"/>
                  <a:gd name="T18" fmla="*/ 1004 w 2555"/>
                  <a:gd name="T19" fmla="*/ 732 h 2982"/>
                  <a:gd name="T20" fmla="*/ 959 w 2555"/>
                  <a:gd name="T21" fmla="*/ 703 h 2982"/>
                  <a:gd name="T22" fmla="*/ 885 w 2555"/>
                  <a:gd name="T23" fmla="*/ 654 h 2982"/>
                  <a:gd name="T24" fmla="*/ 831 w 2555"/>
                  <a:gd name="T25" fmla="*/ 629 h 2982"/>
                  <a:gd name="T26" fmla="*/ 778 w 2555"/>
                  <a:gd name="T27" fmla="*/ 601 h 2982"/>
                  <a:gd name="T28" fmla="*/ 700 w 2555"/>
                  <a:gd name="T29" fmla="*/ 567 h 2982"/>
                  <a:gd name="T30" fmla="*/ 617 w 2555"/>
                  <a:gd name="T31" fmla="*/ 534 h 2982"/>
                  <a:gd name="T32" fmla="*/ 560 w 2555"/>
                  <a:gd name="T33" fmla="*/ 510 h 2982"/>
                  <a:gd name="T34" fmla="*/ 1017 w 2555"/>
                  <a:gd name="T35" fmla="*/ 720 h 2982"/>
                  <a:gd name="T36" fmla="*/ 1189 w 2555"/>
                  <a:gd name="T37" fmla="*/ 921 h 2982"/>
                  <a:gd name="T38" fmla="*/ 704 w 2555"/>
                  <a:gd name="T39" fmla="*/ 2003 h 2982"/>
                  <a:gd name="T40" fmla="*/ 831 w 2555"/>
                  <a:gd name="T41" fmla="*/ 2883 h 2982"/>
                  <a:gd name="T42" fmla="*/ 889 w 2555"/>
                  <a:gd name="T43" fmla="*/ 2386 h 2982"/>
                  <a:gd name="T44" fmla="*/ 946 w 2555"/>
                  <a:gd name="T45" fmla="*/ 2027 h 2982"/>
                  <a:gd name="T46" fmla="*/ 1382 w 2555"/>
                  <a:gd name="T47" fmla="*/ 1748 h 2982"/>
                  <a:gd name="T48" fmla="*/ 1752 w 2555"/>
                  <a:gd name="T49" fmla="*/ 1661 h 2982"/>
                  <a:gd name="T50" fmla="*/ 1653 w 2555"/>
                  <a:gd name="T51" fmla="*/ 1690 h 2982"/>
                  <a:gd name="T52" fmla="*/ 1514 w 2555"/>
                  <a:gd name="T53" fmla="*/ 1736 h 2982"/>
                  <a:gd name="T54" fmla="*/ 1440 w 2555"/>
                  <a:gd name="T55" fmla="*/ 1760 h 2982"/>
                  <a:gd name="T56" fmla="*/ 1362 w 2555"/>
                  <a:gd name="T57" fmla="*/ 1793 h 2982"/>
                  <a:gd name="T58" fmla="*/ 1283 w 2555"/>
                  <a:gd name="T59" fmla="*/ 1826 h 2982"/>
                  <a:gd name="T60" fmla="*/ 1177 w 2555"/>
                  <a:gd name="T61" fmla="*/ 1880 h 2982"/>
                  <a:gd name="T62" fmla="*/ 1115 w 2555"/>
                  <a:gd name="T63" fmla="*/ 1917 h 2982"/>
                  <a:gd name="T64" fmla="*/ 1066 w 2555"/>
                  <a:gd name="T65" fmla="*/ 1953 h 2982"/>
                  <a:gd name="T66" fmla="*/ 1017 w 2555"/>
                  <a:gd name="T67" fmla="*/ 1994 h 2982"/>
                  <a:gd name="T68" fmla="*/ 2554 w 2555"/>
                  <a:gd name="T69" fmla="*/ 1773 h 2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55" h="2982">
                    <a:moveTo>
                      <a:pt x="1000" y="1892"/>
                    </a:moveTo>
                    <a:lnTo>
                      <a:pt x="1000" y="1892"/>
                    </a:lnTo>
                    <a:cubicBezTo>
                      <a:pt x="971" y="1913"/>
                      <a:pt x="930" y="1949"/>
                      <a:pt x="889" y="1986"/>
                    </a:cubicBezTo>
                    <a:cubicBezTo>
                      <a:pt x="893" y="1978"/>
                      <a:pt x="893" y="1970"/>
                      <a:pt x="893" y="1962"/>
                    </a:cubicBezTo>
                    <a:cubicBezTo>
                      <a:pt x="922" y="1728"/>
                      <a:pt x="1024" y="1509"/>
                      <a:pt x="1139" y="1304"/>
                    </a:cubicBezTo>
                    <a:cubicBezTo>
                      <a:pt x="1247" y="1110"/>
                      <a:pt x="1362" y="921"/>
                      <a:pt x="1444" y="711"/>
                    </a:cubicBezTo>
                    <a:cubicBezTo>
                      <a:pt x="1522" y="514"/>
                      <a:pt x="1572" y="234"/>
                      <a:pt x="1493" y="29"/>
                    </a:cubicBezTo>
                    <a:cubicBezTo>
                      <a:pt x="1481" y="0"/>
                      <a:pt x="1444" y="4"/>
                      <a:pt x="1440" y="37"/>
                    </a:cubicBezTo>
                    <a:cubicBezTo>
                      <a:pt x="1427" y="160"/>
                      <a:pt x="1436" y="280"/>
                      <a:pt x="1411" y="403"/>
                    </a:cubicBezTo>
                    <a:cubicBezTo>
                      <a:pt x="1387" y="514"/>
                      <a:pt x="1346" y="625"/>
                      <a:pt x="1296" y="728"/>
                    </a:cubicBezTo>
                    <a:cubicBezTo>
                      <a:pt x="1271" y="773"/>
                      <a:pt x="1247" y="818"/>
                      <a:pt x="1222" y="863"/>
                    </a:cubicBezTo>
                    <a:cubicBezTo>
                      <a:pt x="1185" y="818"/>
                      <a:pt x="1135" y="765"/>
                      <a:pt x="1107" y="741"/>
                    </a:cubicBezTo>
                    <a:cubicBezTo>
                      <a:pt x="983" y="115"/>
                      <a:pt x="548" y="173"/>
                      <a:pt x="0" y="547"/>
                    </a:cubicBezTo>
                    <a:cubicBezTo>
                      <a:pt x="165" y="560"/>
                      <a:pt x="313" y="658"/>
                      <a:pt x="387" y="765"/>
                    </a:cubicBezTo>
                    <a:cubicBezTo>
                      <a:pt x="638" y="1119"/>
                      <a:pt x="848" y="930"/>
                      <a:pt x="1090" y="810"/>
                    </a:cubicBezTo>
                    <a:cubicBezTo>
                      <a:pt x="1082" y="806"/>
                      <a:pt x="1078" y="798"/>
                      <a:pt x="1070" y="790"/>
                    </a:cubicBezTo>
                    <a:cubicBezTo>
                      <a:pt x="1066" y="786"/>
                      <a:pt x="1062" y="781"/>
                      <a:pt x="1058" y="777"/>
                    </a:cubicBezTo>
                    <a:cubicBezTo>
                      <a:pt x="1049" y="773"/>
                      <a:pt x="1045" y="769"/>
                      <a:pt x="1041" y="765"/>
                    </a:cubicBezTo>
                    <a:cubicBezTo>
                      <a:pt x="1033" y="757"/>
                      <a:pt x="1029" y="753"/>
                      <a:pt x="1020" y="749"/>
                    </a:cubicBezTo>
                    <a:cubicBezTo>
                      <a:pt x="1017" y="745"/>
                      <a:pt x="1008" y="741"/>
                      <a:pt x="1004" y="732"/>
                    </a:cubicBezTo>
                    <a:cubicBezTo>
                      <a:pt x="995" y="728"/>
                      <a:pt x="987" y="724"/>
                      <a:pt x="979" y="715"/>
                    </a:cubicBezTo>
                    <a:cubicBezTo>
                      <a:pt x="971" y="711"/>
                      <a:pt x="967" y="707"/>
                      <a:pt x="959" y="703"/>
                    </a:cubicBezTo>
                    <a:cubicBezTo>
                      <a:pt x="942" y="691"/>
                      <a:pt x="926" y="678"/>
                      <a:pt x="909" y="670"/>
                    </a:cubicBezTo>
                    <a:cubicBezTo>
                      <a:pt x="901" y="666"/>
                      <a:pt x="893" y="662"/>
                      <a:pt x="885" y="654"/>
                    </a:cubicBezTo>
                    <a:cubicBezTo>
                      <a:pt x="873" y="650"/>
                      <a:pt x="864" y="646"/>
                      <a:pt x="856" y="642"/>
                    </a:cubicBezTo>
                    <a:cubicBezTo>
                      <a:pt x="848" y="637"/>
                      <a:pt x="839" y="633"/>
                      <a:pt x="831" y="629"/>
                    </a:cubicBezTo>
                    <a:cubicBezTo>
                      <a:pt x="819" y="621"/>
                      <a:pt x="810" y="617"/>
                      <a:pt x="802" y="613"/>
                    </a:cubicBezTo>
                    <a:cubicBezTo>
                      <a:pt x="794" y="609"/>
                      <a:pt x="786" y="605"/>
                      <a:pt x="778" y="601"/>
                    </a:cubicBezTo>
                    <a:cubicBezTo>
                      <a:pt x="770" y="597"/>
                      <a:pt x="757" y="592"/>
                      <a:pt x="749" y="588"/>
                    </a:cubicBezTo>
                    <a:cubicBezTo>
                      <a:pt x="733" y="584"/>
                      <a:pt x="716" y="572"/>
                      <a:pt x="700" y="567"/>
                    </a:cubicBezTo>
                    <a:cubicBezTo>
                      <a:pt x="683" y="560"/>
                      <a:pt x="666" y="556"/>
                      <a:pt x="654" y="547"/>
                    </a:cubicBezTo>
                    <a:cubicBezTo>
                      <a:pt x="642" y="543"/>
                      <a:pt x="626" y="539"/>
                      <a:pt x="617" y="534"/>
                    </a:cubicBezTo>
                    <a:cubicBezTo>
                      <a:pt x="605" y="526"/>
                      <a:pt x="593" y="522"/>
                      <a:pt x="585" y="522"/>
                    </a:cubicBezTo>
                    <a:cubicBezTo>
                      <a:pt x="568" y="514"/>
                      <a:pt x="560" y="510"/>
                      <a:pt x="560" y="510"/>
                    </a:cubicBezTo>
                    <a:cubicBezTo>
                      <a:pt x="662" y="530"/>
                      <a:pt x="757" y="563"/>
                      <a:pt x="843" y="609"/>
                    </a:cubicBezTo>
                    <a:cubicBezTo>
                      <a:pt x="905" y="637"/>
                      <a:pt x="963" y="678"/>
                      <a:pt x="1017" y="720"/>
                    </a:cubicBezTo>
                    <a:cubicBezTo>
                      <a:pt x="1033" y="732"/>
                      <a:pt x="1090" y="782"/>
                      <a:pt x="1135" y="839"/>
                    </a:cubicBezTo>
                    <a:cubicBezTo>
                      <a:pt x="1156" y="863"/>
                      <a:pt x="1177" y="892"/>
                      <a:pt x="1189" y="921"/>
                    </a:cubicBezTo>
                    <a:cubicBezTo>
                      <a:pt x="1111" y="1057"/>
                      <a:pt x="1024" y="1184"/>
                      <a:pt x="946" y="1320"/>
                    </a:cubicBezTo>
                    <a:cubicBezTo>
                      <a:pt x="823" y="1534"/>
                      <a:pt x="737" y="1760"/>
                      <a:pt x="704" y="2003"/>
                    </a:cubicBezTo>
                    <a:cubicBezTo>
                      <a:pt x="687" y="2155"/>
                      <a:pt x="687" y="2307"/>
                      <a:pt x="700" y="2459"/>
                    </a:cubicBezTo>
                    <a:cubicBezTo>
                      <a:pt x="712" y="2607"/>
                      <a:pt x="745" y="2755"/>
                      <a:pt x="831" y="2883"/>
                    </a:cubicBezTo>
                    <a:cubicBezTo>
                      <a:pt x="897" y="2981"/>
                      <a:pt x="1058" y="2891"/>
                      <a:pt x="991" y="2788"/>
                    </a:cubicBezTo>
                    <a:cubicBezTo>
                      <a:pt x="922" y="2665"/>
                      <a:pt x="897" y="2525"/>
                      <a:pt x="889" y="2386"/>
                    </a:cubicBezTo>
                    <a:cubicBezTo>
                      <a:pt x="881" y="2291"/>
                      <a:pt x="881" y="2196"/>
                      <a:pt x="881" y="2102"/>
                    </a:cubicBezTo>
                    <a:cubicBezTo>
                      <a:pt x="901" y="2077"/>
                      <a:pt x="926" y="2048"/>
                      <a:pt x="946" y="2027"/>
                    </a:cubicBezTo>
                    <a:cubicBezTo>
                      <a:pt x="1020" y="1953"/>
                      <a:pt x="1107" y="1896"/>
                      <a:pt x="1127" y="1880"/>
                    </a:cubicBezTo>
                    <a:cubicBezTo>
                      <a:pt x="1210" y="1826"/>
                      <a:pt x="1292" y="1781"/>
                      <a:pt x="1382" y="1748"/>
                    </a:cubicBezTo>
                    <a:cubicBezTo>
                      <a:pt x="1510" y="1694"/>
                      <a:pt x="1645" y="1661"/>
                      <a:pt x="1789" y="1649"/>
                    </a:cubicBezTo>
                    <a:cubicBezTo>
                      <a:pt x="1789" y="1649"/>
                      <a:pt x="1773" y="1653"/>
                      <a:pt x="1752" y="1661"/>
                    </a:cubicBezTo>
                    <a:cubicBezTo>
                      <a:pt x="1740" y="1665"/>
                      <a:pt x="1724" y="1670"/>
                      <a:pt x="1707" y="1674"/>
                    </a:cubicBezTo>
                    <a:cubicBezTo>
                      <a:pt x="1691" y="1678"/>
                      <a:pt x="1670" y="1682"/>
                      <a:pt x="1653" y="1690"/>
                    </a:cubicBezTo>
                    <a:cubicBezTo>
                      <a:pt x="1633" y="1698"/>
                      <a:pt x="1608" y="1702"/>
                      <a:pt x="1588" y="1711"/>
                    </a:cubicBezTo>
                    <a:cubicBezTo>
                      <a:pt x="1563" y="1715"/>
                      <a:pt x="1539" y="1728"/>
                      <a:pt x="1514" y="1736"/>
                    </a:cubicBezTo>
                    <a:cubicBezTo>
                      <a:pt x="1501" y="1740"/>
                      <a:pt x="1490" y="1744"/>
                      <a:pt x="1477" y="1748"/>
                    </a:cubicBezTo>
                    <a:cubicBezTo>
                      <a:pt x="1464" y="1752"/>
                      <a:pt x="1452" y="1756"/>
                      <a:pt x="1440" y="1760"/>
                    </a:cubicBezTo>
                    <a:cubicBezTo>
                      <a:pt x="1423" y="1764"/>
                      <a:pt x="1411" y="1773"/>
                      <a:pt x="1399" y="1777"/>
                    </a:cubicBezTo>
                    <a:cubicBezTo>
                      <a:pt x="1387" y="1781"/>
                      <a:pt x="1374" y="1785"/>
                      <a:pt x="1362" y="1793"/>
                    </a:cubicBezTo>
                    <a:cubicBezTo>
                      <a:pt x="1350" y="1797"/>
                      <a:pt x="1333" y="1801"/>
                      <a:pt x="1320" y="1809"/>
                    </a:cubicBezTo>
                    <a:cubicBezTo>
                      <a:pt x="1308" y="1814"/>
                      <a:pt x="1296" y="1818"/>
                      <a:pt x="1283" y="1826"/>
                    </a:cubicBezTo>
                    <a:cubicBezTo>
                      <a:pt x="1259" y="1834"/>
                      <a:pt x="1234" y="1850"/>
                      <a:pt x="1214" y="1859"/>
                    </a:cubicBezTo>
                    <a:cubicBezTo>
                      <a:pt x="1202" y="1867"/>
                      <a:pt x="1189" y="1876"/>
                      <a:pt x="1177" y="1880"/>
                    </a:cubicBezTo>
                    <a:cubicBezTo>
                      <a:pt x="1168" y="1888"/>
                      <a:pt x="1156" y="1892"/>
                      <a:pt x="1148" y="1900"/>
                    </a:cubicBezTo>
                    <a:cubicBezTo>
                      <a:pt x="1135" y="1904"/>
                      <a:pt x="1127" y="1913"/>
                      <a:pt x="1115" y="1917"/>
                    </a:cubicBezTo>
                    <a:cubicBezTo>
                      <a:pt x="1107" y="1925"/>
                      <a:pt x="1099" y="1929"/>
                      <a:pt x="1090" y="1937"/>
                    </a:cubicBezTo>
                    <a:cubicBezTo>
                      <a:pt x="1082" y="1941"/>
                      <a:pt x="1074" y="1949"/>
                      <a:pt x="1066" y="1953"/>
                    </a:cubicBezTo>
                    <a:cubicBezTo>
                      <a:pt x="1058" y="1958"/>
                      <a:pt x="1049" y="1966"/>
                      <a:pt x="1045" y="1970"/>
                    </a:cubicBezTo>
                    <a:cubicBezTo>
                      <a:pt x="1033" y="1978"/>
                      <a:pt x="1024" y="1986"/>
                      <a:pt x="1017" y="1994"/>
                    </a:cubicBezTo>
                    <a:cubicBezTo>
                      <a:pt x="1333" y="2192"/>
                      <a:pt x="1600" y="2484"/>
                      <a:pt x="1991" y="2027"/>
                    </a:cubicBezTo>
                    <a:cubicBezTo>
                      <a:pt x="2114" y="1888"/>
                      <a:pt x="2328" y="1773"/>
                      <a:pt x="2554" y="1773"/>
                    </a:cubicBezTo>
                    <a:cubicBezTo>
                      <a:pt x="1855" y="1188"/>
                      <a:pt x="1255" y="1049"/>
                      <a:pt x="1000" y="189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31" name="Group 730"/>
              <p:cNvGrpSpPr/>
              <p:nvPr/>
            </p:nvGrpSpPr>
            <p:grpSpPr>
              <a:xfrm>
                <a:off x="5649155" y="7877102"/>
                <a:ext cx="3880089" cy="1463896"/>
                <a:chOff x="7277098" y="7996184"/>
                <a:chExt cx="3880089" cy="1463896"/>
              </a:xfrm>
            </p:grpSpPr>
            <p:sp>
              <p:nvSpPr>
                <p:cNvPr id="732" name="Freeform 129"/>
                <p:cNvSpPr>
                  <a:spLocks noChangeArrowheads="1"/>
                </p:cNvSpPr>
                <p:nvPr/>
              </p:nvSpPr>
              <p:spPr bwMode="auto">
                <a:xfrm>
                  <a:off x="7769518" y="9090685"/>
                  <a:ext cx="1226491" cy="141373"/>
                </a:xfrm>
                <a:custGeom>
                  <a:avLst/>
                  <a:gdLst>
                    <a:gd name="T0" fmla="*/ 210 w 1189"/>
                    <a:gd name="T1" fmla="*/ 140 h 141"/>
                    <a:gd name="T2" fmla="*/ 210 w 1189"/>
                    <a:gd name="T3" fmla="*/ 140 h 141"/>
                    <a:gd name="T4" fmla="*/ 1188 w 1189"/>
                    <a:gd name="T5" fmla="*/ 140 h 141"/>
                    <a:gd name="T6" fmla="*/ 1188 w 1189"/>
                    <a:gd name="T7" fmla="*/ 0 h 141"/>
                    <a:gd name="T8" fmla="*/ 0 w 1189"/>
                    <a:gd name="T9" fmla="*/ 0 h 141"/>
                    <a:gd name="T10" fmla="*/ 210 w 1189"/>
                    <a:gd name="T11" fmla="*/ 14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9" h="141">
                      <a:moveTo>
                        <a:pt x="210" y="140"/>
                      </a:moveTo>
                      <a:lnTo>
                        <a:pt x="210" y="140"/>
                      </a:lnTo>
                      <a:cubicBezTo>
                        <a:pt x="1188" y="140"/>
                        <a:pt x="1188" y="140"/>
                        <a:pt x="1188" y="140"/>
                      </a:cubicBezTo>
                      <a:cubicBezTo>
                        <a:pt x="1188" y="0"/>
                        <a:pt x="1188" y="0"/>
                        <a:pt x="118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0" y="45"/>
                        <a:pt x="139" y="91"/>
                        <a:pt x="210" y="140"/>
                      </a:cubicBez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3" name="Freeform 144"/>
                <p:cNvSpPr>
                  <a:spLocks noChangeArrowheads="1"/>
                </p:cNvSpPr>
                <p:nvPr/>
              </p:nvSpPr>
              <p:spPr bwMode="auto">
                <a:xfrm>
                  <a:off x="9502108" y="9460080"/>
                  <a:ext cx="0" cy="0"/>
                </a:xfrm>
                <a:custGeom>
                  <a:avLst/>
                  <a:gdLst>
                    <a:gd name="T0" fmla="*/ 0 w 5"/>
                    <a:gd name="T1" fmla="*/ 4 h 5"/>
                    <a:gd name="T2" fmla="*/ 0 w 5"/>
                    <a:gd name="T3" fmla="*/ 4 h 5"/>
                    <a:gd name="T4" fmla="*/ 4 w 5"/>
                    <a:gd name="T5" fmla="*/ 4 h 5"/>
                    <a:gd name="T6" fmla="*/ 4 w 5"/>
                    <a:gd name="T7" fmla="*/ 0 h 5"/>
                    <a:gd name="T8" fmla="*/ 0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4" y="4"/>
                      </a:ln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4"/>
                      </a:lnTo>
                    </a:path>
                  </a:pathLst>
                </a:custGeom>
                <a:solidFill>
                  <a:srgbClr val="F7D78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4" name="Freeform 145"/>
                <p:cNvSpPr>
                  <a:spLocks noChangeArrowheads="1"/>
                </p:cNvSpPr>
                <p:nvPr/>
              </p:nvSpPr>
              <p:spPr bwMode="auto">
                <a:xfrm>
                  <a:off x="8480792" y="8867225"/>
                  <a:ext cx="1436226" cy="145934"/>
                </a:xfrm>
                <a:custGeom>
                  <a:avLst/>
                  <a:gdLst>
                    <a:gd name="T0" fmla="*/ 0 w 1394"/>
                    <a:gd name="T1" fmla="*/ 144 h 145"/>
                    <a:gd name="T2" fmla="*/ 1393 w 1394"/>
                    <a:gd name="T3" fmla="*/ 144 h 145"/>
                    <a:gd name="T4" fmla="*/ 1393 w 1394"/>
                    <a:gd name="T5" fmla="*/ 0 h 145"/>
                    <a:gd name="T6" fmla="*/ 0 w 1394"/>
                    <a:gd name="T7" fmla="*/ 0 h 145"/>
                    <a:gd name="T8" fmla="*/ 0 w 1394"/>
                    <a:gd name="T9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4" h="145">
                      <a:moveTo>
                        <a:pt x="0" y="144"/>
                      </a:moveTo>
                      <a:lnTo>
                        <a:pt x="1393" y="144"/>
                      </a:lnTo>
                      <a:lnTo>
                        <a:pt x="1393" y="0"/>
                      </a:lnTo>
                      <a:lnTo>
                        <a:pt x="0" y="0"/>
                      </a:lnTo>
                      <a:lnTo>
                        <a:pt x="0" y="144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5" name="Freeform 146"/>
                <p:cNvSpPr>
                  <a:spLocks noChangeArrowheads="1"/>
                </p:cNvSpPr>
                <p:nvPr/>
              </p:nvSpPr>
              <p:spPr bwMode="auto">
                <a:xfrm>
                  <a:off x="9123674" y="8652885"/>
                  <a:ext cx="1440785" cy="141373"/>
                </a:xfrm>
                <a:custGeom>
                  <a:avLst/>
                  <a:gdLst>
                    <a:gd name="T0" fmla="*/ 0 w 1396"/>
                    <a:gd name="T1" fmla="*/ 139 h 140"/>
                    <a:gd name="T2" fmla="*/ 1395 w 1396"/>
                    <a:gd name="T3" fmla="*/ 139 h 140"/>
                    <a:gd name="T4" fmla="*/ 1395 w 1396"/>
                    <a:gd name="T5" fmla="*/ 0 h 140"/>
                    <a:gd name="T6" fmla="*/ 0 w 1396"/>
                    <a:gd name="T7" fmla="*/ 0 h 140"/>
                    <a:gd name="T8" fmla="*/ 0 w 1396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6" h="140">
                      <a:moveTo>
                        <a:pt x="0" y="139"/>
                      </a:moveTo>
                      <a:lnTo>
                        <a:pt x="1395" y="139"/>
                      </a:lnTo>
                      <a:lnTo>
                        <a:pt x="1395" y="0"/>
                      </a:lnTo>
                      <a:lnTo>
                        <a:pt x="0" y="0"/>
                      </a:lnTo>
                      <a:lnTo>
                        <a:pt x="0" y="139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6" name="Freeform 147"/>
                <p:cNvSpPr>
                  <a:spLocks noChangeArrowheads="1"/>
                </p:cNvSpPr>
                <p:nvPr/>
              </p:nvSpPr>
              <p:spPr bwMode="auto">
                <a:xfrm>
                  <a:off x="7555224" y="8652885"/>
                  <a:ext cx="1440785" cy="141373"/>
                </a:xfrm>
                <a:custGeom>
                  <a:avLst/>
                  <a:gdLst>
                    <a:gd name="T0" fmla="*/ 0 w 1399"/>
                    <a:gd name="T1" fmla="*/ 139 h 140"/>
                    <a:gd name="T2" fmla="*/ 1398 w 1399"/>
                    <a:gd name="T3" fmla="*/ 139 h 140"/>
                    <a:gd name="T4" fmla="*/ 1398 w 1399"/>
                    <a:gd name="T5" fmla="*/ 0 h 140"/>
                    <a:gd name="T6" fmla="*/ 0 w 1399"/>
                    <a:gd name="T7" fmla="*/ 0 h 140"/>
                    <a:gd name="T8" fmla="*/ 0 w 1399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9" h="140">
                      <a:moveTo>
                        <a:pt x="0" y="139"/>
                      </a:moveTo>
                      <a:lnTo>
                        <a:pt x="1398" y="139"/>
                      </a:lnTo>
                      <a:lnTo>
                        <a:pt x="1398" y="0"/>
                      </a:lnTo>
                      <a:lnTo>
                        <a:pt x="0" y="0"/>
                      </a:lnTo>
                      <a:lnTo>
                        <a:pt x="0" y="139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7" name="Freeform 148"/>
                <p:cNvSpPr>
                  <a:spLocks noChangeArrowheads="1"/>
                </p:cNvSpPr>
                <p:nvPr/>
              </p:nvSpPr>
              <p:spPr bwMode="auto">
                <a:xfrm>
                  <a:off x="8202666" y="8433985"/>
                  <a:ext cx="1436226" cy="141373"/>
                </a:xfrm>
                <a:custGeom>
                  <a:avLst/>
                  <a:gdLst>
                    <a:gd name="T0" fmla="*/ 0 w 1395"/>
                    <a:gd name="T1" fmla="*/ 139 h 140"/>
                    <a:gd name="T2" fmla="*/ 1394 w 1395"/>
                    <a:gd name="T3" fmla="*/ 139 h 140"/>
                    <a:gd name="T4" fmla="*/ 1394 w 1395"/>
                    <a:gd name="T5" fmla="*/ 0 h 140"/>
                    <a:gd name="T6" fmla="*/ 0 w 1395"/>
                    <a:gd name="T7" fmla="*/ 0 h 140"/>
                    <a:gd name="T8" fmla="*/ 0 w 1395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5" h="140">
                      <a:moveTo>
                        <a:pt x="0" y="139"/>
                      </a:moveTo>
                      <a:lnTo>
                        <a:pt x="1394" y="139"/>
                      </a:lnTo>
                      <a:lnTo>
                        <a:pt x="1394" y="0"/>
                      </a:lnTo>
                      <a:lnTo>
                        <a:pt x="0" y="0"/>
                      </a:lnTo>
                      <a:lnTo>
                        <a:pt x="0" y="139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8" name="Freeform 149"/>
                <p:cNvSpPr>
                  <a:spLocks noChangeArrowheads="1"/>
                </p:cNvSpPr>
                <p:nvPr/>
              </p:nvSpPr>
              <p:spPr bwMode="auto">
                <a:xfrm>
                  <a:off x="8202666" y="7996184"/>
                  <a:ext cx="1436226" cy="150494"/>
                </a:xfrm>
                <a:custGeom>
                  <a:avLst/>
                  <a:gdLst>
                    <a:gd name="T0" fmla="*/ 0 w 1395"/>
                    <a:gd name="T1" fmla="*/ 144 h 145"/>
                    <a:gd name="T2" fmla="*/ 1394 w 1395"/>
                    <a:gd name="T3" fmla="*/ 144 h 145"/>
                    <a:gd name="T4" fmla="*/ 1394 w 1395"/>
                    <a:gd name="T5" fmla="*/ 0 h 145"/>
                    <a:gd name="T6" fmla="*/ 0 w 1395"/>
                    <a:gd name="T7" fmla="*/ 0 h 145"/>
                    <a:gd name="T8" fmla="*/ 0 w 1395"/>
                    <a:gd name="T9" fmla="*/ 14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5" h="145">
                      <a:moveTo>
                        <a:pt x="0" y="144"/>
                      </a:moveTo>
                      <a:lnTo>
                        <a:pt x="1394" y="144"/>
                      </a:lnTo>
                      <a:lnTo>
                        <a:pt x="1394" y="0"/>
                      </a:lnTo>
                      <a:lnTo>
                        <a:pt x="0" y="0"/>
                      </a:lnTo>
                      <a:lnTo>
                        <a:pt x="0" y="144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39" name="Freeform 150"/>
                <p:cNvSpPr>
                  <a:spLocks noChangeArrowheads="1"/>
                </p:cNvSpPr>
                <p:nvPr/>
              </p:nvSpPr>
              <p:spPr bwMode="auto">
                <a:xfrm>
                  <a:off x="7277098" y="8215084"/>
                  <a:ext cx="1436226" cy="141373"/>
                </a:xfrm>
                <a:custGeom>
                  <a:avLst/>
                  <a:gdLst>
                    <a:gd name="T0" fmla="*/ 0 w 1395"/>
                    <a:gd name="T1" fmla="*/ 140 h 141"/>
                    <a:gd name="T2" fmla="*/ 1394 w 1395"/>
                    <a:gd name="T3" fmla="*/ 140 h 141"/>
                    <a:gd name="T4" fmla="*/ 1394 w 1395"/>
                    <a:gd name="T5" fmla="*/ 0 h 141"/>
                    <a:gd name="T6" fmla="*/ 0 w 1395"/>
                    <a:gd name="T7" fmla="*/ 0 h 141"/>
                    <a:gd name="T8" fmla="*/ 0 w 1395"/>
                    <a:gd name="T9" fmla="*/ 14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5" h="141">
                      <a:moveTo>
                        <a:pt x="0" y="140"/>
                      </a:moveTo>
                      <a:lnTo>
                        <a:pt x="1394" y="140"/>
                      </a:lnTo>
                      <a:lnTo>
                        <a:pt x="1394" y="0"/>
                      </a:lnTo>
                      <a:lnTo>
                        <a:pt x="0" y="0"/>
                      </a:lnTo>
                      <a:lnTo>
                        <a:pt x="0" y="140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0" name="Freeform 151"/>
                <p:cNvSpPr>
                  <a:spLocks noChangeArrowheads="1"/>
                </p:cNvSpPr>
                <p:nvPr/>
              </p:nvSpPr>
              <p:spPr bwMode="auto">
                <a:xfrm>
                  <a:off x="8836429" y="8215084"/>
                  <a:ext cx="1436226" cy="141373"/>
                </a:xfrm>
                <a:custGeom>
                  <a:avLst/>
                  <a:gdLst>
                    <a:gd name="T0" fmla="*/ 0 w 1395"/>
                    <a:gd name="T1" fmla="*/ 140 h 141"/>
                    <a:gd name="T2" fmla="*/ 1394 w 1395"/>
                    <a:gd name="T3" fmla="*/ 140 h 141"/>
                    <a:gd name="T4" fmla="*/ 1394 w 1395"/>
                    <a:gd name="T5" fmla="*/ 0 h 141"/>
                    <a:gd name="T6" fmla="*/ 0 w 1395"/>
                    <a:gd name="T7" fmla="*/ 0 h 141"/>
                    <a:gd name="T8" fmla="*/ 0 w 1395"/>
                    <a:gd name="T9" fmla="*/ 14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5" h="141">
                      <a:moveTo>
                        <a:pt x="0" y="140"/>
                      </a:moveTo>
                      <a:lnTo>
                        <a:pt x="1394" y="140"/>
                      </a:lnTo>
                      <a:lnTo>
                        <a:pt x="1394" y="0"/>
                      </a:lnTo>
                      <a:lnTo>
                        <a:pt x="0" y="0"/>
                      </a:lnTo>
                      <a:lnTo>
                        <a:pt x="0" y="140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1" name="Freeform 152"/>
                <p:cNvSpPr>
                  <a:spLocks noChangeArrowheads="1"/>
                </p:cNvSpPr>
                <p:nvPr/>
              </p:nvSpPr>
              <p:spPr bwMode="auto">
                <a:xfrm>
                  <a:off x="7304455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2" name="Freeform 153"/>
                <p:cNvSpPr>
                  <a:spLocks noChangeArrowheads="1"/>
                </p:cNvSpPr>
                <p:nvPr/>
              </p:nvSpPr>
              <p:spPr bwMode="auto">
                <a:xfrm>
                  <a:off x="7368287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3" name="Freeform 154"/>
                <p:cNvSpPr>
                  <a:spLocks noChangeArrowheads="1"/>
                </p:cNvSpPr>
                <p:nvPr/>
              </p:nvSpPr>
              <p:spPr bwMode="auto">
                <a:xfrm>
                  <a:off x="7432119" y="8247007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4" name="Freeform 155"/>
                <p:cNvSpPr>
                  <a:spLocks noChangeArrowheads="1"/>
                </p:cNvSpPr>
                <p:nvPr/>
              </p:nvSpPr>
              <p:spPr bwMode="auto">
                <a:xfrm>
                  <a:off x="7495952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5" name="Freeform 156"/>
                <p:cNvSpPr>
                  <a:spLocks noChangeArrowheads="1"/>
                </p:cNvSpPr>
                <p:nvPr/>
              </p:nvSpPr>
              <p:spPr bwMode="auto">
                <a:xfrm>
                  <a:off x="7564343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6" name="Freeform 157"/>
                <p:cNvSpPr>
                  <a:spLocks noChangeArrowheads="1"/>
                </p:cNvSpPr>
                <p:nvPr/>
              </p:nvSpPr>
              <p:spPr bwMode="auto">
                <a:xfrm>
                  <a:off x="7628176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7" name="Freeform 158"/>
                <p:cNvSpPr>
                  <a:spLocks noChangeArrowheads="1"/>
                </p:cNvSpPr>
                <p:nvPr/>
              </p:nvSpPr>
              <p:spPr bwMode="auto">
                <a:xfrm>
                  <a:off x="7692008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8" name="Freeform 159"/>
                <p:cNvSpPr>
                  <a:spLocks noChangeArrowheads="1"/>
                </p:cNvSpPr>
                <p:nvPr/>
              </p:nvSpPr>
              <p:spPr bwMode="auto">
                <a:xfrm>
                  <a:off x="7755840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9" name="Freeform 160"/>
                <p:cNvSpPr>
                  <a:spLocks noChangeArrowheads="1"/>
                </p:cNvSpPr>
                <p:nvPr/>
              </p:nvSpPr>
              <p:spPr bwMode="auto">
                <a:xfrm>
                  <a:off x="7824232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0" name="Freeform 161"/>
                <p:cNvSpPr>
                  <a:spLocks noChangeArrowheads="1"/>
                </p:cNvSpPr>
                <p:nvPr/>
              </p:nvSpPr>
              <p:spPr bwMode="auto">
                <a:xfrm>
                  <a:off x="7888064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1" name="Freeform 162"/>
                <p:cNvSpPr>
                  <a:spLocks noChangeArrowheads="1"/>
                </p:cNvSpPr>
                <p:nvPr/>
              </p:nvSpPr>
              <p:spPr bwMode="auto">
                <a:xfrm>
                  <a:off x="7947337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2" name="Freeform 163"/>
                <p:cNvSpPr>
                  <a:spLocks noChangeArrowheads="1"/>
                </p:cNvSpPr>
                <p:nvPr/>
              </p:nvSpPr>
              <p:spPr bwMode="auto">
                <a:xfrm>
                  <a:off x="8015729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3" name="Freeform 164"/>
                <p:cNvSpPr>
                  <a:spLocks noChangeArrowheads="1"/>
                </p:cNvSpPr>
                <p:nvPr/>
              </p:nvSpPr>
              <p:spPr bwMode="auto">
                <a:xfrm>
                  <a:off x="8084120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4" name="Freeform 165"/>
                <p:cNvSpPr>
                  <a:spLocks noChangeArrowheads="1"/>
                </p:cNvSpPr>
                <p:nvPr/>
              </p:nvSpPr>
              <p:spPr bwMode="auto">
                <a:xfrm>
                  <a:off x="8147953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5" name="Freeform 166"/>
                <p:cNvSpPr>
                  <a:spLocks noChangeArrowheads="1"/>
                </p:cNvSpPr>
                <p:nvPr/>
              </p:nvSpPr>
              <p:spPr bwMode="auto">
                <a:xfrm>
                  <a:off x="8207225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6" name="Freeform 167"/>
                <p:cNvSpPr>
                  <a:spLocks noChangeArrowheads="1"/>
                </p:cNvSpPr>
                <p:nvPr/>
              </p:nvSpPr>
              <p:spPr bwMode="auto">
                <a:xfrm>
                  <a:off x="8271058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7" name="Freeform 168"/>
                <p:cNvSpPr>
                  <a:spLocks noChangeArrowheads="1"/>
                </p:cNvSpPr>
                <p:nvPr/>
              </p:nvSpPr>
              <p:spPr bwMode="auto">
                <a:xfrm>
                  <a:off x="8339449" y="82470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8" name="Freeform 169"/>
                <p:cNvSpPr>
                  <a:spLocks noChangeArrowheads="1"/>
                </p:cNvSpPr>
                <p:nvPr/>
              </p:nvSpPr>
              <p:spPr bwMode="auto">
                <a:xfrm>
                  <a:off x="8403282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59" name="Freeform 170"/>
                <p:cNvSpPr>
                  <a:spLocks noChangeArrowheads="1"/>
                </p:cNvSpPr>
                <p:nvPr/>
              </p:nvSpPr>
              <p:spPr bwMode="auto">
                <a:xfrm>
                  <a:off x="8467114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0" name="Freeform 171"/>
                <p:cNvSpPr>
                  <a:spLocks noChangeArrowheads="1"/>
                </p:cNvSpPr>
                <p:nvPr/>
              </p:nvSpPr>
              <p:spPr bwMode="auto">
                <a:xfrm>
                  <a:off x="8530946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1" name="Freeform 172"/>
                <p:cNvSpPr>
                  <a:spLocks noChangeArrowheads="1"/>
                </p:cNvSpPr>
                <p:nvPr/>
              </p:nvSpPr>
              <p:spPr bwMode="auto">
                <a:xfrm>
                  <a:off x="8599338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2" name="Freeform 173"/>
                <p:cNvSpPr>
                  <a:spLocks noChangeArrowheads="1"/>
                </p:cNvSpPr>
                <p:nvPr/>
              </p:nvSpPr>
              <p:spPr bwMode="auto">
                <a:xfrm>
                  <a:off x="8663170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3" name="Freeform 174"/>
                <p:cNvSpPr>
                  <a:spLocks noChangeArrowheads="1"/>
                </p:cNvSpPr>
                <p:nvPr/>
              </p:nvSpPr>
              <p:spPr bwMode="auto">
                <a:xfrm>
                  <a:off x="8225463" y="8028107"/>
                  <a:ext cx="22797" cy="77527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4" name="Freeform 175"/>
                <p:cNvSpPr>
                  <a:spLocks noChangeArrowheads="1"/>
                </p:cNvSpPr>
                <p:nvPr/>
              </p:nvSpPr>
              <p:spPr bwMode="auto">
                <a:xfrm>
                  <a:off x="8289295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5" name="Freeform 176"/>
                <p:cNvSpPr>
                  <a:spLocks noChangeArrowheads="1"/>
                </p:cNvSpPr>
                <p:nvPr/>
              </p:nvSpPr>
              <p:spPr bwMode="auto">
                <a:xfrm>
                  <a:off x="8353128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6" name="Freeform 177"/>
                <p:cNvSpPr>
                  <a:spLocks noChangeArrowheads="1"/>
                </p:cNvSpPr>
                <p:nvPr/>
              </p:nvSpPr>
              <p:spPr bwMode="auto">
                <a:xfrm>
                  <a:off x="8416960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7" name="Freeform 178"/>
                <p:cNvSpPr>
                  <a:spLocks noChangeArrowheads="1"/>
                </p:cNvSpPr>
                <p:nvPr/>
              </p:nvSpPr>
              <p:spPr bwMode="auto">
                <a:xfrm>
                  <a:off x="8485352" y="8028107"/>
                  <a:ext cx="22797" cy="77527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8" name="Freeform 179"/>
                <p:cNvSpPr>
                  <a:spLocks noChangeArrowheads="1"/>
                </p:cNvSpPr>
                <p:nvPr/>
              </p:nvSpPr>
              <p:spPr bwMode="auto">
                <a:xfrm>
                  <a:off x="8549184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69" name="Freeform 180"/>
                <p:cNvSpPr>
                  <a:spLocks noChangeArrowheads="1"/>
                </p:cNvSpPr>
                <p:nvPr/>
              </p:nvSpPr>
              <p:spPr bwMode="auto">
                <a:xfrm>
                  <a:off x="8613016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0" name="Freeform 181"/>
                <p:cNvSpPr>
                  <a:spLocks noChangeArrowheads="1"/>
                </p:cNvSpPr>
                <p:nvPr/>
              </p:nvSpPr>
              <p:spPr bwMode="auto">
                <a:xfrm>
                  <a:off x="8676848" y="8028107"/>
                  <a:ext cx="27357" cy="77527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1" name="Freeform 182"/>
                <p:cNvSpPr>
                  <a:spLocks noChangeArrowheads="1"/>
                </p:cNvSpPr>
                <p:nvPr/>
              </p:nvSpPr>
              <p:spPr bwMode="auto">
                <a:xfrm>
                  <a:off x="8745240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2" name="Freeform 183"/>
                <p:cNvSpPr>
                  <a:spLocks noChangeArrowheads="1"/>
                </p:cNvSpPr>
                <p:nvPr/>
              </p:nvSpPr>
              <p:spPr bwMode="auto">
                <a:xfrm>
                  <a:off x="8809072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3" name="Freeform 184"/>
                <p:cNvSpPr>
                  <a:spLocks noChangeArrowheads="1"/>
                </p:cNvSpPr>
                <p:nvPr/>
              </p:nvSpPr>
              <p:spPr bwMode="auto">
                <a:xfrm>
                  <a:off x="8872905" y="8028107"/>
                  <a:ext cx="27357" cy="77527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4" name="Freeform 185"/>
                <p:cNvSpPr>
                  <a:spLocks noChangeArrowheads="1"/>
                </p:cNvSpPr>
                <p:nvPr/>
              </p:nvSpPr>
              <p:spPr bwMode="auto">
                <a:xfrm>
                  <a:off x="8936737" y="8028107"/>
                  <a:ext cx="27357" cy="77527"/>
                </a:xfrm>
                <a:custGeom>
                  <a:avLst/>
                  <a:gdLst>
                    <a:gd name="T0" fmla="*/ 30 w 31"/>
                    <a:gd name="T1" fmla="*/ 78 h 79"/>
                    <a:gd name="T2" fmla="*/ 0 w 31"/>
                    <a:gd name="T3" fmla="*/ 78 h 79"/>
                    <a:gd name="T4" fmla="*/ 0 w 31"/>
                    <a:gd name="T5" fmla="*/ 0 h 79"/>
                    <a:gd name="T6" fmla="*/ 30 w 31"/>
                    <a:gd name="T7" fmla="*/ 0 h 79"/>
                    <a:gd name="T8" fmla="*/ 30 w 31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9">
                      <a:moveTo>
                        <a:pt x="30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5" name="Freeform 186"/>
                <p:cNvSpPr>
                  <a:spLocks noChangeArrowheads="1"/>
                </p:cNvSpPr>
                <p:nvPr/>
              </p:nvSpPr>
              <p:spPr bwMode="auto">
                <a:xfrm>
                  <a:off x="9005129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6" name="Freeform 187"/>
                <p:cNvSpPr>
                  <a:spLocks noChangeArrowheads="1"/>
                </p:cNvSpPr>
                <p:nvPr/>
              </p:nvSpPr>
              <p:spPr bwMode="auto">
                <a:xfrm>
                  <a:off x="9068961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7" name="Freeform 188"/>
                <p:cNvSpPr>
                  <a:spLocks noChangeArrowheads="1"/>
                </p:cNvSpPr>
                <p:nvPr/>
              </p:nvSpPr>
              <p:spPr bwMode="auto">
                <a:xfrm>
                  <a:off x="9132793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" name="Freeform 189"/>
                <p:cNvSpPr>
                  <a:spLocks noChangeArrowheads="1"/>
                </p:cNvSpPr>
                <p:nvPr/>
              </p:nvSpPr>
              <p:spPr bwMode="auto">
                <a:xfrm>
                  <a:off x="9201185" y="8028107"/>
                  <a:ext cx="22797" cy="77527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9" name="Freeform 190"/>
                <p:cNvSpPr>
                  <a:spLocks noChangeArrowheads="1"/>
                </p:cNvSpPr>
                <p:nvPr/>
              </p:nvSpPr>
              <p:spPr bwMode="auto">
                <a:xfrm>
                  <a:off x="9265017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0" name="Freeform 191"/>
                <p:cNvSpPr>
                  <a:spLocks noChangeArrowheads="1"/>
                </p:cNvSpPr>
                <p:nvPr/>
              </p:nvSpPr>
              <p:spPr bwMode="auto">
                <a:xfrm>
                  <a:off x="9328849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1" name="Freeform 192"/>
                <p:cNvSpPr>
                  <a:spLocks noChangeArrowheads="1"/>
                </p:cNvSpPr>
                <p:nvPr/>
              </p:nvSpPr>
              <p:spPr bwMode="auto">
                <a:xfrm>
                  <a:off x="9392682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2" name="Freeform 193"/>
                <p:cNvSpPr>
                  <a:spLocks noChangeArrowheads="1"/>
                </p:cNvSpPr>
                <p:nvPr/>
              </p:nvSpPr>
              <p:spPr bwMode="auto">
                <a:xfrm>
                  <a:off x="9461073" y="8028107"/>
                  <a:ext cx="22797" cy="77527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3" name="Freeform 194"/>
                <p:cNvSpPr>
                  <a:spLocks noChangeArrowheads="1"/>
                </p:cNvSpPr>
                <p:nvPr/>
              </p:nvSpPr>
              <p:spPr bwMode="auto">
                <a:xfrm>
                  <a:off x="9524906" y="8028107"/>
                  <a:ext cx="27357" cy="77527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4" name="Freeform 195"/>
                <p:cNvSpPr>
                  <a:spLocks noChangeArrowheads="1"/>
                </p:cNvSpPr>
                <p:nvPr/>
              </p:nvSpPr>
              <p:spPr bwMode="auto">
                <a:xfrm>
                  <a:off x="9588738" y="8028107"/>
                  <a:ext cx="27357" cy="77527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5" name="Freeform 196"/>
                <p:cNvSpPr>
                  <a:spLocks noChangeArrowheads="1"/>
                </p:cNvSpPr>
                <p:nvPr/>
              </p:nvSpPr>
              <p:spPr bwMode="auto">
                <a:xfrm>
                  <a:off x="8863786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6" name="Freeform 197"/>
                <p:cNvSpPr>
                  <a:spLocks noChangeArrowheads="1"/>
                </p:cNvSpPr>
                <p:nvPr/>
              </p:nvSpPr>
              <p:spPr bwMode="auto">
                <a:xfrm>
                  <a:off x="8927618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7" name="Freeform 198"/>
                <p:cNvSpPr>
                  <a:spLocks noChangeArrowheads="1"/>
                </p:cNvSpPr>
                <p:nvPr/>
              </p:nvSpPr>
              <p:spPr bwMode="auto">
                <a:xfrm>
                  <a:off x="8991450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8" name="Freeform 199"/>
                <p:cNvSpPr>
                  <a:spLocks noChangeArrowheads="1"/>
                </p:cNvSpPr>
                <p:nvPr/>
              </p:nvSpPr>
              <p:spPr bwMode="auto">
                <a:xfrm>
                  <a:off x="9055283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89" name="Freeform 200"/>
                <p:cNvSpPr>
                  <a:spLocks noChangeArrowheads="1"/>
                </p:cNvSpPr>
                <p:nvPr/>
              </p:nvSpPr>
              <p:spPr bwMode="auto">
                <a:xfrm>
                  <a:off x="9123674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0" name="Freeform 201"/>
                <p:cNvSpPr>
                  <a:spLocks noChangeArrowheads="1"/>
                </p:cNvSpPr>
                <p:nvPr/>
              </p:nvSpPr>
              <p:spPr bwMode="auto">
                <a:xfrm>
                  <a:off x="9187507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1" name="Freeform 202"/>
                <p:cNvSpPr>
                  <a:spLocks noChangeArrowheads="1"/>
                </p:cNvSpPr>
                <p:nvPr/>
              </p:nvSpPr>
              <p:spPr bwMode="auto">
                <a:xfrm>
                  <a:off x="9251339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2" name="Freeform 203"/>
                <p:cNvSpPr>
                  <a:spLocks noChangeArrowheads="1"/>
                </p:cNvSpPr>
                <p:nvPr/>
              </p:nvSpPr>
              <p:spPr bwMode="auto">
                <a:xfrm>
                  <a:off x="9319730" y="82470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3" name="Freeform 204"/>
                <p:cNvSpPr>
                  <a:spLocks noChangeArrowheads="1"/>
                </p:cNvSpPr>
                <p:nvPr/>
              </p:nvSpPr>
              <p:spPr bwMode="auto">
                <a:xfrm>
                  <a:off x="9383563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4" name="Freeform 205"/>
                <p:cNvSpPr>
                  <a:spLocks noChangeArrowheads="1"/>
                </p:cNvSpPr>
                <p:nvPr/>
              </p:nvSpPr>
              <p:spPr bwMode="auto">
                <a:xfrm>
                  <a:off x="9447395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5" name="Freeform 206"/>
                <p:cNvSpPr>
                  <a:spLocks noChangeArrowheads="1"/>
                </p:cNvSpPr>
                <p:nvPr/>
              </p:nvSpPr>
              <p:spPr bwMode="auto">
                <a:xfrm>
                  <a:off x="9511227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6" name="Freeform 207"/>
                <p:cNvSpPr>
                  <a:spLocks noChangeArrowheads="1"/>
                </p:cNvSpPr>
                <p:nvPr/>
              </p:nvSpPr>
              <p:spPr bwMode="auto">
                <a:xfrm>
                  <a:off x="9579619" y="8247007"/>
                  <a:ext cx="22797" cy="82088"/>
                </a:xfrm>
                <a:custGeom>
                  <a:avLst/>
                  <a:gdLst>
                    <a:gd name="T0" fmla="*/ 26 w 27"/>
                    <a:gd name="T1" fmla="*/ 82 h 83"/>
                    <a:gd name="T2" fmla="*/ 0 w 27"/>
                    <a:gd name="T3" fmla="*/ 82 h 83"/>
                    <a:gd name="T4" fmla="*/ 0 w 27"/>
                    <a:gd name="T5" fmla="*/ 0 h 83"/>
                    <a:gd name="T6" fmla="*/ 26 w 27"/>
                    <a:gd name="T7" fmla="*/ 0 h 83"/>
                    <a:gd name="T8" fmla="*/ 26 w 27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83">
                      <a:moveTo>
                        <a:pt x="26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6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7" name="Freeform 208"/>
                <p:cNvSpPr>
                  <a:spLocks noChangeArrowheads="1"/>
                </p:cNvSpPr>
                <p:nvPr/>
              </p:nvSpPr>
              <p:spPr bwMode="auto">
                <a:xfrm>
                  <a:off x="9643451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8" name="Freeform 209"/>
                <p:cNvSpPr>
                  <a:spLocks noChangeArrowheads="1"/>
                </p:cNvSpPr>
                <p:nvPr/>
              </p:nvSpPr>
              <p:spPr bwMode="auto">
                <a:xfrm>
                  <a:off x="9707283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9" name="Freeform 210"/>
                <p:cNvSpPr>
                  <a:spLocks noChangeArrowheads="1"/>
                </p:cNvSpPr>
                <p:nvPr/>
              </p:nvSpPr>
              <p:spPr bwMode="auto">
                <a:xfrm>
                  <a:off x="9771116" y="8247007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0" name="Freeform 211"/>
                <p:cNvSpPr>
                  <a:spLocks noChangeArrowheads="1"/>
                </p:cNvSpPr>
                <p:nvPr/>
              </p:nvSpPr>
              <p:spPr bwMode="auto">
                <a:xfrm>
                  <a:off x="9839507" y="82470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1" name="Freeform 212"/>
                <p:cNvSpPr>
                  <a:spLocks noChangeArrowheads="1"/>
                </p:cNvSpPr>
                <p:nvPr/>
              </p:nvSpPr>
              <p:spPr bwMode="auto">
                <a:xfrm>
                  <a:off x="9903340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2" name="Freeform 213"/>
                <p:cNvSpPr>
                  <a:spLocks noChangeArrowheads="1"/>
                </p:cNvSpPr>
                <p:nvPr/>
              </p:nvSpPr>
              <p:spPr bwMode="auto">
                <a:xfrm>
                  <a:off x="9967172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3" name="Freeform 214"/>
                <p:cNvSpPr>
                  <a:spLocks noChangeArrowheads="1"/>
                </p:cNvSpPr>
                <p:nvPr/>
              </p:nvSpPr>
              <p:spPr bwMode="auto">
                <a:xfrm>
                  <a:off x="10031004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4" name="Freeform 215"/>
                <p:cNvSpPr>
                  <a:spLocks noChangeArrowheads="1"/>
                </p:cNvSpPr>
                <p:nvPr/>
              </p:nvSpPr>
              <p:spPr bwMode="auto">
                <a:xfrm>
                  <a:off x="10094837" y="82470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5" name="Freeform 216"/>
                <p:cNvSpPr>
                  <a:spLocks noChangeArrowheads="1"/>
                </p:cNvSpPr>
                <p:nvPr/>
              </p:nvSpPr>
              <p:spPr bwMode="auto">
                <a:xfrm>
                  <a:off x="10163228" y="82470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6" name="Freeform 217"/>
                <p:cNvSpPr>
                  <a:spLocks noChangeArrowheads="1"/>
                </p:cNvSpPr>
                <p:nvPr/>
              </p:nvSpPr>
              <p:spPr bwMode="auto">
                <a:xfrm>
                  <a:off x="10227060" y="82470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7" name="Freeform 218"/>
                <p:cNvSpPr>
                  <a:spLocks noChangeArrowheads="1"/>
                </p:cNvSpPr>
                <p:nvPr/>
              </p:nvSpPr>
              <p:spPr bwMode="auto">
                <a:xfrm>
                  <a:off x="8225463" y="84659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8" name="Freeform 219"/>
                <p:cNvSpPr>
                  <a:spLocks noChangeArrowheads="1"/>
                </p:cNvSpPr>
                <p:nvPr/>
              </p:nvSpPr>
              <p:spPr bwMode="auto">
                <a:xfrm>
                  <a:off x="8289295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09" name="Freeform 220"/>
                <p:cNvSpPr>
                  <a:spLocks noChangeArrowheads="1"/>
                </p:cNvSpPr>
                <p:nvPr/>
              </p:nvSpPr>
              <p:spPr bwMode="auto">
                <a:xfrm>
                  <a:off x="8353128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0" name="Freeform 221"/>
                <p:cNvSpPr>
                  <a:spLocks noChangeArrowheads="1"/>
                </p:cNvSpPr>
                <p:nvPr/>
              </p:nvSpPr>
              <p:spPr bwMode="auto">
                <a:xfrm>
                  <a:off x="8416960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1" name="Freeform 222"/>
                <p:cNvSpPr>
                  <a:spLocks noChangeArrowheads="1"/>
                </p:cNvSpPr>
                <p:nvPr/>
              </p:nvSpPr>
              <p:spPr bwMode="auto">
                <a:xfrm>
                  <a:off x="8485352" y="84659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2" name="Freeform 223"/>
                <p:cNvSpPr>
                  <a:spLocks noChangeArrowheads="1"/>
                </p:cNvSpPr>
                <p:nvPr/>
              </p:nvSpPr>
              <p:spPr bwMode="auto">
                <a:xfrm>
                  <a:off x="8549184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3" name="Freeform 224"/>
                <p:cNvSpPr>
                  <a:spLocks noChangeArrowheads="1"/>
                </p:cNvSpPr>
                <p:nvPr/>
              </p:nvSpPr>
              <p:spPr bwMode="auto">
                <a:xfrm>
                  <a:off x="8613016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4" name="Freeform 225"/>
                <p:cNvSpPr>
                  <a:spLocks noChangeArrowheads="1"/>
                </p:cNvSpPr>
                <p:nvPr/>
              </p:nvSpPr>
              <p:spPr bwMode="auto">
                <a:xfrm>
                  <a:off x="8676848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5" name="Freeform 226"/>
                <p:cNvSpPr>
                  <a:spLocks noChangeArrowheads="1"/>
                </p:cNvSpPr>
                <p:nvPr/>
              </p:nvSpPr>
              <p:spPr bwMode="auto">
                <a:xfrm>
                  <a:off x="8745240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6" name="Freeform 227"/>
                <p:cNvSpPr>
                  <a:spLocks noChangeArrowheads="1"/>
                </p:cNvSpPr>
                <p:nvPr/>
              </p:nvSpPr>
              <p:spPr bwMode="auto">
                <a:xfrm>
                  <a:off x="8809072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7" name="Freeform 228"/>
                <p:cNvSpPr>
                  <a:spLocks noChangeArrowheads="1"/>
                </p:cNvSpPr>
                <p:nvPr/>
              </p:nvSpPr>
              <p:spPr bwMode="auto">
                <a:xfrm>
                  <a:off x="8872905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8" name="Freeform 229"/>
                <p:cNvSpPr>
                  <a:spLocks noChangeArrowheads="1"/>
                </p:cNvSpPr>
                <p:nvPr/>
              </p:nvSpPr>
              <p:spPr bwMode="auto">
                <a:xfrm>
                  <a:off x="8936737" y="8465907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9" name="Freeform 230"/>
                <p:cNvSpPr>
                  <a:spLocks noChangeArrowheads="1"/>
                </p:cNvSpPr>
                <p:nvPr/>
              </p:nvSpPr>
              <p:spPr bwMode="auto">
                <a:xfrm>
                  <a:off x="9005129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0" name="Freeform 231"/>
                <p:cNvSpPr>
                  <a:spLocks noChangeArrowheads="1"/>
                </p:cNvSpPr>
                <p:nvPr/>
              </p:nvSpPr>
              <p:spPr bwMode="auto">
                <a:xfrm>
                  <a:off x="9068961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1" name="Freeform 232"/>
                <p:cNvSpPr>
                  <a:spLocks noChangeArrowheads="1"/>
                </p:cNvSpPr>
                <p:nvPr/>
              </p:nvSpPr>
              <p:spPr bwMode="auto">
                <a:xfrm>
                  <a:off x="9132793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2" name="Freeform 233"/>
                <p:cNvSpPr>
                  <a:spLocks noChangeArrowheads="1"/>
                </p:cNvSpPr>
                <p:nvPr/>
              </p:nvSpPr>
              <p:spPr bwMode="auto">
                <a:xfrm>
                  <a:off x="9201185" y="84659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3" name="Freeform 234"/>
                <p:cNvSpPr>
                  <a:spLocks noChangeArrowheads="1"/>
                </p:cNvSpPr>
                <p:nvPr/>
              </p:nvSpPr>
              <p:spPr bwMode="auto">
                <a:xfrm>
                  <a:off x="9265017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4" name="Freeform 235"/>
                <p:cNvSpPr>
                  <a:spLocks noChangeArrowheads="1"/>
                </p:cNvSpPr>
                <p:nvPr/>
              </p:nvSpPr>
              <p:spPr bwMode="auto">
                <a:xfrm>
                  <a:off x="9328849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5" name="Freeform 236"/>
                <p:cNvSpPr>
                  <a:spLocks noChangeArrowheads="1"/>
                </p:cNvSpPr>
                <p:nvPr/>
              </p:nvSpPr>
              <p:spPr bwMode="auto">
                <a:xfrm>
                  <a:off x="9392682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6" name="Freeform 237"/>
                <p:cNvSpPr>
                  <a:spLocks noChangeArrowheads="1"/>
                </p:cNvSpPr>
                <p:nvPr/>
              </p:nvSpPr>
              <p:spPr bwMode="auto">
                <a:xfrm>
                  <a:off x="9461073" y="84659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7" name="Freeform 238"/>
                <p:cNvSpPr>
                  <a:spLocks noChangeArrowheads="1"/>
                </p:cNvSpPr>
                <p:nvPr/>
              </p:nvSpPr>
              <p:spPr bwMode="auto">
                <a:xfrm>
                  <a:off x="9524906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8" name="Freeform 239"/>
                <p:cNvSpPr>
                  <a:spLocks noChangeArrowheads="1"/>
                </p:cNvSpPr>
                <p:nvPr/>
              </p:nvSpPr>
              <p:spPr bwMode="auto">
                <a:xfrm>
                  <a:off x="9588738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29" name="Freeform 240"/>
                <p:cNvSpPr>
                  <a:spLocks noChangeArrowheads="1"/>
                </p:cNvSpPr>
                <p:nvPr/>
              </p:nvSpPr>
              <p:spPr bwMode="auto">
                <a:xfrm>
                  <a:off x="9716402" y="8433985"/>
                  <a:ext cx="1440785" cy="141373"/>
                </a:xfrm>
                <a:custGeom>
                  <a:avLst/>
                  <a:gdLst>
                    <a:gd name="T0" fmla="*/ 0 w 1396"/>
                    <a:gd name="T1" fmla="*/ 139 h 140"/>
                    <a:gd name="T2" fmla="*/ 1395 w 1396"/>
                    <a:gd name="T3" fmla="*/ 139 h 140"/>
                    <a:gd name="T4" fmla="*/ 1395 w 1396"/>
                    <a:gd name="T5" fmla="*/ 0 h 140"/>
                    <a:gd name="T6" fmla="*/ 0 w 1396"/>
                    <a:gd name="T7" fmla="*/ 0 h 140"/>
                    <a:gd name="T8" fmla="*/ 0 w 1396"/>
                    <a:gd name="T9" fmla="*/ 139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6" h="140">
                      <a:moveTo>
                        <a:pt x="0" y="139"/>
                      </a:moveTo>
                      <a:lnTo>
                        <a:pt x="1395" y="139"/>
                      </a:lnTo>
                      <a:lnTo>
                        <a:pt x="1395" y="0"/>
                      </a:lnTo>
                      <a:lnTo>
                        <a:pt x="0" y="0"/>
                      </a:lnTo>
                      <a:lnTo>
                        <a:pt x="0" y="139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0" name="Freeform 241"/>
                <p:cNvSpPr>
                  <a:spLocks noChangeArrowheads="1"/>
                </p:cNvSpPr>
                <p:nvPr/>
              </p:nvSpPr>
              <p:spPr bwMode="auto">
                <a:xfrm>
                  <a:off x="9743759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1" name="Freeform 242"/>
                <p:cNvSpPr>
                  <a:spLocks noChangeArrowheads="1"/>
                </p:cNvSpPr>
                <p:nvPr/>
              </p:nvSpPr>
              <p:spPr bwMode="auto">
                <a:xfrm>
                  <a:off x="9807591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2" name="Freeform 243"/>
                <p:cNvSpPr>
                  <a:spLocks noChangeArrowheads="1"/>
                </p:cNvSpPr>
                <p:nvPr/>
              </p:nvSpPr>
              <p:spPr bwMode="auto">
                <a:xfrm>
                  <a:off x="9875983" y="84659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3" name="Freeform 244"/>
                <p:cNvSpPr>
                  <a:spLocks noChangeArrowheads="1"/>
                </p:cNvSpPr>
                <p:nvPr/>
              </p:nvSpPr>
              <p:spPr bwMode="auto">
                <a:xfrm>
                  <a:off x="9939815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4" name="Freeform 245"/>
                <p:cNvSpPr>
                  <a:spLocks noChangeArrowheads="1"/>
                </p:cNvSpPr>
                <p:nvPr/>
              </p:nvSpPr>
              <p:spPr bwMode="auto">
                <a:xfrm>
                  <a:off x="10003648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5" name="Freeform 246"/>
                <p:cNvSpPr>
                  <a:spLocks noChangeArrowheads="1"/>
                </p:cNvSpPr>
                <p:nvPr/>
              </p:nvSpPr>
              <p:spPr bwMode="auto">
                <a:xfrm>
                  <a:off x="10067480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6" name="Freeform 247"/>
                <p:cNvSpPr>
                  <a:spLocks noChangeArrowheads="1"/>
                </p:cNvSpPr>
                <p:nvPr/>
              </p:nvSpPr>
              <p:spPr bwMode="auto">
                <a:xfrm>
                  <a:off x="10135872" y="8465907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7" name="Freeform 248"/>
                <p:cNvSpPr>
                  <a:spLocks noChangeArrowheads="1"/>
                </p:cNvSpPr>
                <p:nvPr/>
              </p:nvSpPr>
              <p:spPr bwMode="auto">
                <a:xfrm>
                  <a:off x="10199704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8" name="Freeform 249"/>
                <p:cNvSpPr>
                  <a:spLocks noChangeArrowheads="1"/>
                </p:cNvSpPr>
                <p:nvPr/>
              </p:nvSpPr>
              <p:spPr bwMode="auto">
                <a:xfrm>
                  <a:off x="10263536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9" name="Freeform 250"/>
                <p:cNvSpPr>
                  <a:spLocks noChangeArrowheads="1"/>
                </p:cNvSpPr>
                <p:nvPr/>
              </p:nvSpPr>
              <p:spPr bwMode="auto">
                <a:xfrm>
                  <a:off x="10327368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0" name="Freeform 251"/>
                <p:cNvSpPr>
                  <a:spLocks noChangeArrowheads="1"/>
                </p:cNvSpPr>
                <p:nvPr/>
              </p:nvSpPr>
              <p:spPr bwMode="auto">
                <a:xfrm>
                  <a:off x="10395760" y="84659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1" name="Freeform 252"/>
                <p:cNvSpPr>
                  <a:spLocks noChangeArrowheads="1"/>
                </p:cNvSpPr>
                <p:nvPr/>
              </p:nvSpPr>
              <p:spPr bwMode="auto">
                <a:xfrm>
                  <a:off x="10459592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2" name="Freeform 253"/>
                <p:cNvSpPr>
                  <a:spLocks noChangeArrowheads="1"/>
                </p:cNvSpPr>
                <p:nvPr/>
              </p:nvSpPr>
              <p:spPr bwMode="auto">
                <a:xfrm>
                  <a:off x="10523425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3" name="Freeform 254"/>
                <p:cNvSpPr>
                  <a:spLocks noChangeArrowheads="1"/>
                </p:cNvSpPr>
                <p:nvPr/>
              </p:nvSpPr>
              <p:spPr bwMode="auto">
                <a:xfrm>
                  <a:off x="10587257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4" name="Freeform 255"/>
                <p:cNvSpPr>
                  <a:spLocks noChangeArrowheads="1"/>
                </p:cNvSpPr>
                <p:nvPr/>
              </p:nvSpPr>
              <p:spPr bwMode="auto">
                <a:xfrm>
                  <a:off x="10655649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5" name="Freeform 256"/>
                <p:cNvSpPr>
                  <a:spLocks noChangeArrowheads="1"/>
                </p:cNvSpPr>
                <p:nvPr/>
              </p:nvSpPr>
              <p:spPr bwMode="auto">
                <a:xfrm>
                  <a:off x="10719481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6" name="Freeform 257"/>
                <p:cNvSpPr>
                  <a:spLocks noChangeArrowheads="1"/>
                </p:cNvSpPr>
                <p:nvPr/>
              </p:nvSpPr>
              <p:spPr bwMode="auto">
                <a:xfrm>
                  <a:off x="10783313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7" name="Freeform 258"/>
                <p:cNvSpPr>
                  <a:spLocks noChangeArrowheads="1"/>
                </p:cNvSpPr>
                <p:nvPr/>
              </p:nvSpPr>
              <p:spPr bwMode="auto">
                <a:xfrm>
                  <a:off x="10851705" y="84659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8" name="Freeform 259"/>
                <p:cNvSpPr>
                  <a:spLocks noChangeArrowheads="1"/>
                </p:cNvSpPr>
                <p:nvPr/>
              </p:nvSpPr>
              <p:spPr bwMode="auto">
                <a:xfrm>
                  <a:off x="10915537" y="8465907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49" name="Freeform 260"/>
                <p:cNvSpPr>
                  <a:spLocks noChangeArrowheads="1"/>
                </p:cNvSpPr>
                <p:nvPr/>
              </p:nvSpPr>
              <p:spPr bwMode="auto">
                <a:xfrm>
                  <a:off x="10974810" y="8465907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0" name="Freeform 261"/>
                <p:cNvSpPr>
                  <a:spLocks noChangeArrowheads="1"/>
                </p:cNvSpPr>
                <p:nvPr/>
              </p:nvSpPr>
              <p:spPr bwMode="auto">
                <a:xfrm>
                  <a:off x="11043202" y="8465907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1" name="Freeform 262"/>
                <p:cNvSpPr>
                  <a:spLocks noChangeArrowheads="1"/>
                </p:cNvSpPr>
                <p:nvPr/>
              </p:nvSpPr>
              <p:spPr bwMode="auto">
                <a:xfrm>
                  <a:off x="11107034" y="8465907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2" name="Freeform 263"/>
                <p:cNvSpPr>
                  <a:spLocks noChangeArrowheads="1"/>
                </p:cNvSpPr>
                <p:nvPr/>
              </p:nvSpPr>
              <p:spPr bwMode="auto">
                <a:xfrm>
                  <a:off x="9151031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3" name="Freeform 264"/>
                <p:cNvSpPr>
                  <a:spLocks noChangeArrowheads="1"/>
                </p:cNvSpPr>
                <p:nvPr/>
              </p:nvSpPr>
              <p:spPr bwMode="auto">
                <a:xfrm>
                  <a:off x="9214863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4" name="Freeform 265"/>
                <p:cNvSpPr>
                  <a:spLocks noChangeArrowheads="1"/>
                </p:cNvSpPr>
                <p:nvPr/>
              </p:nvSpPr>
              <p:spPr bwMode="auto">
                <a:xfrm>
                  <a:off x="9274136" y="8684808"/>
                  <a:ext cx="27357" cy="77527"/>
                </a:xfrm>
                <a:custGeom>
                  <a:avLst/>
                  <a:gdLst>
                    <a:gd name="T0" fmla="*/ 30 w 31"/>
                    <a:gd name="T1" fmla="*/ 79 h 80"/>
                    <a:gd name="T2" fmla="*/ 0 w 31"/>
                    <a:gd name="T3" fmla="*/ 79 h 80"/>
                    <a:gd name="T4" fmla="*/ 0 w 31"/>
                    <a:gd name="T5" fmla="*/ 0 h 80"/>
                    <a:gd name="T6" fmla="*/ 30 w 31"/>
                    <a:gd name="T7" fmla="*/ 0 h 80"/>
                    <a:gd name="T8" fmla="*/ 30 w 31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0">
                      <a:moveTo>
                        <a:pt x="30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5" name="Freeform 266"/>
                <p:cNvSpPr>
                  <a:spLocks noChangeArrowheads="1"/>
                </p:cNvSpPr>
                <p:nvPr/>
              </p:nvSpPr>
              <p:spPr bwMode="auto">
                <a:xfrm>
                  <a:off x="9342528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6" name="Freeform 267"/>
                <p:cNvSpPr>
                  <a:spLocks noChangeArrowheads="1"/>
                </p:cNvSpPr>
                <p:nvPr/>
              </p:nvSpPr>
              <p:spPr bwMode="auto">
                <a:xfrm>
                  <a:off x="9406360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7" name="Freeform 268"/>
                <p:cNvSpPr>
                  <a:spLocks noChangeArrowheads="1"/>
                </p:cNvSpPr>
                <p:nvPr/>
              </p:nvSpPr>
              <p:spPr bwMode="auto">
                <a:xfrm>
                  <a:off x="9474752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8" name="Freeform 269"/>
                <p:cNvSpPr>
                  <a:spLocks noChangeArrowheads="1"/>
                </p:cNvSpPr>
                <p:nvPr/>
              </p:nvSpPr>
              <p:spPr bwMode="auto">
                <a:xfrm>
                  <a:off x="9534024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59" name="Freeform 270"/>
                <p:cNvSpPr>
                  <a:spLocks noChangeArrowheads="1"/>
                </p:cNvSpPr>
                <p:nvPr/>
              </p:nvSpPr>
              <p:spPr bwMode="auto">
                <a:xfrm>
                  <a:off x="9606976" y="8684808"/>
                  <a:ext cx="22797" cy="77527"/>
                </a:xfrm>
                <a:custGeom>
                  <a:avLst/>
                  <a:gdLst>
                    <a:gd name="T0" fmla="*/ 24 w 25"/>
                    <a:gd name="T1" fmla="*/ 79 h 80"/>
                    <a:gd name="T2" fmla="*/ 0 w 25"/>
                    <a:gd name="T3" fmla="*/ 79 h 80"/>
                    <a:gd name="T4" fmla="*/ 0 w 25"/>
                    <a:gd name="T5" fmla="*/ 0 h 80"/>
                    <a:gd name="T6" fmla="*/ 24 w 25"/>
                    <a:gd name="T7" fmla="*/ 0 h 80"/>
                    <a:gd name="T8" fmla="*/ 24 w 25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0">
                      <a:moveTo>
                        <a:pt x="24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0" name="Freeform 271"/>
                <p:cNvSpPr>
                  <a:spLocks noChangeArrowheads="1"/>
                </p:cNvSpPr>
                <p:nvPr/>
              </p:nvSpPr>
              <p:spPr bwMode="auto">
                <a:xfrm>
                  <a:off x="9666248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1" name="Freeform 272"/>
                <p:cNvSpPr>
                  <a:spLocks noChangeArrowheads="1"/>
                </p:cNvSpPr>
                <p:nvPr/>
              </p:nvSpPr>
              <p:spPr bwMode="auto">
                <a:xfrm>
                  <a:off x="9730081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2" name="Freeform 273"/>
                <p:cNvSpPr>
                  <a:spLocks noChangeArrowheads="1"/>
                </p:cNvSpPr>
                <p:nvPr/>
              </p:nvSpPr>
              <p:spPr bwMode="auto">
                <a:xfrm>
                  <a:off x="9793913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3" name="Freeform 274"/>
                <p:cNvSpPr>
                  <a:spLocks noChangeArrowheads="1"/>
                </p:cNvSpPr>
                <p:nvPr/>
              </p:nvSpPr>
              <p:spPr bwMode="auto">
                <a:xfrm>
                  <a:off x="9862305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4" name="Freeform 275"/>
                <p:cNvSpPr>
                  <a:spLocks noChangeArrowheads="1"/>
                </p:cNvSpPr>
                <p:nvPr/>
              </p:nvSpPr>
              <p:spPr bwMode="auto">
                <a:xfrm>
                  <a:off x="9926137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5" name="Freeform 276"/>
                <p:cNvSpPr>
                  <a:spLocks noChangeArrowheads="1"/>
                </p:cNvSpPr>
                <p:nvPr/>
              </p:nvSpPr>
              <p:spPr bwMode="auto">
                <a:xfrm>
                  <a:off x="9989969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6" name="Freeform 277"/>
                <p:cNvSpPr>
                  <a:spLocks noChangeArrowheads="1"/>
                </p:cNvSpPr>
                <p:nvPr/>
              </p:nvSpPr>
              <p:spPr bwMode="auto">
                <a:xfrm>
                  <a:off x="10053801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7" name="Freeform 278"/>
                <p:cNvSpPr>
                  <a:spLocks noChangeArrowheads="1"/>
                </p:cNvSpPr>
                <p:nvPr/>
              </p:nvSpPr>
              <p:spPr bwMode="auto">
                <a:xfrm>
                  <a:off x="10122193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8" name="Freeform 279"/>
                <p:cNvSpPr>
                  <a:spLocks noChangeArrowheads="1"/>
                </p:cNvSpPr>
                <p:nvPr/>
              </p:nvSpPr>
              <p:spPr bwMode="auto">
                <a:xfrm>
                  <a:off x="10186025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69" name="Freeform 280"/>
                <p:cNvSpPr>
                  <a:spLocks noChangeArrowheads="1"/>
                </p:cNvSpPr>
                <p:nvPr/>
              </p:nvSpPr>
              <p:spPr bwMode="auto">
                <a:xfrm>
                  <a:off x="10249858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0" name="Freeform 281"/>
                <p:cNvSpPr>
                  <a:spLocks noChangeArrowheads="1"/>
                </p:cNvSpPr>
                <p:nvPr/>
              </p:nvSpPr>
              <p:spPr bwMode="auto">
                <a:xfrm>
                  <a:off x="10313690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1" name="Freeform 282"/>
                <p:cNvSpPr>
                  <a:spLocks noChangeArrowheads="1"/>
                </p:cNvSpPr>
                <p:nvPr/>
              </p:nvSpPr>
              <p:spPr bwMode="auto">
                <a:xfrm>
                  <a:off x="10382082" y="8684808"/>
                  <a:ext cx="22797" cy="77527"/>
                </a:xfrm>
                <a:custGeom>
                  <a:avLst/>
                  <a:gdLst>
                    <a:gd name="T0" fmla="*/ 24 w 25"/>
                    <a:gd name="T1" fmla="*/ 79 h 80"/>
                    <a:gd name="T2" fmla="*/ 0 w 25"/>
                    <a:gd name="T3" fmla="*/ 79 h 80"/>
                    <a:gd name="T4" fmla="*/ 0 w 25"/>
                    <a:gd name="T5" fmla="*/ 0 h 80"/>
                    <a:gd name="T6" fmla="*/ 24 w 25"/>
                    <a:gd name="T7" fmla="*/ 0 h 80"/>
                    <a:gd name="T8" fmla="*/ 24 w 25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0">
                      <a:moveTo>
                        <a:pt x="24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2" name="Freeform 283"/>
                <p:cNvSpPr>
                  <a:spLocks noChangeArrowheads="1"/>
                </p:cNvSpPr>
                <p:nvPr/>
              </p:nvSpPr>
              <p:spPr bwMode="auto">
                <a:xfrm>
                  <a:off x="10445914" y="8684808"/>
                  <a:ext cx="27357" cy="77527"/>
                </a:xfrm>
                <a:custGeom>
                  <a:avLst/>
                  <a:gdLst>
                    <a:gd name="T0" fmla="*/ 30 w 31"/>
                    <a:gd name="T1" fmla="*/ 79 h 80"/>
                    <a:gd name="T2" fmla="*/ 0 w 31"/>
                    <a:gd name="T3" fmla="*/ 79 h 80"/>
                    <a:gd name="T4" fmla="*/ 0 w 31"/>
                    <a:gd name="T5" fmla="*/ 0 h 80"/>
                    <a:gd name="T6" fmla="*/ 30 w 31"/>
                    <a:gd name="T7" fmla="*/ 0 h 80"/>
                    <a:gd name="T8" fmla="*/ 30 w 31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0">
                      <a:moveTo>
                        <a:pt x="30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3" name="Freeform 284"/>
                <p:cNvSpPr>
                  <a:spLocks noChangeArrowheads="1"/>
                </p:cNvSpPr>
                <p:nvPr/>
              </p:nvSpPr>
              <p:spPr bwMode="auto">
                <a:xfrm>
                  <a:off x="10509746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4" name="Freeform 285"/>
                <p:cNvSpPr>
                  <a:spLocks noChangeArrowheads="1"/>
                </p:cNvSpPr>
                <p:nvPr/>
              </p:nvSpPr>
              <p:spPr bwMode="auto">
                <a:xfrm>
                  <a:off x="8508149" y="8903708"/>
                  <a:ext cx="22797" cy="77527"/>
                </a:xfrm>
                <a:custGeom>
                  <a:avLst/>
                  <a:gdLst>
                    <a:gd name="T0" fmla="*/ 25 w 26"/>
                    <a:gd name="T1" fmla="*/ 77 h 78"/>
                    <a:gd name="T2" fmla="*/ 0 w 26"/>
                    <a:gd name="T3" fmla="*/ 77 h 78"/>
                    <a:gd name="T4" fmla="*/ 0 w 26"/>
                    <a:gd name="T5" fmla="*/ 0 h 78"/>
                    <a:gd name="T6" fmla="*/ 25 w 26"/>
                    <a:gd name="T7" fmla="*/ 0 h 78"/>
                    <a:gd name="T8" fmla="*/ 25 w 26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8">
                      <a:moveTo>
                        <a:pt x="25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5" name="Freeform 286"/>
                <p:cNvSpPr>
                  <a:spLocks noChangeArrowheads="1"/>
                </p:cNvSpPr>
                <p:nvPr/>
              </p:nvSpPr>
              <p:spPr bwMode="auto">
                <a:xfrm>
                  <a:off x="8571981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6" name="Freeform 287"/>
                <p:cNvSpPr>
                  <a:spLocks noChangeArrowheads="1"/>
                </p:cNvSpPr>
                <p:nvPr/>
              </p:nvSpPr>
              <p:spPr bwMode="auto">
                <a:xfrm>
                  <a:off x="8635813" y="8903708"/>
                  <a:ext cx="27357" cy="77527"/>
                </a:xfrm>
                <a:custGeom>
                  <a:avLst/>
                  <a:gdLst>
                    <a:gd name="T0" fmla="*/ 28 w 29"/>
                    <a:gd name="T1" fmla="*/ 77 h 78"/>
                    <a:gd name="T2" fmla="*/ 0 w 29"/>
                    <a:gd name="T3" fmla="*/ 77 h 78"/>
                    <a:gd name="T4" fmla="*/ 0 w 29"/>
                    <a:gd name="T5" fmla="*/ 0 h 78"/>
                    <a:gd name="T6" fmla="*/ 28 w 29"/>
                    <a:gd name="T7" fmla="*/ 0 h 78"/>
                    <a:gd name="T8" fmla="*/ 28 w 29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8">
                      <a:moveTo>
                        <a:pt x="28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7" name="Freeform 288"/>
                <p:cNvSpPr>
                  <a:spLocks noChangeArrowheads="1"/>
                </p:cNvSpPr>
                <p:nvPr/>
              </p:nvSpPr>
              <p:spPr bwMode="auto">
                <a:xfrm>
                  <a:off x="8699646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8" name="Freeform 289"/>
                <p:cNvSpPr>
                  <a:spLocks noChangeArrowheads="1"/>
                </p:cNvSpPr>
                <p:nvPr/>
              </p:nvSpPr>
              <p:spPr bwMode="auto">
                <a:xfrm>
                  <a:off x="8768037" y="8903708"/>
                  <a:ext cx="22797" cy="77527"/>
                </a:xfrm>
                <a:custGeom>
                  <a:avLst/>
                  <a:gdLst>
                    <a:gd name="T0" fmla="*/ 25 w 26"/>
                    <a:gd name="T1" fmla="*/ 77 h 78"/>
                    <a:gd name="T2" fmla="*/ 0 w 26"/>
                    <a:gd name="T3" fmla="*/ 77 h 78"/>
                    <a:gd name="T4" fmla="*/ 0 w 26"/>
                    <a:gd name="T5" fmla="*/ 0 h 78"/>
                    <a:gd name="T6" fmla="*/ 25 w 26"/>
                    <a:gd name="T7" fmla="*/ 0 h 78"/>
                    <a:gd name="T8" fmla="*/ 25 w 26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8">
                      <a:moveTo>
                        <a:pt x="25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79" name="Freeform 290"/>
                <p:cNvSpPr>
                  <a:spLocks noChangeArrowheads="1"/>
                </p:cNvSpPr>
                <p:nvPr/>
              </p:nvSpPr>
              <p:spPr bwMode="auto">
                <a:xfrm>
                  <a:off x="8831870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0" name="Freeform 291"/>
                <p:cNvSpPr>
                  <a:spLocks noChangeArrowheads="1"/>
                </p:cNvSpPr>
                <p:nvPr/>
              </p:nvSpPr>
              <p:spPr bwMode="auto">
                <a:xfrm>
                  <a:off x="8895702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1" name="Freeform 292"/>
                <p:cNvSpPr>
                  <a:spLocks noChangeArrowheads="1"/>
                </p:cNvSpPr>
                <p:nvPr/>
              </p:nvSpPr>
              <p:spPr bwMode="auto">
                <a:xfrm>
                  <a:off x="8959534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2" name="Freeform 293"/>
                <p:cNvSpPr>
                  <a:spLocks noChangeArrowheads="1"/>
                </p:cNvSpPr>
                <p:nvPr/>
              </p:nvSpPr>
              <p:spPr bwMode="auto">
                <a:xfrm>
                  <a:off x="9027926" y="8903708"/>
                  <a:ext cx="22797" cy="77527"/>
                </a:xfrm>
                <a:custGeom>
                  <a:avLst/>
                  <a:gdLst>
                    <a:gd name="T0" fmla="*/ 24 w 25"/>
                    <a:gd name="T1" fmla="*/ 77 h 78"/>
                    <a:gd name="T2" fmla="*/ 0 w 25"/>
                    <a:gd name="T3" fmla="*/ 77 h 78"/>
                    <a:gd name="T4" fmla="*/ 0 w 25"/>
                    <a:gd name="T5" fmla="*/ 0 h 78"/>
                    <a:gd name="T6" fmla="*/ 24 w 25"/>
                    <a:gd name="T7" fmla="*/ 0 h 78"/>
                    <a:gd name="T8" fmla="*/ 24 w 25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8">
                      <a:moveTo>
                        <a:pt x="24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3" name="Freeform 294"/>
                <p:cNvSpPr>
                  <a:spLocks noChangeArrowheads="1"/>
                </p:cNvSpPr>
                <p:nvPr/>
              </p:nvSpPr>
              <p:spPr bwMode="auto">
                <a:xfrm>
                  <a:off x="9087199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4" name="Freeform 295"/>
                <p:cNvSpPr>
                  <a:spLocks noChangeArrowheads="1"/>
                </p:cNvSpPr>
                <p:nvPr/>
              </p:nvSpPr>
              <p:spPr bwMode="auto">
                <a:xfrm>
                  <a:off x="9151031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5" name="Freeform 296"/>
                <p:cNvSpPr>
                  <a:spLocks noChangeArrowheads="1"/>
                </p:cNvSpPr>
                <p:nvPr/>
              </p:nvSpPr>
              <p:spPr bwMode="auto">
                <a:xfrm>
                  <a:off x="9214863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6" name="Freeform 297"/>
                <p:cNvSpPr>
                  <a:spLocks noChangeArrowheads="1"/>
                </p:cNvSpPr>
                <p:nvPr/>
              </p:nvSpPr>
              <p:spPr bwMode="auto">
                <a:xfrm>
                  <a:off x="9283255" y="8903708"/>
                  <a:ext cx="22797" cy="77527"/>
                </a:xfrm>
                <a:custGeom>
                  <a:avLst/>
                  <a:gdLst>
                    <a:gd name="T0" fmla="*/ 25 w 26"/>
                    <a:gd name="T1" fmla="*/ 77 h 78"/>
                    <a:gd name="T2" fmla="*/ 0 w 26"/>
                    <a:gd name="T3" fmla="*/ 77 h 78"/>
                    <a:gd name="T4" fmla="*/ 0 w 26"/>
                    <a:gd name="T5" fmla="*/ 0 h 78"/>
                    <a:gd name="T6" fmla="*/ 25 w 26"/>
                    <a:gd name="T7" fmla="*/ 0 h 78"/>
                    <a:gd name="T8" fmla="*/ 25 w 26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8">
                      <a:moveTo>
                        <a:pt x="25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7" name="Freeform 298"/>
                <p:cNvSpPr>
                  <a:spLocks noChangeArrowheads="1"/>
                </p:cNvSpPr>
                <p:nvPr/>
              </p:nvSpPr>
              <p:spPr bwMode="auto">
                <a:xfrm>
                  <a:off x="9351647" y="8903708"/>
                  <a:ext cx="27357" cy="77527"/>
                </a:xfrm>
                <a:custGeom>
                  <a:avLst/>
                  <a:gdLst>
                    <a:gd name="T0" fmla="*/ 28 w 29"/>
                    <a:gd name="T1" fmla="*/ 77 h 78"/>
                    <a:gd name="T2" fmla="*/ 0 w 29"/>
                    <a:gd name="T3" fmla="*/ 77 h 78"/>
                    <a:gd name="T4" fmla="*/ 0 w 29"/>
                    <a:gd name="T5" fmla="*/ 0 h 78"/>
                    <a:gd name="T6" fmla="*/ 28 w 29"/>
                    <a:gd name="T7" fmla="*/ 0 h 78"/>
                    <a:gd name="T8" fmla="*/ 28 w 29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8">
                      <a:moveTo>
                        <a:pt x="28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8" name="Freeform 299"/>
                <p:cNvSpPr>
                  <a:spLocks noChangeArrowheads="1"/>
                </p:cNvSpPr>
                <p:nvPr/>
              </p:nvSpPr>
              <p:spPr bwMode="auto">
                <a:xfrm>
                  <a:off x="9410919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89" name="Freeform 300"/>
                <p:cNvSpPr>
                  <a:spLocks noChangeArrowheads="1"/>
                </p:cNvSpPr>
                <p:nvPr/>
              </p:nvSpPr>
              <p:spPr bwMode="auto">
                <a:xfrm>
                  <a:off x="9474752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0" name="Freeform 301"/>
                <p:cNvSpPr>
                  <a:spLocks noChangeArrowheads="1"/>
                </p:cNvSpPr>
                <p:nvPr/>
              </p:nvSpPr>
              <p:spPr bwMode="auto">
                <a:xfrm>
                  <a:off x="9543143" y="8903708"/>
                  <a:ext cx="22797" cy="77527"/>
                </a:xfrm>
                <a:custGeom>
                  <a:avLst/>
                  <a:gdLst>
                    <a:gd name="T0" fmla="*/ 24 w 25"/>
                    <a:gd name="T1" fmla="*/ 77 h 78"/>
                    <a:gd name="T2" fmla="*/ 0 w 25"/>
                    <a:gd name="T3" fmla="*/ 77 h 78"/>
                    <a:gd name="T4" fmla="*/ 0 w 25"/>
                    <a:gd name="T5" fmla="*/ 0 h 78"/>
                    <a:gd name="T6" fmla="*/ 24 w 25"/>
                    <a:gd name="T7" fmla="*/ 0 h 78"/>
                    <a:gd name="T8" fmla="*/ 24 w 25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8">
                      <a:moveTo>
                        <a:pt x="24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1" name="Freeform 302"/>
                <p:cNvSpPr>
                  <a:spLocks noChangeArrowheads="1"/>
                </p:cNvSpPr>
                <p:nvPr/>
              </p:nvSpPr>
              <p:spPr bwMode="auto">
                <a:xfrm>
                  <a:off x="9606976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2" name="Freeform 303"/>
                <p:cNvSpPr>
                  <a:spLocks noChangeArrowheads="1"/>
                </p:cNvSpPr>
                <p:nvPr/>
              </p:nvSpPr>
              <p:spPr bwMode="auto">
                <a:xfrm>
                  <a:off x="9670808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3" name="Freeform 304"/>
                <p:cNvSpPr>
                  <a:spLocks noChangeArrowheads="1"/>
                </p:cNvSpPr>
                <p:nvPr/>
              </p:nvSpPr>
              <p:spPr bwMode="auto">
                <a:xfrm>
                  <a:off x="9734640" y="8903708"/>
                  <a:ext cx="27357" cy="77527"/>
                </a:xfrm>
                <a:custGeom>
                  <a:avLst/>
                  <a:gdLst>
                    <a:gd name="T0" fmla="*/ 28 w 29"/>
                    <a:gd name="T1" fmla="*/ 77 h 78"/>
                    <a:gd name="T2" fmla="*/ 0 w 29"/>
                    <a:gd name="T3" fmla="*/ 77 h 78"/>
                    <a:gd name="T4" fmla="*/ 0 w 29"/>
                    <a:gd name="T5" fmla="*/ 0 h 78"/>
                    <a:gd name="T6" fmla="*/ 28 w 29"/>
                    <a:gd name="T7" fmla="*/ 0 h 78"/>
                    <a:gd name="T8" fmla="*/ 28 w 29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8">
                      <a:moveTo>
                        <a:pt x="28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4" name="Freeform 305"/>
                <p:cNvSpPr>
                  <a:spLocks noChangeArrowheads="1"/>
                </p:cNvSpPr>
                <p:nvPr/>
              </p:nvSpPr>
              <p:spPr bwMode="auto">
                <a:xfrm>
                  <a:off x="9803032" y="8903708"/>
                  <a:ext cx="22797" cy="77527"/>
                </a:xfrm>
                <a:custGeom>
                  <a:avLst/>
                  <a:gdLst>
                    <a:gd name="T0" fmla="*/ 25 w 26"/>
                    <a:gd name="T1" fmla="*/ 77 h 78"/>
                    <a:gd name="T2" fmla="*/ 0 w 26"/>
                    <a:gd name="T3" fmla="*/ 77 h 78"/>
                    <a:gd name="T4" fmla="*/ 0 w 26"/>
                    <a:gd name="T5" fmla="*/ 0 h 78"/>
                    <a:gd name="T6" fmla="*/ 25 w 26"/>
                    <a:gd name="T7" fmla="*/ 0 h 78"/>
                    <a:gd name="T8" fmla="*/ 25 w 26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8">
                      <a:moveTo>
                        <a:pt x="25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5" name="Freeform 306"/>
                <p:cNvSpPr>
                  <a:spLocks noChangeArrowheads="1"/>
                </p:cNvSpPr>
                <p:nvPr/>
              </p:nvSpPr>
              <p:spPr bwMode="auto">
                <a:xfrm>
                  <a:off x="9866864" y="8903708"/>
                  <a:ext cx="27357" cy="77527"/>
                </a:xfrm>
                <a:custGeom>
                  <a:avLst/>
                  <a:gdLst>
                    <a:gd name="T0" fmla="*/ 29 w 30"/>
                    <a:gd name="T1" fmla="*/ 77 h 78"/>
                    <a:gd name="T2" fmla="*/ 0 w 30"/>
                    <a:gd name="T3" fmla="*/ 77 h 78"/>
                    <a:gd name="T4" fmla="*/ 0 w 30"/>
                    <a:gd name="T5" fmla="*/ 0 h 78"/>
                    <a:gd name="T6" fmla="*/ 29 w 30"/>
                    <a:gd name="T7" fmla="*/ 0 h 78"/>
                    <a:gd name="T8" fmla="*/ 29 w 30"/>
                    <a:gd name="T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8">
                      <a:moveTo>
                        <a:pt x="29" y="77"/>
                      </a:moveTo>
                      <a:lnTo>
                        <a:pt x="0" y="77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7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6" name="Freeform 307"/>
                <p:cNvSpPr>
                  <a:spLocks noChangeArrowheads="1"/>
                </p:cNvSpPr>
                <p:nvPr/>
              </p:nvSpPr>
              <p:spPr bwMode="auto">
                <a:xfrm>
                  <a:off x="7578022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7" name="Freeform 308"/>
                <p:cNvSpPr>
                  <a:spLocks noChangeArrowheads="1"/>
                </p:cNvSpPr>
                <p:nvPr/>
              </p:nvSpPr>
              <p:spPr bwMode="auto">
                <a:xfrm>
                  <a:off x="7646413" y="8684808"/>
                  <a:ext cx="22797" cy="77527"/>
                </a:xfrm>
                <a:custGeom>
                  <a:avLst/>
                  <a:gdLst>
                    <a:gd name="T0" fmla="*/ 24 w 25"/>
                    <a:gd name="T1" fmla="*/ 79 h 80"/>
                    <a:gd name="T2" fmla="*/ 0 w 25"/>
                    <a:gd name="T3" fmla="*/ 79 h 80"/>
                    <a:gd name="T4" fmla="*/ 0 w 25"/>
                    <a:gd name="T5" fmla="*/ 0 h 80"/>
                    <a:gd name="T6" fmla="*/ 24 w 25"/>
                    <a:gd name="T7" fmla="*/ 0 h 80"/>
                    <a:gd name="T8" fmla="*/ 24 w 25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0">
                      <a:moveTo>
                        <a:pt x="24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8" name="Freeform 309"/>
                <p:cNvSpPr>
                  <a:spLocks noChangeArrowheads="1"/>
                </p:cNvSpPr>
                <p:nvPr/>
              </p:nvSpPr>
              <p:spPr bwMode="auto">
                <a:xfrm>
                  <a:off x="7710246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99" name="Freeform 310"/>
                <p:cNvSpPr>
                  <a:spLocks noChangeArrowheads="1"/>
                </p:cNvSpPr>
                <p:nvPr/>
              </p:nvSpPr>
              <p:spPr bwMode="auto">
                <a:xfrm>
                  <a:off x="7774078" y="8684808"/>
                  <a:ext cx="27357" cy="77527"/>
                </a:xfrm>
                <a:custGeom>
                  <a:avLst/>
                  <a:gdLst>
                    <a:gd name="T0" fmla="*/ 30 w 31"/>
                    <a:gd name="T1" fmla="*/ 79 h 80"/>
                    <a:gd name="T2" fmla="*/ 0 w 31"/>
                    <a:gd name="T3" fmla="*/ 79 h 80"/>
                    <a:gd name="T4" fmla="*/ 0 w 31"/>
                    <a:gd name="T5" fmla="*/ 0 h 80"/>
                    <a:gd name="T6" fmla="*/ 30 w 31"/>
                    <a:gd name="T7" fmla="*/ 0 h 80"/>
                    <a:gd name="T8" fmla="*/ 30 w 31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0">
                      <a:moveTo>
                        <a:pt x="30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0" name="Freeform 311"/>
                <p:cNvSpPr>
                  <a:spLocks noChangeArrowheads="1"/>
                </p:cNvSpPr>
                <p:nvPr/>
              </p:nvSpPr>
              <p:spPr bwMode="auto">
                <a:xfrm>
                  <a:off x="7837910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1" name="Freeform 312"/>
                <p:cNvSpPr>
                  <a:spLocks noChangeArrowheads="1"/>
                </p:cNvSpPr>
                <p:nvPr/>
              </p:nvSpPr>
              <p:spPr bwMode="auto">
                <a:xfrm>
                  <a:off x="7906302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2" name="Freeform 313"/>
                <p:cNvSpPr>
                  <a:spLocks noChangeArrowheads="1"/>
                </p:cNvSpPr>
                <p:nvPr/>
              </p:nvSpPr>
              <p:spPr bwMode="auto">
                <a:xfrm>
                  <a:off x="7970134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3" name="Freeform 314"/>
                <p:cNvSpPr>
                  <a:spLocks noChangeArrowheads="1"/>
                </p:cNvSpPr>
                <p:nvPr/>
              </p:nvSpPr>
              <p:spPr bwMode="auto">
                <a:xfrm>
                  <a:off x="8033966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4" name="Freeform 315"/>
                <p:cNvSpPr>
                  <a:spLocks noChangeArrowheads="1"/>
                </p:cNvSpPr>
                <p:nvPr/>
              </p:nvSpPr>
              <p:spPr bwMode="auto">
                <a:xfrm>
                  <a:off x="8097799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5" name="Freeform 316"/>
                <p:cNvSpPr>
                  <a:spLocks noChangeArrowheads="1"/>
                </p:cNvSpPr>
                <p:nvPr/>
              </p:nvSpPr>
              <p:spPr bwMode="auto">
                <a:xfrm>
                  <a:off x="8166190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6" name="Freeform 317"/>
                <p:cNvSpPr>
                  <a:spLocks noChangeArrowheads="1"/>
                </p:cNvSpPr>
                <p:nvPr/>
              </p:nvSpPr>
              <p:spPr bwMode="auto">
                <a:xfrm>
                  <a:off x="8230023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7" name="Freeform 318"/>
                <p:cNvSpPr>
                  <a:spLocks noChangeArrowheads="1"/>
                </p:cNvSpPr>
                <p:nvPr/>
              </p:nvSpPr>
              <p:spPr bwMode="auto">
                <a:xfrm>
                  <a:off x="8293855" y="8684808"/>
                  <a:ext cx="27357" cy="77527"/>
                </a:xfrm>
                <a:custGeom>
                  <a:avLst/>
                  <a:gdLst>
                    <a:gd name="T0" fmla="*/ 28 w 29"/>
                    <a:gd name="T1" fmla="*/ 79 h 80"/>
                    <a:gd name="T2" fmla="*/ 0 w 29"/>
                    <a:gd name="T3" fmla="*/ 79 h 80"/>
                    <a:gd name="T4" fmla="*/ 0 w 29"/>
                    <a:gd name="T5" fmla="*/ 0 h 80"/>
                    <a:gd name="T6" fmla="*/ 28 w 29"/>
                    <a:gd name="T7" fmla="*/ 0 h 80"/>
                    <a:gd name="T8" fmla="*/ 28 w 29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28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8" name="Freeform 319"/>
                <p:cNvSpPr>
                  <a:spLocks noChangeArrowheads="1"/>
                </p:cNvSpPr>
                <p:nvPr/>
              </p:nvSpPr>
              <p:spPr bwMode="auto">
                <a:xfrm>
                  <a:off x="8357687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09" name="Freeform 320"/>
                <p:cNvSpPr>
                  <a:spLocks noChangeArrowheads="1"/>
                </p:cNvSpPr>
                <p:nvPr/>
              </p:nvSpPr>
              <p:spPr bwMode="auto">
                <a:xfrm>
                  <a:off x="8426079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0" name="Freeform 321"/>
                <p:cNvSpPr>
                  <a:spLocks noChangeArrowheads="1"/>
                </p:cNvSpPr>
                <p:nvPr/>
              </p:nvSpPr>
              <p:spPr bwMode="auto">
                <a:xfrm>
                  <a:off x="8489911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1" name="Freeform 322"/>
                <p:cNvSpPr>
                  <a:spLocks noChangeArrowheads="1"/>
                </p:cNvSpPr>
                <p:nvPr/>
              </p:nvSpPr>
              <p:spPr bwMode="auto">
                <a:xfrm>
                  <a:off x="8553743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2" name="Freeform 323"/>
                <p:cNvSpPr>
                  <a:spLocks noChangeArrowheads="1"/>
                </p:cNvSpPr>
                <p:nvPr/>
              </p:nvSpPr>
              <p:spPr bwMode="auto">
                <a:xfrm>
                  <a:off x="8622135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3" name="Freeform 324"/>
                <p:cNvSpPr>
                  <a:spLocks noChangeArrowheads="1"/>
                </p:cNvSpPr>
                <p:nvPr/>
              </p:nvSpPr>
              <p:spPr bwMode="auto">
                <a:xfrm>
                  <a:off x="8685967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4" name="Freeform 325"/>
                <p:cNvSpPr>
                  <a:spLocks noChangeArrowheads="1"/>
                </p:cNvSpPr>
                <p:nvPr/>
              </p:nvSpPr>
              <p:spPr bwMode="auto">
                <a:xfrm>
                  <a:off x="8749800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5" name="Freeform 326"/>
                <p:cNvSpPr>
                  <a:spLocks noChangeArrowheads="1"/>
                </p:cNvSpPr>
                <p:nvPr/>
              </p:nvSpPr>
              <p:spPr bwMode="auto">
                <a:xfrm>
                  <a:off x="8813632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6" name="Freeform 327"/>
                <p:cNvSpPr>
                  <a:spLocks noChangeArrowheads="1"/>
                </p:cNvSpPr>
                <p:nvPr/>
              </p:nvSpPr>
              <p:spPr bwMode="auto">
                <a:xfrm>
                  <a:off x="8882024" y="8684808"/>
                  <a:ext cx="22797" cy="77527"/>
                </a:xfrm>
                <a:custGeom>
                  <a:avLst/>
                  <a:gdLst>
                    <a:gd name="T0" fmla="*/ 25 w 26"/>
                    <a:gd name="T1" fmla="*/ 79 h 80"/>
                    <a:gd name="T2" fmla="*/ 0 w 26"/>
                    <a:gd name="T3" fmla="*/ 79 h 80"/>
                    <a:gd name="T4" fmla="*/ 0 w 26"/>
                    <a:gd name="T5" fmla="*/ 0 h 80"/>
                    <a:gd name="T6" fmla="*/ 25 w 26"/>
                    <a:gd name="T7" fmla="*/ 0 h 80"/>
                    <a:gd name="T8" fmla="*/ 25 w 26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0">
                      <a:moveTo>
                        <a:pt x="25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7" name="Freeform 328"/>
                <p:cNvSpPr>
                  <a:spLocks noChangeArrowheads="1"/>
                </p:cNvSpPr>
                <p:nvPr/>
              </p:nvSpPr>
              <p:spPr bwMode="auto">
                <a:xfrm>
                  <a:off x="8945856" y="8684808"/>
                  <a:ext cx="27357" cy="77527"/>
                </a:xfrm>
                <a:custGeom>
                  <a:avLst/>
                  <a:gdLst>
                    <a:gd name="T0" fmla="*/ 29 w 30"/>
                    <a:gd name="T1" fmla="*/ 79 h 80"/>
                    <a:gd name="T2" fmla="*/ 0 w 30"/>
                    <a:gd name="T3" fmla="*/ 79 h 80"/>
                    <a:gd name="T4" fmla="*/ 0 w 30"/>
                    <a:gd name="T5" fmla="*/ 0 h 80"/>
                    <a:gd name="T6" fmla="*/ 29 w 30"/>
                    <a:gd name="T7" fmla="*/ 0 h 80"/>
                    <a:gd name="T8" fmla="*/ 29 w 30"/>
                    <a:gd name="T9" fmla="*/ 7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0">
                      <a:moveTo>
                        <a:pt x="29" y="79"/>
                      </a:moveTo>
                      <a:lnTo>
                        <a:pt x="0" y="79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9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8" name="Freeform 329"/>
                <p:cNvSpPr>
                  <a:spLocks noChangeArrowheads="1"/>
                </p:cNvSpPr>
                <p:nvPr/>
              </p:nvSpPr>
              <p:spPr bwMode="auto">
                <a:xfrm>
                  <a:off x="8480792" y="9305025"/>
                  <a:ext cx="1436226" cy="141373"/>
                </a:xfrm>
                <a:custGeom>
                  <a:avLst/>
                  <a:gdLst>
                    <a:gd name="T0" fmla="*/ 0 w 1394"/>
                    <a:gd name="T1" fmla="*/ 140 h 141"/>
                    <a:gd name="T2" fmla="*/ 1393 w 1394"/>
                    <a:gd name="T3" fmla="*/ 140 h 141"/>
                    <a:gd name="T4" fmla="*/ 1393 w 1394"/>
                    <a:gd name="T5" fmla="*/ 0 h 141"/>
                    <a:gd name="T6" fmla="*/ 0 w 1394"/>
                    <a:gd name="T7" fmla="*/ 0 h 141"/>
                    <a:gd name="T8" fmla="*/ 0 w 1394"/>
                    <a:gd name="T9" fmla="*/ 14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4" h="141">
                      <a:moveTo>
                        <a:pt x="0" y="140"/>
                      </a:moveTo>
                      <a:lnTo>
                        <a:pt x="1393" y="140"/>
                      </a:lnTo>
                      <a:lnTo>
                        <a:pt x="1393" y="0"/>
                      </a:lnTo>
                      <a:lnTo>
                        <a:pt x="0" y="0"/>
                      </a:lnTo>
                      <a:lnTo>
                        <a:pt x="0" y="140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19" name="Freeform 330"/>
                <p:cNvSpPr>
                  <a:spLocks noChangeArrowheads="1"/>
                </p:cNvSpPr>
                <p:nvPr/>
              </p:nvSpPr>
              <p:spPr bwMode="auto">
                <a:xfrm>
                  <a:off x="9123674" y="9090685"/>
                  <a:ext cx="1440785" cy="141373"/>
                </a:xfrm>
                <a:custGeom>
                  <a:avLst/>
                  <a:gdLst>
                    <a:gd name="T0" fmla="*/ 0 w 1396"/>
                    <a:gd name="T1" fmla="*/ 140 h 141"/>
                    <a:gd name="T2" fmla="*/ 1395 w 1396"/>
                    <a:gd name="T3" fmla="*/ 140 h 141"/>
                    <a:gd name="T4" fmla="*/ 1395 w 1396"/>
                    <a:gd name="T5" fmla="*/ 0 h 141"/>
                    <a:gd name="T6" fmla="*/ 0 w 1396"/>
                    <a:gd name="T7" fmla="*/ 0 h 141"/>
                    <a:gd name="T8" fmla="*/ 0 w 1396"/>
                    <a:gd name="T9" fmla="*/ 14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96" h="141">
                      <a:moveTo>
                        <a:pt x="0" y="140"/>
                      </a:moveTo>
                      <a:lnTo>
                        <a:pt x="1395" y="140"/>
                      </a:lnTo>
                      <a:lnTo>
                        <a:pt x="1395" y="0"/>
                      </a:lnTo>
                      <a:lnTo>
                        <a:pt x="0" y="0"/>
                      </a:lnTo>
                      <a:lnTo>
                        <a:pt x="0" y="140"/>
                      </a:lnTo>
                    </a:path>
                  </a:pathLst>
                </a:custGeom>
                <a:solidFill>
                  <a:srgbClr val="D19B2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0" name="Freeform 331"/>
                <p:cNvSpPr>
                  <a:spLocks noChangeArrowheads="1"/>
                </p:cNvSpPr>
                <p:nvPr/>
              </p:nvSpPr>
              <p:spPr bwMode="auto">
                <a:xfrm>
                  <a:off x="9151031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1" name="Freeform 332"/>
                <p:cNvSpPr>
                  <a:spLocks noChangeArrowheads="1"/>
                </p:cNvSpPr>
                <p:nvPr/>
              </p:nvSpPr>
              <p:spPr bwMode="auto">
                <a:xfrm>
                  <a:off x="9214863" y="9118048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" name="Freeform 333"/>
                <p:cNvSpPr>
                  <a:spLocks noChangeArrowheads="1"/>
                </p:cNvSpPr>
                <p:nvPr/>
              </p:nvSpPr>
              <p:spPr bwMode="auto">
                <a:xfrm>
                  <a:off x="9274136" y="9118048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3" name="Freeform 334"/>
                <p:cNvSpPr>
                  <a:spLocks noChangeArrowheads="1"/>
                </p:cNvSpPr>
                <p:nvPr/>
              </p:nvSpPr>
              <p:spPr bwMode="auto">
                <a:xfrm>
                  <a:off x="9342528" y="9118048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4" name="Freeform 335"/>
                <p:cNvSpPr>
                  <a:spLocks noChangeArrowheads="1"/>
                </p:cNvSpPr>
                <p:nvPr/>
              </p:nvSpPr>
              <p:spPr bwMode="auto">
                <a:xfrm>
                  <a:off x="9406360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5" name="Freeform 336"/>
                <p:cNvSpPr>
                  <a:spLocks noChangeArrowheads="1"/>
                </p:cNvSpPr>
                <p:nvPr/>
              </p:nvSpPr>
              <p:spPr bwMode="auto">
                <a:xfrm>
                  <a:off x="9474752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6" name="Freeform 337"/>
                <p:cNvSpPr>
                  <a:spLocks noChangeArrowheads="1"/>
                </p:cNvSpPr>
                <p:nvPr/>
              </p:nvSpPr>
              <p:spPr bwMode="auto">
                <a:xfrm>
                  <a:off x="9534024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7" name="Freeform 338"/>
                <p:cNvSpPr>
                  <a:spLocks noChangeArrowheads="1"/>
                </p:cNvSpPr>
                <p:nvPr/>
              </p:nvSpPr>
              <p:spPr bwMode="auto">
                <a:xfrm>
                  <a:off x="9606976" y="9118048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8" name="Freeform 339"/>
                <p:cNvSpPr>
                  <a:spLocks noChangeArrowheads="1"/>
                </p:cNvSpPr>
                <p:nvPr/>
              </p:nvSpPr>
              <p:spPr bwMode="auto">
                <a:xfrm>
                  <a:off x="9666248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9" name="Freeform 340"/>
                <p:cNvSpPr>
                  <a:spLocks noChangeArrowheads="1"/>
                </p:cNvSpPr>
                <p:nvPr/>
              </p:nvSpPr>
              <p:spPr bwMode="auto">
                <a:xfrm>
                  <a:off x="9730081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0" name="Freeform 341"/>
                <p:cNvSpPr>
                  <a:spLocks noChangeArrowheads="1"/>
                </p:cNvSpPr>
                <p:nvPr/>
              </p:nvSpPr>
              <p:spPr bwMode="auto">
                <a:xfrm>
                  <a:off x="9793913" y="9118048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1" name="Freeform 342"/>
                <p:cNvSpPr>
                  <a:spLocks noChangeArrowheads="1"/>
                </p:cNvSpPr>
                <p:nvPr/>
              </p:nvSpPr>
              <p:spPr bwMode="auto">
                <a:xfrm>
                  <a:off x="9862305" y="9118048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2" name="Freeform 343"/>
                <p:cNvSpPr>
                  <a:spLocks noChangeArrowheads="1"/>
                </p:cNvSpPr>
                <p:nvPr/>
              </p:nvSpPr>
              <p:spPr bwMode="auto">
                <a:xfrm>
                  <a:off x="9926137" y="9118048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" name="Freeform 344"/>
                <p:cNvSpPr>
                  <a:spLocks noChangeArrowheads="1"/>
                </p:cNvSpPr>
                <p:nvPr/>
              </p:nvSpPr>
              <p:spPr bwMode="auto">
                <a:xfrm>
                  <a:off x="9989969" y="9118048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4" name="Freeform 345"/>
                <p:cNvSpPr>
                  <a:spLocks noChangeArrowheads="1"/>
                </p:cNvSpPr>
                <p:nvPr/>
              </p:nvSpPr>
              <p:spPr bwMode="auto">
                <a:xfrm>
                  <a:off x="10053801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5" name="Freeform 346"/>
                <p:cNvSpPr>
                  <a:spLocks noChangeArrowheads="1"/>
                </p:cNvSpPr>
                <p:nvPr/>
              </p:nvSpPr>
              <p:spPr bwMode="auto">
                <a:xfrm>
                  <a:off x="10122193" y="9118048"/>
                  <a:ext cx="22797" cy="82088"/>
                </a:xfrm>
                <a:custGeom>
                  <a:avLst/>
                  <a:gdLst>
                    <a:gd name="T0" fmla="*/ 25 w 26"/>
                    <a:gd name="T1" fmla="*/ 82 h 83"/>
                    <a:gd name="T2" fmla="*/ 0 w 26"/>
                    <a:gd name="T3" fmla="*/ 82 h 83"/>
                    <a:gd name="T4" fmla="*/ 0 w 26"/>
                    <a:gd name="T5" fmla="*/ 0 h 83"/>
                    <a:gd name="T6" fmla="*/ 25 w 26"/>
                    <a:gd name="T7" fmla="*/ 0 h 83"/>
                    <a:gd name="T8" fmla="*/ 25 w 26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6" name="Freeform 347"/>
                <p:cNvSpPr>
                  <a:spLocks noChangeArrowheads="1"/>
                </p:cNvSpPr>
                <p:nvPr/>
              </p:nvSpPr>
              <p:spPr bwMode="auto">
                <a:xfrm>
                  <a:off x="10186025" y="9118048"/>
                  <a:ext cx="27357" cy="82088"/>
                </a:xfrm>
                <a:custGeom>
                  <a:avLst/>
                  <a:gdLst>
                    <a:gd name="T0" fmla="*/ 28 w 29"/>
                    <a:gd name="T1" fmla="*/ 82 h 83"/>
                    <a:gd name="T2" fmla="*/ 0 w 29"/>
                    <a:gd name="T3" fmla="*/ 82 h 83"/>
                    <a:gd name="T4" fmla="*/ 0 w 29"/>
                    <a:gd name="T5" fmla="*/ 0 h 83"/>
                    <a:gd name="T6" fmla="*/ 28 w 29"/>
                    <a:gd name="T7" fmla="*/ 0 h 83"/>
                    <a:gd name="T8" fmla="*/ 28 w 29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7" name="Freeform 348"/>
                <p:cNvSpPr>
                  <a:spLocks noChangeArrowheads="1"/>
                </p:cNvSpPr>
                <p:nvPr/>
              </p:nvSpPr>
              <p:spPr bwMode="auto">
                <a:xfrm>
                  <a:off x="10249858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8" name="Freeform 349"/>
                <p:cNvSpPr>
                  <a:spLocks noChangeArrowheads="1"/>
                </p:cNvSpPr>
                <p:nvPr/>
              </p:nvSpPr>
              <p:spPr bwMode="auto">
                <a:xfrm>
                  <a:off x="10313690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9" name="Freeform 350"/>
                <p:cNvSpPr>
                  <a:spLocks noChangeArrowheads="1"/>
                </p:cNvSpPr>
                <p:nvPr/>
              </p:nvSpPr>
              <p:spPr bwMode="auto">
                <a:xfrm>
                  <a:off x="10382082" y="9118048"/>
                  <a:ext cx="22797" cy="82088"/>
                </a:xfrm>
                <a:custGeom>
                  <a:avLst/>
                  <a:gdLst>
                    <a:gd name="T0" fmla="*/ 24 w 25"/>
                    <a:gd name="T1" fmla="*/ 82 h 83"/>
                    <a:gd name="T2" fmla="*/ 0 w 25"/>
                    <a:gd name="T3" fmla="*/ 82 h 83"/>
                    <a:gd name="T4" fmla="*/ 0 w 25"/>
                    <a:gd name="T5" fmla="*/ 0 h 83"/>
                    <a:gd name="T6" fmla="*/ 24 w 25"/>
                    <a:gd name="T7" fmla="*/ 0 h 83"/>
                    <a:gd name="T8" fmla="*/ 24 w 25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3">
                      <a:moveTo>
                        <a:pt x="24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0" name="Freeform 351"/>
                <p:cNvSpPr>
                  <a:spLocks noChangeArrowheads="1"/>
                </p:cNvSpPr>
                <p:nvPr/>
              </p:nvSpPr>
              <p:spPr bwMode="auto">
                <a:xfrm>
                  <a:off x="10445914" y="9118048"/>
                  <a:ext cx="27357" cy="82088"/>
                </a:xfrm>
                <a:custGeom>
                  <a:avLst/>
                  <a:gdLst>
                    <a:gd name="T0" fmla="*/ 30 w 31"/>
                    <a:gd name="T1" fmla="*/ 82 h 83"/>
                    <a:gd name="T2" fmla="*/ 0 w 31"/>
                    <a:gd name="T3" fmla="*/ 82 h 83"/>
                    <a:gd name="T4" fmla="*/ 0 w 31"/>
                    <a:gd name="T5" fmla="*/ 0 h 83"/>
                    <a:gd name="T6" fmla="*/ 30 w 31"/>
                    <a:gd name="T7" fmla="*/ 0 h 83"/>
                    <a:gd name="T8" fmla="*/ 30 w 31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83">
                      <a:moveTo>
                        <a:pt x="30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30" y="0"/>
                      </a:lnTo>
                      <a:lnTo>
                        <a:pt x="30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1" name="Freeform 352"/>
                <p:cNvSpPr>
                  <a:spLocks noChangeArrowheads="1"/>
                </p:cNvSpPr>
                <p:nvPr/>
              </p:nvSpPr>
              <p:spPr bwMode="auto">
                <a:xfrm>
                  <a:off x="10509746" y="9118048"/>
                  <a:ext cx="27357" cy="82088"/>
                </a:xfrm>
                <a:custGeom>
                  <a:avLst/>
                  <a:gdLst>
                    <a:gd name="T0" fmla="*/ 29 w 30"/>
                    <a:gd name="T1" fmla="*/ 82 h 83"/>
                    <a:gd name="T2" fmla="*/ 0 w 30"/>
                    <a:gd name="T3" fmla="*/ 82 h 83"/>
                    <a:gd name="T4" fmla="*/ 0 w 30"/>
                    <a:gd name="T5" fmla="*/ 0 h 83"/>
                    <a:gd name="T6" fmla="*/ 29 w 30"/>
                    <a:gd name="T7" fmla="*/ 0 h 83"/>
                    <a:gd name="T8" fmla="*/ 29 w 30"/>
                    <a:gd name="T9" fmla="*/ 8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82"/>
                      </a:moveTo>
                      <a:lnTo>
                        <a:pt x="0" y="82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82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2" name="Freeform 353"/>
                <p:cNvSpPr>
                  <a:spLocks noChangeArrowheads="1"/>
                </p:cNvSpPr>
                <p:nvPr/>
              </p:nvSpPr>
              <p:spPr bwMode="auto">
                <a:xfrm>
                  <a:off x="8508149" y="9341509"/>
                  <a:ext cx="22797" cy="82088"/>
                </a:xfrm>
                <a:custGeom>
                  <a:avLst/>
                  <a:gdLst>
                    <a:gd name="T0" fmla="*/ 25 w 26"/>
                    <a:gd name="T1" fmla="*/ 78 h 79"/>
                    <a:gd name="T2" fmla="*/ 0 w 26"/>
                    <a:gd name="T3" fmla="*/ 78 h 79"/>
                    <a:gd name="T4" fmla="*/ 0 w 26"/>
                    <a:gd name="T5" fmla="*/ 0 h 79"/>
                    <a:gd name="T6" fmla="*/ 25 w 26"/>
                    <a:gd name="T7" fmla="*/ 0 h 79"/>
                    <a:gd name="T8" fmla="*/ 25 w 26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9">
                      <a:moveTo>
                        <a:pt x="25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3" name="Freeform 354"/>
                <p:cNvSpPr>
                  <a:spLocks noChangeArrowheads="1"/>
                </p:cNvSpPr>
                <p:nvPr/>
              </p:nvSpPr>
              <p:spPr bwMode="auto">
                <a:xfrm>
                  <a:off x="8571981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4" name="Freeform 355"/>
                <p:cNvSpPr>
                  <a:spLocks noChangeArrowheads="1"/>
                </p:cNvSpPr>
                <p:nvPr/>
              </p:nvSpPr>
              <p:spPr bwMode="auto">
                <a:xfrm>
                  <a:off x="8635813" y="9341509"/>
                  <a:ext cx="27357" cy="82088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5" name="Freeform 356"/>
                <p:cNvSpPr>
                  <a:spLocks noChangeArrowheads="1"/>
                </p:cNvSpPr>
                <p:nvPr/>
              </p:nvSpPr>
              <p:spPr bwMode="auto">
                <a:xfrm>
                  <a:off x="8699646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6" name="Freeform 357"/>
                <p:cNvSpPr>
                  <a:spLocks noChangeArrowheads="1"/>
                </p:cNvSpPr>
                <p:nvPr/>
              </p:nvSpPr>
              <p:spPr bwMode="auto">
                <a:xfrm>
                  <a:off x="8768037" y="9341509"/>
                  <a:ext cx="22797" cy="82088"/>
                </a:xfrm>
                <a:custGeom>
                  <a:avLst/>
                  <a:gdLst>
                    <a:gd name="T0" fmla="*/ 25 w 26"/>
                    <a:gd name="T1" fmla="*/ 78 h 79"/>
                    <a:gd name="T2" fmla="*/ 0 w 26"/>
                    <a:gd name="T3" fmla="*/ 78 h 79"/>
                    <a:gd name="T4" fmla="*/ 0 w 26"/>
                    <a:gd name="T5" fmla="*/ 0 h 79"/>
                    <a:gd name="T6" fmla="*/ 25 w 26"/>
                    <a:gd name="T7" fmla="*/ 0 h 79"/>
                    <a:gd name="T8" fmla="*/ 25 w 26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9">
                      <a:moveTo>
                        <a:pt x="25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7" name="Freeform 358"/>
                <p:cNvSpPr>
                  <a:spLocks noChangeArrowheads="1"/>
                </p:cNvSpPr>
                <p:nvPr/>
              </p:nvSpPr>
              <p:spPr bwMode="auto">
                <a:xfrm>
                  <a:off x="8831870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8" name="Freeform 359"/>
                <p:cNvSpPr>
                  <a:spLocks noChangeArrowheads="1"/>
                </p:cNvSpPr>
                <p:nvPr/>
              </p:nvSpPr>
              <p:spPr bwMode="auto">
                <a:xfrm>
                  <a:off x="8895702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9" name="Freeform 360"/>
                <p:cNvSpPr>
                  <a:spLocks noChangeArrowheads="1"/>
                </p:cNvSpPr>
                <p:nvPr/>
              </p:nvSpPr>
              <p:spPr bwMode="auto">
                <a:xfrm>
                  <a:off x="8959534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0" name="Freeform 361"/>
                <p:cNvSpPr>
                  <a:spLocks noChangeArrowheads="1"/>
                </p:cNvSpPr>
                <p:nvPr/>
              </p:nvSpPr>
              <p:spPr bwMode="auto">
                <a:xfrm>
                  <a:off x="9027926" y="9341509"/>
                  <a:ext cx="22797" cy="82088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1" name="Freeform 362"/>
                <p:cNvSpPr>
                  <a:spLocks noChangeArrowheads="1"/>
                </p:cNvSpPr>
                <p:nvPr/>
              </p:nvSpPr>
              <p:spPr bwMode="auto">
                <a:xfrm>
                  <a:off x="9087199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2" name="Freeform 363"/>
                <p:cNvSpPr>
                  <a:spLocks noChangeArrowheads="1"/>
                </p:cNvSpPr>
                <p:nvPr/>
              </p:nvSpPr>
              <p:spPr bwMode="auto">
                <a:xfrm>
                  <a:off x="9151031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3" name="Freeform 364"/>
                <p:cNvSpPr>
                  <a:spLocks noChangeArrowheads="1"/>
                </p:cNvSpPr>
                <p:nvPr/>
              </p:nvSpPr>
              <p:spPr bwMode="auto">
                <a:xfrm>
                  <a:off x="9214863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4" name="Freeform 365"/>
                <p:cNvSpPr>
                  <a:spLocks noChangeArrowheads="1"/>
                </p:cNvSpPr>
                <p:nvPr/>
              </p:nvSpPr>
              <p:spPr bwMode="auto">
                <a:xfrm>
                  <a:off x="9283255" y="9341509"/>
                  <a:ext cx="22797" cy="82088"/>
                </a:xfrm>
                <a:custGeom>
                  <a:avLst/>
                  <a:gdLst>
                    <a:gd name="T0" fmla="*/ 25 w 26"/>
                    <a:gd name="T1" fmla="*/ 78 h 79"/>
                    <a:gd name="T2" fmla="*/ 0 w 26"/>
                    <a:gd name="T3" fmla="*/ 78 h 79"/>
                    <a:gd name="T4" fmla="*/ 0 w 26"/>
                    <a:gd name="T5" fmla="*/ 0 h 79"/>
                    <a:gd name="T6" fmla="*/ 25 w 26"/>
                    <a:gd name="T7" fmla="*/ 0 h 79"/>
                    <a:gd name="T8" fmla="*/ 25 w 26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9">
                      <a:moveTo>
                        <a:pt x="25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5" name="Freeform 366"/>
                <p:cNvSpPr>
                  <a:spLocks noChangeArrowheads="1"/>
                </p:cNvSpPr>
                <p:nvPr/>
              </p:nvSpPr>
              <p:spPr bwMode="auto">
                <a:xfrm>
                  <a:off x="9351647" y="9341509"/>
                  <a:ext cx="27357" cy="82088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6" name="Freeform 367"/>
                <p:cNvSpPr>
                  <a:spLocks noChangeArrowheads="1"/>
                </p:cNvSpPr>
                <p:nvPr/>
              </p:nvSpPr>
              <p:spPr bwMode="auto">
                <a:xfrm>
                  <a:off x="9410919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7" name="Freeform 368"/>
                <p:cNvSpPr>
                  <a:spLocks noChangeArrowheads="1"/>
                </p:cNvSpPr>
                <p:nvPr/>
              </p:nvSpPr>
              <p:spPr bwMode="auto">
                <a:xfrm>
                  <a:off x="9474752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8" name="Freeform 369"/>
                <p:cNvSpPr>
                  <a:spLocks noChangeArrowheads="1"/>
                </p:cNvSpPr>
                <p:nvPr/>
              </p:nvSpPr>
              <p:spPr bwMode="auto">
                <a:xfrm>
                  <a:off x="9543143" y="9341509"/>
                  <a:ext cx="22797" cy="82088"/>
                </a:xfrm>
                <a:custGeom>
                  <a:avLst/>
                  <a:gdLst>
                    <a:gd name="T0" fmla="*/ 24 w 25"/>
                    <a:gd name="T1" fmla="*/ 78 h 79"/>
                    <a:gd name="T2" fmla="*/ 0 w 25"/>
                    <a:gd name="T3" fmla="*/ 78 h 79"/>
                    <a:gd name="T4" fmla="*/ 0 w 25"/>
                    <a:gd name="T5" fmla="*/ 0 h 79"/>
                    <a:gd name="T6" fmla="*/ 24 w 25"/>
                    <a:gd name="T7" fmla="*/ 0 h 79"/>
                    <a:gd name="T8" fmla="*/ 24 w 25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9">
                      <a:moveTo>
                        <a:pt x="24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9" name="Freeform 370"/>
                <p:cNvSpPr>
                  <a:spLocks noChangeArrowheads="1"/>
                </p:cNvSpPr>
                <p:nvPr/>
              </p:nvSpPr>
              <p:spPr bwMode="auto">
                <a:xfrm>
                  <a:off x="9606976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0" name="Freeform 371"/>
                <p:cNvSpPr>
                  <a:spLocks noChangeArrowheads="1"/>
                </p:cNvSpPr>
                <p:nvPr/>
              </p:nvSpPr>
              <p:spPr bwMode="auto">
                <a:xfrm>
                  <a:off x="9670808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1" name="Freeform 372"/>
                <p:cNvSpPr>
                  <a:spLocks noChangeArrowheads="1"/>
                </p:cNvSpPr>
                <p:nvPr/>
              </p:nvSpPr>
              <p:spPr bwMode="auto">
                <a:xfrm>
                  <a:off x="9734640" y="9341509"/>
                  <a:ext cx="27357" cy="82088"/>
                </a:xfrm>
                <a:custGeom>
                  <a:avLst/>
                  <a:gdLst>
                    <a:gd name="T0" fmla="*/ 28 w 29"/>
                    <a:gd name="T1" fmla="*/ 78 h 79"/>
                    <a:gd name="T2" fmla="*/ 0 w 29"/>
                    <a:gd name="T3" fmla="*/ 78 h 79"/>
                    <a:gd name="T4" fmla="*/ 0 w 29"/>
                    <a:gd name="T5" fmla="*/ 0 h 79"/>
                    <a:gd name="T6" fmla="*/ 28 w 29"/>
                    <a:gd name="T7" fmla="*/ 0 h 79"/>
                    <a:gd name="T8" fmla="*/ 28 w 29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9">
                      <a:moveTo>
                        <a:pt x="28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8" y="0"/>
                      </a:lnTo>
                      <a:lnTo>
                        <a:pt x="28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2" name="Freeform 373"/>
                <p:cNvSpPr>
                  <a:spLocks noChangeArrowheads="1"/>
                </p:cNvSpPr>
                <p:nvPr/>
              </p:nvSpPr>
              <p:spPr bwMode="auto">
                <a:xfrm>
                  <a:off x="9803032" y="9341509"/>
                  <a:ext cx="22797" cy="82088"/>
                </a:xfrm>
                <a:custGeom>
                  <a:avLst/>
                  <a:gdLst>
                    <a:gd name="T0" fmla="*/ 25 w 26"/>
                    <a:gd name="T1" fmla="*/ 78 h 79"/>
                    <a:gd name="T2" fmla="*/ 0 w 26"/>
                    <a:gd name="T3" fmla="*/ 78 h 79"/>
                    <a:gd name="T4" fmla="*/ 0 w 26"/>
                    <a:gd name="T5" fmla="*/ 0 h 79"/>
                    <a:gd name="T6" fmla="*/ 25 w 26"/>
                    <a:gd name="T7" fmla="*/ 0 h 79"/>
                    <a:gd name="T8" fmla="*/ 25 w 26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9">
                      <a:moveTo>
                        <a:pt x="25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3" name="Freeform 374"/>
                <p:cNvSpPr>
                  <a:spLocks noChangeArrowheads="1"/>
                </p:cNvSpPr>
                <p:nvPr/>
              </p:nvSpPr>
              <p:spPr bwMode="auto">
                <a:xfrm>
                  <a:off x="9866864" y="9341509"/>
                  <a:ext cx="27357" cy="82088"/>
                </a:xfrm>
                <a:custGeom>
                  <a:avLst/>
                  <a:gdLst>
                    <a:gd name="T0" fmla="*/ 29 w 30"/>
                    <a:gd name="T1" fmla="*/ 78 h 79"/>
                    <a:gd name="T2" fmla="*/ 0 w 30"/>
                    <a:gd name="T3" fmla="*/ 78 h 79"/>
                    <a:gd name="T4" fmla="*/ 0 w 30"/>
                    <a:gd name="T5" fmla="*/ 0 h 79"/>
                    <a:gd name="T6" fmla="*/ 29 w 30"/>
                    <a:gd name="T7" fmla="*/ 0 h 79"/>
                    <a:gd name="T8" fmla="*/ 29 w 30"/>
                    <a:gd name="T9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79">
                      <a:moveTo>
                        <a:pt x="29" y="78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29" y="0"/>
                      </a:lnTo>
                      <a:lnTo>
                        <a:pt x="29" y="78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4" name="Freeform 375"/>
                <p:cNvSpPr>
                  <a:spLocks noChangeArrowheads="1"/>
                </p:cNvSpPr>
                <p:nvPr/>
              </p:nvSpPr>
              <p:spPr bwMode="auto">
                <a:xfrm>
                  <a:off x="8553743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5" name="Freeform 376"/>
                <p:cNvSpPr>
                  <a:spLocks noChangeArrowheads="1"/>
                </p:cNvSpPr>
                <p:nvPr/>
              </p:nvSpPr>
              <p:spPr bwMode="auto">
                <a:xfrm>
                  <a:off x="8622135" y="9118048"/>
                  <a:ext cx="22797" cy="82088"/>
                </a:xfrm>
                <a:custGeom>
                  <a:avLst/>
                  <a:gdLst>
                    <a:gd name="T0" fmla="*/ 25 w 26"/>
                    <a:gd name="T1" fmla="*/ 0 h 83"/>
                    <a:gd name="T2" fmla="*/ 0 w 26"/>
                    <a:gd name="T3" fmla="*/ 0 h 83"/>
                    <a:gd name="T4" fmla="*/ 0 w 26"/>
                    <a:gd name="T5" fmla="*/ 82 h 83"/>
                    <a:gd name="T6" fmla="*/ 25 w 26"/>
                    <a:gd name="T7" fmla="*/ 82 h 83"/>
                    <a:gd name="T8" fmla="*/ 25 w 26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5" y="82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6" name="Freeform 377"/>
                <p:cNvSpPr>
                  <a:spLocks noChangeArrowheads="1"/>
                </p:cNvSpPr>
                <p:nvPr/>
              </p:nvSpPr>
              <p:spPr bwMode="auto">
                <a:xfrm>
                  <a:off x="8489911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7" name="Freeform 378"/>
                <p:cNvSpPr>
                  <a:spLocks noChangeArrowheads="1"/>
                </p:cNvSpPr>
                <p:nvPr/>
              </p:nvSpPr>
              <p:spPr bwMode="auto">
                <a:xfrm>
                  <a:off x="8426079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8" name="Freeform 379"/>
                <p:cNvSpPr>
                  <a:spLocks noChangeArrowheads="1"/>
                </p:cNvSpPr>
                <p:nvPr/>
              </p:nvSpPr>
              <p:spPr bwMode="auto">
                <a:xfrm>
                  <a:off x="8685967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69" name="Freeform 380"/>
                <p:cNvSpPr>
                  <a:spLocks noChangeArrowheads="1"/>
                </p:cNvSpPr>
                <p:nvPr/>
              </p:nvSpPr>
              <p:spPr bwMode="auto">
                <a:xfrm>
                  <a:off x="8882024" y="9118048"/>
                  <a:ext cx="22797" cy="82088"/>
                </a:xfrm>
                <a:custGeom>
                  <a:avLst/>
                  <a:gdLst>
                    <a:gd name="T0" fmla="*/ 25 w 26"/>
                    <a:gd name="T1" fmla="*/ 0 h 83"/>
                    <a:gd name="T2" fmla="*/ 0 w 26"/>
                    <a:gd name="T3" fmla="*/ 0 h 83"/>
                    <a:gd name="T4" fmla="*/ 0 w 26"/>
                    <a:gd name="T5" fmla="*/ 82 h 83"/>
                    <a:gd name="T6" fmla="*/ 25 w 26"/>
                    <a:gd name="T7" fmla="*/ 82 h 83"/>
                    <a:gd name="T8" fmla="*/ 25 w 26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5" y="82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0" name="Freeform 381"/>
                <p:cNvSpPr>
                  <a:spLocks noChangeArrowheads="1"/>
                </p:cNvSpPr>
                <p:nvPr/>
              </p:nvSpPr>
              <p:spPr bwMode="auto">
                <a:xfrm>
                  <a:off x="8749800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1" name="Freeform 382"/>
                <p:cNvSpPr>
                  <a:spLocks noChangeArrowheads="1"/>
                </p:cNvSpPr>
                <p:nvPr/>
              </p:nvSpPr>
              <p:spPr bwMode="auto">
                <a:xfrm>
                  <a:off x="8813632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2" name="Freeform 383"/>
                <p:cNvSpPr>
                  <a:spLocks noChangeArrowheads="1"/>
                </p:cNvSpPr>
                <p:nvPr/>
              </p:nvSpPr>
              <p:spPr bwMode="auto">
                <a:xfrm>
                  <a:off x="8945856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3" name="Freeform 384"/>
                <p:cNvSpPr>
                  <a:spLocks noChangeArrowheads="1"/>
                </p:cNvSpPr>
                <p:nvPr/>
              </p:nvSpPr>
              <p:spPr bwMode="auto">
                <a:xfrm>
                  <a:off x="7970134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4" name="Freeform 385"/>
                <p:cNvSpPr>
                  <a:spLocks noChangeArrowheads="1"/>
                </p:cNvSpPr>
                <p:nvPr/>
              </p:nvSpPr>
              <p:spPr bwMode="auto">
                <a:xfrm>
                  <a:off x="7906302" y="9118048"/>
                  <a:ext cx="22797" cy="77527"/>
                </a:xfrm>
                <a:custGeom>
                  <a:avLst/>
                  <a:gdLst>
                    <a:gd name="T0" fmla="*/ 25 w 26"/>
                    <a:gd name="T1" fmla="*/ 78 h 79"/>
                    <a:gd name="T2" fmla="*/ 25 w 26"/>
                    <a:gd name="T3" fmla="*/ 78 h 79"/>
                    <a:gd name="T4" fmla="*/ 25 w 26"/>
                    <a:gd name="T5" fmla="*/ 0 h 79"/>
                    <a:gd name="T6" fmla="*/ 0 w 26"/>
                    <a:gd name="T7" fmla="*/ 0 h 79"/>
                    <a:gd name="T8" fmla="*/ 0 w 26"/>
                    <a:gd name="T9" fmla="*/ 57 h 79"/>
                    <a:gd name="T10" fmla="*/ 25 w 26"/>
                    <a:gd name="T11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79">
                      <a:moveTo>
                        <a:pt x="25" y="78"/>
                      </a:moveTo>
                      <a:lnTo>
                        <a:pt x="25" y="78"/>
                      </a:ln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8" y="66"/>
                        <a:pt x="16" y="70"/>
                        <a:pt x="25" y="78"/>
                      </a:cubicBez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5" name="Freeform 386"/>
                <p:cNvSpPr>
                  <a:spLocks noChangeArrowheads="1"/>
                </p:cNvSpPr>
                <p:nvPr/>
              </p:nvSpPr>
              <p:spPr bwMode="auto">
                <a:xfrm>
                  <a:off x="8033966" y="9118048"/>
                  <a:ext cx="27357" cy="82088"/>
                </a:xfrm>
                <a:custGeom>
                  <a:avLst/>
                  <a:gdLst>
                    <a:gd name="T0" fmla="*/ 28 w 29"/>
                    <a:gd name="T1" fmla="*/ 0 h 83"/>
                    <a:gd name="T2" fmla="*/ 0 w 29"/>
                    <a:gd name="T3" fmla="*/ 0 h 83"/>
                    <a:gd name="T4" fmla="*/ 0 w 29"/>
                    <a:gd name="T5" fmla="*/ 82 h 83"/>
                    <a:gd name="T6" fmla="*/ 28 w 29"/>
                    <a:gd name="T7" fmla="*/ 82 h 83"/>
                    <a:gd name="T8" fmla="*/ 28 w 2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8" y="82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6" name="Freeform 387"/>
                <p:cNvSpPr>
                  <a:spLocks noChangeArrowheads="1"/>
                </p:cNvSpPr>
                <p:nvPr/>
              </p:nvSpPr>
              <p:spPr bwMode="auto">
                <a:xfrm>
                  <a:off x="8357687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7" name="Freeform 388"/>
                <p:cNvSpPr>
                  <a:spLocks noChangeArrowheads="1"/>
                </p:cNvSpPr>
                <p:nvPr/>
              </p:nvSpPr>
              <p:spPr bwMode="auto">
                <a:xfrm>
                  <a:off x="7837910" y="9118048"/>
                  <a:ext cx="27357" cy="31923"/>
                </a:xfrm>
                <a:custGeom>
                  <a:avLst/>
                  <a:gdLst>
                    <a:gd name="T0" fmla="*/ 28 w 29"/>
                    <a:gd name="T1" fmla="*/ 33 h 34"/>
                    <a:gd name="T2" fmla="*/ 28 w 29"/>
                    <a:gd name="T3" fmla="*/ 33 h 34"/>
                    <a:gd name="T4" fmla="*/ 28 w 29"/>
                    <a:gd name="T5" fmla="*/ 0 h 34"/>
                    <a:gd name="T6" fmla="*/ 0 w 29"/>
                    <a:gd name="T7" fmla="*/ 0 h 34"/>
                    <a:gd name="T8" fmla="*/ 0 w 29"/>
                    <a:gd name="T9" fmla="*/ 16 h 34"/>
                    <a:gd name="T10" fmla="*/ 28 w 29"/>
                    <a:gd name="T11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4">
                      <a:moveTo>
                        <a:pt x="28" y="33"/>
                      </a:moveTo>
                      <a:lnTo>
                        <a:pt x="28" y="33"/>
                      </a:ln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2" y="21"/>
                        <a:pt x="20" y="29"/>
                        <a:pt x="28" y="33"/>
                      </a:cubicBez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8" name="Freeform 389"/>
                <p:cNvSpPr>
                  <a:spLocks noChangeArrowheads="1"/>
                </p:cNvSpPr>
                <p:nvPr/>
              </p:nvSpPr>
              <p:spPr bwMode="auto">
                <a:xfrm>
                  <a:off x="8097799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79" name="Freeform 390"/>
                <p:cNvSpPr>
                  <a:spLocks noChangeArrowheads="1"/>
                </p:cNvSpPr>
                <p:nvPr/>
              </p:nvSpPr>
              <p:spPr bwMode="auto">
                <a:xfrm>
                  <a:off x="8230023" y="9118048"/>
                  <a:ext cx="27357" cy="82088"/>
                </a:xfrm>
                <a:custGeom>
                  <a:avLst/>
                  <a:gdLst>
                    <a:gd name="T0" fmla="*/ 29 w 30"/>
                    <a:gd name="T1" fmla="*/ 0 h 83"/>
                    <a:gd name="T2" fmla="*/ 0 w 30"/>
                    <a:gd name="T3" fmla="*/ 0 h 83"/>
                    <a:gd name="T4" fmla="*/ 0 w 30"/>
                    <a:gd name="T5" fmla="*/ 82 h 83"/>
                    <a:gd name="T6" fmla="*/ 29 w 30"/>
                    <a:gd name="T7" fmla="*/ 82 h 83"/>
                    <a:gd name="T8" fmla="*/ 29 w 30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8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9" y="82"/>
                      </a:lnTo>
                      <a:lnTo>
                        <a:pt x="29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0" name="Freeform 391"/>
                <p:cNvSpPr>
                  <a:spLocks noChangeArrowheads="1"/>
                </p:cNvSpPr>
                <p:nvPr/>
              </p:nvSpPr>
              <p:spPr bwMode="auto">
                <a:xfrm>
                  <a:off x="8293855" y="9118048"/>
                  <a:ext cx="27357" cy="82088"/>
                </a:xfrm>
                <a:custGeom>
                  <a:avLst/>
                  <a:gdLst>
                    <a:gd name="T0" fmla="*/ 28 w 29"/>
                    <a:gd name="T1" fmla="*/ 0 h 83"/>
                    <a:gd name="T2" fmla="*/ 0 w 29"/>
                    <a:gd name="T3" fmla="*/ 0 h 83"/>
                    <a:gd name="T4" fmla="*/ 0 w 29"/>
                    <a:gd name="T5" fmla="*/ 82 h 83"/>
                    <a:gd name="T6" fmla="*/ 28 w 29"/>
                    <a:gd name="T7" fmla="*/ 82 h 83"/>
                    <a:gd name="T8" fmla="*/ 28 w 29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83">
                      <a:moveTo>
                        <a:pt x="28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8" y="82"/>
                      </a:lnTo>
                      <a:lnTo>
                        <a:pt x="28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81" name="Freeform 392"/>
                <p:cNvSpPr>
                  <a:spLocks noChangeArrowheads="1"/>
                </p:cNvSpPr>
                <p:nvPr/>
              </p:nvSpPr>
              <p:spPr bwMode="auto">
                <a:xfrm>
                  <a:off x="8166190" y="9118048"/>
                  <a:ext cx="22797" cy="82088"/>
                </a:xfrm>
                <a:custGeom>
                  <a:avLst/>
                  <a:gdLst>
                    <a:gd name="T0" fmla="*/ 25 w 26"/>
                    <a:gd name="T1" fmla="*/ 0 h 83"/>
                    <a:gd name="T2" fmla="*/ 0 w 26"/>
                    <a:gd name="T3" fmla="*/ 0 h 83"/>
                    <a:gd name="T4" fmla="*/ 0 w 26"/>
                    <a:gd name="T5" fmla="*/ 82 h 83"/>
                    <a:gd name="T6" fmla="*/ 25 w 26"/>
                    <a:gd name="T7" fmla="*/ 82 h 83"/>
                    <a:gd name="T8" fmla="*/ 25 w 26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3">
                      <a:moveTo>
                        <a:pt x="25" y="0"/>
                      </a:moveTo>
                      <a:lnTo>
                        <a:pt x="0" y="0"/>
                      </a:lnTo>
                      <a:lnTo>
                        <a:pt x="0" y="82"/>
                      </a:lnTo>
                      <a:lnTo>
                        <a:pt x="25" y="82"/>
                      </a:lnTo>
                      <a:lnTo>
                        <a:pt x="25" y="0"/>
                      </a:lnTo>
                    </a:path>
                  </a:pathLst>
                </a:custGeom>
                <a:solidFill>
                  <a:srgbClr val="E2BD7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18" name="Group 1017"/>
          <p:cNvGrpSpPr/>
          <p:nvPr/>
        </p:nvGrpSpPr>
        <p:grpSpPr>
          <a:xfrm rot="6658440">
            <a:off x="5510479" y="3595447"/>
            <a:ext cx="711451" cy="451358"/>
            <a:chOff x="14791630" y="800432"/>
            <a:chExt cx="932209" cy="817902"/>
          </a:xfrm>
          <a:solidFill>
            <a:schemeClr val="bg1">
              <a:lumMod val="85000"/>
            </a:schemeClr>
          </a:solidFill>
        </p:grpSpPr>
        <p:sp>
          <p:nvSpPr>
            <p:cNvPr id="1019" name="Freeform 717"/>
            <p:cNvSpPr>
              <a:spLocks noChangeArrowheads="1"/>
            </p:cNvSpPr>
            <p:nvPr/>
          </p:nvSpPr>
          <p:spPr bwMode="auto">
            <a:xfrm>
              <a:off x="14791630" y="800432"/>
              <a:ext cx="932209" cy="667553"/>
            </a:xfrm>
            <a:custGeom>
              <a:avLst/>
              <a:gdLst>
                <a:gd name="T0" fmla="*/ 578 w 685"/>
                <a:gd name="T1" fmla="*/ 487 h 488"/>
                <a:gd name="T2" fmla="*/ 578 w 685"/>
                <a:gd name="T3" fmla="*/ 487 h 488"/>
                <a:gd name="T4" fmla="*/ 684 w 685"/>
                <a:gd name="T5" fmla="*/ 456 h 488"/>
                <a:gd name="T6" fmla="*/ 0 w 685"/>
                <a:gd name="T7" fmla="*/ 75 h 488"/>
                <a:gd name="T8" fmla="*/ 31 w 685"/>
                <a:gd name="T9" fmla="*/ 181 h 488"/>
                <a:gd name="T10" fmla="*/ 578 w 685"/>
                <a:gd name="T11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5" h="488">
                  <a:moveTo>
                    <a:pt x="578" y="487"/>
                  </a:moveTo>
                  <a:lnTo>
                    <a:pt x="578" y="487"/>
                  </a:lnTo>
                  <a:cubicBezTo>
                    <a:pt x="684" y="456"/>
                    <a:pt x="684" y="456"/>
                    <a:pt x="684" y="456"/>
                  </a:cubicBezTo>
                  <a:cubicBezTo>
                    <a:pt x="593" y="166"/>
                    <a:pt x="294" y="0"/>
                    <a:pt x="0" y="75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263" y="120"/>
                    <a:pt x="505" y="257"/>
                    <a:pt x="578" y="4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20" name="Freeform 718"/>
            <p:cNvSpPr>
              <a:spLocks noChangeArrowheads="1"/>
            </p:cNvSpPr>
            <p:nvPr/>
          </p:nvSpPr>
          <p:spPr bwMode="auto">
            <a:xfrm>
              <a:off x="14966044" y="1437914"/>
              <a:ext cx="186444" cy="180420"/>
            </a:xfrm>
            <a:custGeom>
              <a:avLst/>
              <a:gdLst>
                <a:gd name="T0" fmla="*/ 82 w 135"/>
                <a:gd name="T1" fmla="*/ 124 h 134"/>
                <a:gd name="T2" fmla="*/ 82 w 135"/>
                <a:gd name="T3" fmla="*/ 124 h 134"/>
                <a:gd name="T4" fmla="*/ 124 w 135"/>
                <a:gd name="T5" fmla="*/ 51 h 134"/>
                <a:gd name="T6" fmla="*/ 49 w 135"/>
                <a:gd name="T7" fmla="*/ 9 h 134"/>
                <a:gd name="T8" fmla="*/ 10 w 135"/>
                <a:gd name="T9" fmla="*/ 81 h 134"/>
                <a:gd name="T10" fmla="*/ 82 w 135"/>
                <a:gd name="T11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34">
                  <a:moveTo>
                    <a:pt x="82" y="124"/>
                  </a:moveTo>
                  <a:lnTo>
                    <a:pt x="82" y="124"/>
                  </a:lnTo>
                  <a:cubicBezTo>
                    <a:pt x="115" y="114"/>
                    <a:pt x="134" y="81"/>
                    <a:pt x="124" y="51"/>
                  </a:cubicBezTo>
                  <a:cubicBezTo>
                    <a:pt x="115" y="18"/>
                    <a:pt x="82" y="0"/>
                    <a:pt x="49" y="9"/>
                  </a:cubicBezTo>
                  <a:cubicBezTo>
                    <a:pt x="18" y="18"/>
                    <a:pt x="0" y="51"/>
                    <a:pt x="10" y="81"/>
                  </a:cubicBezTo>
                  <a:cubicBezTo>
                    <a:pt x="18" y="114"/>
                    <a:pt x="52" y="133"/>
                    <a:pt x="82" y="1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  <p:sp>
          <p:nvSpPr>
            <p:cNvPr id="1021" name="Freeform 719"/>
            <p:cNvSpPr>
              <a:spLocks noChangeArrowheads="1"/>
            </p:cNvSpPr>
            <p:nvPr/>
          </p:nvSpPr>
          <p:spPr bwMode="auto">
            <a:xfrm>
              <a:off x="14875832" y="1131203"/>
              <a:ext cx="565342" cy="414963"/>
            </a:xfrm>
            <a:custGeom>
              <a:avLst/>
              <a:gdLst>
                <a:gd name="T0" fmla="*/ 308 w 415"/>
                <a:gd name="T1" fmla="*/ 302 h 303"/>
                <a:gd name="T2" fmla="*/ 308 w 415"/>
                <a:gd name="T3" fmla="*/ 302 h 303"/>
                <a:gd name="T4" fmla="*/ 414 w 415"/>
                <a:gd name="T5" fmla="*/ 272 h 303"/>
                <a:gd name="T6" fmla="*/ 0 w 415"/>
                <a:gd name="T7" fmla="*/ 42 h 303"/>
                <a:gd name="T8" fmla="*/ 30 w 415"/>
                <a:gd name="T9" fmla="*/ 148 h 303"/>
                <a:gd name="T10" fmla="*/ 308 w 415"/>
                <a:gd name="T11" fmla="*/ 3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3">
                  <a:moveTo>
                    <a:pt x="308" y="302"/>
                  </a:moveTo>
                  <a:lnTo>
                    <a:pt x="308" y="302"/>
                  </a:lnTo>
                  <a:cubicBezTo>
                    <a:pt x="414" y="272"/>
                    <a:pt x="414" y="272"/>
                    <a:pt x="414" y="272"/>
                  </a:cubicBezTo>
                  <a:cubicBezTo>
                    <a:pt x="357" y="100"/>
                    <a:pt x="175" y="0"/>
                    <a:pt x="0" y="42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148" y="121"/>
                    <a:pt x="269" y="188"/>
                    <a:pt x="308" y="30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243770" tIns="121885" rIns="243770" bIns="121885" anchor="ctr"/>
            <a:lstStyle/>
            <a:p>
              <a:endParaRPr lang="en-US" dirty="0"/>
            </a:p>
          </p:txBody>
        </p:sp>
      </p:grpSp>
      <p:sp>
        <p:nvSpPr>
          <p:cNvPr id="3" name="Isosceles Triangle 2"/>
          <p:cNvSpPr/>
          <p:nvPr/>
        </p:nvSpPr>
        <p:spPr>
          <a:xfrm>
            <a:off x="658032" y="3854511"/>
            <a:ext cx="2097653" cy="2481296"/>
          </a:xfrm>
          <a:prstGeom prst="triangle">
            <a:avLst/>
          </a:prstGeom>
          <a:solidFill>
            <a:srgbClr val="9CC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</a:t>
            </a:r>
          </a:p>
          <a:p>
            <a:pPr algn="ctr"/>
            <a:r>
              <a:rPr lang="en-US" dirty="0"/>
              <a:t>Our</a:t>
            </a:r>
          </a:p>
          <a:p>
            <a:pPr algn="ctr"/>
            <a:r>
              <a:rPr lang="en-US" dirty="0"/>
              <a:t>App </a:t>
            </a:r>
          </a:p>
        </p:txBody>
      </p:sp>
    </p:spTree>
    <p:extLst>
      <p:ext uri="{BB962C8B-B14F-4D97-AF65-F5344CB8AC3E}">
        <p14:creationId xmlns="" xmlns:p14="http://schemas.microsoft.com/office/powerpoint/2010/main" val="212480087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 the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5</a:t>
            </a:fld>
            <a:endParaRPr lang="en-CA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="" xmlns:p14="http://schemas.microsoft.com/office/powerpoint/2010/main" val="763026575"/>
              </p:ext>
            </p:extLst>
          </p:nvPr>
        </p:nvGraphicFramePr>
        <p:xfrm>
          <a:off x="497592" y="1903360"/>
          <a:ext cx="8085043" cy="467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130041" y="717397"/>
            <a:ext cx="1333955" cy="956065"/>
            <a:chOff x="8526779" y="3478388"/>
            <a:chExt cx="7328958" cy="5655294"/>
          </a:xfrm>
        </p:grpSpPr>
        <p:grpSp>
          <p:nvGrpSpPr>
            <p:cNvPr id="7" name="Group 6"/>
            <p:cNvGrpSpPr/>
            <p:nvPr/>
          </p:nvGrpSpPr>
          <p:grpSpPr>
            <a:xfrm>
              <a:off x="8526779" y="3478388"/>
              <a:ext cx="7328958" cy="5542953"/>
              <a:chOff x="13195660" y="4584467"/>
              <a:chExt cx="7831856" cy="5923299"/>
            </a:xfrm>
          </p:grpSpPr>
          <p:grpSp>
            <p:nvGrpSpPr>
              <p:cNvPr id="9" name="Group 1"/>
              <p:cNvGrpSpPr>
                <a:grpSpLocks/>
              </p:cNvGrpSpPr>
              <p:nvPr/>
            </p:nvGrpSpPr>
            <p:grpSpPr bwMode="auto">
              <a:xfrm>
                <a:off x="13195660" y="4584467"/>
                <a:ext cx="7831856" cy="5923299"/>
                <a:chOff x="1525" y="716"/>
                <a:chExt cx="4441" cy="3361"/>
              </a:xfrm>
            </p:grpSpPr>
            <p:sp>
              <p:nvSpPr>
                <p:cNvPr id="115" name="Freeform 2"/>
                <p:cNvSpPr>
                  <a:spLocks noChangeArrowheads="1"/>
                </p:cNvSpPr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6" name="Freeform 3"/>
                <p:cNvSpPr>
                  <a:spLocks noChangeArrowheads="1"/>
                </p:cNvSpPr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7" name="Freeform 4"/>
                <p:cNvSpPr>
                  <a:spLocks noChangeArrowheads="1"/>
                </p:cNvSpPr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8" name="Freeform 5"/>
                <p:cNvSpPr>
                  <a:spLocks noChangeArrowheads="1"/>
                </p:cNvSpPr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9" name="Freeform 6"/>
                <p:cNvSpPr>
                  <a:spLocks noChangeArrowheads="1"/>
                </p:cNvSpPr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20" name="Freeform 7"/>
                <p:cNvSpPr>
                  <a:spLocks noChangeArrowheads="1"/>
                </p:cNvSpPr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</p:grpSp>
          <p:sp>
            <p:nvSpPr>
              <p:cNvPr id="10" name="Freeform 15"/>
              <p:cNvSpPr>
                <a:spLocks noChangeArrowheads="1"/>
              </p:cNvSpPr>
              <p:nvPr/>
            </p:nvSpPr>
            <p:spPr bwMode="auto">
              <a:xfrm>
                <a:off x="13674994" y="5382817"/>
                <a:ext cx="2235658" cy="2513040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1" name="Freeform 16"/>
              <p:cNvSpPr>
                <a:spLocks noChangeArrowheads="1"/>
              </p:cNvSpPr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2" name="Freeform 17"/>
              <p:cNvSpPr>
                <a:spLocks noChangeArrowheads="1"/>
              </p:cNvSpPr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3" name="Freeform 18"/>
              <p:cNvSpPr>
                <a:spLocks noChangeArrowheads="1"/>
              </p:cNvSpPr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4" name="Freeform 19"/>
              <p:cNvSpPr>
                <a:spLocks noChangeArrowheads="1"/>
              </p:cNvSpPr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5" name="Freeform 20"/>
              <p:cNvSpPr>
                <a:spLocks noChangeArrowheads="1"/>
              </p:cNvSpPr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6" name="Freeform 28"/>
              <p:cNvSpPr>
                <a:spLocks noChangeArrowheads="1"/>
              </p:cNvSpPr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7" name="Freeform 29"/>
              <p:cNvSpPr>
                <a:spLocks noChangeArrowheads="1"/>
              </p:cNvSpPr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8" name="Freeform 30"/>
              <p:cNvSpPr>
                <a:spLocks noChangeArrowheads="1"/>
              </p:cNvSpPr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19" name="Freeform 31"/>
              <p:cNvSpPr>
                <a:spLocks noChangeArrowheads="1"/>
              </p:cNvSpPr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0" name="Freeform 32"/>
              <p:cNvSpPr>
                <a:spLocks noChangeArrowheads="1"/>
              </p:cNvSpPr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1" name="Freeform 33"/>
              <p:cNvSpPr>
                <a:spLocks noChangeArrowheads="1"/>
              </p:cNvSpPr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2" name="Freeform 34"/>
              <p:cNvSpPr>
                <a:spLocks noChangeArrowheads="1"/>
              </p:cNvSpPr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3" name="Freeform 35"/>
              <p:cNvSpPr>
                <a:spLocks noChangeArrowheads="1"/>
              </p:cNvSpPr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4" name="Freeform 36"/>
              <p:cNvSpPr>
                <a:spLocks noChangeArrowheads="1"/>
              </p:cNvSpPr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5" name="Freeform 37"/>
              <p:cNvSpPr>
                <a:spLocks noChangeArrowheads="1"/>
              </p:cNvSpPr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6" name="Freeform 38"/>
              <p:cNvSpPr>
                <a:spLocks noChangeArrowheads="1"/>
              </p:cNvSpPr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7" name="Freeform 39"/>
              <p:cNvSpPr>
                <a:spLocks noChangeArrowheads="1"/>
              </p:cNvSpPr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8" name="Freeform 40"/>
              <p:cNvSpPr>
                <a:spLocks noChangeArrowheads="1"/>
              </p:cNvSpPr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29" name="Freeform 41"/>
              <p:cNvSpPr>
                <a:spLocks noChangeArrowheads="1"/>
              </p:cNvSpPr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2" name="Freeform 44"/>
              <p:cNvSpPr>
                <a:spLocks noChangeArrowheads="1"/>
              </p:cNvSpPr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3" name="Freeform 45"/>
              <p:cNvSpPr>
                <a:spLocks noChangeArrowheads="1"/>
              </p:cNvSpPr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4" name="Freeform 46"/>
              <p:cNvSpPr>
                <a:spLocks noChangeArrowheads="1"/>
              </p:cNvSpPr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5" name="Freeform 47"/>
              <p:cNvSpPr>
                <a:spLocks noChangeArrowheads="1"/>
              </p:cNvSpPr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6" name="Freeform 48"/>
              <p:cNvSpPr>
                <a:spLocks noChangeArrowheads="1"/>
              </p:cNvSpPr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7" name="Freeform 49"/>
              <p:cNvSpPr>
                <a:spLocks noChangeArrowheads="1"/>
              </p:cNvSpPr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8" name="Freeform 50"/>
              <p:cNvSpPr>
                <a:spLocks noChangeArrowheads="1"/>
              </p:cNvSpPr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39" name="Freeform 51"/>
              <p:cNvSpPr>
                <a:spLocks noChangeArrowheads="1"/>
              </p:cNvSpPr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0" name="Freeform 52"/>
              <p:cNvSpPr>
                <a:spLocks noChangeArrowheads="1"/>
              </p:cNvSpPr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1" name="Freeform 53"/>
              <p:cNvSpPr>
                <a:spLocks noChangeArrowheads="1"/>
              </p:cNvSpPr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2" name="Freeform 54"/>
              <p:cNvSpPr>
                <a:spLocks noChangeArrowheads="1"/>
              </p:cNvSpPr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3" name="Freeform 55"/>
              <p:cNvSpPr>
                <a:spLocks noChangeArrowheads="1"/>
              </p:cNvSpPr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4" name="Freeform 56"/>
              <p:cNvSpPr>
                <a:spLocks noChangeArrowheads="1"/>
              </p:cNvSpPr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5" name="Freeform 57"/>
              <p:cNvSpPr>
                <a:spLocks noChangeArrowheads="1"/>
              </p:cNvSpPr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6" name="Freeform 58"/>
              <p:cNvSpPr>
                <a:spLocks noChangeArrowheads="1"/>
              </p:cNvSpPr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7" name="Freeform 59"/>
              <p:cNvSpPr>
                <a:spLocks noChangeArrowheads="1"/>
              </p:cNvSpPr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8" name="Freeform 60"/>
              <p:cNvSpPr>
                <a:spLocks noChangeArrowheads="1"/>
              </p:cNvSpPr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49" name="Freeform 61"/>
              <p:cNvSpPr>
                <a:spLocks noChangeArrowheads="1"/>
              </p:cNvSpPr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0" name="Freeform 62"/>
              <p:cNvSpPr>
                <a:spLocks noChangeArrowheads="1"/>
              </p:cNvSpPr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1" name="Freeform 63"/>
              <p:cNvSpPr>
                <a:spLocks noChangeArrowheads="1"/>
              </p:cNvSpPr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2" name="Freeform 64"/>
              <p:cNvSpPr>
                <a:spLocks noChangeArrowheads="1"/>
              </p:cNvSpPr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3" name="Freeform 65"/>
              <p:cNvSpPr>
                <a:spLocks noChangeArrowheads="1"/>
              </p:cNvSpPr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4" name="Freeform 66"/>
              <p:cNvSpPr>
                <a:spLocks noChangeArrowheads="1"/>
              </p:cNvSpPr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5" name="Freeform 67"/>
              <p:cNvSpPr>
                <a:spLocks noChangeArrowheads="1"/>
              </p:cNvSpPr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6" name="Freeform 68"/>
              <p:cNvSpPr>
                <a:spLocks noChangeArrowheads="1"/>
              </p:cNvSpPr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7" name="Freeform 69"/>
              <p:cNvSpPr>
                <a:spLocks noChangeArrowheads="1"/>
              </p:cNvSpPr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8" name="Freeform 70"/>
              <p:cNvSpPr>
                <a:spLocks noChangeArrowheads="1"/>
              </p:cNvSpPr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59" name="Freeform 71"/>
              <p:cNvSpPr>
                <a:spLocks noChangeArrowheads="1"/>
              </p:cNvSpPr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grpSp>
            <p:nvGrpSpPr>
              <p:cNvPr id="60" name="Group 72"/>
              <p:cNvGrpSpPr>
                <a:grpSpLocks/>
              </p:cNvGrpSpPr>
              <p:nvPr/>
            </p:nvGrpSpPr>
            <p:grpSpPr bwMode="auto">
              <a:xfrm>
                <a:off x="13965339" y="5996972"/>
                <a:ext cx="562946" cy="562573"/>
                <a:chOff x="1901" y="1550"/>
                <a:chExt cx="349" cy="349"/>
              </a:xfrm>
            </p:grpSpPr>
            <p:sp>
              <p:nvSpPr>
                <p:cNvPr id="111" name="Freeform 73"/>
                <p:cNvSpPr>
                  <a:spLocks noChangeArrowheads="1"/>
                </p:cNvSpPr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2" name="Freeform 74"/>
                <p:cNvSpPr>
                  <a:spLocks noChangeArrowheads="1"/>
                </p:cNvSpPr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3" name="Freeform 75"/>
                <p:cNvSpPr>
                  <a:spLocks noChangeArrowheads="1"/>
                </p:cNvSpPr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4" name="Freeform 76"/>
                <p:cNvSpPr>
                  <a:spLocks noChangeArrowheads="1"/>
                </p:cNvSpPr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86" name="Freeform 9"/>
                <p:cNvSpPr>
                  <a:spLocks noChangeArrowheads="1"/>
                </p:cNvSpPr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7" name="Freeform 10"/>
                <p:cNvSpPr>
                  <a:spLocks noChangeArrowheads="1"/>
                </p:cNvSpPr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8" name="Freeform 11"/>
                <p:cNvSpPr>
                  <a:spLocks noChangeArrowheads="1"/>
                </p:cNvSpPr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9" name="Freeform 12"/>
                <p:cNvSpPr>
                  <a:spLocks noChangeArrowheads="1"/>
                </p:cNvSpPr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0" name="Freeform 13"/>
                <p:cNvSpPr>
                  <a:spLocks noChangeArrowheads="1"/>
                </p:cNvSpPr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1" name="Freeform 14"/>
                <p:cNvSpPr>
                  <a:spLocks noChangeArrowheads="1"/>
                </p:cNvSpPr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2" name="Freeform 77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3" name="Freeform 78"/>
                <p:cNvSpPr>
                  <a:spLocks noChangeArrowheads="1"/>
                </p:cNvSpPr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4" name="Freeform 79"/>
                <p:cNvSpPr>
                  <a:spLocks noChangeArrowheads="1"/>
                </p:cNvSpPr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5" name="Freeform 80"/>
                <p:cNvSpPr>
                  <a:spLocks noChangeArrowheads="1"/>
                </p:cNvSpPr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6" name="Freeform 81"/>
                <p:cNvSpPr>
                  <a:spLocks noChangeArrowheads="1"/>
                </p:cNvSpPr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7" name="Freeform 82"/>
                <p:cNvSpPr>
                  <a:spLocks noChangeArrowheads="1"/>
                </p:cNvSpPr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8" name="Freeform 83"/>
                <p:cNvSpPr>
                  <a:spLocks noChangeArrowheads="1"/>
                </p:cNvSpPr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99" name="Freeform 84"/>
                <p:cNvSpPr>
                  <a:spLocks noChangeArrowheads="1"/>
                </p:cNvSpPr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0" name="Freeform 85"/>
                <p:cNvSpPr>
                  <a:spLocks noChangeArrowheads="1"/>
                </p:cNvSpPr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1" name="Freeform 86"/>
                <p:cNvSpPr>
                  <a:spLocks noChangeArrowheads="1"/>
                </p:cNvSpPr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2" name="Freeform 87"/>
                <p:cNvSpPr>
                  <a:spLocks noChangeArrowheads="1"/>
                </p:cNvSpPr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3" name="Freeform 88"/>
                <p:cNvSpPr>
                  <a:spLocks noChangeArrowheads="1"/>
                </p:cNvSpPr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4" name="Freeform 89"/>
                <p:cNvSpPr>
                  <a:spLocks noChangeArrowheads="1"/>
                </p:cNvSpPr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5" name="Freeform 90"/>
                <p:cNvSpPr>
                  <a:spLocks noChangeArrowheads="1"/>
                </p:cNvSpPr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6" name="Freeform 91"/>
                <p:cNvSpPr>
                  <a:spLocks noChangeArrowheads="1"/>
                </p:cNvSpPr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7" name="Freeform 92"/>
                <p:cNvSpPr>
                  <a:spLocks noChangeArrowheads="1"/>
                </p:cNvSpPr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8" name="Freeform 93"/>
                <p:cNvSpPr>
                  <a:spLocks noChangeArrowheads="1"/>
                </p:cNvSpPr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09" name="Freeform 94"/>
                <p:cNvSpPr>
                  <a:spLocks noChangeArrowheads="1"/>
                </p:cNvSpPr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110" name="Freeform 95"/>
                <p:cNvSpPr>
                  <a:spLocks noChangeArrowheads="1"/>
                </p:cNvSpPr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121853" tIns="60926" rIns="121853" bIns="60926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</p:grpSp>
          <p:sp>
            <p:nvSpPr>
              <p:cNvPr id="62" name="Freeform 21"/>
              <p:cNvSpPr>
                <a:spLocks noChangeArrowheads="1"/>
              </p:cNvSpPr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63" name="Freeform 22"/>
              <p:cNvSpPr>
                <a:spLocks noChangeArrowheads="1"/>
              </p:cNvSpPr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64" name="Freeform 23"/>
              <p:cNvSpPr>
                <a:spLocks noChangeArrowheads="1"/>
              </p:cNvSpPr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65" name="Freeform 24"/>
              <p:cNvSpPr>
                <a:spLocks noChangeArrowheads="1"/>
              </p:cNvSpPr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66" name="Freeform 25"/>
              <p:cNvSpPr>
                <a:spLocks noChangeArrowheads="1"/>
              </p:cNvSpPr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sp>
            <p:nvSpPr>
              <p:cNvPr id="67" name="Freeform 26"/>
              <p:cNvSpPr>
                <a:spLocks noChangeArrowheads="1"/>
              </p:cNvSpPr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Light"/>
                </a:endParaRPr>
              </a:p>
            </p:txBody>
          </p:sp>
          <p:grpSp>
            <p:nvGrpSpPr>
              <p:cNvPr id="68" name="Group 96"/>
              <p:cNvGrpSpPr>
                <a:grpSpLocks/>
              </p:cNvGrpSpPr>
              <p:nvPr/>
            </p:nvGrpSpPr>
            <p:grpSpPr bwMode="auto">
              <a:xfrm>
                <a:off x="18590597" y="6049591"/>
                <a:ext cx="1650128" cy="1420134"/>
                <a:chOff x="4964" y="1601"/>
                <a:chExt cx="1023" cy="881"/>
              </a:xfrm>
            </p:grpSpPr>
            <p:sp>
              <p:nvSpPr>
                <p:cNvPr id="69" name="Freeform 97"/>
                <p:cNvSpPr>
                  <a:spLocks noChangeArrowheads="1"/>
                </p:cNvSpPr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0" name="Freeform 98"/>
                <p:cNvSpPr>
                  <a:spLocks noChangeArrowheads="1"/>
                </p:cNvSpPr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1" name="Freeform 99"/>
                <p:cNvSpPr>
                  <a:spLocks noChangeArrowheads="1"/>
                </p:cNvSpPr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2" name="Freeform 100"/>
                <p:cNvSpPr>
                  <a:spLocks noChangeArrowheads="1"/>
                </p:cNvSpPr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3" name="Freeform 101"/>
                <p:cNvSpPr>
                  <a:spLocks noChangeArrowheads="1"/>
                </p:cNvSpPr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4" name="Freeform 102"/>
                <p:cNvSpPr>
                  <a:spLocks noChangeArrowheads="1"/>
                </p:cNvSpPr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5" name="Freeform 103"/>
                <p:cNvSpPr>
                  <a:spLocks noChangeArrowheads="1"/>
                </p:cNvSpPr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6" name="Freeform 104"/>
                <p:cNvSpPr>
                  <a:spLocks noChangeArrowheads="1"/>
                </p:cNvSpPr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7" name="Freeform 105"/>
                <p:cNvSpPr>
                  <a:spLocks noChangeArrowheads="1"/>
                </p:cNvSpPr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8" name="Freeform 106"/>
                <p:cNvSpPr>
                  <a:spLocks noChangeArrowheads="1"/>
                </p:cNvSpPr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79" name="Freeform 107"/>
                <p:cNvSpPr>
                  <a:spLocks noChangeArrowheads="1"/>
                </p:cNvSpPr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0" name="Freeform 108"/>
                <p:cNvSpPr>
                  <a:spLocks noChangeArrowheads="1"/>
                </p:cNvSpPr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1" name="Freeform 109"/>
                <p:cNvSpPr>
                  <a:spLocks noChangeArrowheads="1"/>
                </p:cNvSpPr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2" name="Freeform 110"/>
                <p:cNvSpPr>
                  <a:spLocks noChangeArrowheads="1"/>
                </p:cNvSpPr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3" name="Freeform 111"/>
                <p:cNvSpPr>
                  <a:spLocks noChangeArrowheads="1"/>
                </p:cNvSpPr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4" name="Freeform 112"/>
                <p:cNvSpPr>
                  <a:spLocks noChangeArrowheads="1"/>
                </p:cNvSpPr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  <p:sp>
              <p:nvSpPr>
                <p:cNvPr id="85" name="Freeform 113"/>
                <p:cNvSpPr>
                  <a:spLocks noChangeArrowheads="1"/>
                </p:cNvSpPr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Lato Light"/>
                  </a:endParaRPr>
                </a:p>
              </p:txBody>
            </p:sp>
          </p:grpSp>
        </p:grp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8773876" y="9023323"/>
              <a:ext cx="6829898" cy="110359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219419" tIns="109710" rIns="219419" bIns="10971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113414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Company Overview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32340" y="1290230"/>
            <a:ext cx="2613520" cy="1906625"/>
          </a:xfrm>
          <a:prstGeom prst="wedgeRoundRectCallout">
            <a:avLst>
              <a:gd name="adj1" fmla="val 36793"/>
              <a:gd name="adj2" fmla="val 66732"/>
              <a:gd name="adj3" fmla="val 1666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165464" tIns="165464" rIns="165464" bIns="165464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We are a mobile app design and development company. </a:t>
            </a:r>
            <a:endParaRPr lang="en-CA" sz="1900" kern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4945072" y="1290230"/>
            <a:ext cx="2613520" cy="1906625"/>
          </a:xfrm>
          <a:prstGeom prst="wedgeRoundRectCallout">
            <a:avLst>
              <a:gd name="adj1" fmla="val -32152"/>
              <a:gd name="adj2" fmla="val 64616"/>
              <a:gd name="adj3" fmla="val 1666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65464" tIns="165464" rIns="165464" bIns="165464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We develop and design a mobile app for monetization.</a:t>
            </a:r>
            <a:endParaRPr lang="en-CA" sz="1900" kern="1200"/>
          </a:p>
        </p:txBody>
      </p:sp>
      <p:sp>
        <p:nvSpPr>
          <p:cNvPr id="11" name="Rounded Rectangular Callout 10"/>
          <p:cNvSpPr/>
          <p:nvPr/>
        </p:nvSpPr>
        <p:spPr>
          <a:xfrm>
            <a:off x="279027" y="3703269"/>
            <a:ext cx="2868775" cy="1906625"/>
          </a:xfrm>
          <a:prstGeom prst="wedgeRoundRectCallout">
            <a:avLst>
              <a:gd name="adj1" fmla="val 76411"/>
              <a:gd name="adj2" fmla="val -39765"/>
              <a:gd name="adj3" fmla="val 1666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65464" tIns="165464" rIns="165464" bIns="165464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We are in the start-up stage and seeking capital to execute on our business plan.</a:t>
            </a:r>
            <a:endParaRPr lang="en-CA" sz="1900" kern="1200"/>
          </a:p>
        </p:txBody>
      </p:sp>
      <p:sp>
        <p:nvSpPr>
          <p:cNvPr id="12" name="Rounded Rectangular Callout 11"/>
          <p:cNvSpPr/>
          <p:nvPr/>
        </p:nvSpPr>
        <p:spPr>
          <a:xfrm>
            <a:off x="6259103" y="3703269"/>
            <a:ext cx="2613520" cy="1906625"/>
          </a:xfrm>
          <a:prstGeom prst="wedgeRoundRectCallout">
            <a:avLst>
              <a:gd name="adj1" fmla="val -81546"/>
              <a:gd name="adj2" fmla="val -40471"/>
              <a:gd name="adj3" fmla="val 1666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65464" tIns="165464" rIns="165464" bIns="165464" numCol="1" spcCol="1270" anchor="ctr" anchorCtr="0">
            <a:no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To date, our company and its service have been developed and funded by </a:t>
            </a:r>
            <a:r>
              <a:rPr lang="en-US" sz="1900" dirty="0"/>
              <a:t>our</a:t>
            </a:r>
            <a:r>
              <a:rPr lang="en-US" sz="1900" kern="1200" dirty="0"/>
              <a:t> founders.  </a:t>
            </a:r>
            <a:endParaRPr lang="en-CA" sz="1900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59" name="Group 58"/>
          <p:cNvGrpSpPr/>
          <p:nvPr/>
        </p:nvGrpSpPr>
        <p:grpSpPr>
          <a:xfrm>
            <a:off x="3715423" y="3041164"/>
            <a:ext cx="1713154" cy="3680312"/>
            <a:chOff x="10341073" y="2865301"/>
            <a:chExt cx="3672122" cy="8817827"/>
          </a:xfrm>
          <a:solidFill>
            <a:schemeClr val="bg1">
              <a:lumMod val="65000"/>
            </a:schemeClr>
          </a:solidFill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10341073" y="2865301"/>
              <a:ext cx="3672122" cy="8817827"/>
            </a:xfrm>
            <a:custGeom>
              <a:avLst/>
              <a:gdLst>
                <a:gd name="T0" fmla="*/ 9102 w 10906"/>
                <a:gd name="T1" fmla="*/ 4856 h 26185"/>
                <a:gd name="T2" fmla="*/ 10549 w 10906"/>
                <a:gd name="T3" fmla="*/ 8732 h 26185"/>
                <a:gd name="T4" fmla="*/ 9442 w 10906"/>
                <a:gd name="T5" fmla="*/ 12322 h 26185"/>
                <a:gd name="T6" fmla="*/ 9102 w 10906"/>
                <a:gd name="T7" fmla="*/ 12583 h 26185"/>
                <a:gd name="T8" fmla="*/ 9347 w 10906"/>
                <a:gd name="T9" fmla="*/ 9412 h 26185"/>
                <a:gd name="T10" fmla="*/ 9102 w 10906"/>
                <a:gd name="T11" fmla="*/ 4856 h 26185"/>
                <a:gd name="T12" fmla="*/ 6666 w 10906"/>
                <a:gd name="T13" fmla="*/ 214 h 26185"/>
                <a:gd name="T14" fmla="*/ 7354 w 10906"/>
                <a:gd name="T15" fmla="*/ 760 h 26185"/>
                <a:gd name="T16" fmla="*/ 7543 w 10906"/>
                <a:gd name="T17" fmla="*/ 2270 h 26185"/>
                <a:gd name="T18" fmla="*/ 7235 w 10906"/>
                <a:gd name="T19" fmla="*/ 2879 h 26185"/>
                <a:gd name="T20" fmla="*/ 7156 w 10906"/>
                <a:gd name="T21" fmla="*/ 3812 h 26185"/>
                <a:gd name="T22" fmla="*/ 8587 w 10906"/>
                <a:gd name="T23" fmla="*/ 4651 h 26185"/>
                <a:gd name="T24" fmla="*/ 9102 w 10906"/>
                <a:gd name="T25" fmla="*/ 9087 h 26185"/>
                <a:gd name="T26" fmla="*/ 8896 w 10906"/>
                <a:gd name="T27" fmla="*/ 10511 h 26185"/>
                <a:gd name="T28" fmla="*/ 9102 w 10906"/>
                <a:gd name="T29" fmla="*/ 12583 h 26185"/>
                <a:gd name="T30" fmla="*/ 8659 w 10906"/>
                <a:gd name="T31" fmla="*/ 12986 h 26185"/>
                <a:gd name="T32" fmla="*/ 8073 w 10906"/>
                <a:gd name="T33" fmla="*/ 14567 h 26185"/>
                <a:gd name="T34" fmla="*/ 7267 w 10906"/>
                <a:gd name="T35" fmla="*/ 20316 h 26185"/>
                <a:gd name="T36" fmla="*/ 6697 w 10906"/>
                <a:gd name="T37" fmla="*/ 23495 h 26185"/>
                <a:gd name="T38" fmla="*/ 6951 w 10906"/>
                <a:gd name="T39" fmla="*/ 24880 h 26185"/>
                <a:gd name="T40" fmla="*/ 6721 w 10906"/>
                <a:gd name="T41" fmla="*/ 25852 h 26185"/>
                <a:gd name="T42" fmla="*/ 5511 w 10906"/>
                <a:gd name="T43" fmla="*/ 25465 h 26185"/>
                <a:gd name="T44" fmla="*/ 5590 w 10906"/>
                <a:gd name="T45" fmla="*/ 24452 h 26185"/>
                <a:gd name="T46" fmla="*/ 5495 w 10906"/>
                <a:gd name="T47" fmla="*/ 23282 h 26185"/>
                <a:gd name="T48" fmla="*/ 5535 w 10906"/>
                <a:gd name="T49" fmla="*/ 21234 h 26185"/>
                <a:gd name="T50" fmla="*/ 5725 w 10906"/>
                <a:gd name="T51" fmla="*/ 19423 h 26185"/>
                <a:gd name="T52" fmla="*/ 5606 w 10906"/>
                <a:gd name="T53" fmla="*/ 16908 h 26185"/>
                <a:gd name="T54" fmla="*/ 5045 w 10906"/>
                <a:gd name="T55" fmla="*/ 15959 h 26185"/>
                <a:gd name="T56" fmla="*/ 3179 w 10906"/>
                <a:gd name="T57" fmla="*/ 22958 h 26185"/>
                <a:gd name="T58" fmla="*/ 3290 w 10906"/>
                <a:gd name="T59" fmla="*/ 9491 h 26185"/>
                <a:gd name="T60" fmla="*/ 3179 w 10906"/>
                <a:gd name="T61" fmla="*/ 8834 h 26185"/>
                <a:gd name="T62" fmla="*/ 3836 w 10906"/>
                <a:gd name="T63" fmla="*/ 4382 h 26185"/>
                <a:gd name="T64" fmla="*/ 5487 w 10906"/>
                <a:gd name="T65" fmla="*/ 3741 h 26185"/>
                <a:gd name="T66" fmla="*/ 5235 w 10906"/>
                <a:gd name="T67" fmla="*/ 2666 h 26185"/>
                <a:gd name="T68" fmla="*/ 5338 w 10906"/>
                <a:gd name="T69" fmla="*/ 1400 h 26185"/>
                <a:gd name="T70" fmla="*/ 5843 w 10906"/>
                <a:gd name="T71" fmla="*/ 428 h 26185"/>
                <a:gd name="T72" fmla="*/ 6666 w 10906"/>
                <a:gd name="T73" fmla="*/ 214 h 26185"/>
                <a:gd name="T74" fmla="*/ 3179 w 10906"/>
                <a:gd name="T75" fmla="*/ 22958 h 26185"/>
                <a:gd name="T76" fmla="*/ 2768 w 10906"/>
                <a:gd name="T77" fmla="*/ 24721 h 26185"/>
                <a:gd name="T78" fmla="*/ 2198 w 10906"/>
                <a:gd name="T79" fmla="*/ 25465 h 26185"/>
                <a:gd name="T80" fmla="*/ 1305 w 10906"/>
                <a:gd name="T81" fmla="*/ 25955 h 26185"/>
                <a:gd name="T82" fmla="*/ 387 w 10906"/>
                <a:gd name="T83" fmla="*/ 25386 h 26185"/>
                <a:gd name="T84" fmla="*/ 1067 w 10906"/>
                <a:gd name="T85" fmla="*/ 24318 h 26185"/>
                <a:gd name="T86" fmla="*/ 1756 w 10906"/>
                <a:gd name="T87" fmla="*/ 19541 h 26185"/>
                <a:gd name="T88" fmla="*/ 2958 w 10906"/>
                <a:gd name="T89" fmla="*/ 14219 h 26185"/>
                <a:gd name="T90" fmla="*/ 3076 w 10906"/>
                <a:gd name="T91" fmla="*/ 12780 h 26185"/>
                <a:gd name="T92" fmla="*/ 2594 w 10906"/>
                <a:gd name="T93" fmla="*/ 12725 h 26185"/>
                <a:gd name="T94" fmla="*/ 2198 w 10906"/>
                <a:gd name="T95" fmla="*/ 11452 h 26185"/>
                <a:gd name="T96" fmla="*/ 1930 w 10906"/>
                <a:gd name="T97" fmla="*/ 8336 h 26185"/>
                <a:gd name="T98" fmla="*/ 2594 w 10906"/>
                <a:gd name="T99" fmla="*/ 5885 h 26185"/>
                <a:gd name="T100" fmla="*/ 3179 w 10906"/>
                <a:gd name="T101" fmla="*/ 4532 h 26185"/>
                <a:gd name="T102" fmla="*/ 3021 w 10906"/>
                <a:gd name="T103" fmla="*/ 9080 h 26185"/>
                <a:gd name="T104" fmla="*/ 3156 w 10906"/>
                <a:gd name="T105" fmla="*/ 10289 h 26185"/>
                <a:gd name="T106" fmla="*/ 3179 w 10906"/>
                <a:gd name="T107" fmla="*/ 22958 h 26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06" h="26185">
                  <a:moveTo>
                    <a:pt x="9102" y="4856"/>
                  </a:moveTo>
                  <a:lnTo>
                    <a:pt x="9102" y="4856"/>
                  </a:lnTo>
                  <a:cubicBezTo>
                    <a:pt x="9291" y="4983"/>
                    <a:pt x="9442" y="5173"/>
                    <a:pt x="9505" y="5505"/>
                  </a:cubicBezTo>
                  <a:cubicBezTo>
                    <a:pt x="9616" y="6114"/>
                    <a:pt x="10240" y="8162"/>
                    <a:pt x="10549" y="8732"/>
                  </a:cubicBezTo>
                  <a:cubicBezTo>
                    <a:pt x="10865" y="9293"/>
                    <a:pt x="10905" y="10060"/>
                    <a:pt x="10588" y="10535"/>
                  </a:cubicBezTo>
                  <a:cubicBezTo>
                    <a:pt x="10280" y="11009"/>
                    <a:pt x="9545" y="12164"/>
                    <a:pt x="9442" y="12322"/>
                  </a:cubicBezTo>
                  <a:cubicBezTo>
                    <a:pt x="9331" y="12488"/>
                    <a:pt x="9299" y="12607"/>
                    <a:pt x="9133" y="12591"/>
                  </a:cubicBezTo>
                  <a:cubicBezTo>
                    <a:pt x="9125" y="12583"/>
                    <a:pt x="9109" y="12583"/>
                    <a:pt x="9102" y="12583"/>
                  </a:cubicBezTo>
                  <a:cubicBezTo>
                    <a:pt x="9102" y="9941"/>
                    <a:pt x="9102" y="9941"/>
                    <a:pt x="9102" y="9941"/>
                  </a:cubicBezTo>
                  <a:cubicBezTo>
                    <a:pt x="9244" y="9720"/>
                    <a:pt x="9402" y="9530"/>
                    <a:pt x="9347" y="9412"/>
                  </a:cubicBezTo>
                  <a:cubicBezTo>
                    <a:pt x="9252" y="9238"/>
                    <a:pt x="9181" y="9222"/>
                    <a:pt x="9102" y="9087"/>
                  </a:cubicBezTo>
                  <a:lnTo>
                    <a:pt x="9102" y="4856"/>
                  </a:lnTo>
                  <a:close/>
                  <a:moveTo>
                    <a:pt x="6666" y="214"/>
                  </a:moveTo>
                  <a:lnTo>
                    <a:pt x="6666" y="214"/>
                  </a:lnTo>
                  <a:cubicBezTo>
                    <a:pt x="6800" y="325"/>
                    <a:pt x="6966" y="554"/>
                    <a:pt x="7101" y="475"/>
                  </a:cubicBezTo>
                  <a:cubicBezTo>
                    <a:pt x="7235" y="404"/>
                    <a:pt x="7196" y="760"/>
                    <a:pt x="7354" y="760"/>
                  </a:cubicBezTo>
                  <a:cubicBezTo>
                    <a:pt x="7504" y="760"/>
                    <a:pt x="7670" y="1298"/>
                    <a:pt x="7654" y="1582"/>
                  </a:cubicBezTo>
                  <a:cubicBezTo>
                    <a:pt x="7638" y="1867"/>
                    <a:pt x="7559" y="2152"/>
                    <a:pt x="7543" y="2270"/>
                  </a:cubicBezTo>
                  <a:cubicBezTo>
                    <a:pt x="7520" y="2381"/>
                    <a:pt x="7465" y="2856"/>
                    <a:pt x="7370" y="2856"/>
                  </a:cubicBezTo>
                  <a:cubicBezTo>
                    <a:pt x="7275" y="2856"/>
                    <a:pt x="7235" y="2879"/>
                    <a:pt x="7235" y="2879"/>
                  </a:cubicBezTo>
                  <a:cubicBezTo>
                    <a:pt x="7235" y="2879"/>
                    <a:pt x="7124" y="3243"/>
                    <a:pt x="7124" y="3528"/>
                  </a:cubicBezTo>
                  <a:cubicBezTo>
                    <a:pt x="7124" y="3812"/>
                    <a:pt x="7156" y="3812"/>
                    <a:pt x="7156" y="3812"/>
                  </a:cubicBezTo>
                  <a:cubicBezTo>
                    <a:pt x="7330" y="4081"/>
                    <a:pt x="7330" y="4081"/>
                    <a:pt x="7330" y="4081"/>
                  </a:cubicBezTo>
                  <a:cubicBezTo>
                    <a:pt x="7330" y="4081"/>
                    <a:pt x="8192" y="4532"/>
                    <a:pt x="8587" y="4651"/>
                  </a:cubicBezTo>
                  <a:cubicBezTo>
                    <a:pt x="8769" y="4698"/>
                    <a:pt x="8951" y="4754"/>
                    <a:pt x="9102" y="4856"/>
                  </a:cubicBezTo>
                  <a:cubicBezTo>
                    <a:pt x="9102" y="9087"/>
                    <a:pt x="9102" y="9087"/>
                    <a:pt x="9102" y="9087"/>
                  </a:cubicBezTo>
                  <a:cubicBezTo>
                    <a:pt x="9054" y="9008"/>
                    <a:pt x="8999" y="8874"/>
                    <a:pt x="8943" y="8621"/>
                  </a:cubicBezTo>
                  <a:cubicBezTo>
                    <a:pt x="8943" y="9166"/>
                    <a:pt x="8762" y="9973"/>
                    <a:pt x="8896" y="10511"/>
                  </a:cubicBezTo>
                  <a:cubicBezTo>
                    <a:pt x="8880" y="10313"/>
                    <a:pt x="8991" y="10115"/>
                    <a:pt x="9102" y="9941"/>
                  </a:cubicBezTo>
                  <a:cubicBezTo>
                    <a:pt x="9102" y="12583"/>
                    <a:pt x="9102" y="12583"/>
                    <a:pt x="9102" y="12583"/>
                  </a:cubicBezTo>
                  <a:cubicBezTo>
                    <a:pt x="8951" y="12575"/>
                    <a:pt x="8856" y="12591"/>
                    <a:pt x="8856" y="12591"/>
                  </a:cubicBezTo>
                  <a:cubicBezTo>
                    <a:pt x="8856" y="12591"/>
                    <a:pt x="8785" y="12899"/>
                    <a:pt x="8659" y="12986"/>
                  </a:cubicBezTo>
                  <a:cubicBezTo>
                    <a:pt x="8532" y="13081"/>
                    <a:pt x="8366" y="13389"/>
                    <a:pt x="8334" y="13278"/>
                  </a:cubicBezTo>
                  <a:cubicBezTo>
                    <a:pt x="8295" y="13167"/>
                    <a:pt x="8184" y="14077"/>
                    <a:pt x="8073" y="14567"/>
                  </a:cubicBezTo>
                  <a:cubicBezTo>
                    <a:pt x="7971" y="15065"/>
                    <a:pt x="7441" y="18489"/>
                    <a:pt x="7441" y="18972"/>
                  </a:cubicBezTo>
                  <a:cubicBezTo>
                    <a:pt x="7441" y="19462"/>
                    <a:pt x="7243" y="19968"/>
                    <a:pt x="7267" y="20316"/>
                  </a:cubicBezTo>
                  <a:cubicBezTo>
                    <a:pt x="7283" y="20672"/>
                    <a:pt x="7204" y="21590"/>
                    <a:pt x="7188" y="22096"/>
                  </a:cubicBezTo>
                  <a:cubicBezTo>
                    <a:pt x="7172" y="22602"/>
                    <a:pt x="6697" y="23124"/>
                    <a:pt x="6697" y="23495"/>
                  </a:cubicBezTo>
                  <a:cubicBezTo>
                    <a:pt x="6697" y="23867"/>
                    <a:pt x="6816" y="24041"/>
                    <a:pt x="6761" y="24255"/>
                  </a:cubicBezTo>
                  <a:cubicBezTo>
                    <a:pt x="6697" y="24468"/>
                    <a:pt x="6721" y="24626"/>
                    <a:pt x="6951" y="24880"/>
                  </a:cubicBezTo>
                  <a:cubicBezTo>
                    <a:pt x="7188" y="25133"/>
                    <a:pt x="7283" y="25370"/>
                    <a:pt x="7267" y="25560"/>
                  </a:cubicBezTo>
                  <a:cubicBezTo>
                    <a:pt x="7243" y="25757"/>
                    <a:pt x="7188" y="25836"/>
                    <a:pt x="6721" y="25852"/>
                  </a:cubicBezTo>
                  <a:cubicBezTo>
                    <a:pt x="6255" y="25876"/>
                    <a:pt x="5804" y="25734"/>
                    <a:pt x="5804" y="25623"/>
                  </a:cubicBezTo>
                  <a:cubicBezTo>
                    <a:pt x="5804" y="25504"/>
                    <a:pt x="5645" y="25465"/>
                    <a:pt x="5511" y="25465"/>
                  </a:cubicBezTo>
                  <a:cubicBezTo>
                    <a:pt x="5378" y="25465"/>
                    <a:pt x="5393" y="25330"/>
                    <a:pt x="5456" y="25054"/>
                  </a:cubicBezTo>
                  <a:cubicBezTo>
                    <a:pt x="5511" y="24785"/>
                    <a:pt x="5709" y="24413"/>
                    <a:pt x="5590" y="24452"/>
                  </a:cubicBezTo>
                  <a:cubicBezTo>
                    <a:pt x="5472" y="24492"/>
                    <a:pt x="5378" y="24413"/>
                    <a:pt x="5378" y="24025"/>
                  </a:cubicBezTo>
                  <a:cubicBezTo>
                    <a:pt x="5378" y="23630"/>
                    <a:pt x="5314" y="23519"/>
                    <a:pt x="5495" y="23282"/>
                  </a:cubicBezTo>
                  <a:cubicBezTo>
                    <a:pt x="5669" y="23045"/>
                    <a:pt x="5630" y="22618"/>
                    <a:pt x="5590" y="22270"/>
                  </a:cubicBezTo>
                  <a:cubicBezTo>
                    <a:pt x="5551" y="21914"/>
                    <a:pt x="5432" y="21661"/>
                    <a:pt x="5535" y="21234"/>
                  </a:cubicBezTo>
                  <a:cubicBezTo>
                    <a:pt x="5630" y="20807"/>
                    <a:pt x="5645" y="20285"/>
                    <a:pt x="5590" y="20063"/>
                  </a:cubicBezTo>
                  <a:cubicBezTo>
                    <a:pt x="5535" y="19850"/>
                    <a:pt x="5567" y="19597"/>
                    <a:pt x="5725" y="19423"/>
                  </a:cubicBezTo>
                  <a:cubicBezTo>
                    <a:pt x="5883" y="19249"/>
                    <a:pt x="5645" y="18940"/>
                    <a:pt x="5645" y="18743"/>
                  </a:cubicBezTo>
                  <a:cubicBezTo>
                    <a:pt x="5645" y="18545"/>
                    <a:pt x="5709" y="17730"/>
                    <a:pt x="5606" y="16908"/>
                  </a:cubicBezTo>
                  <a:cubicBezTo>
                    <a:pt x="5511" y="16093"/>
                    <a:pt x="5495" y="15469"/>
                    <a:pt x="5472" y="15255"/>
                  </a:cubicBezTo>
                  <a:cubicBezTo>
                    <a:pt x="5456" y="15041"/>
                    <a:pt x="5338" y="15136"/>
                    <a:pt x="5045" y="15959"/>
                  </a:cubicBezTo>
                  <a:cubicBezTo>
                    <a:pt x="4753" y="16773"/>
                    <a:pt x="4010" y="19328"/>
                    <a:pt x="3875" y="19889"/>
                  </a:cubicBezTo>
                  <a:cubicBezTo>
                    <a:pt x="3757" y="20380"/>
                    <a:pt x="3353" y="22159"/>
                    <a:pt x="3179" y="22958"/>
                  </a:cubicBezTo>
                  <a:cubicBezTo>
                    <a:pt x="3179" y="10289"/>
                    <a:pt x="3179" y="10289"/>
                    <a:pt x="3179" y="10289"/>
                  </a:cubicBezTo>
                  <a:cubicBezTo>
                    <a:pt x="3219" y="10242"/>
                    <a:pt x="3187" y="9807"/>
                    <a:pt x="3290" y="9491"/>
                  </a:cubicBezTo>
                  <a:cubicBezTo>
                    <a:pt x="3409" y="9119"/>
                    <a:pt x="3448" y="8613"/>
                    <a:pt x="3464" y="8004"/>
                  </a:cubicBezTo>
                  <a:cubicBezTo>
                    <a:pt x="3464" y="8004"/>
                    <a:pt x="3322" y="8518"/>
                    <a:pt x="3179" y="8834"/>
                  </a:cubicBezTo>
                  <a:cubicBezTo>
                    <a:pt x="3179" y="4532"/>
                    <a:pt x="3179" y="4532"/>
                    <a:pt x="3179" y="4532"/>
                  </a:cubicBezTo>
                  <a:cubicBezTo>
                    <a:pt x="3314" y="4477"/>
                    <a:pt x="3519" y="4421"/>
                    <a:pt x="3836" y="4382"/>
                  </a:cubicBezTo>
                  <a:cubicBezTo>
                    <a:pt x="4555" y="4287"/>
                    <a:pt x="5085" y="4089"/>
                    <a:pt x="5259" y="3955"/>
                  </a:cubicBezTo>
                  <a:cubicBezTo>
                    <a:pt x="5362" y="3876"/>
                    <a:pt x="5424" y="3805"/>
                    <a:pt x="5487" y="3741"/>
                  </a:cubicBezTo>
                  <a:cubicBezTo>
                    <a:pt x="5535" y="3686"/>
                    <a:pt x="5622" y="3583"/>
                    <a:pt x="5543" y="3575"/>
                  </a:cubicBezTo>
                  <a:cubicBezTo>
                    <a:pt x="5362" y="3559"/>
                    <a:pt x="5330" y="2871"/>
                    <a:pt x="5235" y="2666"/>
                  </a:cubicBezTo>
                  <a:cubicBezTo>
                    <a:pt x="5140" y="2468"/>
                    <a:pt x="5172" y="2326"/>
                    <a:pt x="5243" y="2144"/>
                  </a:cubicBezTo>
                  <a:cubicBezTo>
                    <a:pt x="5307" y="1962"/>
                    <a:pt x="5180" y="1693"/>
                    <a:pt x="5338" y="1400"/>
                  </a:cubicBezTo>
                  <a:cubicBezTo>
                    <a:pt x="5495" y="1108"/>
                    <a:pt x="5283" y="760"/>
                    <a:pt x="5495" y="720"/>
                  </a:cubicBezTo>
                  <a:cubicBezTo>
                    <a:pt x="5709" y="681"/>
                    <a:pt x="5630" y="428"/>
                    <a:pt x="5843" y="428"/>
                  </a:cubicBezTo>
                  <a:cubicBezTo>
                    <a:pt x="6057" y="428"/>
                    <a:pt x="6080" y="135"/>
                    <a:pt x="6294" y="230"/>
                  </a:cubicBezTo>
                  <a:cubicBezTo>
                    <a:pt x="6508" y="333"/>
                    <a:pt x="6508" y="0"/>
                    <a:pt x="6666" y="214"/>
                  </a:cubicBezTo>
                  <a:close/>
                  <a:moveTo>
                    <a:pt x="3179" y="22958"/>
                  </a:moveTo>
                  <a:lnTo>
                    <a:pt x="3179" y="22958"/>
                  </a:lnTo>
                  <a:cubicBezTo>
                    <a:pt x="3156" y="23092"/>
                    <a:pt x="3132" y="23195"/>
                    <a:pt x="3116" y="23266"/>
                  </a:cubicBezTo>
                  <a:cubicBezTo>
                    <a:pt x="3021" y="23749"/>
                    <a:pt x="2902" y="24721"/>
                    <a:pt x="2768" y="24721"/>
                  </a:cubicBezTo>
                  <a:cubicBezTo>
                    <a:pt x="2626" y="24721"/>
                    <a:pt x="2665" y="24824"/>
                    <a:pt x="2649" y="25093"/>
                  </a:cubicBezTo>
                  <a:cubicBezTo>
                    <a:pt x="2626" y="25370"/>
                    <a:pt x="2357" y="25409"/>
                    <a:pt x="2198" y="25465"/>
                  </a:cubicBezTo>
                  <a:cubicBezTo>
                    <a:pt x="2048" y="25520"/>
                    <a:pt x="2009" y="25370"/>
                    <a:pt x="2009" y="25370"/>
                  </a:cubicBezTo>
                  <a:cubicBezTo>
                    <a:pt x="2009" y="25370"/>
                    <a:pt x="1756" y="25892"/>
                    <a:pt x="1305" y="25955"/>
                  </a:cubicBezTo>
                  <a:cubicBezTo>
                    <a:pt x="854" y="26010"/>
                    <a:pt x="0" y="26184"/>
                    <a:pt x="0" y="25971"/>
                  </a:cubicBezTo>
                  <a:cubicBezTo>
                    <a:pt x="0" y="25757"/>
                    <a:pt x="95" y="25560"/>
                    <a:pt x="387" y="25386"/>
                  </a:cubicBezTo>
                  <a:cubicBezTo>
                    <a:pt x="680" y="25212"/>
                    <a:pt x="894" y="24745"/>
                    <a:pt x="1012" y="24626"/>
                  </a:cubicBezTo>
                  <a:cubicBezTo>
                    <a:pt x="1131" y="24508"/>
                    <a:pt x="973" y="24547"/>
                    <a:pt x="1067" y="24318"/>
                  </a:cubicBezTo>
                  <a:cubicBezTo>
                    <a:pt x="1170" y="24081"/>
                    <a:pt x="1463" y="22697"/>
                    <a:pt x="1518" y="22246"/>
                  </a:cubicBezTo>
                  <a:cubicBezTo>
                    <a:pt x="1574" y="21803"/>
                    <a:pt x="1534" y="20261"/>
                    <a:pt x="1756" y="19541"/>
                  </a:cubicBezTo>
                  <a:cubicBezTo>
                    <a:pt x="1969" y="18822"/>
                    <a:pt x="2626" y="16504"/>
                    <a:pt x="2728" y="15856"/>
                  </a:cubicBezTo>
                  <a:cubicBezTo>
                    <a:pt x="2823" y="15215"/>
                    <a:pt x="2958" y="14575"/>
                    <a:pt x="2958" y="14219"/>
                  </a:cubicBezTo>
                  <a:cubicBezTo>
                    <a:pt x="2958" y="13871"/>
                    <a:pt x="2997" y="13634"/>
                    <a:pt x="3100" y="13381"/>
                  </a:cubicBezTo>
                  <a:cubicBezTo>
                    <a:pt x="3195" y="13128"/>
                    <a:pt x="3076" y="12780"/>
                    <a:pt x="3076" y="12780"/>
                  </a:cubicBezTo>
                  <a:cubicBezTo>
                    <a:pt x="3076" y="12780"/>
                    <a:pt x="2823" y="12978"/>
                    <a:pt x="2665" y="13112"/>
                  </a:cubicBezTo>
                  <a:cubicBezTo>
                    <a:pt x="2515" y="13246"/>
                    <a:pt x="2515" y="13034"/>
                    <a:pt x="2594" y="12725"/>
                  </a:cubicBezTo>
                  <a:cubicBezTo>
                    <a:pt x="2665" y="12409"/>
                    <a:pt x="2610" y="12235"/>
                    <a:pt x="2531" y="12330"/>
                  </a:cubicBezTo>
                  <a:cubicBezTo>
                    <a:pt x="2451" y="12433"/>
                    <a:pt x="2396" y="11824"/>
                    <a:pt x="2198" y="11452"/>
                  </a:cubicBezTo>
                  <a:cubicBezTo>
                    <a:pt x="2009" y="11088"/>
                    <a:pt x="1574" y="10321"/>
                    <a:pt x="1677" y="9894"/>
                  </a:cubicBezTo>
                  <a:cubicBezTo>
                    <a:pt x="1771" y="9467"/>
                    <a:pt x="1811" y="8708"/>
                    <a:pt x="1930" y="8336"/>
                  </a:cubicBezTo>
                  <a:cubicBezTo>
                    <a:pt x="2048" y="7964"/>
                    <a:pt x="2159" y="7308"/>
                    <a:pt x="2301" y="6897"/>
                  </a:cubicBezTo>
                  <a:cubicBezTo>
                    <a:pt x="2436" y="6486"/>
                    <a:pt x="2412" y="6288"/>
                    <a:pt x="2594" y="5885"/>
                  </a:cubicBezTo>
                  <a:cubicBezTo>
                    <a:pt x="2768" y="5473"/>
                    <a:pt x="2958" y="5007"/>
                    <a:pt x="2958" y="4809"/>
                  </a:cubicBezTo>
                  <a:cubicBezTo>
                    <a:pt x="2958" y="4698"/>
                    <a:pt x="3013" y="4611"/>
                    <a:pt x="3179" y="4532"/>
                  </a:cubicBezTo>
                  <a:cubicBezTo>
                    <a:pt x="3179" y="8834"/>
                    <a:pt x="3179" y="8834"/>
                    <a:pt x="3179" y="8834"/>
                  </a:cubicBezTo>
                  <a:cubicBezTo>
                    <a:pt x="3124" y="8969"/>
                    <a:pt x="3061" y="9064"/>
                    <a:pt x="3021" y="9080"/>
                  </a:cubicBezTo>
                  <a:cubicBezTo>
                    <a:pt x="2863" y="9119"/>
                    <a:pt x="2847" y="9333"/>
                    <a:pt x="3021" y="9428"/>
                  </a:cubicBezTo>
                  <a:cubicBezTo>
                    <a:pt x="3195" y="9522"/>
                    <a:pt x="3076" y="10187"/>
                    <a:pt x="3156" y="10289"/>
                  </a:cubicBezTo>
                  <a:cubicBezTo>
                    <a:pt x="3163" y="10297"/>
                    <a:pt x="3171" y="10297"/>
                    <a:pt x="3179" y="10289"/>
                  </a:cubicBezTo>
                  <a:lnTo>
                    <a:pt x="3179" y="229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11696774" y="4124565"/>
              <a:ext cx="1302245" cy="2537836"/>
            </a:xfrm>
            <a:custGeom>
              <a:avLst/>
              <a:gdLst>
                <a:gd name="T0" fmla="*/ 3107 w 3867"/>
                <a:gd name="T1" fmla="*/ 8 h 7538"/>
                <a:gd name="T2" fmla="*/ 3107 w 3867"/>
                <a:gd name="T3" fmla="*/ 8 h 7538"/>
                <a:gd name="T4" fmla="*/ 3131 w 3867"/>
                <a:gd name="T5" fmla="*/ 71 h 7538"/>
                <a:gd name="T6" fmla="*/ 3281 w 3867"/>
                <a:gd name="T7" fmla="*/ 301 h 7538"/>
                <a:gd name="T8" fmla="*/ 3274 w 3867"/>
                <a:gd name="T9" fmla="*/ 348 h 7538"/>
                <a:gd name="T10" fmla="*/ 3155 w 3867"/>
                <a:gd name="T11" fmla="*/ 3013 h 7538"/>
                <a:gd name="T12" fmla="*/ 3179 w 3867"/>
                <a:gd name="T13" fmla="*/ 5149 h 7538"/>
                <a:gd name="T14" fmla="*/ 3542 w 3867"/>
                <a:gd name="T15" fmla="*/ 6754 h 7538"/>
                <a:gd name="T16" fmla="*/ 3866 w 3867"/>
                <a:gd name="T17" fmla="*/ 7513 h 7538"/>
                <a:gd name="T18" fmla="*/ 2562 w 3867"/>
                <a:gd name="T19" fmla="*/ 7442 h 7538"/>
                <a:gd name="T20" fmla="*/ 419 w 3867"/>
                <a:gd name="T21" fmla="*/ 7466 h 7538"/>
                <a:gd name="T22" fmla="*/ 0 w 3867"/>
                <a:gd name="T23" fmla="*/ 7292 h 7538"/>
                <a:gd name="T24" fmla="*/ 499 w 3867"/>
                <a:gd name="T25" fmla="*/ 5892 h 7538"/>
                <a:gd name="T26" fmla="*/ 886 w 3867"/>
                <a:gd name="T27" fmla="*/ 3132 h 7538"/>
                <a:gd name="T28" fmla="*/ 1060 w 3867"/>
                <a:gd name="T29" fmla="*/ 649 h 7538"/>
                <a:gd name="T30" fmla="*/ 1218 w 3867"/>
                <a:gd name="T31" fmla="*/ 222 h 7538"/>
                <a:gd name="T32" fmla="*/ 1234 w 3867"/>
                <a:gd name="T33" fmla="*/ 214 h 7538"/>
                <a:gd name="T34" fmla="*/ 1462 w 3867"/>
                <a:gd name="T35" fmla="*/ 0 h 7538"/>
                <a:gd name="T36" fmla="*/ 1850 w 3867"/>
                <a:gd name="T37" fmla="*/ 475 h 7538"/>
                <a:gd name="T38" fmla="*/ 2467 w 3867"/>
                <a:gd name="T39" fmla="*/ 672 h 7538"/>
                <a:gd name="T40" fmla="*/ 3107 w 3867"/>
                <a:gd name="T41" fmla="*/ 8 h 7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67" h="7538">
                  <a:moveTo>
                    <a:pt x="3107" y="8"/>
                  </a:moveTo>
                  <a:lnTo>
                    <a:pt x="3107" y="8"/>
                  </a:lnTo>
                  <a:cubicBezTo>
                    <a:pt x="3123" y="71"/>
                    <a:pt x="3131" y="71"/>
                    <a:pt x="3131" y="71"/>
                  </a:cubicBezTo>
                  <a:cubicBezTo>
                    <a:pt x="3281" y="301"/>
                    <a:pt x="3281" y="301"/>
                    <a:pt x="3281" y="301"/>
                  </a:cubicBezTo>
                  <a:cubicBezTo>
                    <a:pt x="3281" y="317"/>
                    <a:pt x="3274" y="332"/>
                    <a:pt x="3274" y="348"/>
                  </a:cubicBezTo>
                  <a:cubicBezTo>
                    <a:pt x="3226" y="744"/>
                    <a:pt x="3155" y="2096"/>
                    <a:pt x="3155" y="3013"/>
                  </a:cubicBezTo>
                  <a:cubicBezTo>
                    <a:pt x="3155" y="3923"/>
                    <a:pt x="3028" y="4413"/>
                    <a:pt x="3179" y="5149"/>
                  </a:cubicBezTo>
                  <a:cubicBezTo>
                    <a:pt x="3321" y="5892"/>
                    <a:pt x="3352" y="6311"/>
                    <a:pt x="3542" y="6754"/>
                  </a:cubicBezTo>
                  <a:cubicBezTo>
                    <a:pt x="3740" y="7197"/>
                    <a:pt x="3866" y="7513"/>
                    <a:pt x="3866" y="7513"/>
                  </a:cubicBezTo>
                  <a:cubicBezTo>
                    <a:pt x="3866" y="7513"/>
                    <a:pt x="3226" y="7442"/>
                    <a:pt x="2562" y="7442"/>
                  </a:cubicBezTo>
                  <a:cubicBezTo>
                    <a:pt x="1897" y="7442"/>
                    <a:pt x="665" y="7537"/>
                    <a:pt x="419" y="7466"/>
                  </a:cubicBezTo>
                  <a:cubicBezTo>
                    <a:pt x="174" y="7395"/>
                    <a:pt x="0" y="7292"/>
                    <a:pt x="0" y="7292"/>
                  </a:cubicBezTo>
                  <a:cubicBezTo>
                    <a:pt x="0" y="7292"/>
                    <a:pt x="301" y="6627"/>
                    <a:pt x="499" y="5892"/>
                  </a:cubicBezTo>
                  <a:cubicBezTo>
                    <a:pt x="688" y="5149"/>
                    <a:pt x="886" y="4144"/>
                    <a:pt x="886" y="3132"/>
                  </a:cubicBezTo>
                  <a:cubicBezTo>
                    <a:pt x="886" y="2128"/>
                    <a:pt x="862" y="1163"/>
                    <a:pt x="1060" y="649"/>
                  </a:cubicBezTo>
                  <a:cubicBezTo>
                    <a:pt x="1131" y="459"/>
                    <a:pt x="1187" y="324"/>
                    <a:pt x="1218" y="222"/>
                  </a:cubicBezTo>
                  <a:cubicBezTo>
                    <a:pt x="1226" y="222"/>
                    <a:pt x="1179" y="253"/>
                    <a:pt x="1234" y="214"/>
                  </a:cubicBezTo>
                  <a:cubicBezTo>
                    <a:pt x="1289" y="174"/>
                    <a:pt x="1391" y="64"/>
                    <a:pt x="1462" y="0"/>
                  </a:cubicBezTo>
                  <a:cubicBezTo>
                    <a:pt x="1565" y="127"/>
                    <a:pt x="1620" y="214"/>
                    <a:pt x="1850" y="475"/>
                  </a:cubicBezTo>
                  <a:cubicBezTo>
                    <a:pt x="2071" y="736"/>
                    <a:pt x="2095" y="918"/>
                    <a:pt x="2467" y="672"/>
                  </a:cubicBezTo>
                  <a:cubicBezTo>
                    <a:pt x="2728" y="499"/>
                    <a:pt x="2926" y="230"/>
                    <a:pt x="3107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11904658" y="4418592"/>
              <a:ext cx="626621" cy="2514076"/>
            </a:xfrm>
            <a:custGeom>
              <a:avLst/>
              <a:gdLst>
                <a:gd name="T0" fmla="*/ 1549 w 1859"/>
                <a:gd name="T1" fmla="*/ 0 h 7467"/>
                <a:gd name="T2" fmla="*/ 1549 w 1859"/>
                <a:gd name="T3" fmla="*/ 0 h 7467"/>
                <a:gd name="T4" fmla="*/ 1178 w 1859"/>
                <a:gd name="T5" fmla="*/ 372 h 7467"/>
                <a:gd name="T6" fmla="*/ 1320 w 1859"/>
                <a:gd name="T7" fmla="*/ 585 h 7467"/>
                <a:gd name="T8" fmla="*/ 744 w 1859"/>
                <a:gd name="T9" fmla="*/ 2815 h 7467"/>
                <a:gd name="T10" fmla="*/ 71 w 1859"/>
                <a:gd name="T11" fmla="*/ 6358 h 7467"/>
                <a:gd name="T12" fmla="*/ 293 w 1859"/>
                <a:gd name="T13" fmla="*/ 7165 h 7467"/>
                <a:gd name="T14" fmla="*/ 712 w 1859"/>
                <a:gd name="T15" fmla="*/ 7197 h 7467"/>
                <a:gd name="T16" fmla="*/ 1178 w 1859"/>
                <a:gd name="T17" fmla="*/ 6287 h 7467"/>
                <a:gd name="T18" fmla="*/ 1620 w 1859"/>
                <a:gd name="T19" fmla="*/ 3385 h 7467"/>
                <a:gd name="T20" fmla="*/ 1755 w 1859"/>
                <a:gd name="T21" fmla="*/ 1163 h 7467"/>
                <a:gd name="T22" fmla="*/ 1636 w 1859"/>
                <a:gd name="T23" fmla="*/ 585 h 7467"/>
                <a:gd name="T24" fmla="*/ 1858 w 1859"/>
                <a:gd name="T25" fmla="*/ 348 h 7467"/>
                <a:gd name="T26" fmla="*/ 1549 w 1859"/>
                <a:gd name="T27" fmla="*/ 0 h 7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9" h="7467">
                  <a:moveTo>
                    <a:pt x="1549" y="0"/>
                  </a:moveTo>
                  <a:lnTo>
                    <a:pt x="1549" y="0"/>
                  </a:lnTo>
                  <a:cubicBezTo>
                    <a:pt x="1178" y="372"/>
                    <a:pt x="1178" y="372"/>
                    <a:pt x="1178" y="372"/>
                  </a:cubicBezTo>
                  <a:cubicBezTo>
                    <a:pt x="1178" y="372"/>
                    <a:pt x="1375" y="427"/>
                    <a:pt x="1320" y="585"/>
                  </a:cubicBezTo>
                  <a:cubicBezTo>
                    <a:pt x="1257" y="744"/>
                    <a:pt x="996" y="1629"/>
                    <a:pt x="744" y="2815"/>
                  </a:cubicBezTo>
                  <a:cubicBezTo>
                    <a:pt x="490" y="3994"/>
                    <a:pt x="143" y="6066"/>
                    <a:pt x="71" y="6358"/>
                  </a:cubicBezTo>
                  <a:cubicBezTo>
                    <a:pt x="0" y="6651"/>
                    <a:pt x="95" y="6857"/>
                    <a:pt x="293" y="7165"/>
                  </a:cubicBezTo>
                  <a:cubicBezTo>
                    <a:pt x="490" y="7466"/>
                    <a:pt x="514" y="7458"/>
                    <a:pt x="712" y="7197"/>
                  </a:cubicBezTo>
                  <a:cubicBezTo>
                    <a:pt x="909" y="6936"/>
                    <a:pt x="1051" y="7039"/>
                    <a:pt x="1178" y="6287"/>
                  </a:cubicBezTo>
                  <a:cubicBezTo>
                    <a:pt x="1304" y="5528"/>
                    <a:pt x="1518" y="4049"/>
                    <a:pt x="1620" y="3385"/>
                  </a:cubicBezTo>
                  <a:cubicBezTo>
                    <a:pt x="1723" y="2729"/>
                    <a:pt x="1842" y="1455"/>
                    <a:pt x="1755" y="1163"/>
                  </a:cubicBezTo>
                  <a:cubicBezTo>
                    <a:pt x="1668" y="870"/>
                    <a:pt x="1613" y="712"/>
                    <a:pt x="1636" y="585"/>
                  </a:cubicBezTo>
                  <a:cubicBezTo>
                    <a:pt x="1668" y="459"/>
                    <a:pt x="1858" y="348"/>
                    <a:pt x="1858" y="348"/>
                  </a:cubicBezTo>
                  <a:cubicBezTo>
                    <a:pt x="1858" y="348"/>
                    <a:pt x="1723" y="71"/>
                    <a:pt x="154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186216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Opportunity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0777" y="1278113"/>
            <a:ext cx="4014574" cy="884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ounded Rectangle 21"/>
          <p:cNvSpPr/>
          <p:nvPr/>
        </p:nvSpPr>
        <p:spPr>
          <a:xfrm>
            <a:off x="1531012" y="2288126"/>
            <a:ext cx="3129642" cy="1474049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944" tIns="267806" rIns="237944" bIns="267806" numCol="1" spcCol="1270" anchor="ctr" anchorCtr="0">
            <a:noAutofit/>
          </a:bodyPr>
          <a:lstStyle/>
          <a:p>
            <a:pPr lvl="0" algn="ctr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atin typeface="Kalinga" panose="020B0502040204020203" pitchFamily="34" charset="0"/>
                <a:cs typeface="Kalinga" panose="020B0502040204020203" pitchFamily="34" charset="0"/>
              </a:rPr>
              <a:t>Significant intellectual property assets from the founders</a:t>
            </a:r>
            <a:endParaRPr lang="en-CA" sz="2000" kern="1200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4059" y="2529286"/>
            <a:ext cx="3885071" cy="884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ounded Rectangle 24"/>
          <p:cNvSpPr/>
          <p:nvPr/>
        </p:nvSpPr>
        <p:spPr>
          <a:xfrm>
            <a:off x="4759130" y="3600344"/>
            <a:ext cx="3129642" cy="1474049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944" tIns="267806" rIns="237944" bIns="267806" numCol="1" spcCol="1270" anchor="ctr" anchorCtr="0">
            <a:noAutofit/>
          </a:bodyPr>
          <a:lstStyle/>
          <a:p>
            <a:pPr lvl="0" algn="ctr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latin typeface="Kalinga" panose="020B0502040204020203" pitchFamily="34" charset="0"/>
                <a:cs typeface="Kalinga" panose="020B0502040204020203" pitchFamily="34" charset="0"/>
              </a:rPr>
              <a:t>Space shows great growth prospects.</a:t>
            </a:r>
            <a:endParaRPr lang="en-CA" sz="2000" kern="120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00777" y="3780459"/>
            <a:ext cx="4014574" cy="884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Rounded Rectangle 27"/>
          <p:cNvSpPr/>
          <p:nvPr/>
        </p:nvSpPr>
        <p:spPr>
          <a:xfrm>
            <a:off x="1507711" y="4430998"/>
            <a:ext cx="3129642" cy="1474049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944" tIns="267806" rIns="237944" bIns="267806" numCol="1" spcCol="1270" anchor="ctr" anchorCtr="0">
            <a:noAutofit/>
          </a:bodyPr>
          <a:lstStyle/>
          <a:p>
            <a:pPr lvl="0" algn="ctr" defTabSz="444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>
                <a:latin typeface="Kalinga" panose="020B0502040204020203" pitchFamily="34" charset="0"/>
                <a:cs typeface="Kalinga" panose="020B0502040204020203" pitchFamily="34" charset="0"/>
              </a:rPr>
              <a:t>Large investor ROI.</a:t>
            </a:r>
            <a:endParaRPr lang="en-CA" sz="2000" kern="120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4059" y="5031633"/>
            <a:ext cx="3885071" cy="88442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9" name="Rounded Rectangle 18"/>
          <p:cNvSpPr/>
          <p:nvPr/>
        </p:nvSpPr>
        <p:spPr>
          <a:xfrm>
            <a:off x="4745683" y="1358671"/>
            <a:ext cx="3129642" cy="1474049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944" tIns="267806" rIns="237944" bIns="267806" numCol="1" spcCol="1270" anchor="ctr" anchorCtr="0">
            <a:noAutofit/>
          </a:bodyPr>
          <a:lstStyle/>
          <a:p>
            <a:pPr lvl="0" algn="ctr" defTabSz="444500" rtl="0">
              <a:spcBef>
                <a:spcPct val="0"/>
              </a:spcBef>
            </a:pPr>
            <a:r>
              <a:rPr lang="en-US" sz="2000" b="1" kern="12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$ 54,750 </a:t>
            </a:r>
            <a:r>
              <a:rPr lang="en-US" sz="2000" kern="1200" dirty="0">
                <a:latin typeface="Kalinga" panose="020B0502040204020203" pitchFamily="34" charset="0"/>
                <a:cs typeface="Kalinga" panose="020B0502040204020203" pitchFamily="34" charset="0"/>
              </a:rPr>
              <a:t>equity investment to fund </a:t>
            </a:r>
          </a:p>
          <a:p>
            <a:pPr lvl="0" algn="ctr" defTabSz="444500" rtl="0">
              <a:spcBef>
                <a:spcPct val="0"/>
              </a:spcBef>
            </a:pPr>
            <a:r>
              <a:rPr lang="en-US" sz="2000" kern="1200" dirty="0">
                <a:latin typeface="Kalinga" panose="020B0502040204020203" pitchFamily="34" charset="0"/>
                <a:cs typeface="Kalinga" panose="020B0502040204020203" pitchFamily="34" charset="0"/>
              </a:rPr>
              <a:t>start-up stage.</a:t>
            </a:r>
            <a:endParaRPr lang="en-CA" sz="2000" kern="1200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1006016" y="2564964"/>
            <a:ext cx="887278" cy="887509"/>
          </a:xfrm>
          <a:prstGeom prst="ellipse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7422931" y="3886549"/>
            <a:ext cx="887278" cy="887509"/>
          </a:xfrm>
          <a:prstGeom prst="ellipse">
            <a:avLst/>
          </a:prstGeom>
          <a:solidFill>
            <a:srgbClr val="DF5327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7422931" y="1603464"/>
            <a:ext cx="887278" cy="887509"/>
          </a:xfrm>
          <a:prstGeom prst="ellipse">
            <a:avLst/>
          </a:prstGeom>
          <a:solidFill>
            <a:srgbClr val="9CC56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46" name="Freeform 75"/>
          <p:cNvSpPr>
            <a:spLocks noChangeArrowheads="1"/>
          </p:cNvSpPr>
          <p:nvPr/>
        </p:nvSpPr>
        <p:spPr bwMode="auto">
          <a:xfrm>
            <a:off x="1185320" y="2781468"/>
            <a:ext cx="606355" cy="380063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Freeform 169"/>
          <p:cNvSpPr>
            <a:spLocks noChangeArrowheads="1"/>
          </p:cNvSpPr>
          <p:nvPr/>
        </p:nvSpPr>
        <p:spPr bwMode="auto">
          <a:xfrm>
            <a:off x="7512633" y="4032501"/>
            <a:ext cx="474615" cy="468789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Freeform 142"/>
          <p:cNvSpPr>
            <a:spLocks noChangeArrowheads="1"/>
          </p:cNvSpPr>
          <p:nvPr/>
        </p:nvSpPr>
        <p:spPr bwMode="auto">
          <a:xfrm>
            <a:off x="7762816" y="1742755"/>
            <a:ext cx="395076" cy="525877"/>
          </a:xfrm>
          <a:custGeom>
            <a:avLst/>
            <a:gdLst>
              <a:gd name="T0" fmla="*/ 359 w 651"/>
              <a:gd name="T1" fmla="*/ 0 h 1145"/>
              <a:gd name="T2" fmla="*/ 359 w 651"/>
              <a:gd name="T3" fmla="*/ 0 h 1145"/>
              <a:gd name="T4" fmla="*/ 359 w 651"/>
              <a:gd name="T5" fmla="*/ 107 h 1145"/>
              <a:gd name="T6" fmla="*/ 638 w 651"/>
              <a:gd name="T7" fmla="*/ 321 h 1145"/>
              <a:gd name="T8" fmla="*/ 503 w 651"/>
              <a:gd name="T9" fmla="*/ 321 h 1145"/>
              <a:gd name="T10" fmla="*/ 359 w 651"/>
              <a:gd name="T11" fmla="*/ 210 h 1145"/>
              <a:gd name="T12" fmla="*/ 359 w 651"/>
              <a:gd name="T13" fmla="*/ 482 h 1145"/>
              <a:gd name="T14" fmla="*/ 650 w 651"/>
              <a:gd name="T15" fmla="*/ 748 h 1145"/>
              <a:gd name="T16" fmla="*/ 535 w 651"/>
              <a:gd name="T17" fmla="*/ 963 h 1145"/>
              <a:gd name="T18" fmla="*/ 354 w 651"/>
              <a:gd name="T19" fmla="*/ 1012 h 1145"/>
              <a:gd name="T20" fmla="*/ 354 w 651"/>
              <a:gd name="T21" fmla="*/ 1144 h 1145"/>
              <a:gd name="T22" fmla="*/ 288 w 651"/>
              <a:gd name="T23" fmla="*/ 1144 h 1145"/>
              <a:gd name="T24" fmla="*/ 288 w 651"/>
              <a:gd name="T25" fmla="*/ 1012 h 1145"/>
              <a:gd name="T26" fmla="*/ 75 w 651"/>
              <a:gd name="T27" fmla="*/ 942 h 1145"/>
              <a:gd name="T28" fmla="*/ 0 w 651"/>
              <a:gd name="T29" fmla="*/ 761 h 1145"/>
              <a:gd name="T30" fmla="*/ 132 w 651"/>
              <a:gd name="T31" fmla="*/ 761 h 1145"/>
              <a:gd name="T32" fmla="*/ 288 w 651"/>
              <a:gd name="T33" fmla="*/ 905 h 1145"/>
              <a:gd name="T34" fmla="*/ 288 w 651"/>
              <a:gd name="T35" fmla="*/ 600 h 1145"/>
              <a:gd name="T36" fmla="*/ 17 w 651"/>
              <a:gd name="T37" fmla="*/ 342 h 1145"/>
              <a:gd name="T38" fmla="*/ 128 w 651"/>
              <a:gd name="T39" fmla="*/ 148 h 1145"/>
              <a:gd name="T40" fmla="*/ 292 w 651"/>
              <a:gd name="T41" fmla="*/ 107 h 1145"/>
              <a:gd name="T42" fmla="*/ 292 w 651"/>
              <a:gd name="T43" fmla="*/ 0 h 1145"/>
              <a:gd name="T44" fmla="*/ 359 w 651"/>
              <a:gd name="T45" fmla="*/ 0 h 1145"/>
              <a:gd name="T46" fmla="*/ 292 w 651"/>
              <a:gd name="T47" fmla="*/ 210 h 1145"/>
              <a:gd name="T48" fmla="*/ 292 w 651"/>
              <a:gd name="T49" fmla="*/ 210 h 1145"/>
              <a:gd name="T50" fmla="*/ 144 w 651"/>
              <a:gd name="T51" fmla="*/ 333 h 1145"/>
              <a:gd name="T52" fmla="*/ 292 w 651"/>
              <a:gd name="T53" fmla="*/ 465 h 1145"/>
              <a:gd name="T54" fmla="*/ 292 w 651"/>
              <a:gd name="T55" fmla="*/ 210 h 1145"/>
              <a:gd name="T56" fmla="*/ 359 w 651"/>
              <a:gd name="T57" fmla="*/ 905 h 1145"/>
              <a:gd name="T58" fmla="*/ 359 w 651"/>
              <a:gd name="T59" fmla="*/ 905 h 1145"/>
              <a:gd name="T60" fmla="*/ 515 w 651"/>
              <a:gd name="T61" fmla="*/ 765 h 1145"/>
              <a:gd name="T62" fmla="*/ 359 w 651"/>
              <a:gd name="T63" fmla="*/ 617 h 1145"/>
              <a:gd name="T64" fmla="*/ 359 w 651"/>
              <a:gd name="T65" fmla="*/ 905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1" h="1145">
                <a:moveTo>
                  <a:pt x="359" y="0"/>
                </a:moveTo>
                <a:lnTo>
                  <a:pt x="359" y="0"/>
                </a:lnTo>
                <a:cubicBezTo>
                  <a:pt x="359" y="107"/>
                  <a:pt x="359" y="107"/>
                  <a:pt x="359" y="107"/>
                </a:cubicBezTo>
                <a:cubicBezTo>
                  <a:pt x="416" y="107"/>
                  <a:pt x="634" y="115"/>
                  <a:pt x="638" y="321"/>
                </a:cubicBezTo>
                <a:cubicBezTo>
                  <a:pt x="503" y="321"/>
                  <a:pt x="503" y="321"/>
                  <a:pt x="503" y="321"/>
                </a:cubicBezTo>
                <a:cubicBezTo>
                  <a:pt x="498" y="234"/>
                  <a:pt x="432" y="214"/>
                  <a:pt x="359" y="210"/>
                </a:cubicBezTo>
                <a:cubicBezTo>
                  <a:pt x="359" y="482"/>
                  <a:pt x="359" y="482"/>
                  <a:pt x="359" y="482"/>
                </a:cubicBezTo>
                <a:cubicBezTo>
                  <a:pt x="490" y="518"/>
                  <a:pt x="650" y="568"/>
                  <a:pt x="650" y="748"/>
                </a:cubicBezTo>
                <a:cubicBezTo>
                  <a:pt x="650" y="876"/>
                  <a:pt x="568" y="942"/>
                  <a:pt x="535" y="963"/>
                </a:cubicBezTo>
                <a:cubicBezTo>
                  <a:pt x="473" y="1004"/>
                  <a:pt x="400" y="1008"/>
                  <a:pt x="354" y="1012"/>
                </a:cubicBezTo>
                <a:cubicBezTo>
                  <a:pt x="354" y="1144"/>
                  <a:pt x="354" y="1144"/>
                  <a:pt x="354" y="1144"/>
                </a:cubicBezTo>
                <a:cubicBezTo>
                  <a:pt x="288" y="1144"/>
                  <a:pt x="288" y="1144"/>
                  <a:pt x="288" y="1144"/>
                </a:cubicBezTo>
                <a:cubicBezTo>
                  <a:pt x="288" y="1012"/>
                  <a:pt x="288" y="1012"/>
                  <a:pt x="288" y="1012"/>
                </a:cubicBezTo>
                <a:cubicBezTo>
                  <a:pt x="231" y="1012"/>
                  <a:pt x="152" y="1012"/>
                  <a:pt x="75" y="942"/>
                </a:cubicBezTo>
                <a:cubicBezTo>
                  <a:pt x="5" y="880"/>
                  <a:pt x="0" y="815"/>
                  <a:pt x="0" y="761"/>
                </a:cubicBezTo>
                <a:cubicBezTo>
                  <a:pt x="132" y="761"/>
                  <a:pt x="132" y="761"/>
                  <a:pt x="132" y="761"/>
                </a:cubicBezTo>
                <a:cubicBezTo>
                  <a:pt x="128" y="819"/>
                  <a:pt x="165" y="901"/>
                  <a:pt x="288" y="905"/>
                </a:cubicBezTo>
                <a:cubicBezTo>
                  <a:pt x="288" y="600"/>
                  <a:pt x="288" y="600"/>
                  <a:pt x="288" y="600"/>
                </a:cubicBezTo>
                <a:cubicBezTo>
                  <a:pt x="75" y="535"/>
                  <a:pt x="17" y="482"/>
                  <a:pt x="17" y="342"/>
                </a:cubicBezTo>
                <a:cubicBezTo>
                  <a:pt x="17" y="234"/>
                  <a:pt x="83" y="177"/>
                  <a:pt x="128" y="148"/>
                </a:cubicBezTo>
                <a:cubicBezTo>
                  <a:pt x="186" y="111"/>
                  <a:pt x="255" y="111"/>
                  <a:pt x="292" y="107"/>
                </a:cubicBezTo>
                <a:cubicBezTo>
                  <a:pt x="292" y="0"/>
                  <a:pt x="292" y="0"/>
                  <a:pt x="292" y="0"/>
                </a:cubicBezTo>
                <a:lnTo>
                  <a:pt x="359" y="0"/>
                </a:lnTo>
                <a:close/>
                <a:moveTo>
                  <a:pt x="292" y="210"/>
                </a:moveTo>
                <a:lnTo>
                  <a:pt x="292" y="210"/>
                </a:lnTo>
                <a:cubicBezTo>
                  <a:pt x="152" y="226"/>
                  <a:pt x="144" y="308"/>
                  <a:pt x="144" y="333"/>
                </a:cubicBezTo>
                <a:cubicBezTo>
                  <a:pt x="144" y="419"/>
                  <a:pt x="227" y="444"/>
                  <a:pt x="292" y="465"/>
                </a:cubicBezTo>
                <a:lnTo>
                  <a:pt x="292" y="210"/>
                </a:lnTo>
                <a:close/>
                <a:moveTo>
                  <a:pt x="359" y="905"/>
                </a:moveTo>
                <a:lnTo>
                  <a:pt x="359" y="905"/>
                </a:lnTo>
                <a:cubicBezTo>
                  <a:pt x="469" y="901"/>
                  <a:pt x="515" y="831"/>
                  <a:pt x="515" y="765"/>
                </a:cubicBezTo>
                <a:cubicBezTo>
                  <a:pt x="515" y="667"/>
                  <a:pt x="424" y="637"/>
                  <a:pt x="359" y="617"/>
                </a:cubicBezTo>
                <a:lnTo>
                  <a:pt x="359" y="90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ato Regular"/>
              <a:cs typeface="Lato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0530" y="4686604"/>
            <a:ext cx="887278" cy="887509"/>
            <a:chOff x="789151" y="4684822"/>
            <a:chExt cx="887278" cy="887509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 bwMode="auto">
            <a:xfrm>
              <a:off x="789151" y="4684822"/>
              <a:ext cx="887278" cy="887509"/>
            </a:xfrm>
            <a:prstGeom prst="ellipse">
              <a:avLst/>
            </a:prstGeom>
            <a:solidFill>
              <a:srgbClr val="F69200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4">
                <a:defRPr/>
              </a:pPr>
              <a:endParaRPr lang="en-US" dirty="0">
                <a:latin typeface="Lato Light"/>
              </a:endParaRPr>
            </a:p>
          </p:txBody>
        </p:sp>
        <p:sp>
          <p:nvSpPr>
            <p:cNvPr id="31" name="Freeform 101"/>
            <p:cNvSpPr>
              <a:spLocks noChangeArrowheads="1"/>
            </p:cNvSpPr>
            <p:nvPr/>
          </p:nvSpPr>
          <p:spPr bwMode="auto">
            <a:xfrm>
              <a:off x="1011843" y="4897309"/>
              <a:ext cx="319278" cy="483210"/>
            </a:xfrm>
            <a:custGeom>
              <a:avLst/>
              <a:gdLst>
                <a:gd name="T0" fmla="*/ 0 w 737"/>
                <a:gd name="T1" fmla="*/ 323 h 1061"/>
                <a:gd name="T2" fmla="*/ 35 w 737"/>
                <a:gd name="T3" fmla="*/ 1060 h 1061"/>
                <a:gd name="T4" fmla="*/ 736 w 737"/>
                <a:gd name="T5" fmla="*/ 1024 h 1061"/>
                <a:gd name="T6" fmla="*/ 724 w 737"/>
                <a:gd name="T7" fmla="*/ 6 h 1061"/>
                <a:gd name="T8" fmla="*/ 12 w 737"/>
                <a:gd name="T9" fmla="*/ 6 h 1061"/>
                <a:gd name="T10" fmla="*/ 171 w 737"/>
                <a:gd name="T11" fmla="*/ 983 h 1061"/>
                <a:gd name="T12" fmla="*/ 82 w 737"/>
                <a:gd name="T13" fmla="*/ 989 h 1061"/>
                <a:gd name="T14" fmla="*/ 82 w 737"/>
                <a:gd name="T15" fmla="*/ 895 h 1061"/>
                <a:gd name="T16" fmla="*/ 171 w 737"/>
                <a:gd name="T17" fmla="*/ 983 h 1061"/>
                <a:gd name="T18" fmla="*/ 165 w 737"/>
                <a:gd name="T19" fmla="*/ 818 h 1061"/>
                <a:gd name="T20" fmla="*/ 76 w 737"/>
                <a:gd name="T21" fmla="*/ 736 h 1061"/>
                <a:gd name="T22" fmla="*/ 171 w 737"/>
                <a:gd name="T23" fmla="*/ 736 h 1061"/>
                <a:gd name="T24" fmla="*/ 171 w 737"/>
                <a:gd name="T25" fmla="*/ 647 h 1061"/>
                <a:gd name="T26" fmla="*/ 76 w 737"/>
                <a:gd name="T27" fmla="*/ 647 h 1061"/>
                <a:gd name="T28" fmla="*/ 165 w 737"/>
                <a:gd name="T29" fmla="*/ 565 h 1061"/>
                <a:gd name="T30" fmla="*/ 335 w 737"/>
                <a:gd name="T31" fmla="*/ 983 h 1061"/>
                <a:gd name="T32" fmla="*/ 247 w 737"/>
                <a:gd name="T33" fmla="*/ 989 h 1061"/>
                <a:gd name="T34" fmla="*/ 247 w 737"/>
                <a:gd name="T35" fmla="*/ 895 h 1061"/>
                <a:gd name="T36" fmla="*/ 335 w 737"/>
                <a:gd name="T37" fmla="*/ 983 h 1061"/>
                <a:gd name="T38" fmla="*/ 329 w 737"/>
                <a:gd name="T39" fmla="*/ 818 h 1061"/>
                <a:gd name="T40" fmla="*/ 241 w 737"/>
                <a:gd name="T41" fmla="*/ 736 h 1061"/>
                <a:gd name="T42" fmla="*/ 335 w 737"/>
                <a:gd name="T43" fmla="*/ 736 h 1061"/>
                <a:gd name="T44" fmla="*/ 335 w 737"/>
                <a:gd name="T45" fmla="*/ 647 h 1061"/>
                <a:gd name="T46" fmla="*/ 241 w 737"/>
                <a:gd name="T47" fmla="*/ 647 h 1061"/>
                <a:gd name="T48" fmla="*/ 329 w 737"/>
                <a:gd name="T49" fmla="*/ 565 h 1061"/>
                <a:gd name="T50" fmla="*/ 335 w 737"/>
                <a:gd name="T51" fmla="*/ 482 h 1061"/>
                <a:gd name="T52" fmla="*/ 82 w 737"/>
                <a:gd name="T53" fmla="*/ 488 h 1061"/>
                <a:gd name="T54" fmla="*/ 82 w 737"/>
                <a:gd name="T55" fmla="*/ 400 h 1061"/>
                <a:gd name="T56" fmla="*/ 335 w 737"/>
                <a:gd name="T57" fmla="*/ 482 h 1061"/>
                <a:gd name="T58" fmla="*/ 494 w 737"/>
                <a:gd name="T59" fmla="*/ 989 h 1061"/>
                <a:gd name="T60" fmla="*/ 412 w 737"/>
                <a:gd name="T61" fmla="*/ 901 h 1061"/>
                <a:gd name="T62" fmla="*/ 500 w 737"/>
                <a:gd name="T63" fmla="*/ 901 h 1061"/>
                <a:gd name="T64" fmla="*/ 500 w 737"/>
                <a:gd name="T65" fmla="*/ 812 h 1061"/>
                <a:gd name="T66" fmla="*/ 412 w 737"/>
                <a:gd name="T67" fmla="*/ 812 h 1061"/>
                <a:gd name="T68" fmla="*/ 494 w 737"/>
                <a:gd name="T69" fmla="*/ 730 h 1061"/>
                <a:gd name="T70" fmla="*/ 500 w 737"/>
                <a:gd name="T71" fmla="*/ 647 h 1061"/>
                <a:gd name="T72" fmla="*/ 418 w 737"/>
                <a:gd name="T73" fmla="*/ 653 h 1061"/>
                <a:gd name="T74" fmla="*/ 418 w 737"/>
                <a:gd name="T75" fmla="*/ 565 h 1061"/>
                <a:gd name="T76" fmla="*/ 500 w 737"/>
                <a:gd name="T77" fmla="*/ 647 h 1061"/>
                <a:gd name="T78" fmla="*/ 494 w 737"/>
                <a:gd name="T79" fmla="*/ 488 h 1061"/>
                <a:gd name="T80" fmla="*/ 412 w 737"/>
                <a:gd name="T81" fmla="*/ 406 h 1061"/>
                <a:gd name="T82" fmla="*/ 500 w 737"/>
                <a:gd name="T83" fmla="*/ 406 h 1061"/>
                <a:gd name="T84" fmla="*/ 665 w 737"/>
                <a:gd name="T85" fmla="*/ 983 h 1061"/>
                <a:gd name="T86" fmla="*/ 577 w 737"/>
                <a:gd name="T87" fmla="*/ 983 h 1061"/>
                <a:gd name="T88" fmla="*/ 659 w 737"/>
                <a:gd name="T89" fmla="*/ 895 h 1061"/>
                <a:gd name="T90" fmla="*/ 665 w 737"/>
                <a:gd name="T91" fmla="*/ 812 h 1061"/>
                <a:gd name="T92" fmla="*/ 583 w 737"/>
                <a:gd name="T93" fmla="*/ 818 h 1061"/>
                <a:gd name="T94" fmla="*/ 583 w 737"/>
                <a:gd name="T95" fmla="*/ 730 h 1061"/>
                <a:gd name="T96" fmla="*/ 665 w 737"/>
                <a:gd name="T97" fmla="*/ 812 h 1061"/>
                <a:gd name="T98" fmla="*/ 659 w 737"/>
                <a:gd name="T99" fmla="*/ 653 h 1061"/>
                <a:gd name="T100" fmla="*/ 577 w 737"/>
                <a:gd name="T101" fmla="*/ 571 h 1061"/>
                <a:gd name="T102" fmla="*/ 665 w 737"/>
                <a:gd name="T103" fmla="*/ 571 h 1061"/>
                <a:gd name="T104" fmla="*/ 665 w 737"/>
                <a:gd name="T105" fmla="*/ 482 h 1061"/>
                <a:gd name="T106" fmla="*/ 577 w 737"/>
                <a:gd name="T107" fmla="*/ 482 h 1061"/>
                <a:gd name="T108" fmla="*/ 659 w 737"/>
                <a:gd name="T109" fmla="*/ 400 h 1061"/>
                <a:gd name="T110" fmla="*/ 65 w 737"/>
                <a:gd name="T111" fmla="*/ 76 h 1061"/>
                <a:gd name="T112" fmla="*/ 82 w 737"/>
                <a:gd name="T113" fmla="*/ 58 h 1061"/>
                <a:gd name="T114" fmla="*/ 683 w 737"/>
                <a:gd name="T115" fmla="*/ 76 h 1061"/>
                <a:gd name="T116" fmla="*/ 659 w 737"/>
                <a:gd name="T117" fmla="*/ 265 h 1061"/>
                <a:gd name="T118" fmla="*/ 65 w 737"/>
                <a:gd name="T119" fmla="*/ 24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7" h="1061">
                  <a:moveTo>
                    <a:pt x="0" y="312"/>
                  </a:moveTo>
                  <a:lnTo>
                    <a:pt x="0" y="312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36"/>
                    <a:pt x="6" y="1042"/>
                    <a:pt x="12" y="1048"/>
                  </a:cubicBezTo>
                  <a:cubicBezTo>
                    <a:pt x="17" y="1054"/>
                    <a:pt x="29" y="1060"/>
                    <a:pt x="35" y="1060"/>
                  </a:cubicBezTo>
                  <a:cubicBezTo>
                    <a:pt x="700" y="1060"/>
                    <a:pt x="700" y="1060"/>
                    <a:pt x="700" y="1060"/>
                  </a:cubicBezTo>
                  <a:cubicBezTo>
                    <a:pt x="712" y="1060"/>
                    <a:pt x="718" y="1054"/>
                    <a:pt x="724" y="1048"/>
                  </a:cubicBezTo>
                  <a:cubicBezTo>
                    <a:pt x="736" y="1042"/>
                    <a:pt x="736" y="1036"/>
                    <a:pt x="736" y="1024"/>
                  </a:cubicBezTo>
                  <a:cubicBezTo>
                    <a:pt x="736" y="323"/>
                    <a:pt x="736" y="323"/>
                    <a:pt x="736" y="323"/>
                  </a:cubicBezTo>
                  <a:cubicBezTo>
                    <a:pt x="736" y="35"/>
                    <a:pt x="736" y="35"/>
                    <a:pt x="736" y="35"/>
                  </a:cubicBezTo>
                  <a:cubicBezTo>
                    <a:pt x="736" y="23"/>
                    <a:pt x="736" y="17"/>
                    <a:pt x="724" y="6"/>
                  </a:cubicBezTo>
                  <a:cubicBezTo>
                    <a:pt x="718" y="0"/>
                    <a:pt x="712" y="0"/>
                    <a:pt x="70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17" y="0"/>
                    <a:pt x="12" y="6"/>
                  </a:cubicBezTo>
                  <a:cubicBezTo>
                    <a:pt x="6" y="17"/>
                    <a:pt x="0" y="23"/>
                    <a:pt x="0" y="35"/>
                  </a:cubicBezTo>
                  <a:cubicBezTo>
                    <a:pt x="0" y="312"/>
                    <a:pt x="0" y="312"/>
                    <a:pt x="0" y="312"/>
                  </a:cubicBezTo>
                  <a:close/>
                  <a:moveTo>
                    <a:pt x="171" y="983"/>
                  </a:moveTo>
                  <a:lnTo>
                    <a:pt x="171" y="983"/>
                  </a:lnTo>
                  <a:lnTo>
                    <a:pt x="165" y="989"/>
                  </a:lnTo>
                  <a:cubicBezTo>
                    <a:pt x="82" y="989"/>
                    <a:pt x="82" y="989"/>
                    <a:pt x="82" y="989"/>
                  </a:cubicBezTo>
                  <a:lnTo>
                    <a:pt x="76" y="983"/>
                  </a:lnTo>
                  <a:cubicBezTo>
                    <a:pt x="76" y="901"/>
                    <a:pt x="76" y="901"/>
                    <a:pt x="76" y="901"/>
                  </a:cubicBezTo>
                  <a:lnTo>
                    <a:pt x="82" y="895"/>
                  </a:lnTo>
                  <a:cubicBezTo>
                    <a:pt x="165" y="895"/>
                    <a:pt x="165" y="895"/>
                    <a:pt x="165" y="895"/>
                  </a:cubicBezTo>
                  <a:lnTo>
                    <a:pt x="171" y="901"/>
                  </a:lnTo>
                  <a:lnTo>
                    <a:pt x="171" y="983"/>
                  </a:lnTo>
                  <a:close/>
                  <a:moveTo>
                    <a:pt x="171" y="812"/>
                  </a:moveTo>
                  <a:lnTo>
                    <a:pt x="171" y="812"/>
                  </a:lnTo>
                  <a:cubicBezTo>
                    <a:pt x="171" y="818"/>
                    <a:pt x="165" y="818"/>
                    <a:pt x="165" y="818"/>
                  </a:cubicBezTo>
                  <a:cubicBezTo>
                    <a:pt x="82" y="818"/>
                    <a:pt x="82" y="818"/>
                    <a:pt x="82" y="818"/>
                  </a:cubicBezTo>
                  <a:cubicBezTo>
                    <a:pt x="82" y="818"/>
                    <a:pt x="76" y="818"/>
                    <a:pt x="76" y="812"/>
                  </a:cubicBezTo>
                  <a:cubicBezTo>
                    <a:pt x="76" y="736"/>
                    <a:pt x="76" y="736"/>
                    <a:pt x="76" y="736"/>
                  </a:cubicBezTo>
                  <a:cubicBezTo>
                    <a:pt x="76" y="730"/>
                    <a:pt x="82" y="730"/>
                    <a:pt x="82" y="730"/>
                  </a:cubicBezTo>
                  <a:cubicBezTo>
                    <a:pt x="165" y="730"/>
                    <a:pt x="165" y="730"/>
                    <a:pt x="165" y="730"/>
                  </a:cubicBezTo>
                  <a:cubicBezTo>
                    <a:pt x="165" y="730"/>
                    <a:pt x="171" y="730"/>
                    <a:pt x="171" y="736"/>
                  </a:cubicBezTo>
                  <a:lnTo>
                    <a:pt x="171" y="812"/>
                  </a:lnTo>
                  <a:close/>
                  <a:moveTo>
                    <a:pt x="171" y="647"/>
                  </a:moveTo>
                  <a:lnTo>
                    <a:pt x="171" y="647"/>
                  </a:lnTo>
                  <a:cubicBezTo>
                    <a:pt x="171" y="653"/>
                    <a:pt x="165" y="653"/>
                    <a:pt x="165" y="653"/>
                  </a:cubicBezTo>
                  <a:cubicBezTo>
                    <a:pt x="82" y="653"/>
                    <a:pt x="82" y="653"/>
                    <a:pt x="82" y="653"/>
                  </a:cubicBezTo>
                  <a:cubicBezTo>
                    <a:pt x="82" y="653"/>
                    <a:pt x="76" y="653"/>
                    <a:pt x="76" y="647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65"/>
                    <a:pt x="82" y="565"/>
                    <a:pt x="82" y="565"/>
                  </a:cubicBezTo>
                  <a:cubicBezTo>
                    <a:pt x="165" y="565"/>
                    <a:pt x="165" y="565"/>
                    <a:pt x="165" y="565"/>
                  </a:cubicBezTo>
                  <a:cubicBezTo>
                    <a:pt x="165" y="565"/>
                    <a:pt x="171" y="565"/>
                    <a:pt x="171" y="571"/>
                  </a:cubicBezTo>
                  <a:lnTo>
                    <a:pt x="171" y="647"/>
                  </a:lnTo>
                  <a:close/>
                  <a:moveTo>
                    <a:pt x="335" y="983"/>
                  </a:moveTo>
                  <a:lnTo>
                    <a:pt x="335" y="983"/>
                  </a:lnTo>
                  <a:lnTo>
                    <a:pt x="329" y="989"/>
                  </a:lnTo>
                  <a:cubicBezTo>
                    <a:pt x="247" y="989"/>
                    <a:pt x="247" y="989"/>
                    <a:pt x="247" y="989"/>
                  </a:cubicBezTo>
                  <a:lnTo>
                    <a:pt x="241" y="983"/>
                  </a:lnTo>
                  <a:cubicBezTo>
                    <a:pt x="241" y="901"/>
                    <a:pt x="241" y="901"/>
                    <a:pt x="241" y="901"/>
                  </a:cubicBezTo>
                  <a:lnTo>
                    <a:pt x="247" y="895"/>
                  </a:lnTo>
                  <a:cubicBezTo>
                    <a:pt x="329" y="895"/>
                    <a:pt x="329" y="895"/>
                    <a:pt x="329" y="895"/>
                  </a:cubicBezTo>
                  <a:lnTo>
                    <a:pt x="335" y="901"/>
                  </a:lnTo>
                  <a:lnTo>
                    <a:pt x="335" y="983"/>
                  </a:lnTo>
                  <a:close/>
                  <a:moveTo>
                    <a:pt x="335" y="812"/>
                  </a:moveTo>
                  <a:lnTo>
                    <a:pt x="335" y="812"/>
                  </a:lnTo>
                  <a:cubicBezTo>
                    <a:pt x="335" y="818"/>
                    <a:pt x="329" y="818"/>
                    <a:pt x="329" y="818"/>
                  </a:cubicBezTo>
                  <a:cubicBezTo>
                    <a:pt x="247" y="818"/>
                    <a:pt x="247" y="818"/>
                    <a:pt x="247" y="818"/>
                  </a:cubicBezTo>
                  <a:cubicBezTo>
                    <a:pt x="247" y="818"/>
                    <a:pt x="241" y="818"/>
                    <a:pt x="241" y="812"/>
                  </a:cubicBezTo>
                  <a:cubicBezTo>
                    <a:pt x="241" y="736"/>
                    <a:pt x="241" y="736"/>
                    <a:pt x="241" y="736"/>
                  </a:cubicBezTo>
                  <a:cubicBezTo>
                    <a:pt x="241" y="730"/>
                    <a:pt x="247" y="730"/>
                    <a:pt x="247" y="730"/>
                  </a:cubicBezTo>
                  <a:cubicBezTo>
                    <a:pt x="329" y="730"/>
                    <a:pt x="329" y="730"/>
                    <a:pt x="329" y="730"/>
                  </a:cubicBezTo>
                  <a:cubicBezTo>
                    <a:pt x="329" y="730"/>
                    <a:pt x="335" y="730"/>
                    <a:pt x="335" y="736"/>
                  </a:cubicBezTo>
                  <a:lnTo>
                    <a:pt x="335" y="812"/>
                  </a:lnTo>
                  <a:close/>
                  <a:moveTo>
                    <a:pt x="335" y="647"/>
                  </a:moveTo>
                  <a:lnTo>
                    <a:pt x="335" y="647"/>
                  </a:lnTo>
                  <a:cubicBezTo>
                    <a:pt x="335" y="653"/>
                    <a:pt x="329" y="653"/>
                    <a:pt x="329" y="653"/>
                  </a:cubicBezTo>
                  <a:cubicBezTo>
                    <a:pt x="247" y="653"/>
                    <a:pt x="247" y="653"/>
                    <a:pt x="247" y="653"/>
                  </a:cubicBezTo>
                  <a:cubicBezTo>
                    <a:pt x="247" y="653"/>
                    <a:pt x="241" y="653"/>
                    <a:pt x="241" y="647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565"/>
                    <a:pt x="247" y="565"/>
                    <a:pt x="247" y="565"/>
                  </a:cubicBezTo>
                  <a:cubicBezTo>
                    <a:pt x="329" y="565"/>
                    <a:pt x="329" y="565"/>
                    <a:pt x="329" y="565"/>
                  </a:cubicBezTo>
                  <a:cubicBezTo>
                    <a:pt x="329" y="565"/>
                    <a:pt x="335" y="565"/>
                    <a:pt x="335" y="571"/>
                  </a:cubicBezTo>
                  <a:lnTo>
                    <a:pt x="335" y="647"/>
                  </a:lnTo>
                  <a:close/>
                  <a:moveTo>
                    <a:pt x="335" y="482"/>
                  </a:moveTo>
                  <a:lnTo>
                    <a:pt x="335" y="482"/>
                  </a:lnTo>
                  <a:cubicBezTo>
                    <a:pt x="335" y="488"/>
                    <a:pt x="329" y="488"/>
                    <a:pt x="329" y="488"/>
                  </a:cubicBezTo>
                  <a:cubicBezTo>
                    <a:pt x="82" y="488"/>
                    <a:pt x="82" y="488"/>
                    <a:pt x="82" y="488"/>
                  </a:cubicBezTo>
                  <a:cubicBezTo>
                    <a:pt x="82" y="488"/>
                    <a:pt x="76" y="488"/>
                    <a:pt x="76" y="482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6" y="400"/>
                    <a:pt x="82" y="400"/>
                    <a:pt x="82" y="400"/>
                  </a:cubicBezTo>
                  <a:cubicBezTo>
                    <a:pt x="329" y="400"/>
                    <a:pt x="329" y="400"/>
                    <a:pt x="329" y="400"/>
                  </a:cubicBezTo>
                  <a:cubicBezTo>
                    <a:pt x="329" y="400"/>
                    <a:pt x="335" y="400"/>
                    <a:pt x="335" y="406"/>
                  </a:cubicBezTo>
                  <a:lnTo>
                    <a:pt x="335" y="482"/>
                  </a:lnTo>
                  <a:close/>
                  <a:moveTo>
                    <a:pt x="500" y="983"/>
                  </a:moveTo>
                  <a:lnTo>
                    <a:pt x="500" y="983"/>
                  </a:lnTo>
                  <a:cubicBezTo>
                    <a:pt x="500" y="983"/>
                    <a:pt x="500" y="989"/>
                    <a:pt x="494" y="989"/>
                  </a:cubicBezTo>
                  <a:cubicBezTo>
                    <a:pt x="418" y="989"/>
                    <a:pt x="418" y="989"/>
                    <a:pt x="418" y="989"/>
                  </a:cubicBezTo>
                  <a:cubicBezTo>
                    <a:pt x="412" y="989"/>
                    <a:pt x="412" y="983"/>
                    <a:pt x="412" y="983"/>
                  </a:cubicBezTo>
                  <a:cubicBezTo>
                    <a:pt x="412" y="901"/>
                    <a:pt x="412" y="901"/>
                    <a:pt x="412" y="901"/>
                  </a:cubicBezTo>
                  <a:cubicBezTo>
                    <a:pt x="412" y="901"/>
                    <a:pt x="412" y="895"/>
                    <a:pt x="418" y="895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0" y="895"/>
                    <a:pt x="500" y="901"/>
                    <a:pt x="500" y="901"/>
                  </a:cubicBezTo>
                  <a:lnTo>
                    <a:pt x="500" y="983"/>
                  </a:lnTo>
                  <a:close/>
                  <a:moveTo>
                    <a:pt x="500" y="812"/>
                  </a:moveTo>
                  <a:lnTo>
                    <a:pt x="500" y="812"/>
                  </a:lnTo>
                  <a:cubicBezTo>
                    <a:pt x="500" y="818"/>
                    <a:pt x="494" y="818"/>
                    <a:pt x="494" y="818"/>
                  </a:cubicBezTo>
                  <a:cubicBezTo>
                    <a:pt x="418" y="818"/>
                    <a:pt x="418" y="818"/>
                    <a:pt x="418" y="818"/>
                  </a:cubicBezTo>
                  <a:cubicBezTo>
                    <a:pt x="412" y="818"/>
                    <a:pt x="412" y="818"/>
                    <a:pt x="412" y="812"/>
                  </a:cubicBezTo>
                  <a:cubicBezTo>
                    <a:pt x="412" y="736"/>
                    <a:pt x="412" y="736"/>
                    <a:pt x="412" y="736"/>
                  </a:cubicBezTo>
                  <a:cubicBezTo>
                    <a:pt x="412" y="730"/>
                    <a:pt x="412" y="730"/>
                    <a:pt x="418" y="730"/>
                  </a:cubicBezTo>
                  <a:cubicBezTo>
                    <a:pt x="494" y="730"/>
                    <a:pt x="494" y="730"/>
                    <a:pt x="494" y="730"/>
                  </a:cubicBezTo>
                  <a:cubicBezTo>
                    <a:pt x="494" y="730"/>
                    <a:pt x="500" y="730"/>
                    <a:pt x="500" y="736"/>
                  </a:cubicBezTo>
                  <a:lnTo>
                    <a:pt x="500" y="812"/>
                  </a:lnTo>
                  <a:close/>
                  <a:moveTo>
                    <a:pt x="500" y="647"/>
                  </a:moveTo>
                  <a:lnTo>
                    <a:pt x="500" y="647"/>
                  </a:lnTo>
                  <a:cubicBezTo>
                    <a:pt x="500" y="653"/>
                    <a:pt x="494" y="653"/>
                    <a:pt x="494" y="653"/>
                  </a:cubicBezTo>
                  <a:cubicBezTo>
                    <a:pt x="418" y="653"/>
                    <a:pt x="418" y="653"/>
                    <a:pt x="418" y="653"/>
                  </a:cubicBezTo>
                  <a:cubicBezTo>
                    <a:pt x="412" y="653"/>
                    <a:pt x="412" y="653"/>
                    <a:pt x="412" y="647"/>
                  </a:cubicBezTo>
                  <a:cubicBezTo>
                    <a:pt x="412" y="571"/>
                    <a:pt x="412" y="571"/>
                    <a:pt x="412" y="571"/>
                  </a:cubicBezTo>
                  <a:cubicBezTo>
                    <a:pt x="412" y="565"/>
                    <a:pt x="412" y="565"/>
                    <a:pt x="418" y="565"/>
                  </a:cubicBezTo>
                  <a:cubicBezTo>
                    <a:pt x="494" y="565"/>
                    <a:pt x="494" y="565"/>
                    <a:pt x="494" y="565"/>
                  </a:cubicBezTo>
                  <a:cubicBezTo>
                    <a:pt x="500" y="565"/>
                    <a:pt x="500" y="565"/>
                    <a:pt x="500" y="571"/>
                  </a:cubicBezTo>
                  <a:lnTo>
                    <a:pt x="500" y="647"/>
                  </a:lnTo>
                  <a:close/>
                  <a:moveTo>
                    <a:pt x="500" y="482"/>
                  </a:moveTo>
                  <a:lnTo>
                    <a:pt x="500" y="482"/>
                  </a:lnTo>
                  <a:cubicBezTo>
                    <a:pt x="500" y="488"/>
                    <a:pt x="494" y="488"/>
                    <a:pt x="494" y="488"/>
                  </a:cubicBezTo>
                  <a:cubicBezTo>
                    <a:pt x="418" y="488"/>
                    <a:pt x="418" y="488"/>
                    <a:pt x="418" y="488"/>
                  </a:cubicBezTo>
                  <a:cubicBezTo>
                    <a:pt x="412" y="488"/>
                    <a:pt x="412" y="488"/>
                    <a:pt x="412" y="482"/>
                  </a:cubicBezTo>
                  <a:cubicBezTo>
                    <a:pt x="412" y="406"/>
                    <a:pt x="412" y="406"/>
                    <a:pt x="412" y="406"/>
                  </a:cubicBezTo>
                  <a:cubicBezTo>
                    <a:pt x="412" y="400"/>
                    <a:pt x="412" y="400"/>
                    <a:pt x="418" y="400"/>
                  </a:cubicBezTo>
                  <a:cubicBezTo>
                    <a:pt x="494" y="400"/>
                    <a:pt x="494" y="400"/>
                    <a:pt x="494" y="400"/>
                  </a:cubicBezTo>
                  <a:cubicBezTo>
                    <a:pt x="500" y="400"/>
                    <a:pt x="500" y="400"/>
                    <a:pt x="500" y="406"/>
                  </a:cubicBezTo>
                  <a:lnTo>
                    <a:pt x="500" y="482"/>
                  </a:lnTo>
                  <a:close/>
                  <a:moveTo>
                    <a:pt x="665" y="983"/>
                  </a:moveTo>
                  <a:lnTo>
                    <a:pt x="665" y="983"/>
                  </a:lnTo>
                  <a:cubicBezTo>
                    <a:pt x="665" y="983"/>
                    <a:pt x="665" y="989"/>
                    <a:pt x="659" y="989"/>
                  </a:cubicBezTo>
                  <a:cubicBezTo>
                    <a:pt x="583" y="989"/>
                    <a:pt x="583" y="989"/>
                    <a:pt x="583" y="989"/>
                  </a:cubicBezTo>
                  <a:cubicBezTo>
                    <a:pt x="577" y="989"/>
                    <a:pt x="577" y="983"/>
                    <a:pt x="577" y="983"/>
                  </a:cubicBezTo>
                  <a:cubicBezTo>
                    <a:pt x="577" y="901"/>
                    <a:pt x="577" y="901"/>
                    <a:pt x="577" y="901"/>
                  </a:cubicBezTo>
                  <a:cubicBezTo>
                    <a:pt x="577" y="901"/>
                    <a:pt x="577" y="895"/>
                    <a:pt x="583" y="895"/>
                  </a:cubicBezTo>
                  <a:cubicBezTo>
                    <a:pt x="659" y="895"/>
                    <a:pt x="659" y="895"/>
                    <a:pt x="659" y="895"/>
                  </a:cubicBezTo>
                  <a:cubicBezTo>
                    <a:pt x="665" y="895"/>
                    <a:pt x="665" y="901"/>
                    <a:pt x="665" y="901"/>
                  </a:cubicBezTo>
                  <a:lnTo>
                    <a:pt x="665" y="983"/>
                  </a:lnTo>
                  <a:close/>
                  <a:moveTo>
                    <a:pt x="665" y="812"/>
                  </a:moveTo>
                  <a:lnTo>
                    <a:pt x="665" y="812"/>
                  </a:lnTo>
                  <a:cubicBezTo>
                    <a:pt x="665" y="818"/>
                    <a:pt x="665" y="818"/>
                    <a:pt x="659" y="818"/>
                  </a:cubicBezTo>
                  <a:cubicBezTo>
                    <a:pt x="583" y="818"/>
                    <a:pt x="583" y="818"/>
                    <a:pt x="583" y="818"/>
                  </a:cubicBezTo>
                  <a:cubicBezTo>
                    <a:pt x="577" y="818"/>
                    <a:pt x="577" y="818"/>
                    <a:pt x="577" y="812"/>
                  </a:cubicBezTo>
                  <a:cubicBezTo>
                    <a:pt x="577" y="736"/>
                    <a:pt x="577" y="736"/>
                    <a:pt x="577" y="736"/>
                  </a:cubicBezTo>
                  <a:cubicBezTo>
                    <a:pt x="577" y="730"/>
                    <a:pt x="577" y="730"/>
                    <a:pt x="583" y="730"/>
                  </a:cubicBezTo>
                  <a:cubicBezTo>
                    <a:pt x="659" y="730"/>
                    <a:pt x="659" y="730"/>
                    <a:pt x="659" y="730"/>
                  </a:cubicBezTo>
                  <a:cubicBezTo>
                    <a:pt x="665" y="730"/>
                    <a:pt x="665" y="730"/>
                    <a:pt x="665" y="736"/>
                  </a:cubicBezTo>
                  <a:lnTo>
                    <a:pt x="665" y="812"/>
                  </a:lnTo>
                  <a:close/>
                  <a:moveTo>
                    <a:pt x="665" y="647"/>
                  </a:moveTo>
                  <a:lnTo>
                    <a:pt x="665" y="647"/>
                  </a:lnTo>
                  <a:cubicBezTo>
                    <a:pt x="665" y="653"/>
                    <a:pt x="665" y="653"/>
                    <a:pt x="659" y="653"/>
                  </a:cubicBezTo>
                  <a:cubicBezTo>
                    <a:pt x="583" y="653"/>
                    <a:pt x="583" y="653"/>
                    <a:pt x="583" y="653"/>
                  </a:cubicBezTo>
                  <a:cubicBezTo>
                    <a:pt x="577" y="653"/>
                    <a:pt x="577" y="653"/>
                    <a:pt x="577" y="647"/>
                  </a:cubicBezTo>
                  <a:cubicBezTo>
                    <a:pt x="577" y="571"/>
                    <a:pt x="577" y="571"/>
                    <a:pt x="577" y="571"/>
                  </a:cubicBezTo>
                  <a:cubicBezTo>
                    <a:pt x="577" y="565"/>
                    <a:pt x="577" y="565"/>
                    <a:pt x="583" y="565"/>
                  </a:cubicBezTo>
                  <a:cubicBezTo>
                    <a:pt x="659" y="565"/>
                    <a:pt x="659" y="565"/>
                    <a:pt x="659" y="565"/>
                  </a:cubicBezTo>
                  <a:cubicBezTo>
                    <a:pt x="665" y="565"/>
                    <a:pt x="665" y="565"/>
                    <a:pt x="665" y="571"/>
                  </a:cubicBezTo>
                  <a:lnTo>
                    <a:pt x="665" y="647"/>
                  </a:lnTo>
                  <a:close/>
                  <a:moveTo>
                    <a:pt x="665" y="482"/>
                  </a:moveTo>
                  <a:lnTo>
                    <a:pt x="665" y="482"/>
                  </a:lnTo>
                  <a:cubicBezTo>
                    <a:pt x="665" y="488"/>
                    <a:pt x="665" y="488"/>
                    <a:pt x="659" y="488"/>
                  </a:cubicBezTo>
                  <a:cubicBezTo>
                    <a:pt x="583" y="488"/>
                    <a:pt x="583" y="488"/>
                    <a:pt x="583" y="488"/>
                  </a:cubicBezTo>
                  <a:cubicBezTo>
                    <a:pt x="577" y="488"/>
                    <a:pt x="577" y="488"/>
                    <a:pt x="577" y="482"/>
                  </a:cubicBezTo>
                  <a:cubicBezTo>
                    <a:pt x="577" y="406"/>
                    <a:pt x="577" y="406"/>
                    <a:pt x="577" y="406"/>
                  </a:cubicBezTo>
                  <a:cubicBezTo>
                    <a:pt x="577" y="400"/>
                    <a:pt x="577" y="400"/>
                    <a:pt x="583" y="400"/>
                  </a:cubicBezTo>
                  <a:cubicBezTo>
                    <a:pt x="659" y="400"/>
                    <a:pt x="659" y="400"/>
                    <a:pt x="659" y="400"/>
                  </a:cubicBezTo>
                  <a:cubicBezTo>
                    <a:pt x="665" y="400"/>
                    <a:pt x="665" y="400"/>
                    <a:pt x="665" y="406"/>
                  </a:cubicBezTo>
                  <a:lnTo>
                    <a:pt x="665" y="482"/>
                  </a:lnTo>
                  <a:close/>
                  <a:moveTo>
                    <a:pt x="65" y="76"/>
                  </a:moveTo>
                  <a:lnTo>
                    <a:pt x="65" y="76"/>
                  </a:lnTo>
                  <a:cubicBezTo>
                    <a:pt x="65" y="70"/>
                    <a:pt x="65" y="64"/>
                    <a:pt x="70" y="64"/>
                  </a:cubicBezTo>
                  <a:cubicBezTo>
                    <a:pt x="70" y="58"/>
                    <a:pt x="76" y="58"/>
                    <a:pt x="82" y="58"/>
                  </a:cubicBezTo>
                  <a:cubicBezTo>
                    <a:pt x="659" y="58"/>
                    <a:pt x="659" y="58"/>
                    <a:pt x="659" y="58"/>
                  </a:cubicBezTo>
                  <a:cubicBezTo>
                    <a:pt x="665" y="58"/>
                    <a:pt x="671" y="58"/>
                    <a:pt x="677" y="64"/>
                  </a:cubicBezTo>
                  <a:cubicBezTo>
                    <a:pt x="677" y="64"/>
                    <a:pt x="683" y="70"/>
                    <a:pt x="683" y="76"/>
                  </a:cubicBezTo>
                  <a:cubicBezTo>
                    <a:pt x="683" y="247"/>
                    <a:pt x="683" y="247"/>
                    <a:pt x="683" y="247"/>
                  </a:cubicBezTo>
                  <a:cubicBezTo>
                    <a:pt x="683" y="253"/>
                    <a:pt x="677" y="259"/>
                    <a:pt x="677" y="259"/>
                  </a:cubicBezTo>
                  <a:cubicBezTo>
                    <a:pt x="671" y="265"/>
                    <a:pt x="665" y="265"/>
                    <a:pt x="659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76" y="265"/>
                    <a:pt x="70" y="265"/>
                    <a:pt x="70" y="259"/>
                  </a:cubicBezTo>
                  <a:cubicBezTo>
                    <a:pt x="65" y="259"/>
                    <a:pt x="65" y="253"/>
                    <a:pt x="65" y="247"/>
                  </a:cubicBezTo>
                  <a:lnTo>
                    <a:pt x="6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5525678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Highlights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CA"/>
              <a:t> </a:t>
            </a:r>
            <a:r>
              <a:rPr lang="en-CA" cap="small">
                <a:latin typeface="Kalinga" panose="020B0502040204020203" pitchFamily="34" charset="0"/>
                <a:cs typeface="Kalinga" panose="020B0502040204020203" pitchFamily="34" charset="0"/>
              </a:rPr>
              <a:t>slide </a:t>
            </a:r>
            <a:r>
              <a:rPr lang="en-CA">
                <a:latin typeface="Kalinga" panose="020B0502040204020203" pitchFamily="34" charset="0"/>
                <a:cs typeface="Kalinga" panose="020B0502040204020203" pitchFamily="34" charset="0"/>
              </a:rPr>
              <a:t> | </a:t>
            </a:r>
            <a:fld id="{830ABCC5-8B8A-46E0-A7B7-9F85E9E08AE6}" type="slidenum">
              <a:rPr lang="en-CA" smtClean="0">
                <a:latin typeface="Kalinga" panose="020B0502040204020203" pitchFamily="34" charset="0"/>
                <a:cs typeface="Kalinga" panose="020B0502040204020203" pitchFamily="34" charset="0"/>
              </a:rPr>
              <a:pPr/>
              <a:t>8</a:t>
            </a:fld>
            <a:endParaRPr lang="en-CA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645434593"/>
              </p:ext>
            </p:extLst>
          </p:nvPr>
        </p:nvGraphicFramePr>
        <p:xfrm>
          <a:off x="1905000" y="1699999"/>
          <a:ext cx="5334000" cy="3538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Connector 4"/>
          <p:cNvSpPr>
            <a:spLocks noChangeAspect="1"/>
          </p:cNvSpPr>
          <p:nvPr/>
        </p:nvSpPr>
        <p:spPr>
          <a:xfrm rot="20869653">
            <a:off x="657508" y="1491568"/>
            <a:ext cx="1800000" cy="1800000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762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$54,750 </a:t>
            </a: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 rot="408135">
            <a:off x="6339000" y="4191164"/>
            <a:ext cx="1800000" cy="1800000"/>
          </a:xfrm>
          <a:prstGeom prst="flowChartConnector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chemeClr val="bg1">
                <a:lumMod val="75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Excellent ROI</a:t>
            </a:r>
          </a:p>
        </p:txBody>
      </p:sp>
    </p:spTree>
    <p:extLst>
      <p:ext uri="{BB962C8B-B14F-4D97-AF65-F5344CB8AC3E}">
        <p14:creationId xmlns="" xmlns:p14="http://schemas.microsoft.com/office/powerpoint/2010/main" val="18635418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97019" y="6356351"/>
            <a:ext cx="718331" cy="365125"/>
          </a:xfrm>
        </p:spPr>
        <p:txBody>
          <a:bodyPr/>
          <a:lstStyle/>
          <a:p>
            <a:r>
              <a:rPr lang="en-CA"/>
              <a:t> slide  | </a:t>
            </a:r>
            <a:fld id="{830ABCC5-8B8A-46E0-A7B7-9F85E9E08AE6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0" name="Freeform 9"/>
          <p:cNvSpPr/>
          <p:nvPr/>
        </p:nvSpPr>
        <p:spPr>
          <a:xfrm flipV="1">
            <a:off x="3352308" y="2491293"/>
            <a:ext cx="1926217" cy="64754"/>
          </a:xfrm>
          <a:custGeom>
            <a:avLst/>
            <a:gdLst>
              <a:gd name="connsiteX0" fmla="*/ 0 w 391497"/>
              <a:gd name="connsiteY0" fmla="*/ 45720 h 91440"/>
              <a:gd name="connsiteX1" fmla="*/ 391497 w 391497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497" h="91440">
                <a:moveTo>
                  <a:pt x="0" y="45720"/>
                </a:moveTo>
                <a:lnTo>
                  <a:pt x="391497" y="45720"/>
                </a:lnTo>
              </a:path>
            </a:pathLst>
          </a:custGeom>
          <a:ln>
            <a:solidFill>
              <a:srgbClr val="418AB3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spcFirstLastPara="0" vert="horz" wrap="square" lIns="198661" tIns="35932" rIns="198662" bIns="3593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3" name="Flowchart: Alternate Process 12"/>
          <p:cNvSpPr/>
          <p:nvPr/>
        </p:nvSpPr>
        <p:spPr>
          <a:xfrm>
            <a:off x="5278525" y="861100"/>
            <a:ext cx="2994618" cy="896509"/>
          </a:xfrm>
          <a:prstGeom prst="flowChartAlternateProcess">
            <a:avLst/>
          </a:prstGeom>
          <a:solidFill>
            <a:schemeClr val="tx1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Migration toward is continuing rapidly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278525" y="2123730"/>
            <a:ext cx="2994618" cy="935445"/>
          </a:xfrm>
          <a:prstGeom prst="flowChartAlternateProcess">
            <a:avLst/>
          </a:prstGeom>
          <a:solidFill>
            <a:schemeClr val="accent5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Quickly becoming the first mode of reference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278525" y="3424301"/>
            <a:ext cx="2994618" cy="896059"/>
          </a:xfrm>
          <a:prstGeom prst="flowChartAlternateProcess">
            <a:avLst/>
          </a:prstGeom>
          <a:solidFill>
            <a:schemeClr val="accent6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Users are easily frustrated with non-mobile friendly offerings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32" y="4743566"/>
            <a:ext cx="3566366" cy="1612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4864" y="458871"/>
            <a:ext cx="2932675" cy="1146517"/>
          </a:xfrm>
        </p:spPr>
        <p:txBody>
          <a:bodyPr/>
          <a:lstStyle/>
          <a:p>
            <a:r>
              <a:rPr lang="en-US" dirty="0"/>
              <a:t>The Market</a:t>
            </a:r>
            <a:endParaRPr lang="en-CA" dirty="0"/>
          </a:p>
        </p:txBody>
      </p:sp>
      <p:sp>
        <p:nvSpPr>
          <p:cNvPr id="16" name="Left Bracket 15"/>
          <p:cNvSpPr/>
          <p:nvPr/>
        </p:nvSpPr>
        <p:spPr>
          <a:xfrm>
            <a:off x="4702630" y="1238626"/>
            <a:ext cx="575896" cy="2636687"/>
          </a:xfrm>
          <a:prstGeom prst="leftBracket">
            <a:avLst/>
          </a:prstGeom>
          <a:ln>
            <a:solidFill>
              <a:srgbClr val="418AB3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377439" y="1962639"/>
            <a:ext cx="1952327" cy="2415802"/>
            <a:chOff x="8099434" y="2121218"/>
            <a:chExt cx="1322388" cy="1878013"/>
          </a:xfrm>
          <a:solidFill>
            <a:srgbClr val="418AB3"/>
          </a:solidFill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299" tIns="17149" rIns="34299" bIns="17149" numCol="1" anchor="t" anchorCtr="0" compatLnSpc="1">
              <a:prstTxWarp prst="textNoShape">
                <a:avLst/>
              </a:prstTxWarp>
            </a:bodyPr>
            <a:lstStyle/>
            <a:p>
              <a:endParaRPr lang="id-ID" sz="675"/>
            </a:p>
          </p:txBody>
        </p:sp>
      </p:grpSp>
      <p:sp>
        <p:nvSpPr>
          <p:cNvPr id="12" name="Flowchart: Alternate Process 11"/>
          <p:cNvSpPr/>
          <p:nvPr/>
        </p:nvSpPr>
        <p:spPr>
          <a:xfrm>
            <a:off x="2640905" y="2578915"/>
            <a:ext cx="1390239" cy="1229799"/>
          </a:xfrm>
          <a:prstGeom prst="flowChartAlternateProcess">
            <a:avLst/>
          </a:prstGeom>
          <a:solidFill>
            <a:srgbClr val="418AB3"/>
          </a:solidFill>
          <a:ln>
            <a:noFill/>
          </a:ln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7939" tIns="27939" rIns="27940" bIns="2794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solidFill>
                  <a:schemeClr val="bg1"/>
                </a:solidFill>
              </a:rPr>
              <a:t>Mobile Apps</a:t>
            </a:r>
          </a:p>
        </p:txBody>
      </p:sp>
    </p:spTree>
    <p:extLst>
      <p:ext uri="{BB962C8B-B14F-4D97-AF65-F5344CB8AC3E}">
        <p14:creationId xmlns="" xmlns:p14="http://schemas.microsoft.com/office/powerpoint/2010/main" val="332086512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Kevin Connors">
      <a:dk1>
        <a:srgbClr val="9CC565"/>
      </a:dk1>
      <a:lt1>
        <a:sysClr val="window" lastClr="FFFFFF"/>
      </a:lt1>
      <a:dk2>
        <a:srgbClr val="9CC565"/>
      </a:dk2>
      <a:lt2>
        <a:srgbClr val="DDDDDD"/>
      </a:lt2>
      <a:accent1>
        <a:srgbClr val="418AB3"/>
      </a:accent1>
      <a:accent2>
        <a:srgbClr val="9CC565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4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CC56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378</Words>
  <Application>Microsoft Office PowerPoint</Application>
  <PresentationFormat>On-screen Show (4:3)</PresentationFormat>
  <Paragraphs>95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</vt:lpstr>
      <vt:lpstr>We are …</vt:lpstr>
      <vt:lpstr>Our Model</vt:lpstr>
      <vt:lpstr>By the numbers</vt:lpstr>
      <vt:lpstr>Company Overview</vt:lpstr>
      <vt:lpstr>Opportunity</vt:lpstr>
      <vt:lpstr>Investment Highlights</vt:lpstr>
      <vt:lpstr>The Market</vt:lpstr>
      <vt:lpstr>Slide 10</vt:lpstr>
      <vt:lpstr>Slide 11</vt:lpstr>
      <vt:lpstr>Our Management</vt:lpstr>
      <vt:lpstr>Marketing Strategy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2016-09-09T17:00:04Z</dcterms:created>
  <dcterms:modified xsi:type="dcterms:W3CDTF">2016-09-26T23:10:36Z</dcterms:modified>
</cp:coreProperties>
</file>