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embeddedFontLst>
    <p:embeddedFont>
      <p:font typeface="Arial Narr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11" Type="http://schemas.openxmlformats.org/officeDocument/2006/relationships/slide" Target="slides/slide7.xml"/><Relationship Id="rId22" Type="http://schemas.openxmlformats.org/officeDocument/2006/relationships/font" Target="fonts/ArialNarrow-boldItalic.fntdata"/><Relationship Id="rId10" Type="http://schemas.openxmlformats.org/officeDocument/2006/relationships/slide" Target="slides/slide6.xml"/><Relationship Id="rId21" Type="http://schemas.openxmlformats.org/officeDocument/2006/relationships/font" Target="fonts/ArialNarrow-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rialNarrow-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2" name="Google Shape;5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e5367c26e_3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e5367c26e_3_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6" name="Google Shape;116;gde5367c26e_3_2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d4da2b875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d4da2b875_0_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3" name="Google Shape;123;gdd4da2b875_0_5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e5367c26e_3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e5367c26e_3_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30" name="Google Shape;130;gde5367c26e_3_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e5367c26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e5367c26e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0" name="Google Shape;140;gde5367c26e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c0f58b250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c0f58b250_0_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7" name="Google Shape;147;gdc0f58b250_0_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d4da2b875_0_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a:solidFill>
                  <a:srgbClr val="414141"/>
                </a:solidFill>
              </a:rPr>
              <a:t>We did try to implement other algorithms, like kmeans and had used iris data and realised, the data set was too small as per the final proj requirement, Hence we went with PageRank</a:t>
            </a:r>
            <a:endParaRPr>
              <a:solidFill>
                <a:srgbClr val="414141"/>
              </a:solidFill>
            </a:endParaRPr>
          </a:p>
          <a:p>
            <a:pPr indent="0" lvl="0" marL="0" rtl="0" algn="l">
              <a:spcBef>
                <a:spcPts val="360"/>
              </a:spcBef>
              <a:spcAft>
                <a:spcPts val="0"/>
              </a:spcAft>
              <a:buNone/>
            </a:pPr>
            <a:r>
              <a:t/>
            </a:r>
            <a:endParaRPr/>
          </a:p>
        </p:txBody>
      </p:sp>
      <p:sp>
        <p:nvSpPr>
          <p:cNvPr id="58" name="Google Shape;58;gdd4da2b875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US" sz="1000">
                <a:latin typeface="Arial"/>
                <a:ea typeface="Arial"/>
                <a:cs typeface="Arial"/>
                <a:sym typeface="Arial"/>
              </a:rPr>
              <a:t>PageRank is a function that assigns a real number to each page in the Web (or at least to that portion of the Web that has been crawled and its links discovered). The intent is that the higher the PageRank of a page, the more “important” it is.Think of the Web as a directed graph, where pages are the nodes, and there is an arc from page p</a:t>
            </a:r>
            <a:r>
              <a:rPr lang="en-US" sz="700">
                <a:latin typeface="Arial"/>
                <a:ea typeface="Arial"/>
                <a:cs typeface="Arial"/>
                <a:sym typeface="Arial"/>
              </a:rPr>
              <a:t>1 </a:t>
            </a:r>
            <a:r>
              <a:rPr lang="en-US" sz="1000">
                <a:latin typeface="Arial"/>
                <a:ea typeface="Arial"/>
                <a:cs typeface="Arial"/>
                <a:sym typeface="Arial"/>
              </a:rPr>
              <a:t>to page p</a:t>
            </a:r>
            <a:r>
              <a:rPr lang="en-US" sz="700">
                <a:latin typeface="Arial"/>
                <a:ea typeface="Arial"/>
                <a:cs typeface="Arial"/>
                <a:sym typeface="Arial"/>
              </a:rPr>
              <a:t>2 </a:t>
            </a:r>
            <a:r>
              <a:rPr lang="en-US" sz="1000">
                <a:latin typeface="Arial"/>
                <a:ea typeface="Arial"/>
                <a:cs typeface="Arial"/>
                <a:sym typeface="Arial"/>
              </a:rPr>
              <a:t>if there are one or more links from p</a:t>
            </a:r>
            <a:r>
              <a:rPr lang="en-US" sz="700">
                <a:latin typeface="Arial"/>
                <a:ea typeface="Arial"/>
                <a:cs typeface="Arial"/>
                <a:sym typeface="Arial"/>
              </a:rPr>
              <a:t>1 </a:t>
            </a:r>
            <a:r>
              <a:rPr lang="en-US" sz="1000">
                <a:latin typeface="Arial"/>
                <a:ea typeface="Arial"/>
                <a:cs typeface="Arial"/>
                <a:sym typeface="Arial"/>
              </a:rPr>
              <a:t>to p</a:t>
            </a:r>
            <a:r>
              <a:rPr lang="en-US" sz="700">
                <a:latin typeface="Arial"/>
                <a:ea typeface="Arial"/>
                <a:cs typeface="Arial"/>
                <a:sym typeface="Arial"/>
              </a:rPr>
              <a:t>2</a:t>
            </a:r>
            <a:endParaRPr sz="1000">
              <a:latin typeface="Arial"/>
              <a:ea typeface="Arial"/>
              <a:cs typeface="Arial"/>
              <a:sym typeface="Arial"/>
            </a:endParaRPr>
          </a:p>
        </p:txBody>
      </p:sp>
      <p:sp>
        <p:nvSpPr>
          <p:cNvPr id="65" name="Google Shape;6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e5367c26e_3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e5367c26e_3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2" name="Google Shape;72;gde5367c26e_3_4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e5367c26e_3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e5367c26e_3_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1" name="Google Shape;81;gde5367c26e_3_1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d4da2b875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d4da2b875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8" name="Google Shape;88;gdd4da2b875_0_1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d4da2b875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d4da2b875_0_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95" name="Google Shape;95;gdd4da2b875_0_3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d4da2b875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d4da2b875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2" name="Google Shape;102;gdd4da2b875_0_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d4da2b875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d4da2b875_0_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9" name="Google Shape;109;gdd4da2b875_0_4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787525" y="1714500"/>
            <a:ext cx="7191375" cy="1143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1" i="0" sz="36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
        <p:nvSpPr>
          <p:cNvPr id="14" name="Google Shape;14;p2"/>
          <p:cNvSpPr txBox="1"/>
          <p:nvPr>
            <p:ph idx="1" type="subTitle"/>
          </p:nvPr>
        </p:nvSpPr>
        <p:spPr>
          <a:xfrm>
            <a:off x="1790700" y="3429000"/>
            <a:ext cx="7105650" cy="1554163"/>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480"/>
              </a:spcBef>
              <a:spcAft>
                <a:spcPts val="0"/>
              </a:spcAft>
              <a:buClr>
                <a:srgbClr val="892134"/>
              </a:buClr>
              <a:buSzPts val="2040"/>
              <a:buFont typeface="Arimo"/>
              <a:buNone/>
              <a:defRPr b="1" i="0" sz="2400" u="none" cap="none" strike="noStrike">
                <a:solidFill>
                  <a:srgbClr val="892134"/>
                </a:solidFill>
                <a:latin typeface="Arial"/>
                <a:ea typeface="Arial"/>
                <a:cs typeface="Arial"/>
                <a:sym typeface="Arial"/>
              </a:defRPr>
            </a:lvl1pPr>
            <a:lvl2pPr indent="-285750" lvl="1" marL="742950" marR="0" rtl="0" algn="l">
              <a:lnSpc>
                <a:spcPct val="85000"/>
              </a:lnSpc>
              <a:spcBef>
                <a:spcPts val="600"/>
              </a:spcBef>
              <a:spcAft>
                <a:spcPts val="0"/>
              </a:spcAft>
              <a:buClr>
                <a:schemeClr val="accent2"/>
              </a:buClr>
              <a:buSzPts val="2000"/>
              <a:buFont typeface="Arial Narrow"/>
              <a:buChar char="–"/>
              <a:defRPr b="0" i="0" sz="2000" u="none" cap="none" strike="noStrike">
                <a:solidFill>
                  <a:srgbClr val="4D4D4D"/>
                </a:solidFill>
                <a:latin typeface="Arial Narrow"/>
                <a:ea typeface="Arial Narrow"/>
                <a:cs typeface="Arial Narrow"/>
                <a:sym typeface="Arial Narrow"/>
              </a:defRPr>
            </a:lvl2pPr>
            <a:lvl3pPr indent="-290513" lvl="2" marL="1204913" marR="0" rtl="0" algn="l">
              <a:lnSpc>
                <a:spcPct val="85000"/>
              </a:lnSpc>
              <a:spcBef>
                <a:spcPts val="540"/>
              </a:spcBef>
              <a:spcAft>
                <a:spcPts val="0"/>
              </a:spcAft>
              <a:buClr>
                <a:schemeClr val="accent2"/>
              </a:buClr>
              <a:buSzPts val="1620"/>
              <a:buFont typeface="Arimo"/>
              <a:buChar char="="/>
              <a:defRPr b="0" i="0" sz="1800" u="none" cap="none" strike="noStrike">
                <a:solidFill>
                  <a:srgbClr val="4D4D4D"/>
                </a:solidFill>
                <a:latin typeface="Arial Narrow"/>
                <a:ea typeface="Arial Narrow"/>
                <a:cs typeface="Arial Narrow"/>
                <a:sym typeface="Arial Narrow"/>
              </a:defRPr>
            </a:lvl3pPr>
            <a:lvl4pPr indent="-228600" lvl="3" marL="1600200" marR="0" rtl="0" algn="l">
              <a:lnSpc>
                <a:spcPct val="85000"/>
              </a:lnSpc>
              <a:spcBef>
                <a:spcPts val="540"/>
              </a:spcBef>
              <a:spcAft>
                <a:spcPts val="0"/>
              </a:spcAft>
              <a:buSzPts val="1400"/>
              <a:buNone/>
              <a:defRPr b="0" i="0" sz="1800" u="none" cap="none" strike="noStrike">
                <a:solidFill>
                  <a:srgbClr val="4D4D4D"/>
                </a:solidFill>
                <a:latin typeface="Arial Narrow"/>
                <a:ea typeface="Arial Narrow"/>
                <a:cs typeface="Arial Narrow"/>
                <a:sym typeface="Arial Narrow"/>
              </a:defRPr>
            </a:lvl4pPr>
            <a:lvl5pPr indent="-228600" lvl="4" marL="2057400" marR="0" rtl="0" algn="l">
              <a:lnSpc>
                <a:spcPct val="85000"/>
              </a:lnSpc>
              <a:spcBef>
                <a:spcPts val="540"/>
              </a:spcBef>
              <a:spcAft>
                <a:spcPts val="0"/>
              </a:spcAft>
              <a:buClr>
                <a:schemeClr val="accent2"/>
              </a:buClr>
              <a:buSzPts val="1710"/>
              <a:buFont typeface="Noto Sans Symbols"/>
              <a:buChar char="●"/>
              <a:defRPr b="0" i="0" sz="1800" u="none" cap="none" strike="noStrike">
                <a:solidFill>
                  <a:srgbClr val="4D4D4D"/>
                </a:solidFill>
                <a:latin typeface="Arial Narrow"/>
                <a:ea typeface="Arial Narrow"/>
                <a:cs typeface="Arial Narrow"/>
                <a:sym typeface="Arial Narrow"/>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11"/>
          <p:cNvSpPr txBox="1"/>
          <p:nvPr>
            <p:ph type="title"/>
          </p:nvPr>
        </p:nvSpPr>
        <p:spPr>
          <a:xfrm>
            <a:off x="1778000" y="1143000"/>
            <a:ext cx="6732588" cy="708025"/>
          </a:xfrm>
          <a:prstGeom prst="rect">
            <a:avLst/>
          </a:prstGeom>
          <a:noFill/>
          <a:ln>
            <a:noFill/>
          </a:ln>
        </p:spPr>
        <p:txBody>
          <a:bodyPr anchorCtr="0" anchor="b" bIns="91425" lIns="91425" spcFirstLastPara="1" rIns="91425" wrap="square" tIns="91425">
            <a:noAutofit/>
          </a:bodyPr>
          <a:lstStyle>
            <a:lvl1pPr indent="0" lvl="0"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
        <p:nvSpPr>
          <p:cNvPr id="44" name="Google Shape;44;p11"/>
          <p:cNvSpPr txBox="1"/>
          <p:nvPr>
            <p:ph idx="1" type="body"/>
          </p:nvPr>
        </p:nvSpPr>
        <p:spPr>
          <a:xfrm rot="5400000">
            <a:off x="3406775" y="965201"/>
            <a:ext cx="3398837" cy="6735762"/>
          </a:xfrm>
          <a:prstGeom prst="rect">
            <a:avLst/>
          </a:prstGeom>
          <a:noFill/>
          <a:ln>
            <a:noFill/>
          </a:ln>
        </p:spPr>
        <p:txBody>
          <a:bodyPr anchorCtr="0" anchor="t" bIns="91425" lIns="91425" spcFirstLastPara="1" rIns="91425" wrap="square" tIns="91425">
            <a:noAutofit/>
          </a:bodyPr>
          <a:lstStyle>
            <a:lvl1pPr indent="-358140" lvl="0" marL="457200" marR="0" rtl="0" algn="l">
              <a:lnSpc>
                <a:spcPct val="85000"/>
              </a:lnSpc>
              <a:spcBef>
                <a:spcPts val="1560"/>
              </a:spcBef>
              <a:spcAft>
                <a:spcPts val="0"/>
              </a:spcAft>
              <a:buClr>
                <a:schemeClr val="accent2"/>
              </a:buClr>
              <a:buSzPts val="2040"/>
              <a:buFont typeface="Arimo"/>
              <a:buChar char="="/>
              <a:defRPr b="1" i="0" sz="2400" u="none" cap="none" strike="noStrike">
                <a:solidFill>
                  <a:srgbClr val="4D4D4D"/>
                </a:solidFill>
                <a:latin typeface="Arial Narrow"/>
                <a:ea typeface="Arial Narrow"/>
                <a:cs typeface="Arial Narrow"/>
                <a:sym typeface="Arial Narrow"/>
              </a:defRPr>
            </a:lvl1pPr>
            <a:lvl2pPr indent="-355600" lvl="1" marL="914400" marR="0" rtl="0" algn="l">
              <a:lnSpc>
                <a:spcPct val="85000"/>
              </a:lnSpc>
              <a:spcBef>
                <a:spcPts val="600"/>
              </a:spcBef>
              <a:spcAft>
                <a:spcPts val="0"/>
              </a:spcAft>
              <a:buClr>
                <a:schemeClr val="accent2"/>
              </a:buClr>
              <a:buSzPts val="2000"/>
              <a:buFont typeface="Arial Narrow"/>
              <a:buChar char="–"/>
              <a:defRPr b="0" i="0" sz="2000" u="none" cap="none" strike="noStrike">
                <a:solidFill>
                  <a:srgbClr val="4D4D4D"/>
                </a:solidFill>
                <a:latin typeface="Arial Narrow"/>
                <a:ea typeface="Arial Narrow"/>
                <a:cs typeface="Arial Narrow"/>
                <a:sym typeface="Arial Narrow"/>
              </a:defRPr>
            </a:lvl2pPr>
            <a:lvl3pPr indent="-331469" lvl="2" marL="1371600" marR="0" rtl="0" algn="l">
              <a:lnSpc>
                <a:spcPct val="85000"/>
              </a:lnSpc>
              <a:spcBef>
                <a:spcPts val="540"/>
              </a:spcBef>
              <a:spcAft>
                <a:spcPts val="0"/>
              </a:spcAft>
              <a:buClr>
                <a:schemeClr val="accent2"/>
              </a:buClr>
              <a:buSzPts val="1620"/>
              <a:buFont typeface="Arimo"/>
              <a:buChar char="="/>
              <a:defRPr b="0" i="0" sz="18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540"/>
              </a:spcBef>
              <a:spcAft>
                <a:spcPts val="0"/>
              </a:spcAft>
              <a:buSzPts val="1400"/>
              <a:buNone/>
              <a:defRPr b="0" i="0" sz="1800" u="none" cap="none" strike="noStrike">
                <a:solidFill>
                  <a:srgbClr val="4D4D4D"/>
                </a:solidFill>
                <a:latin typeface="Arial Narrow"/>
                <a:ea typeface="Arial Narrow"/>
                <a:cs typeface="Arial Narrow"/>
                <a:sym typeface="Arial Narrow"/>
              </a:defRPr>
            </a:lvl4pPr>
            <a:lvl5pPr indent="-337185" lvl="4" marL="2286000" marR="0" rtl="0" algn="l">
              <a:lnSpc>
                <a:spcPct val="85000"/>
              </a:lnSpc>
              <a:spcBef>
                <a:spcPts val="540"/>
              </a:spcBef>
              <a:spcAft>
                <a:spcPts val="0"/>
              </a:spcAft>
              <a:buClr>
                <a:schemeClr val="accent2"/>
              </a:buClr>
              <a:buSzPts val="1710"/>
              <a:buFont typeface="Noto Sans Symbols"/>
              <a:buChar char="●"/>
              <a:defRPr b="0" i="0" sz="1800" u="none" cap="none" strike="noStrike">
                <a:solidFill>
                  <a:srgbClr val="4D4D4D"/>
                </a:solidFill>
                <a:latin typeface="Arial Narrow"/>
                <a:ea typeface="Arial Narrow"/>
                <a:cs typeface="Arial Narrow"/>
                <a:sym typeface="Arial Narr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5" name="Shape 45"/>
        <p:cNvGrpSpPr/>
        <p:nvPr/>
      </p:nvGrpSpPr>
      <p:grpSpPr>
        <a:xfrm>
          <a:off x="0" y="0"/>
          <a:ext cx="0" cy="0"/>
          <a:chOff x="0" y="0"/>
          <a:chExt cx="0" cy="0"/>
        </a:xfrm>
      </p:grpSpPr>
      <p:sp>
        <p:nvSpPr>
          <p:cNvPr id="46" name="Google Shape;46;p12"/>
          <p:cNvSpPr txBox="1"/>
          <p:nvPr>
            <p:ph type="title"/>
          </p:nvPr>
        </p:nvSpPr>
        <p:spPr>
          <a:xfrm rot="5400000">
            <a:off x="5219701" y="2741612"/>
            <a:ext cx="4889500" cy="1692275"/>
          </a:xfrm>
          <a:prstGeom prst="rect">
            <a:avLst/>
          </a:prstGeom>
          <a:noFill/>
          <a:ln>
            <a:noFill/>
          </a:ln>
        </p:spPr>
        <p:txBody>
          <a:bodyPr anchorCtr="0" anchor="b" bIns="91425" lIns="91425" spcFirstLastPara="1" rIns="91425" wrap="square" tIns="91425">
            <a:noAutofit/>
          </a:bodyPr>
          <a:lstStyle>
            <a:lvl1pPr indent="0" lvl="0"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
        <p:nvSpPr>
          <p:cNvPr id="47" name="Google Shape;47;p12"/>
          <p:cNvSpPr txBox="1"/>
          <p:nvPr>
            <p:ph idx="1" type="body"/>
          </p:nvPr>
        </p:nvSpPr>
        <p:spPr>
          <a:xfrm rot="5400000">
            <a:off x="1757363" y="1123950"/>
            <a:ext cx="4889500" cy="4927600"/>
          </a:xfrm>
          <a:prstGeom prst="rect">
            <a:avLst/>
          </a:prstGeom>
          <a:noFill/>
          <a:ln>
            <a:noFill/>
          </a:ln>
        </p:spPr>
        <p:txBody>
          <a:bodyPr anchorCtr="0" anchor="t" bIns="91425" lIns="91425" spcFirstLastPara="1" rIns="91425" wrap="square" tIns="91425">
            <a:noAutofit/>
          </a:bodyPr>
          <a:lstStyle>
            <a:lvl1pPr indent="-358140" lvl="0" marL="457200" marR="0" rtl="0" algn="l">
              <a:lnSpc>
                <a:spcPct val="85000"/>
              </a:lnSpc>
              <a:spcBef>
                <a:spcPts val="1560"/>
              </a:spcBef>
              <a:spcAft>
                <a:spcPts val="0"/>
              </a:spcAft>
              <a:buClr>
                <a:schemeClr val="accent2"/>
              </a:buClr>
              <a:buSzPts val="2040"/>
              <a:buFont typeface="Arimo"/>
              <a:buChar char="="/>
              <a:defRPr b="1" i="0" sz="2400" u="none" cap="none" strike="noStrike">
                <a:solidFill>
                  <a:srgbClr val="4D4D4D"/>
                </a:solidFill>
                <a:latin typeface="Arial Narrow"/>
                <a:ea typeface="Arial Narrow"/>
                <a:cs typeface="Arial Narrow"/>
                <a:sym typeface="Arial Narrow"/>
              </a:defRPr>
            </a:lvl1pPr>
            <a:lvl2pPr indent="-355600" lvl="1" marL="914400" marR="0" rtl="0" algn="l">
              <a:lnSpc>
                <a:spcPct val="85000"/>
              </a:lnSpc>
              <a:spcBef>
                <a:spcPts val="600"/>
              </a:spcBef>
              <a:spcAft>
                <a:spcPts val="0"/>
              </a:spcAft>
              <a:buClr>
                <a:schemeClr val="accent2"/>
              </a:buClr>
              <a:buSzPts val="2000"/>
              <a:buFont typeface="Arial Narrow"/>
              <a:buChar char="–"/>
              <a:defRPr b="0" i="0" sz="2000" u="none" cap="none" strike="noStrike">
                <a:solidFill>
                  <a:srgbClr val="4D4D4D"/>
                </a:solidFill>
                <a:latin typeface="Arial Narrow"/>
                <a:ea typeface="Arial Narrow"/>
                <a:cs typeface="Arial Narrow"/>
                <a:sym typeface="Arial Narrow"/>
              </a:defRPr>
            </a:lvl2pPr>
            <a:lvl3pPr indent="-331469" lvl="2" marL="1371600" marR="0" rtl="0" algn="l">
              <a:lnSpc>
                <a:spcPct val="85000"/>
              </a:lnSpc>
              <a:spcBef>
                <a:spcPts val="540"/>
              </a:spcBef>
              <a:spcAft>
                <a:spcPts val="0"/>
              </a:spcAft>
              <a:buClr>
                <a:schemeClr val="accent2"/>
              </a:buClr>
              <a:buSzPts val="1620"/>
              <a:buFont typeface="Arimo"/>
              <a:buChar char="="/>
              <a:defRPr b="0" i="0" sz="18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540"/>
              </a:spcBef>
              <a:spcAft>
                <a:spcPts val="0"/>
              </a:spcAft>
              <a:buSzPts val="1400"/>
              <a:buNone/>
              <a:defRPr b="0" i="0" sz="1800" u="none" cap="none" strike="noStrike">
                <a:solidFill>
                  <a:srgbClr val="4D4D4D"/>
                </a:solidFill>
                <a:latin typeface="Arial Narrow"/>
                <a:ea typeface="Arial Narrow"/>
                <a:cs typeface="Arial Narrow"/>
                <a:sym typeface="Arial Narrow"/>
              </a:defRPr>
            </a:lvl4pPr>
            <a:lvl5pPr indent="-337185" lvl="4" marL="2286000" marR="0" rtl="0" algn="l">
              <a:lnSpc>
                <a:spcPct val="85000"/>
              </a:lnSpc>
              <a:spcBef>
                <a:spcPts val="540"/>
              </a:spcBef>
              <a:spcAft>
                <a:spcPts val="0"/>
              </a:spcAft>
              <a:buClr>
                <a:schemeClr val="accent2"/>
              </a:buClr>
              <a:buSzPts val="1710"/>
              <a:buFont typeface="Noto Sans Symbols"/>
              <a:buChar char="●"/>
              <a:defRPr b="0" i="0" sz="1800" u="none" cap="none" strike="noStrike">
                <a:solidFill>
                  <a:srgbClr val="4D4D4D"/>
                </a:solidFill>
                <a:latin typeface="Arial Narrow"/>
                <a:ea typeface="Arial Narrow"/>
                <a:cs typeface="Arial Narrow"/>
                <a:sym typeface="Arial Narr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8" name="Shape 48"/>
        <p:cNvGrpSpPr/>
        <p:nvPr/>
      </p:nvGrpSpPr>
      <p:grpSpPr>
        <a:xfrm>
          <a:off x="0" y="0"/>
          <a:ext cx="0" cy="0"/>
          <a:chOff x="0" y="0"/>
          <a:chExt cx="0" cy="0"/>
        </a:xfrm>
      </p:grpSpPr>
      <p:sp>
        <p:nvSpPr>
          <p:cNvPr id="49" name="Google Shape;49;p13"/>
          <p:cNvSpPr txBox="1"/>
          <p:nvPr>
            <p:ph type="title"/>
          </p:nvPr>
        </p:nvSpPr>
        <p:spPr>
          <a:xfrm>
            <a:off x="1778000" y="1143000"/>
            <a:ext cx="6732588" cy="708025"/>
          </a:xfrm>
          <a:prstGeom prst="rect">
            <a:avLst/>
          </a:prstGeom>
          <a:noFill/>
          <a:ln>
            <a:noFill/>
          </a:ln>
        </p:spPr>
        <p:txBody>
          <a:bodyPr anchorCtr="0" anchor="b" bIns="91425" lIns="91425" spcFirstLastPara="1" rIns="91425" wrap="square" tIns="91425">
            <a:noAutofit/>
          </a:bodyPr>
          <a:lstStyle>
            <a:lvl1pPr indent="0" lvl="0"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3"/>
          <p:cNvSpPr txBox="1"/>
          <p:nvPr>
            <p:ph idx="1" type="body"/>
          </p:nvPr>
        </p:nvSpPr>
        <p:spPr>
          <a:xfrm>
            <a:off x="1738313" y="2633663"/>
            <a:ext cx="6735762" cy="3398837"/>
          </a:xfrm>
          <a:prstGeom prst="rect">
            <a:avLst/>
          </a:prstGeom>
          <a:noFill/>
          <a:ln>
            <a:noFill/>
          </a:ln>
        </p:spPr>
        <p:txBody>
          <a:bodyPr anchorCtr="0" anchor="t" bIns="91425" lIns="91425" spcFirstLastPara="1" rIns="91425" wrap="square" tIns="91425">
            <a:noAutofit/>
          </a:bodyPr>
          <a:lstStyle>
            <a:lvl1pPr indent="-358140" lvl="0" marL="457200" marR="0" rtl="0" algn="l">
              <a:lnSpc>
                <a:spcPct val="85000"/>
              </a:lnSpc>
              <a:spcBef>
                <a:spcPts val="1560"/>
              </a:spcBef>
              <a:spcAft>
                <a:spcPts val="0"/>
              </a:spcAft>
              <a:buClr>
                <a:schemeClr val="accent2"/>
              </a:buClr>
              <a:buSzPts val="2040"/>
              <a:buFont typeface="Arimo"/>
              <a:buChar char="="/>
              <a:defRPr b="1" i="0" sz="2400" u="none" cap="none" strike="noStrike">
                <a:solidFill>
                  <a:srgbClr val="4D4D4D"/>
                </a:solidFill>
                <a:latin typeface="Arial Narrow"/>
                <a:ea typeface="Arial Narrow"/>
                <a:cs typeface="Arial Narrow"/>
                <a:sym typeface="Arial Narrow"/>
              </a:defRPr>
            </a:lvl1pPr>
            <a:lvl2pPr indent="-355600" lvl="1" marL="914400" marR="0" rtl="0" algn="l">
              <a:lnSpc>
                <a:spcPct val="85000"/>
              </a:lnSpc>
              <a:spcBef>
                <a:spcPts val="600"/>
              </a:spcBef>
              <a:spcAft>
                <a:spcPts val="0"/>
              </a:spcAft>
              <a:buClr>
                <a:schemeClr val="accent2"/>
              </a:buClr>
              <a:buSzPts val="2000"/>
              <a:buFont typeface="Arial Narrow"/>
              <a:buChar char="–"/>
              <a:defRPr b="0" i="0" sz="2000" u="none" cap="none" strike="noStrike">
                <a:solidFill>
                  <a:srgbClr val="4D4D4D"/>
                </a:solidFill>
                <a:latin typeface="Arial Narrow"/>
                <a:ea typeface="Arial Narrow"/>
                <a:cs typeface="Arial Narrow"/>
                <a:sym typeface="Arial Narrow"/>
              </a:defRPr>
            </a:lvl2pPr>
            <a:lvl3pPr indent="-331469" lvl="2" marL="1371600" marR="0" rtl="0" algn="l">
              <a:lnSpc>
                <a:spcPct val="85000"/>
              </a:lnSpc>
              <a:spcBef>
                <a:spcPts val="540"/>
              </a:spcBef>
              <a:spcAft>
                <a:spcPts val="0"/>
              </a:spcAft>
              <a:buClr>
                <a:schemeClr val="accent2"/>
              </a:buClr>
              <a:buSzPts val="1620"/>
              <a:buFont typeface="Arimo"/>
              <a:buChar char="="/>
              <a:defRPr b="0" i="0" sz="18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540"/>
              </a:spcBef>
              <a:spcAft>
                <a:spcPts val="0"/>
              </a:spcAft>
              <a:buSzPts val="1400"/>
              <a:buNone/>
              <a:defRPr b="0" i="0" sz="1800" u="none" cap="none" strike="noStrike">
                <a:solidFill>
                  <a:srgbClr val="4D4D4D"/>
                </a:solidFill>
                <a:latin typeface="Arial Narrow"/>
                <a:ea typeface="Arial Narrow"/>
                <a:cs typeface="Arial Narrow"/>
                <a:sym typeface="Arial Narrow"/>
              </a:defRPr>
            </a:lvl4pPr>
            <a:lvl5pPr indent="-337185" lvl="4" marL="2286000" marR="0" rtl="0" algn="l">
              <a:lnSpc>
                <a:spcPct val="85000"/>
              </a:lnSpc>
              <a:spcBef>
                <a:spcPts val="540"/>
              </a:spcBef>
              <a:spcAft>
                <a:spcPts val="0"/>
              </a:spcAft>
              <a:buClr>
                <a:schemeClr val="accent2"/>
              </a:buClr>
              <a:buSzPts val="1710"/>
              <a:buFont typeface="Noto Sans Symbols"/>
              <a:buChar char="●"/>
              <a:defRPr b="0" i="0" sz="1800" u="none" cap="none" strike="noStrike">
                <a:solidFill>
                  <a:srgbClr val="4D4D4D"/>
                </a:solidFill>
                <a:latin typeface="Arial Narrow"/>
                <a:ea typeface="Arial Narrow"/>
                <a:cs typeface="Arial Narrow"/>
                <a:sym typeface="Arial Narr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
        <p:nvSpPr>
          <p:cNvPr id="17" name="Google Shape;17;p3"/>
          <p:cNvSpPr txBox="1"/>
          <p:nvPr>
            <p:ph type="title"/>
          </p:nvPr>
        </p:nvSpPr>
        <p:spPr>
          <a:xfrm>
            <a:off x="1778000" y="1143000"/>
            <a:ext cx="6732588" cy="708025"/>
          </a:xfrm>
          <a:prstGeom prst="rect">
            <a:avLst/>
          </a:prstGeom>
          <a:noFill/>
          <a:ln>
            <a:noFill/>
          </a:ln>
        </p:spPr>
        <p:txBody>
          <a:bodyPr anchorCtr="0" anchor="b" bIns="91425" lIns="91425" spcFirstLastPara="1" rIns="91425" wrap="square" tIns="91425">
            <a:noAutofit/>
          </a:bodyPr>
          <a:lstStyle>
            <a:lvl1pPr indent="0" lvl="0"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623888" y="1709738"/>
            <a:ext cx="7886700" cy="2852737"/>
          </a:xfrm>
          <a:prstGeom prst="rect">
            <a:avLst/>
          </a:prstGeom>
          <a:noFill/>
          <a:ln>
            <a:noFill/>
          </a:ln>
        </p:spPr>
        <p:txBody>
          <a:bodyPr anchorCtr="0" anchor="b" bIns="91425" lIns="91425" spcFirstLastPara="1" rIns="91425" wrap="square" tIns="91425">
            <a:noAutofit/>
          </a:bodyPr>
          <a:lstStyle>
            <a:lvl1pPr indent="0" lvl="0" marL="0" marR="0" rtl="0" algn="l">
              <a:lnSpc>
                <a:spcPct val="85000"/>
              </a:lnSpc>
              <a:spcBef>
                <a:spcPts val="0"/>
              </a:spcBef>
              <a:spcAft>
                <a:spcPts val="0"/>
              </a:spcAft>
              <a:buSzPts val="1400"/>
              <a:buNone/>
              <a:defRPr b="1" i="0" sz="60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
        <p:nvSpPr>
          <p:cNvPr id="20" name="Google Shape;20;p4"/>
          <p:cNvSpPr txBox="1"/>
          <p:nvPr>
            <p:ph idx="1" type="body"/>
          </p:nvPr>
        </p:nvSpPr>
        <p:spPr>
          <a:xfrm>
            <a:off x="623888" y="4589463"/>
            <a:ext cx="7886700"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5000"/>
              </a:lnSpc>
              <a:spcBef>
                <a:spcPts val="1560"/>
              </a:spcBef>
              <a:spcAft>
                <a:spcPts val="0"/>
              </a:spcAft>
              <a:buClr>
                <a:schemeClr val="accent2"/>
              </a:buClr>
              <a:buSzPts val="2040"/>
              <a:buFont typeface="Arimo"/>
              <a:buNone/>
              <a:defRPr b="1" i="0" sz="2400" u="none" cap="none" strike="noStrike">
                <a:solidFill>
                  <a:srgbClr val="4D4D4D"/>
                </a:solidFill>
                <a:latin typeface="Arial Narrow"/>
                <a:ea typeface="Arial Narrow"/>
                <a:cs typeface="Arial Narrow"/>
                <a:sym typeface="Arial Narrow"/>
              </a:defRPr>
            </a:lvl1pPr>
            <a:lvl2pPr indent="-228600" lvl="1" marL="914400" marR="0" rtl="0" algn="l">
              <a:lnSpc>
                <a:spcPct val="85000"/>
              </a:lnSpc>
              <a:spcBef>
                <a:spcPts val="600"/>
              </a:spcBef>
              <a:spcAft>
                <a:spcPts val="0"/>
              </a:spcAft>
              <a:buClr>
                <a:schemeClr val="accent2"/>
              </a:buClr>
              <a:buSzPts val="2000"/>
              <a:buFont typeface="Arial Narrow"/>
              <a:buNone/>
              <a:defRPr b="0" i="0" sz="2000" u="none" cap="none" strike="noStrike">
                <a:solidFill>
                  <a:srgbClr val="4D4D4D"/>
                </a:solidFill>
                <a:latin typeface="Arial Narrow"/>
                <a:ea typeface="Arial Narrow"/>
                <a:cs typeface="Arial Narrow"/>
                <a:sym typeface="Arial Narrow"/>
              </a:defRPr>
            </a:lvl2pPr>
            <a:lvl3pPr indent="-228600" lvl="2" marL="1371600" marR="0" rtl="0" algn="l">
              <a:lnSpc>
                <a:spcPct val="85000"/>
              </a:lnSpc>
              <a:spcBef>
                <a:spcPts val="540"/>
              </a:spcBef>
              <a:spcAft>
                <a:spcPts val="0"/>
              </a:spcAft>
              <a:buClr>
                <a:schemeClr val="accent2"/>
              </a:buClr>
              <a:buSzPts val="1620"/>
              <a:buFont typeface="Arimo"/>
              <a:buNone/>
              <a:defRPr b="0" i="0" sz="18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480"/>
              </a:spcBef>
              <a:spcAft>
                <a:spcPts val="0"/>
              </a:spcAft>
              <a:buClr>
                <a:schemeClr val="accent2"/>
              </a:buClr>
              <a:buSzPts val="1400"/>
              <a:buFont typeface="Arimo"/>
              <a:buNone/>
              <a:defRPr b="0" i="0" sz="1600" u="none" cap="none" strike="noStrike">
                <a:solidFill>
                  <a:srgbClr val="4D4D4D"/>
                </a:solidFill>
                <a:latin typeface="Arial Narrow"/>
                <a:ea typeface="Arial Narrow"/>
                <a:cs typeface="Arial Narrow"/>
                <a:sym typeface="Arial Narrow"/>
              </a:defRPr>
            </a:lvl4pPr>
            <a:lvl5pPr indent="-228600" lvl="4" marL="2286000" marR="0" rtl="0" algn="l">
              <a:lnSpc>
                <a:spcPct val="85000"/>
              </a:lnSpc>
              <a:spcBef>
                <a:spcPts val="480"/>
              </a:spcBef>
              <a:spcAft>
                <a:spcPts val="0"/>
              </a:spcAft>
              <a:buClr>
                <a:schemeClr val="accent2"/>
              </a:buClr>
              <a:buSzPts val="1710"/>
              <a:buFont typeface="Noto Sans Symbols"/>
              <a:buNone/>
              <a:defRPr b="0" i="0" sz="1600" u="none" cap="none" strike="noStrike">
                <a:solidFill>
                  <a:srgbClr val="4D4D4D"/>
                </a:solidFill>
                <a:latin typeface="Arial Narrow"/>
                <a:ea typeface="Arial Narrow"/>
                <a:cs typeface="Arial Narrow"/>
                <a:sym typeface="Arial Narrow"/>
              </a:defRPr>
            </a:lvl5pPr>
            <a:lvl6pPr indent="-228600" lvl="5" marL="2743200" marR="0" rtl="0" algn="l">
              <a:lnSpc>
                <a:spcPct val="90000"/>
              </a:lnSpc>
              <a:spcBef>
                <a:spcPts val="500"/>
              </a:spcBef>
              <a:spcAft>
                <a:spcPts val="0"/>
              </a:spcAft>
              <a:buClr>
                <a:schemeClr val="dk1"/>
              </a:buClr>
              <a:buSzPts val="1800"/>
              <a:buFont typeface="Arial"/>
              <a:buNone/>
              <a:defRPr b="0" i="0" sz="1600" u="none" cap="none" strike="noStrike">
                <a:solidFill>
                  <a:schemeClr val="dk1"/>
                </a:solidFill>
                <a:latin typeface="Arial Narrow"/>
                <a:ea typeface="Arial Narrow"/>
                <a:cs typeface="Arial Narrow"/>
                <a:sym typeface="Arial Narrow"/>
              </a:defRPr>
            </a:lvl6pPr>
            <a:lvl7pPr indent="-228600" lvl="6" marL="3200400" marR="0" rtl="0" algn="l">
              <a:lnSpc>
                <a:spcPct val="90000"/>
              </a:lnSpc>
              <a:spcBef>
                <a:spcPts val="500"/>
              </a:spcBef>
              <a:spcAft>
                <a:spcPts val="0"/>
              </a:spcAft>
              <a:buClr>
                <a:schemeClr val="dk1"/>
              </a:buClr>
              <a:buSzPts val="1800"/>
              <a:buFont typeface="Arial"/>
              <a:buNone/>
              <a:defRPr b="0" i="0" sz="1600" u="none" cap="none" strike="noStrike">
                <a:solidFill>
                  <a:schemeClr val="dk1"/>
                </a:solidFill>
                <a:latin typeface="Arial Narrow"/>
                <a:ea typeface="Arial Narrow"/>
                <a:cs typeface="Arial Narrow"/>
                <a:sym typeface="Arial Narrow"/>
              </a:defRPr>
            </a:lvl7pPr>
            <a:lvl8pPr indent="-228600" lvl="7" marL="3657600" marR="0" rtl="0" algn="l">
              <a:lnSpc>
                <a:spcPct val="90000"/>
              </a:lnSpc>
              <a:spcBef>
                <a:spcPts val="500"/>
              </a:spcBef>
              <a:spcAft>
                <a:spcPts val="0"/>
              </a:spcAft>
              <a:buClr>
                <a:schemeClr val="dk1"/>
              </a:buClr>
              <a:buSzPts val="1800"/>
              <a:buFont typeface="Arial"/>
              <a:buNone/>
              <a:defRPr b="0" i="0" sz="1600" u="none" cap="none" strike="noStrike">
                <a:solidFill>
                  <a:schemeClr val="dk1"/>
                </a:solidFill>
                <a:latin typeface="Arial Narrow"/>
                <a:ea typeface="Arial Narrow"/>
                <a:cs typeface="Arial Narrow"/>
                <a:sym typeface="Arial Narrow"/>
              </a:defRPr>
            </a:lvl8pPr>
            <a:lvl9pPr indent="-228600" lvl="8" marL="4114800" marR="0" rtl="0" algn="l">
              <a:lnSpc>
                <a:spcPct val="90000"/>
              </a:lnSpc>
              <a:spcBef>
                <a:spcPts val="500"/>
              </a:spcBef>
              <a:spcAft>
                <a:spcPts val="0"/>
              </a:spcAft>
              <a:buClr>
                <a:schemeClr val="dk1"/>
              </a:buClr>
              <a:buSzPts val="1800"/>
              <a:buFont typeface="Arial"/>
              <a:buNone/>
              <a:defRPr b="0" i="0" sz="1600" u="none" cap="none" strike="noStrike">
                <a:solidFill>
                  <a:schemeClr val="dk1"/>
                </a:solidFill>
                <a:latin typeface="Arial Narrow"/>
                <a:ea typeface="Arial Narrow"/>
                <a:cs typeface="Arial Narrow"/>
                <a:sym typeface="Arial Narrow"/>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1778000" y="1143000"/>
            <a:ext cx="6732588" cy="708025"/>
          </a:xfrm>
          <a:prstGeom prst="rect">
            <a:avLst/>
          </a:prstGeom>
          <a:noFill/>
          <a:ln>
            <a:noFill/>
          </a:ln>
        </p:spPr>
        <p:txBody>
          <a:bodyPr anchorCtr="0" anchor="b" bIns="91425" lIns="91425" spcFirstLastPara="1" rIns="91425" wrap="square" tIns="91425">
            <a:noAutofit/>
          </a:bodyPr>
          <a:lstStyle>
            <a:lvl1pPr indent="0" lvl="0"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
        <p:nvSpPr>
          <p:cNvPr id="23" name="Google Shape;23;p5"/>
          <p:cNvSpPr txBox="1"/>
          <p:nvPr>
            <p:ph idx="1" type="body"/>
          </p:nvPr>
        </p:nvSpPr>
        <p:spPr>
          <a:xfrm>
            <a:off x="1738313" y="2633663"/>
            <a:ext cx="3290887" cy="3398837"/>
          </a:xfrm>
          <a:prstGeom prst="rect">
            <a:avLst/>
          </a:prstGeom>
          <a:noFill/>
          <a:ln>
            <a:noFill/>
          </a:ln>
        </p:spPr>
        <p:txBody>
          <a:bodyPr anchorCtr="0" anchor="t" bIns="91425" lIns="91425" spcFirstLastPara="1" rIns="91425" wrap="square" tIns="91425">
            <a:noAutofit/>
          </a:bodyPr>
          <a:lstStyle>
            <a:lvl1pPr indent="-358140" lvl="0" marL="457200" marR="0" rtl="0" algn="l">
              <a:lnSpc>
                <a:spcPct val="85000"/>
              </a:lnSpc>
              <a:spcBef>
                <a:spcPts val="1560"/>
              </a:spcBef>
              <a:spcAft>
                <a:spcPts val="0"/>
              </a:spcAft>
              <a:buClr>
                <a:schemeClr val="accent2"/>
              </a:buClr>
              <a:buSzPts val="2040"/>
              <a:buFont typeface="Arimo"/>
              <a:buChar char="="/>
              <a:defRPr b="1" i="0" sz="2400" u="none" cap="none" strike="noStrike">
                <a:solidFill>
                  <a:srgbClr val="4D4D4D"/>
                </a:solidFill>
                <a:latin typeface="Arial Narrow"/>
                <a:ea typeface="Arial Narrow"/>
                <a:cs typeface="Arial Narrow"/>
                <a:sym typeface="Arial Narrow"/>
              </a:defRPr>
            </a:lvl1pPr>
            <a:lvl2pPr indent="-355600" lvl="1" marL="914400" marR="0" rtl="0" algn="l">
              <a:lnSpc>
                <a:spcPct val="85000"/>
              </a:lnSpc>
              <a:spcBef>
                <a:spcPts val="600"/>
              </a:spcBef>
              <a:spcAft>
                <a:spcPts val="0"/>
              </a:spcAft>
              <a:buClr>
                <a:schemeClr val="accent2"/>
              </a:buClr>
              <a:buSzPts val="2000"/>
              <a:buFont typeface="Arial Narrow"/>
              <a:buChar char="–"/>
              <a:defRPr b="0" i="0" sz="2000" u="none" cap="none" strike="noStrike">
                <a:solidFill>
                  <a:srgbClr val="4D4D4D"/>
                </a:solidFill>
                <a:latin typeface="Arial Narrow"/>
                <a:ea typeface="Arial Narrow"/>
                <a:cs typeface="Arial Narrow"/>
                <a:sym typeface="Arial Narrow"/>
              </a:defRPr>
            </a:lvl2pPr>
            <a:lvl3pPr indent="-331469" lvl="2" marL="1371600" marR="0" rtl="0" algn="l">
              <a:lnSpc>
                <a:spcPct val="85000"/>
              </a:lnSpc>
              <a:spcBef>
                <a:spcPts val="540"/>
              </a:spcBef>
              <a:spcAft>
                <a:spcPts val="0"/>
              </a:spcAft>
              <a:buClr>
                <a:schemeClr val="accent2"/>
              </a:buClr>
              <a:buSzPts val="1620"/>
              <a:buFont typeface="Arimo"/>
              <a:buChar char="="/>
              <a:defRPr b="0" i="0" sz="18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540"/>
              </a:spcBef>
              <a:spcAft>
                <a:spcPts val="0"/>
              </a:spcAft>
              <a:buSzPts val="1400"/>
              <a:buNone/>
              <a:defRPr b="0" i="0" sz="1800" u="none" cap="none" strike="noStrike">
                <a:solidFill>
                  <a:srgbClr val="4D4D4D"/>
                </a:solidFill>
                <a:latin typeface="Arial Narrow"/>
                <a:ea typeface="Arial Narrow"/>
                <a:cs typeface="Arial Narrow"/>
                <a:sym typeface="Arial Narrow"/>
              </a:defRPr>
            </a:lvl4pPr>
            <a:lvl5pPr indent="-337185" lvl="4" marL="2286000" marR="0" rtl="0" algn="l">
              <a:lnSpc>
                <a:spcPct val="85000"/>
              </a:lnSpc>
              <a:spcBef>
                <a:spcPts val="540"/>
              </a:spcBef>
              <a:spcAft>
                <a:spcPts val="0"/>
              </a:spcAft>
              <a:buClr>
                <a:schemeClr val="accent2"/>
              </a:buClr>
              <a:buSzPts val="1710"/>
              <a:buFont typeface="Noto Sans Symbols"/>
              <a:buChar char="●"/>
              <a:defRPr b="0" i="0" sz="1800" u="none" cap="none" strike="noStrike">
                <a:solidFill>
                  <a:srgbClr val="4D4D4D"/>
                </a:solidFill>
                <a:latin typeface="Arial Narrow"/>
                <a:ea typeface="Arial Narrow"/>
                <a:cs typeface="Arial Narrow"/>
                <a:sym typeface="Arial Narr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
        <p:nvSpPr>
          <p:cNvPr id="24" name="Google Shape;24;p5"/>
          <p:cNvSpPr txBox="1"/>
          <p:nvPr>
            <p:ph idx="2" type="body"/>
          </p:nvPr>
        </p:nvSpPr>
        <p:spPr>
          <a:xfrm>
            <a:off x="5181600" y="2633663"/>
            <a:ext cx="3292475" cy="3398837"/>
          </a:xfrm>
          <a:prstGeom prst="rect">
            <a:avLst/>
          </a:prstGeom>
          <a:noFill/>
          <a:ln>
            <a:noFill/>
          </a:ln>
        </p:spPr>
        <p:txBody>
          <a:bodyPr anchorCtr="0" anchor="t" bIns="91425" lIns="91425" spcFirstLastPara="1" rIns="91425" wrap="square" tIns="91425">
            <a:noAutofit/>
          </a:bodyPr>
          <a:lstStyle>
            <a:lvl1pPr indent="-358140" lvl="0" marL="457200" marR="0" rtl="0" algn="l">
              <a:lnSpc>
                <a:spcPct val="85000"/>
              </a:lnSpc>
              <a:spcBef>
                <a:spcPts val="1560"/>
              </a:spcBef>
              <a:spcAft>
                <a:spcPts val="0"/>
              </a:spcAft>
              <a:buClr>
                <a:schemeClr val="accent2"/>
              </a:buClr>
              <a:buSzPts val="2040"/>
              <a:buFont typeface="Arimo"/>
              <a:buChar char="="/>
              <a:defRPr b="1" i="0" sz="2400" u="none" cap="none" strike="noStrike">
                <a:solidFill>
                  <a:srgbClr val="4D4D4D"/>
                </a:solidFill>
                <a:latin typeface="Arial Narrow"/>
                <a:ea typeface="Arial Narrow"/>
                <a:cs typeface="Arial Narrow"/>
                <a:sym typeface="Arial Narrow"/>
              </a:defRPr>
            </a:lvl1pPr>
            <a:lvl2pPr indent="-355600" lvl="1" marL="914400" marR="0" rtl="0" algn="l">
              <a:lnSpc>
                <a:spcPct val="85000"/>
              </a:lnSpc>
              <a:spcBef>
                <a:spcPts val="600"/>
              </a:spcBef>
              <a:spcAft>
                <a:spcPts val="0"/>
              </a:spcAft>
              <a:buClr>
                <a:schemeClr val="accent2"/>
              </a:buClr>
              <a:buSzPts val="2000"/>
              <a:buFont typeface="Arial Narrow"/>
              <a:buChar char="–"/>
              <a:defRPr b="0" i="0" sz="2000" u="none" cap="none" strike="noStrike">
                <a:solidFill>
                  <a:srgbClr val="4D4D4D"/>
                </a:solidFill>
                <a:latin typeface="Arial Narrow"/>
                <a:ea typeface="Arial Narrow"/>
                <a:cs typeface="Arial Narrow"/>
                <a:sym typeface="Arial Narrow"/>
              </a:defRPr>
            </a:lvl2pPr>
            <a:lvl3pPr indent="-331469" lvl="2" marL="1371600" marR="0" rtl="0" algn="l">
              <a:lnSpc>
                <a:spcPct val="85000"/>
              </a:lnSpc>
              <a:spcBef>
                <a:spcPts val="540"/>
              </a:spcBef>
              <a:spcAft>
                <a:spcPts val="0"/>
              </a:spcAft>
              <a:buClr>
                <a:schemeClr val="accent2"/>
              </a:buClr>
              <a:buSzPts val="1620"/>
              <a:buFont typeface="Arimo"/>
              <a:buChar char="="/>
              <a:defRPr b="0" i="0" sz="18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540"/>
              </a:spcBef>
              <a:spcAft>
                <a:spcPts val="0"/>
              </a:spcAft>
              <a:buSzPts val="1400"/>
              <a:buNone/>
              <a:defRPr b="0" i="0" sz="1800" u="none" cap="none" strike="noStrike">
                <a:solidFill>
                  <a:srgbClr val="4D4D4D"/>
                </a:solidFill>
                <a:latin typeface="Arial Narrow"/>
                <a:ea typeface="Arial Narrow"/>
                <a:cs typeface="Arial Narrow"/>
                <a:sym typeface="Arial Narrow"/>
              </a:defRPr>
            </a:lvl4pPr>
            <a:lvl5pPr indent="-337185" lvl="4" marL="2286000" marR="0" rtl="0" algn="l">
              <a:lnSpc>
                <a:spcPct val="85000"/>
              </a:lnSpc>
              <a:spcBef>
                <a:spcPts val="540"/>
              </a:spcBef>
              <a:spcAft>
                <a:spcPts val="0"/>
              </a:spcAft>
              <a:buClr>
                <a:schemeClr val="accent2"/>
              </a:buClr>
              <a:buSzPts val="1710"/>
              <a:buFont typeface="Noto Sans Symbols"/>
              <a:buChar char="●"/>
              <a:defRPr b="0" i="0" sz="1800" u="none" cap="none" strike="noStrike">
                <a:solidFill>
                  <a:srgbClr val="4D4D4D"/>
                </a:solidFill>
                <a:latin typeface="Arial Narrow"/>
                <a:ea typeface="Arial Narrow"/>
                <a:cs typeface="Arial Narrow"/>
                <a:sym typeface="Arial Narr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6"/>
          <p:cNvSpPr txBox="1"/>
          <p:nvPr>
            <p:ph type="title"/>
          </p:nvPr>
        </p:nvSpPr>
        <p:spPr>
          <a:xfrm>
            <a:off x="630238" y="365125"/>
            <a:ext cx="7886700" cy="1325563"/>
          </a:xfrm>
          <a:prstGeom prst="rect">
            <a:avLst/>
          </a:prstGeom>
          <a:noFill/>
          <a:ln>
            <a:noFill/>
          </a:ln>
        </p:spPr>
        <p:txBody>
          <a:bodyPr anchorCtr="0" anchor="b" bIns="91425" lIns="91425" spcFirstLastPara="1" rIns="91425" wrap="square" tIns="91425">
            <a:noAutofit/>
          </a:bodyPr>
          <a:lstStyle>
            <a:lvl1pPr indent="0" lvl="0"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
        <p:nvSpPr>
          <p:cNvPr id="27" name="Google Shape;27;p6"/>
          <p:cNvSpPr txBox="1"/>
          <p:nvPr>
            <p:ph idx="1" type="body"/>
          </p:nvPr>
        </p:nvSpPr>
        <p:spPr>
          <a:xfrm>
            <a:off x="630238" y="1681163"/>
            <a:ext cx="3868737"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5000"/>
              </a:lnSpc>
              <a:spcBef>
                <a:spcPts val="1560"/>
              </a:spcBef>
              <a:spcAft>
                <a:spcPts val="0"/>
              </a:spcAft>
              <a:buClr>
                <a:schemeClr val="accent2"/>
              </a:buClr>
              <a:buSzPts val="2040"/>
              <a:buFont typeface="Arimo"/>
              <a:buNone/>
              <a:defRPr b="1" i="0" sz="2400" u="none" cap="none" strike="noStrike">
                <a:solidFill>
                  <a:srgbClr val="4D4D4D"/>
                </a:solidFill>
                <a:latin typeface="Arial Narrow"/>
                <a:ea typeface="Arial Narrow"/>
                <a:cs typeface="Arial Narrow"/>
                <a:sym typeface="Arial Narrow"/>
              </a:defRPr>
            </a:lvl1pPr>
            <a:lvl2pPr indent="-228600" lvl="1" marL="914400" marR="0" rtl="0" algn="l">
              <a:lnSpc>
                <a:spcPct val="85000"/>
              </a:lnSpc>
              <a:spcBef>
                <a:spcPts val="600"/>
              </a:spcBef>
              <a:spcAft>
                <a:spcPts val="0"/>
              </a:spcAft>
              <a:buClr>
                <a:schemeClr val="accent2"/>
              </a:buClr>
              <a:buSzPts val="2000"/>
              <a:buFont typeface="Arial Narrow"/>
              <a:buNone/>
              <a:defRPr b="1" i="0" sz="2000" u="none" cap="none" strike="noStrike">
                <a:solidFill>
                  <a:srgbClr val="4D4D4D"/>
                </a:solidFill>
                <a:latin typeface="Arial Narrow"/>
                <a:ea typeface="Arial Narrow"/>
                <a:cs typeface="Arial Narrow"/>
                <a:sym typeface="Arial Narrow"/>
              </a:defRPr>
            </a:lvl2pPr>
            <a:lvl3pPr indent="-228600" lvl="2" marL="1371600" marR="0" rtl="0" algn="l">
              <a:lnSpc>
                <a:spcPct val="85000"/>
              </a:lnSpc>
              <a:spcBef>
                <a:spcPts val="540"/>
              </a:spcBef>
              <a:spcAft>
                <a:spcPts val="0"/>
              </a:spcAft>
              <a:buClr>
                <a:schemeClr val="accent2"/>
              </a:buClr>
              <a:buSzPts val="1620"/>
              <a:buFont typeface="Arimo"/>
              <a:buNone/>
              <a:defRPr b="1" i="0" sz="18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480"/>
              </a:spcBef>
              <a:spcAft>
                <a:spcPts val="0"/>
              </a:spcAft>
              <a:buClr>
                <a:schemeClr val="accent2"/>
              </a:buClr>
              <a:buSzPts val="1400"/>
              <a:buFont typeface="Arimo"/>
              <a:buNone/>
              <a:defRPr b="1" i="0" sz="1600" u="none" cap="none" strike="noStrike">
                <a:solidFill>
                  <a:srgbClr val="4D4D4D"/>
                </a:solidFill>
                <a:latin typeface="Arial Narrow"/>
                <a:ea typeface="Arial Narrow"/>
                <a:cs typeface="Arial Narrow"/>
                <a:sym typeface="Arial Narrow"/>
              </a:defRPr>
            </a:lvl4pPr>
            <a:lvl5pPr indent="-228600" lvl="4" marL="2286000" marR="0" rtl="0" algn="l">
              <a:lnSpc>
                <a:spcPct val="85000"/>
              </a:lnSpc>
              <a:spcBef>
                <a:spcPts val="480"/>
              </a:spcBef>
              <a:spcAft>
                <a:spcPts val="0"/>
              </a:spcAft>
              <a:buClr>
                <a:schemeClr val="accent2"/>
              </a:buClr>
              <a:buSzPts val="1710"/>
              <a:buFont typeface="Noto Sans Symbols"/>
              <a:buNone/>
              <a:defRPr b="1" i="0" sz="1600" u="none" cap="none" strike="noStrike">
                <a:solidFill>
                  <a:srgbClr val="4D4D4D"/>
                </a:solidFill>
                <a:latin typeface="Arial Narrow"/>
                <a:ea typeface="Arial Narrow"/>
                <a:cs typeface="Arial Narrow"/>
                <a:sym typeface="Arial Narrow"/>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Narrow"/>
                <a:ea typeface="Arial Narrow"/>
                <a:cs typeface="Arial Narrow"/>
                <a:sym typeface="Arial Narrow"/>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Narrow"/>
                <a:ea typeface="Arial Narrow"/>
                <a:cs typeface="Arial Narrow"/>
                <a:sym typeface="Arial Narrow"/>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Narrow"/>
                <a:ea typeface="Arial Narrow"/>
                <a:cs typeface="Arial Narrow"/>
                <a:sym typeface="Arial Narrow"/>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Narrow"/>
                <a:ea typeface="Arial Narrow"/>
                <a:cs typeface="Arial Narrow"/>
                <a:sym typeface="Arial Narrow"/>
              </a:defRPr>
            </a:lvl9pPr>
          </a:lstStyle>
          <a:p/>
        </p:txBody>
      </p:sp>
      <p:sp>
        <p:nvSpPr>
          <p:cNvPr id="28" name="Google Shape;28;p6"/>
          <p:cNvSpPr txBox="1"/>
          <p:nvPr>
            <p:ph idx="2" type="body"/>
          </p:nvPr>
        </p:nvSpPr>
        <p:spPr>
          <a:xfrm>
            <a:off x="630238" y="2505075"/>
            <a:ext cx="3868737" cy="3684588"/>
          </a:xfrm>
          <a:prstGeom prst="rect">
            <a:avLst/>
          </a:prstGeom>
          <a:noFill/>
          <a:ln>
            <a:noFill/>
          </a:ln>
        </p:spPr>
        <p:txBody>
          <a:bodyPr anchorCtr="0" anchor="t" bIns="91425" lIns="91425" spcFirstLastPara="1" rIns="91425" wrap="square" tIns="91425">
            <a:noAutofit/>
          </a:bodyPr>
          <a:lstStyle>
            <a:lvl1pPr indent="-358140" lvl="0" marL="457200" marR="0" rtl="0" algn="l">
              <a:lnSpc>
                <a:spcPct val="85000"/>
              </a:lnSpc>
              <a:spcBef>
                <a:spcPts val="1560"/>
              </a:spcBef>
              <a:spcAft>
                <a:spcPts val="0"/>
              </a:spcAft>
              <a:buClr>
                <a:schemeClr val="accent2"/>
              </a:buClr>
              <a:buSzPts val="2040"/>
              <a:buFont typeface="Arimo"/>
              <a:buChar char="="/>
              <a:defRPr b="1" i="0" sz="2400" u="none" cap="none" strike="noStrike">
                <a:solidFill>
                  <a:srgbClr val="4D4D4D"/>
                </a:solidFill>
                <a:latin typeface="Arial Narrow"/>
                <a:ea typeface="Arial Narrow"/>
                <a:cs typeface="Arial Narrow"/>
                <a:sym typeface="Arial Narrow"/>
              </a:defRPr>
            </a:lvl1pPr>
            <a:lvl2pPr indent="-355600" lvl="1" marL="914400" marR="0" rtl="0" algn="l">
              <a:lnSpc>
                <a:spcPct val="85000"/>
              </a:lnSpc>
              <a:spcBef>
                <a:spcPts val="600"/>
              </a:spcBef>
              <a:spcAft>
                <a:spcPts val="0"/>
              </a:spcAft>
              <a:buClr>
                <a:schemeClr val="accent2"/>
              </a:buClr>
              <a:buSzPts val="2000"/>
              <a:buFont typeface="Arial Narrow"/>
              <a:buChar char="–"/>
              <a:defRPr b="0" i="0" sz="2000" u="none" cap="none" strike="noStrike">
                <a:solidFill>
                  <a:srgbClr val="4D4D4D"/>
                </a:solidFill>
                <a:latin typeface="Arial Narrow"/>
                <a:ea typeface="Arial Narrow"/>
                <a:cs typeface="Arial Narrow"/>
                <a:sym typeface="Arial Narrow"/>
              </a:defRPr>
            </a:lvl2pPr>
            <a:lvl3pPr indent="-331469" lvl="2" marL="1371600" marR="0" rtl="0" algn="l">
              <a:lnSpc>
                <a:spcPct val="85000"/>
              </a:lnSpc>
              <a:spcBef>
                <a:spcPts val="540"/>
              </a:spcBef>
              <a:spcAft>
                <a:spcPts val="0"/>
              </a:spcAft>
              <a:buClr>
                <a:schemeClr val="accent2"/>
              </a:buClr>
              <a:buSzPts val="1620"/>
              <a:buFont typeface="Arimo"/>
              <a:buChar char="="/>
              <a:defRPr b="0" i="0" sz="18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540"/>
              </a:spcBef>
              <a:spcAft>
                <a:spcPts val="0"/>
              </a:spcAft>
              <a:buSzPts val="1400"/>
              <a:buNone/>
              <a:defRPr b="0" i="0" sz="1800" u="none" cap="none" strike="noStrike">
                <a:solidFill>
                  <a:srgbClr val="4D4D4D"/>
                </a:solidFill>
                <a:latin typeface="Arial Narrow"/>
                <a:ea typeface="Arial Narrow"/>
                <a:cs typeface="Arial Narrow"/>
                <a:sym typeface="Arial Narrow"/>
              </a:defRPr>
            </a:lvl4pPr>
            <a:lvl5pPr indent="-337185" lvl="4" marL="2286000" marR="0" rtl="0" algn="l">
              <a:lnSpc>
                <a:spcPct val="85000"/>
              </a:lnSpc>
              <a:spcBef>
                <a:spcPts val="540"/>
              </a:spcBef>
              <a:spcAft>
                <a:spcPts val="0"/>
              </a:spcAft>
              <a:buClr>
                <a:schemeClr val="accent2"/>
              </a:buClr>
              <a:buSzPts val="1710"/>
              <a:buFont typeface="Noto Sans Symbols"/>
              <a:buChar char="●"/>
              <a:defRPr b="0" i="0" sz="1800" u="none" cap="none" strike="noStrike">
                <a:solidFill>
                  <a:srgbClr val="4D4D4D"/>
                </a:solidFill>
                <a:latin typeface="Arial Narrow"/>
                <a:ea typeface="Arial Narrow"/>
                <a:cs typeface="Arial Narrow"/>
                <a:sym typeface="Arial Narr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
        <p:nvSpPr>
          <p:cNvPr id="29" name="Google Shape;29;p6"/>
          <p:cNvSpPr txBox="1"/>
          <p:nvPr>
            <p:ph idx="3" type="body"/>
          </p:nvPr>
        </p:nvSpPr>
        <p:spPr>
          <a:xfrm>
            <a:off x="4629150" y="1681163"/>
            <a:ext cx="3887788"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5000"/>
              </a:lnSpc>
              <a:spcBef>
                <a:spcPts val="1560"/>
              </a:spcBef>
              <a:spcAft>
                <a:spcPts val="0"/>
              </a:spcAft>
              <a:buClr>
                <a:schemeClr val="accent2"/>
              </a:buClr>
              <a:buSzPts val="2040"/>
              <a:buFont typeface="Arimo"/>
              <a:buNone/>
              <a:defRPr b="1" i="0" sz="2400" u="none" cap="none" strike="noStrike">
                <a:solidFill>
                  <a:srgbClr val="4D4D4D"/>
                </a:solidFill>
                <a:latin typeface="Arial Narrow"/>
                <a:ea typeface="Arial Narrow"/>
                <a:cs typeface="Arial Narrow"/>
                <a:sym typeface="Arial Narrow"/>
              </a:defRPr>
            </a:lvl1pPr>
            <a:lvl2pPr indent="-228600" lvl="1" marL="914400" marR="0" rtl="0" algn="l">
              <a:lnSpc>
                <a:spcPct val="85000"/>
              </a:lnSpc>
              <a:spcBef>
                <a:spcPts val="600"/>
              </a:spcBef>
              <a:spcAft>
                <a:spcPts val="0"/>
              </a:spcAft>
              <a:buClr>
                <a:schemeClr val="accent2"/>
              </a:buClr>
              <a:buSzPts val="2000"/>
              <a:buFont typeface="Arial Narrow"/>
              <a:buNone/>
              <a:defRPr b="1" i="0" sz="2000" u="none" cap="none" strike="noStrike">
                <a:solidFill>
                  <a:srgbClr val="4D4D4D"/>
                </a:solidFill>
                <a:latin typeface="Arial Narrow"/>
                <a:ea typeface="Arial Narrow"/>
                <a:cs typeface="Arial Narrow"/>
                <a:sym typeface="Arial Narrow"/>
              </a:defRPr>
            </a:lvl2pPr>
            <a:lvl3pPr indent="-228600" lvl="2" marL="1371600" marR="0" rtl="0" algn="l">
              <a:lnSpc>
                <a:spcPct val="85000"/>
              </a:lnSpc>
              <a:spcBef>
                <a:spcPts val="540"/>
              </a:spcBef>
              <a:spcAft>
                <a:spcPts val="0"/>
              </a:spcAft>
              <a:buClr>
                <a:schemeClr val="accent2"/>
              </a:buClr>
              <a:buSzPts val="1620"/>
              <a:buFont typeface="Arimo"/>
              <a:buNone/>
              <a:defRPr b="1" i="0" sz="18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480"/>
              </a:spcBef>
              <a:spcAft>
                <a:spcPts val="0"/>
              </a:spcAft>
              <a:buClr>
                <a:schemeClr val="accent2"/>
              </a:buClr>
              <a:buSzPts val="1400"/>
              <a:buFont typeface="Arimo"/>
              <a:buNone/>
              <a:defRPr b="1" i="0" sz="1600" u="none" cap="none" strike="noStrike">
                <a:solidFill>
                  <a:srgbClr val="4D4D4D"/>
                </a:solidFill>
                <a:latin typeface="Arial Narrow"/>
                <a:ea typeface="Arial Narrow"/>
                <a:cs typeface="Arial Narrow"/>
                <a:sym typeface="Arial Narrow"/>
              </a:defRPr>
            </a:lvl4pPr>
            <a:lvl5pPr indent="-228600" lvl="4" marL="2286000" marR="0" rtl="0" algn="l">
              <a:lnSpc>
                <a:spcPct val="85000"/>
              </a:lnSpc>
              <a:spcBef>
                <a:spcPts val="480"/>
              </a:spcBef>
              <a:spcAft>
                <a:spcPts val="0"/>
              </a:spcAft>
              <a:buClr>
                <a:schemeClr val="accent2"/>
              </a:buClr>
              <a:buSzPts val="1710"/>
              <a:buFont typeface="Noto Sans Symbols"/>
              <a:buNone/>
              <a:defRPr b="1" i="0" sz="1600" u="none" cap="none" strike="noStrike">
                <a:solidFill>
                  <a:srgbClr val="4D4D4D"/>
                </a:solidFill>
                <a:latin typeface="Arial Narrow"/>
                <a:ea typeface="Arial Narrow"/>
                <a:cs typeface="Arial Narrow"/>
                <a:sym typeface="Arial Narrow"/>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Narrow"/>
                <a:ea typeface="Arial Narrow"/>
                <a:cs typeface="Arial Narrow"/>
                <a:sym typeface="Arial Narrow"/>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Narrow"/>
                <a:ea typeface="Arial Narrow"/>
                <a:cs typeface="Arial Narrow"/>
                <a:sym typeface="Arial Narrow"/>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Narrow"/>
                <a:ea typeface="Arial Narrow"/>
                <a:cs typeface="Arial Narrow"/>
                <a:sym typeface="Arial Narrow"/>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Arial Narrow"/>
                <a:ea typeface="Arial Narrow"/>
                <a:cs typeface="Arial Narrow"/>
                <a:sym typeface="Arial Narrow"/>
              </a:defRPr>
            </a:lvl9pPr>
          </a:lstStyle>
          <a:p/>
        </p:txBody>
      </p:sp>
      <p:sp>
        <p:nvSpPr>
          <p:cNvPr id="30" name="Google Shape;30;p6"/>
          <p:cNvSpPr txBox="1"/>
          <p:nvPr>
            <p:ph idx="4" type="body"/>
          </p:nvPr>
        </p:nvSpPr>
        <p:spPr>
          <a:xfrm>
            <a:off x="4629150" y="2505075"/>
            <a:ext cx="3887788" cy="3684588"/>
          </a:xfrm>
          <a:prstGeom prst="rect">
            <a:avLst/>
          </a:prstGeom>
          <a:noFill/>
          <a:ln>
            <a:noFill/>
          </a:ln>
        </p:spPr>
        <p:txBody>
          <a:bodyPr anchorCtr="0" anchor="t" bIns="91425" lIns="91425" spcFirstLastPara="1" rIns="91425" wrap="square" tIns="91425">
            <a:noAutofit/>
          </a:bodyPr>
          <a:lstStyle>
            <a:lvl1pPr indent="-358140" lvl="0" marL="457200" marR="0" rtl="0" algn="l">
              <a:lnSpc>
                <a:spcPct val="85000"/>
              </a:lnSpc>
              <a:spcBef>
                <a:spcPts val="1560"/>
              </a:spcBef>
              <a:spcAft>
                <a:spcPts val="0"/>
              </a:spcAft>
              <a:buClr>
                <a:schemeClr val="accent2"/>
              </a:buClr>
              <a:buSzPts val="2040"/>
              <a:buFont typeface="Arimo"/>
              <a:buChar char="="/>
              <a:defRPr b="1" i="0" sz="2400" u="none" cap="none" strike="noStrike">
                <a:solidFill>
                  <a:srgbClr val="4D4D4D"/>
                </a:solidFill>
                <a:latin typeface="Arial Narrow"/>
                <a:ea typeface="Arial Narrow"/>
                <a:cs typeface="Arial Narrow"/>
                <a:sym typeface="Arial Narrow"/>
              </a:defRPr>
            </a:lvl1pPr>
            <a:lvl2pPr indent="-355600" lvl="1" marL="914400" marR="0" rtl="0" algn="l">
              <a:lnSpc>
                <a:spcPct val="85000"/>
              </a:lnSpc>
              <a:spcBef>
                <a:spcPts val="600"/>
              </a:spcBef>
              <a:spcAft>
                <a:spcPts val="0"/>
              </a:spcAft>
              <a:buClr>
                <a:schemeClr val="accent2"/>
              </a:buClr>
              <a:buSzPts val="2000"/>
              <a:buFont typeface="Arial Narrow"/>
              <a:buChar char="–"/>
              <a:defRPr b="0" i="0" sz="2000" u="none" cap="none" strike="noStrike">
                <a:solidFill>
                  <a:srgbClr val="4D4D4D"/>
                </a:solidFill>
                <a:latin typeface="Arial Narrow"/>
                <a:ea typeface="Arial Narrow"/>
                <a:cs typeface="Arial Narrow"/>
                <a:sym typeface="Arial Narrow"/>
              </a:defRPr>
            </a:lvl2pPr>
            <a:lvl3pPr indent="-331469" lvl="2" marL="1371600" marR="0" rtl="0" algn="l">
              <a:lnSpc>
                <a:spcPct val="85000"/>
              </a:lnSpc>
              <a:spcBef>
                <a:spcPts val="540"/>
              </a:spcBef>
              <a:spcAft>
                <a:spcPts val="0"/>
              </a:spcAft>
              <a:buClr>
                <a:schemeClr val="accent2"/>
              </a:buClr>
              <a:buSzPts val="1620"/>
              <a:buFont typeface="Arimo"/>
              <a:buChar char="="/>
              <a:defRPr b="0" i="0" sz="18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540"/>
              </a:spcBef>
              <a:spcAft>
                <a:spcPts val="0"/>
              </a:spcAft>
              <a:buSzPts val="1400"/>
              <a:buNone/>
              <a:defRPr b="0" i="0" sz="1800" u="none" cap="none" strike="noStrike">
                <a:solidFill>
                  <a:srgbClr val="4D4D4D"/>
                </a:solidFill>
                <a:latin typeface="Arial Narrow"/>
                <a:ea typeface="Arial Narrow"/>
                <a:cs typeface="Arial Narrow"/>
                <a:sym typeface="Arial Narrow"/>
              </a:defRPr>
            </a:lvl4pPr>
            <a:lvl5pPr indent="-337185" lvl="4" marL="2286000" marR="0" rtl="0" algn="l">
              <a:lnSpc>
                <a:spcPct val="85000"/>
              </a:lnSpc>
              <a:spcBef>
                <a:spcPts val="540"/>
              </a:spcBef>
              <a:spcAft>
                <a:spcPts val="0"/>
              </a:spcAft>
              <a:buClr>
                <a:schemeClr val="accent2"/>
              </a:buClr>
              <a:buSzPts val="1710"/>
              <a:buFont typeface="Noto Sans Symbols"/>
              <a:buChar char="●"/>
              <a:defRPr b="0" i="0" sz="1800" u="none" cap="none" strike="noStrike">
                <a:solidFill>
                  <a:srgbClr val="4D4D4D"/>
                </a:solidFill>
                <a:latin typeface="Arial Narrow"/>
                <a:ea typeface="Arial Narrow"/>
                <a:cs typeface="Arial Narrow"/>
                <a:sym typeface="Arial Narr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1778000" y="1143000"/>
            <a:ext cx="6732588" cy="708025"/>
          </a:xfrm>
          <a:prstGeom prst="rect">
            <a:avLst/>
          </a:prstGeom>
          <a:noFill/>
          <a:ln>
            <a:noFill/>
          </a:ln>
        </p:spPr>
        <p:txBody>
          <a:bodyPr anchorCtr="0" anchor="b" bIns="91425" lIns="91425" spcFirstLastPara="1" rIns="91425" wrap="square" tIns="91425">
            <a:noAutofit/>
          </a:bodyPr>
          <a:lstStyle>
            <a:lvl1pPr indent="0" lvl="0"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4" name="Shape 34"/>
        <p:cNvGrpSpPr/>
        <p:nvPr/>
      </p:nvGrpSpPr>
      <p:grpSpPr>
        <a:xfrm>
          <a:off x="0" y="0"/>
          <a:ext cx="0" cy="0"/>
          <a:chOff x="0" y="0"/>
          <a:chExt cx="0" cy="0"/>
        </a:xfrm>
      </p:grpSpPr>
      <p:sp>
        <p:nvSpPr>
          <p:cNvPr id="35" name="Google Shape;35;p9"/>
          <p:cNvSpPr txBox="1"/>
          <p:nvPr>
            <p:ph type="title"/>
          </p:nvPr>
        </p:nvSpPr>
        <p:spPr>
          <a:xfrm>
            <a:off x="630238" y="457200"/>
            <a:ext cx="2949575" cy="1600200"/>
          </a:xfrm>
          <a:prstGeom prst="rect">
            <a:avLst/>
          </a:prstGeom>
          <a:noFill/>
          <a:ln>
            <a:noFill/>
          </a:ln>
        </p:spPr>
        <p:txBody>
          <a:bodyPr anchorCtr="0" anchor="b" bIns="91425" lIns="91425" spcFirstLastPara="1" rIns="91425" wrap="square" tIns="91425">
            <a:noAutofit/>
          </a:bodyPr>
          <a:lstStyle>
            <a:lvl1pPr indent="0" lvl="0" marL="0" marR="0" rtl="0" algn="l">
              <a:lnSpc>
                <a:spcPct val="85000"/>
              </a:lnSpc>
              <a:spcBef>
                <a:spcPts val="0"/>
              </a:spcBef>
              <a:spcAft>
                <a:spcPts val="0"/>
              </a:spcAft>
              <a:buSzPts val="1400"/>
              <a:buNone/>
              <a:defRPr b="1" i="0" sz="32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
        <p:nvSpPr>
          <p:cNvPr id="36" name="Google Shape;36;p9"/>
          <p:cNvSpPr txBox="1"/>
          <p:nvPr>
            <p:ph idx="1" type="body"/>
          </p:nvPr>
        </p:nvSpPr>
        <p:spPr>
          <a:xfrm>
            <a:off x="3887788" y="987425"/>
            <a:ext cx="4629150" cy="4873625"/>
          </a:xfrm>
          <a:prstGeom prst="rect">
            <a:avLst/>
          </a:prstGeom>
          <a:noFill/>
          <a:ln>
            <a:noFill/>
          </a:ln>
        </p:spPr>
        <p:txBody>
          <a:bodyPr anchorCtr="0" anchor="t" bIns="91425" lIns="91425" spcFirstLastPara="1" rIns="91425" wrap="square" tIns="91425">
            <a:noAutofit/>
          </a:bodyPr>
          <a:lstStyle>
            <a:lvl1pPr indent="-401320" lvl="0" marL="457200" marR="0" rtl="0" algn="l">
              <a:lnSpc>
                <a:spcPct val="85000"/>
              </a:lnSpc>
              <a:spcBef>
                <a:spcPts val="2080"/>
              </a:spcBef>
              <a:spcAft>
                <a:spcPts val="0"/>
              </a:spcAft>
              <a:buClr>
                <a:schemeClr val="accent2"/>
              </a:buClr>
              <a:buSzPts val="2720"/>
              <a:buFont typeface="Arimo"/>
              <a:buChar char="="/>
              <a:defRPr b="1" i="0" sz="3200" u="none" cap="none" strike="noStrike">
                <a:solidFill>
                  <a:srgbClr val="4D4D4D"/>
                </a:solidFill>
                <a:latin typeface="Arial Narrow"/>
                <a:ea typeface="Arial Narrow"/>
                <a:cs typeface="Arial Narrow"/>
                <a:sym typeface="Arial Narrow"/>
              </a:defRPr>
            </a:lvl1pPr>
            <a:lvl2pPr indent="-406400" lvl="1" marL="914400" marR="0" rtl="0" algn="l">
              <a:lnSpc>
                <a:spcPct val="85000"/>
              </a:lnSpc>
              <a:spcBef>
                <a:spcPts val="840"/>
              </a:spcBef>
              <a:spcAft>
                <a:spcPts val="0"/>
              </a:spcAft>
              <a:buClr>
                <a:schemeClr val="accent2"/>
              </a:buClr>
              <a:buSzPts val="2800"/>
              <a:buFont typeface="Arial Narrow"/>
              <a:buChar char="–"/>
              <a:defRPr b="0" i="0" sz="2800" u="none" cap="none" strike="noStrike">
                <a:solidFill>
                  <a:srgbClr val="4D4D4D"/>
                </a:solidFill>
                <a:latin typeface="Arial Narrow"/>
                <a:ea typeface="Arial Narrow"/>
                <a:cs typeface="Arial Narrow"/>
                <a:sym typeface="Arial Narrow"/>
              </a:defRPr>
            </a:lvl2pPr>
            <a:lvl3pPr indent="-365760" lvl="2" marL="1371600" marR="0" rtl="0" algn="l">
              <a:lnSpc>
                <a:spcPct val="85000"/>
              </a:lnSpc>
              <a:spcBef>
                <a:spcPts val="720"/>
              </a:spcBef>
              <a:spcAft>
                <a:spcPts val="0"/>
              </a:spcAft>
              <a:buClr>
                <a:schemeClr val="accent2"/>
              </a:buClr>
              <a:buSzPts val="2160"/>
              <a:buFont typeface="Arimo"/>
              <a:buChar char="="/>
              <a:defRPr b="0" i="0" sz="24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600"/>
              </a:spcBef>
              <a:spcAft>
                <a:spcPts val="0"/>
              </a:spcAft>
              <a:buSzPts val="1400"/>
              <a:buNone/>
              <a:defRPr b="0" i="0" sz="2000" u="none" cap="none" strike="noStrike">
                <a:solidFill>
                  <a:srgbClr val="4D4D4D"/>
                </a:solidFill>
                <a:latin typeface="Arial Narrow"/>
                <a:ea typeface="Arial Narrow"/>
                <a:cs typeface="Arial Narrow"/>
                <a:sym typeface="Arial Narrow"/>
              </a:defRPr>
            </a:lvl4pPr>
            <a:lvl5pPr indent="-349250" lvl="4" marL="2286000" marR="0" rtl="0" algn="l">
              <a:lnSpc>
                <a:spcPct val="85000"/>
              </a:lnSpc>
              <a:spcBef>
                <a:spcPts val="600"/>
              </a:spcBef>
              <a:spcAft>
                <a:spcPts val="0"/>
              </a:spcAft>
              <a:buClr>
                <a:schemeClr val="accent2"/>
              </a:buClr>
              <a:buSzPts val="1900"/>
              <a:buFont typeface="Noto Sans Symbols"/>
              <a:buChar char="●"/>
              <a:defRPr b="0" i="0" sz="2000" u="none" cap="none" strike="noStrike">
                <a:solidFill>
                  <a:srgbClr val="4D4D4D"/>
                </a:solidFill>
                <a:latin typeface="Arial Narrow"/>
                <a:ea typeface="Arial Narrow"/>
                <a:cs typeface="Arial Narrow"/>
                <a:sym typeface="Arial Narrow"/>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37" name="Google Shape;37;p9"/>
          <p:cNvSpPr txBox="1"/>
          <p:nvPr>
            <p:ph idx="2" type="body"/>
          </p:nvPr>
        </p:nvSpPr>
        <p:spPr>
          <a:xfrm>
            <a:off x="630238" y="2057400"/>
            <a:ext cx="2949575"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5000"/>
              </a:lnSpc>
              <a:spcBef>
                <a:spcPts val="1040"/>
              </a:spcBef>
              <a:spcAft>
                <a:spcPts val="0"/>
              </a:spcAft>
              <a:buClr>
                <a:schemeClr val="accent2"/>
              </a:buClr>
              <a:buSzPts val="2040"/>
              <a:buFont typeface="Arimo"/>
              <a:buNone/>
              <a:defRPr b="1" i="0" sz="1600" u="none" cap="none" strike="noStrike">
                <a:solidFill>
                  <a:srgbClr val="4D4D4D"/>
                </a:solidFill>
                <a:latin typeface="Arial Narrow"/>
                <a:ea typeface="Arial Narrow"/>
                <a:cs typeface="Arial Narrow"/>
                <a:sym typeface="Arial Narrow"/>
              </a:defRPr>
            </a:lvl1pPr>
            <a:lvl2pPr indent="-228600" lvl="1" marL="914400" marR="0" rtl="0" algn="l">
              <a:lnSpc>
                <a:spcPct val="85000"/>
              </a:lnSpc>
              <a:spcBef>
                <a:spcPts val="420"/>
              </a:spcBef>
              <a:spcAft>
                <a:spcPts val="0"/>
              </a:spcAft>
              <a:buClr>
                <a:schemeClr val="accent2"/>
              </a:buClr>
              <a:buSzPts val="2000"/>
              <a:buFont typeface="Arial Narrow"/>
              <a:buNone/>
              <a:defRPr b="0" i="0" sz="1400" u="none" cap="none" strike="noStrike">
                <a:solidFill>
                  <a:srgbClr val="4D4D4D"/>
                </a:solidFill>
                <a:latin typeface="Arial Narrow"/>
                <a:ea typeface="Arial Narrow"/>
                <a:cs typeface="Arial Narrow"/>
                <a:sym typeface="Arial Narrow"/>
              </a:defRPr>
            </a:lvl2pPr>
            <a:lvl3pPr indent="-228600" lvl="2" marL="1371600" marR="0" rtl="0" algn="l">
              <a:lnSpc>
                <a:spcPct val="85000"/>
              </a:lnSpc>
              <a:spcBef>
                <a:spcPts val="360"/>
              </a:spcBef>
              <a:spcAft>
                <a:spcPts val="0"/>
              </a:spcAft>
              <a:buClr>
                <a:schemeClr val="accent2"/>
              </a:buClr>
              <a:buSzPts val="1620"/>
              <a:buFont typeface="Arimo"/>
              <a:buNone/>
              <a:defRPr b="0" i="0" sz="12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300"/>
              </a:spcBef>
              <a:spcAft>
                <a:spcPts val="0"/>
              </a:spcAft>
              <a:buClr>
                <a:schemeClr val="accent2"/>
              </a:buClr>
              <a:buSzPts val="1400"/>
              <a:buFont typeface="Arimo"/>
              <a:buNone/>
              <a:defRPr b="0" i="0" sz="1000" u="none" cap="none" strike="noStrike">
                <a:solidFill>
                  <a:srgbClr val="4D4D4D"/>
                </a:solidFill>
                <a:latin typeface="Arial Narrow"/>
                <a:ea typeface="Arial Narrow"/>
                <a:cs typeface="Arial Narrow"/>
                <a:sym typeface="Arial Narrow"/>
              </a:defRPr>
            </a:lvl4pPr>
            <a:lvl5pPr indent="-228600" lvl="4" marL="2286000" marR="0" rtl="0" algn="l">
              <a:lnSpc>
                <a:spcPct val="85000"/>
              </a:lnSpc>
              <a:spcBef>
                <a:spcPts val="300"/>
              </a:spcBef>
              <a:spcAft>
                <a:spcPts val="0"/>
              </a:spcAft>
              <a:buClr>
                <a:schemeClr val="accent2"/>
              </a:buClr>
              <a:buSzPts val="1710"/>
              <a:buFont typeface="Noto Sans Symbols"/>
              <a:buNone/>
              <a:defRPr b="0" i="0" sz="1000" u="none" cap="none" strike="noStrike">
                <a:solidFill>
                  <a:srgbClr val="4D4D4D"/>
                </a:solidFill>
                <a:latin typeface="Arial Narrow"/>
                <a:ea typeface="Arial Narrow"/>
                <a:cs typeface="Arial Narrow"/>
                <a:sym typeface="Arial Narrow"/>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Narrow"/>
                <a:ea typeface="Arial Narrow"/>
                <a:cs typeface="Arial Narrow"/>
                <a:sym typeface="Arial Narrow"/>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Narrow"/>
                <a:ea typeface="Arial Narrow"/>
                <a:cs typeface="Arial Narrow"/>
                <a:sym typeface="Arial Narrow"/>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Narrow"/>
                <a:ea typeface="Arial Narrow"/>
                <a:cs typeface="Arial Narrow"/>
                <a:sym typeface="Arial Narrow"/>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Narrow"/>
                <a:ea typeface="Arial Narrow"/>
                <a:cs typeface="Arial Narrow"/>
                <a:sym typeface="Arial Narrow"/>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10"/>
          <p:cNvSpPr txBox="1"/>
          <p:nvPr>
            <p:ph type="title"/>
          </p:nvPr>
        </p:nvSpPr>
        <p:spPr>
          <a:xfrm>
            <a:off x="630238" y="457200"/>
            <a:ext cx="2949575" cy="1600200"/>
          </a:xfrm>
          <a:prstGeom prst="rect">
            <a:avLst/>
          </a:prstGeom>
          <a:noFill/>
          <a:ln>
            <a:noFill/>
          </a:ln>
        </p:spPr>
        <p:txBody>
          <a:bodyPr anchorCtr="0" anchor="b" bIns="91425" lIns="91425" spcFirstLastPara="1" rIns="91425" wrap="square" tIns="91425">
            <a:noAutofit/>
          </a:bodyPr>
          <a:lstStyle>
            <a:lvl1pPr indent="0" lvl="0" marL="0" marR="0" rtl="0" algn="l">
              <a:lnSpc>
                <a:spcPct val="85000"/>
              </a:lnSpc>
              <a:spcBef>
                <a:spcPts val="0"/>
              </a:spcBef>
              <a:spcAft>
                <a:spcPts val="0"/>
              </a:spcAft>
              <a:buSzPts val="1400"/>
              <a:buNone/>
              <a:defRPr b="1" i="0" sz="32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
        <p:nvSpPr>
          <p:cNvPr id="40" name="Google Shape;40;p10"/>
          <p:cNvSpPr/>
          <p:nvPr>
            <p:ph idx="2" type="pic"/>
          </p:nvPr>
        </p:nvSpPr>
        <p:spPr>
          <a:xfrm>
            <a:off x="3887788" y="987425"/>
            <a:ext cx="4629150" cy="4873625"/>
          </a:xfrm>
          <a:prstGeom prst="rect">
            <a:avLst/>
          </a:prstGeom>
          <a:noFill/>
          <a:ln>
            <a:noFill/>
          </a:ln>
        </p:spPr>
        <p:txBody>
          <a:bodyPr anchorCtr="0" anchor="t" bIns="91425" lIns="91425" spcFirstLastPara="1" rIns="91425" wrap="square" tIns="91425">
            <a:noAutofit/>
          </a:bodyPr>
          <a:lstStyle>
            <a:lvl1pPr indent="0" lvl="0" marL="0" marR="0" rtl="0" algn="l">
              <a:lnSpc>
                <a:spcPct val="85000"/>
              </a:lnSpc>
              <a:spcBef>
                <a:spcPts val="2080"/>
              </a:spcBef>
              <a:spcAft>
                <a:spcPts val="0"/>
              </a:spcAft>
              <a:buClr>
                <a:schemeClr val="accent2"/>
              </a:buClr>
              <a:buSzPts val="1400"/>
              <a:buFont typeface="Arimo"/>
              <a:buNone/>
              <a:defRPr b="1" i="0" sz="3200" u="none" cap="none" strike="noStrike">
                <a:solidFill>
                  <a:srgbClr val="4D4D4D"/>
                </a:solidFill>
                <a:latin typeface="Arial Narrow"/>
                <a:ea typeface="Arial Narrow"/>
                <a:cs typeface="Arial Narrow"/>
                <a:sym typeface="Arial Narrow"/>
              </a:defRPr>
            </a:lvl1pPr>
            <a:lvl2pPr indent="0" lvl="1" marL="457200" marR="0" rtl="0" algn="l">
              <a:lnSpc>
                <a:spcPct val="85000"/>
              </a:lnSpc>
              <a:spcBef>
                <a:spcPts val="840"/>
              </a:spcBef>
              <a:spcAft>
                <a:spcPts val="0"/>
              </a:spcAft>
              <a:buClr>
                <a:schemeClr val="accent2"/>
              </a:buClr>
              <a:buSzPts val="1400"/>
              <a:buFont typeface="Arial Narrow"/>
              <a:buNone/>
              <a:defRPr b="0" i="0" sz="2800" u="none" cap="none" strike="noStrike">
                <a:solidFill>
                  <a:srgbClr val="4D4D4D"/>
                </a:solidFill>
                <a:latin typeface="Arial Narrow"/>
                <a:ea typeface="Arial Narrow"/>
                <a:cs typeface="Arial Narrow"/>
                <a:sym typeface="Arial Narrow"/>
              </a:defRPr>
            </a:lvl2pPr>
            <a:lvl3pPr indent="0" lvl="2" marL="914400" marR="0" rtl="0" algn="l">
              <a:lnSpc>
                <a:spcPct val="85000"/>
              </a:lnSpc>
              <a:spcBef>
                <a:spcPts val="720"/>
              </a:spcBef>
              <a:spcAft>
                <a:spcPts val="0"/>
              </a:spcAft>
              <a:buClr>
                <a:schemeClr val="accent2"/>
              </a:buClr>
              <a:buSzPts val="1400"/>
              <a:buFont typeface="Arimo"/>
              <a:buNone/>
              <a:defRPr b="0" i="0" sz="2400" u="none" cap="none" strike="noStrike">
                <a:solidFill>
                  <a:srgbClr val="4D4D4D"/>
                </a:solidFill>
                <a:latin typeface="Arial Narrow"/>
                <a:ea typeface="Arial Narrow"/>
                <a:cs typeface="Arial Narrow"/>
                <a:sym typeface="Arial Narrow"/>
              </a:defRPr>
            </a:lvl3pPr>
            <a:lvl4pPr indent="0" lvl="3" marL="1371600" marR="0" rtl="0" algn="l">
              <a:lnSpc>
                <a:spcPct val="85000"/>
              </a:lnSpc>
              <a:spcBef>
                <a:spcPts val="600"/>
              </a:spcBef>
              <a:spcAft>
                <a:spcPts val="0"/>
              </a:spcAft>
              <a:buClr>
                <a:schemeClr val="accent2"/>
              </a:buClr>
              <a:buSzPts val="1400"/>
              <a:buFont typeface="Arimo"/>
              <a:buNone/>
              <a:defRPr b="0" i="0" sz="2000" u="none" cap="none" strike="noStrike">
                <a:solidFill>
                  <a:srgbClr val="4D4D4D"/>
                </a:solidFill>
                <a:latin typeface="Arial Narrow"/>
                <a:ea typeface="Arial Narrow"/>
                <a:cs typeface="Arial Narrow"/>
                <a:sym typeface="Arial Narrow"/>
              </a:defRPr>
            </a:lvl4pPr>
            <a:lvl5pPr indent="0" lvl="4" marL="1828800" marR="0" rtl="0" algn="l">
              <a:lnSpc>
                <a:spcPct val="85000"/>
              </a:lnSpc>
              <a:spcBef>
                <a:spcPts val="600"/>
              </a:spcBef>
              <a:spcAft>
                <a:spcPts val="0"/>
              </a:spcAft>
              <a:buClr>
                <a:schemeClr val="accent2"/>
              </a:buClr>
              <a:buSzPts val="1400"/>
              <a:buFont typeface="Noto Sans Symbols"/>
              <a:buNone/>
              <a:defRPr b="0" i="0" sz="2000" u="none" cap="none" strike="noStrike">
                <a:solidFill>
                  <a:srgbClr val="4D4D4D"/>
                </a:solidFill>
                <a:latin typeface="Arial Narrow"/>
                <a:ea typeface="Arial Narrow"/>
                <a:cs typeface="Arial Narrow"/>
                <a:sym typeface="Arial Narrow"/>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Arial Narrow"/>
                <a:ea typeface="Arial Narrow"/>
                <a:cs typeface="Arial Narrow"/>
                <a:sym typeface="Arial Narrow"/>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Arial Narrow"/>
                <a:ea typeface="Arial Narrow"/>
                <a:cs typeface="Arial Narrow"/>
                <a:sym typeface="Arial Narrow"/>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Arial Narrow"/>
                <a:ea typeface="Arial Narrow"/>
                <a:cs typeface="Arial Narrow"/>
                <a:sym typeface="Arial Narrow"/>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Arial Narrow"/>
                <a:ea typeface="Arial Narrow"/>
                <a:cs typeface="Arial Narrow"/>
                <a:sym typeface="Arial Narrow"/>
              </a:defRPr>
            </a:lvl9pPr>
          </a:lstStyle>
          <a:p/>
        </p:txBody>
      </p:sp>
      <p:sp>
        <p:nvSpPr>
          <p:cNvPr id="41" name="Google Shape;41;p10"/>
          <p:cNvSpPr txBox="1"/>
          <p:nvPr>
            <p:ph idx="1" type="body"/>
          </p:nvPr>
        </p:nvSpPr>
        <p:spPr>
          <a:xfrm>
            <a:off x="630238" y="2057400"/>
            <a:ext cx="2949575"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5000"/>
              </a:lnSpc>
              <a:spcBef>
                <a:spcPts val="1040"/>
              </a:spcBef>
              <a:spcAft>
                <a:spcPts val="0"/>
              </a:spcAft>
              <a:buClr>
                <a:schemeClr val="accent2"/>
              </a:buClr>
              <a:buSzPts val="2040"/>
              <a:buFont typeface="Arimo"/>
              <a:buNone/>
              <a:defRPr b="1" i="0" sz="1600" u="none" cap="none" strike="noStrike">
                <a:solidFill>
                  <a:srgbClr val="4D4D4D"/>
                </a:solidFill>
                <a:latin typeface="Arial Narrow"/>
                <a:ea typeface="Arial Narrow"/>
                <a:cs typeface="Arial Narrow"/>
                <a:sym typeface="Arial Narrow"/>
              </a:defRPr>
            </a:lvl1pPr>
            <a:lvl2pPr indent="-228600" lvl="1" marL="914400" marR="0" rtl="0" algn="l">
              <a:lnSpc>
                <a:spcPct val="85000"/>
              </a:lnSpc>
              <a:spcBef>
                <a:spcPts val="420"/>
              </a:spcBef>
              <a:spcAft>
                <a:spcPts val="0"/>
              </a:spcAft>
              <a:buClr>
                <a:schemeClr val="accent2"/>
              </a:buClr>
              <a:buSzPts val="2000"/>
              <a:buFont typeface="Arial Narrow"/>
              <a:buNone/>
              <a:defRPr b="0" i="0" sz="1400" u="none" cap="none" strike="noStrike">
                <a:solidFill>
                  <a:srgbClr val="4D4D4D"/>
                </a:solidFill>
                <a:latin typeface="Arial Narrow"/>
                <a:ea typeface="Arial Narrow"/>
                <a:cs typeface="Arial Narrow"/>
                <a:sym typeface="Arial Narrow"/>
              </a:defRPr>
            </a:lvl2pPr>
            <a:lvl3pPr indent="-228600" lvl="2" marL="1371600" marR="0" rtl="0" algn="l">
              <a:lnSpc>
                <a:spcPct val="85000"/>
              </a:lnSpc>
              <a:spcBef>
                <a:spcPts val="360"/>
              </a:spcBef>
              <a:spcAft>
                <a:spcPts val="0"/>
              </a:spcAft>
              <a:buClr>
                <a:schemeClr val="accent2"/>
              </a:buClr>
              <a:buSzPts val="1620"/>
              <a:buFont typeface="Arimo"/>
              <a:buNone/>
              <a:defRPr b="0" i="0" sz="12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300"/>
              </a:spcBef>
              <a:spcAft>
                <a:spcPts val="0"/>
              </a:spcAft>
              <a:buClr>
                <a:schemeClr val="accent2"/>
              </a:buClr>
              <a:buSzPts val="1400"/>
              <a:buFont typeface="Arimo"/>
              <a:buNone/>
              <a:defRPr b="0" i="0" sz="1000" u="none" cap="none" strike="noStrike">
                <a:solidFill>
                  <a:srgbClr val="4D4D4D"/>
                </a:solidFill>
                <a:latin typeface="Arial Narrow"/>
                <a:ea typeface="Arial Narrow"/>
                <a:cs typeface="Arial Narrow"/>
                <a:sym typeface="Arial Narrow"/>
              </a:defRPr>
            </a:lvl4pPr>
            <a:lvl5pPr indent="-228600" lvl="4" marL="2286000" marR="0" rtl="0" algn="l">
              <a:lnSpc>
                <a:spcPct val="85000"/>
              </a:lnSpc>
              <a:spcBef>
                <a:spcPts val="300"/>
              </a:spcBef>
              <a:spcAft>
                <a:spcPts val="0"/>
              </a:spcAft>
              <a:buClr>
                <a:schemeClr val="accent2"/>
              </a:buClr>
              <a:buSzPts val="1710"/>
              <a:buFont typeface="Noto Sans Symbols"/>
              <a:buNone/>
              <a:defRPr b="0" i="0" sz="1000" u="none" cap="none" strike="noStrike">
                <a:solidFill>
                  <a:srgbClr val="4D4D4D"/>
                </a:solidFill>
                <a:latin typeface="Arial Narrow"/>
                <a:ea typeface="Arial Narrow"/>
                <a:cs typeface="Arial Narrow"/>
                <a:sym typeface="Arial Narrow"/>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Narrow"/>
                <a:ea typeface="Arial Narrow"/>
                <a:cs typeface="Arial Narrow"/>
                <a:sym typeface="Arial Narrow"/>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Narrow"/>
                <a:ea typeface="Arial Narrow"/>
                <a:cs typeface="Arial Narrow"/>
                <a:sym typeface="Arial Narrow"/>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Narrow"/>
                <a:ea typeface="Arial Narrow"/>
                <a:cs typeface="Arial Narrow"/>
                <a:sym typeface="Arial Narrow"/>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Narrow"/>
                <a:ea typeface="Arial Narrow"/>
                <a:cs typeface="Arial Narrow"/>
                <a:sym typeface="Arial Narrow"/>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778000" y="1143000"/>
            <a:ext cx="6732588" cy="708025"/>
          </a:xfrm>
          <a:prstGeom prst="rect">
            <a:avLst/>
          </a:prstGeom>
          <a:noFill/>
          <a:ln>
            <a:noFill/>
          </a:ln>
        </p:spPr>
        <p:txBody>
          <a:bodyPr anchorCtr="0" anchor="b" bIns="91425" lIns="91425" spcFirstLastPara="1" rIns="91425" wrap="square" tIns="91425">
            <a:noAutofit/>
          </a:bodyPr>
          <a:lstStyle>
            <a:lvl1pPr indent="0" lvl="0"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1pPr>
            <a:lvl2pPr indent="0" lvl="1"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2pPr>
            <a:lvl3pPr indent="0" lvl="2"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3pPr>
            <a:lvl4pPr indent="0" lvl="3"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4pPr>
            <a:lvl5pPr indent="0" lvl="4" marL="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5pPr>
            <a:lvl6pPr indent="0" lvl="5" marL="4572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6pPr>
            <a:lvl7pPr indent="0" lvl="6" marL="9144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7pPr>
            <a:lvl8pPr indent="0" lvl="7" marL="13716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8pPr>
            <a:lvl9pPr indent="0" lvl="8" marL="1828800" marR="0" rtl="0" algn="l">
              <a:lnSpc>
                <a:spcPct val="85000"/>
              </a:lnSpc>
              <a:spcBef>
                <a:spcPts val="0"/>
              </a:spcBef>
              <a:spcAft>
                <a:spcPts val="0"/>
              </a:spcAft>
              <a:buSzPts val="1400"/>
              <a:buNone/>
              <a:defRPr b="1" i="0" sz="2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738313" y="2633663"/>
            <a:ext cx="6735762" cy="3398837"/>
          </a:xfrm>
          <a:prstGeom prst="rect">
            <a:avLst/>
          </a:prstGeom>
          <a:noFill/>
          <a:ln>
            <a:noFill/>
          </a:ln>
        </p:spPr>
        <p:txBody>
          <a:bodyPr anchorCtr="0" anchor="t" bIns="91425" lIns="91425" spcFirstLastPara="1" rIns="91425" wrap="square" tIns="91425">
            <a:noAutofit/>
          </a:bodyPr>
          <a:lstStyle>
            <a:lvl1pPr indent="-358140" lvl="0" marL="457200" marR="0" rtl="0" algn="l">
              <a:lnSpc>
                <a:spcPct val="85000"/>
              </a:lnSpc>
              <a:spcBef>
                <a:spcPts val="1560"/>
              </a:spcBef>
              <a:spcAft>
                <a:spcPts val="0"/>
              </a:spcAft>
              <a:buClr>
                <a:schemeClr val="accent2"/>
              </a:buClr>
              <a:buSzPts val="2040"/>
              <a:buFont typeface="Arimo"/>
              <a:buChar char="="/>
              <a:defRPr b="1" i="0" sz="2400" u="none" cap="none" strike="noStrike">
                <a:solidFill>
                  <a:srgbClr val="4D4D4D"/>
                </a:solidFill>
                <a:latin typeface="Arial Narrow"/>
                <a:ea typeface="Arial Narrow"/>
                <a:cs typeface="Arial Narrow"/>
                <a:sym typeface="Arial Narrow"/>
              </a:defRPr>
            </a:lvl1pPr>
            <a:lvl2pPr indent="-355600" lvl="1" marL="914400" marR="0" rtl="0" algn="l">
              <a:lnSpc>
                <a:spcPct val="85000"/>
              </a:lnSpc>
              <a:spcBef>
                <a:spcPts val="600"/>
              </a:spcBef>
              <a:spcAft>
                <a:spcPts val="0"/>
              </a:spcAft>
              <a:buClr>
                <a:schemeClr val="accent2"/>
              </a:buClr>
              <a:buSzPts val="2000"/>
              <a:buFont typeface="Arial Narrow"/>
              <a:buChar char="–"/>
              <a:defRPr b="0" i="0" sz="2000" u="none" cap="none" strike="noStrike">
                <a:solidFill>
                  <a:srgbClr val="4D4D4D"/>
                </a:solidFill>
                <a:latin typeface="Arial Narrow"/>
                <a:ea typeface="Arial Narrow"/>
                <a:cs typeface="Arial Narrow"/>
                <a:sym typeface="Arial Narrow"/>
              </a:defRPr>
            </a:lvl2pPr>
            <a:lvl3pPr indent="-331469" lvl="2" marL="1371600" marR="0" rtl="0" algn="l">
              <a:lnSpc>
                <a:spcPct val="85000"/>
              </a:lnSpc>
              <a:spcBef>
                <a:spcPts val="540"/>
              </a:spcBef>
              <a:spcAft>
                <a:spcPts val="0"/>
              </a:spcAft>
              <a:buClr>
                <a:schemeClr val="accent2"/>
              </a:buClr>
              <a:buSzPts val="1620"/>
              <a:buFont typeface="Arimo"/>
              <a:buChar char="="/>
              <a:defRPr b="0" i="0" sz="1800" u="none" cap="none" strike="noStrike">
                <a:solidFill>
                  <a:srgbClr val="4D4D4D"/>
                </a:solidFill>
                <a:latin typeface="Arial Narrow"/>
                <a:ea typeface="Arial Narrow"/>
                <a:cs typeface="Arial Narrow"/>
                <a:sym typeface="Arial Narrow"/>
              </a:defRPr>
            </a:lvl3pPr>
            <a:lvl4pPr indent="-228600" lvl="3" marL="1828800" marR="0" rtl="0" algn="l">
              <a:lnSpc>
                <a:spcPct val="85000"/>
              </a:lnSpc>
              <a:spcBef>
                <a:spcPts val="540"/>
              </a:spcBef>
              <a:spcAft>
                <a:spcPts val="0"/>
              </a:spcAft>
              <a:buSzPts val="1400"/>
              <a:buNone/>
              <a:defRPr b="0" i="0" sz="1800" u="none" cap="none" strike="noStrike">
                <a:solidFill>
                  <a:srgbClr val="4D4D4D"/>
                </a:solidFill>
                <a:latin typeface="Arial Narrow"/>
                <a:ea typeface="Arial Narrow"/>
                <a:cs typeface="Arial Narrow"/>
                <a:sym typeface="Arial Narrow"/>
              </a:defRPr>
            </a:lvl4pPr>
            <a:lvl5pPr indent="-337185" lvl="4" marL="2286000" marR="0" rtl="0" algn="l">
              <a:lnSpc>
                <a:spcPct val="85000"/>
              </a:lnSpc>
              <a:spcBef>
                <a:spcPts val="540"/>
              </a:spcBef>
              <a:spcAft>
                <a:spcPts val="0"/>
              </a:spcAft>
              <a:buClr>
                <a:schemeClr val="accent2"/>
              </a:buClr>
              <a:buSzPts val="1710"/>
              <a:buFont typeface="Noto Sans Symbols"/>
              <a:buChar char="●"/>
              <a:defRPr b="0" i="0" sz="1800" u="none" cap="none" strike="noStrike">
                <a:solidFill>
                  <a:srgbClr val="4D4D4D"/>
                </a:solidFill>
                <a:latin typeface="Arial Narrow"/>
                <a:ea typeface="Arial Narrow"/>
                <a:cs typeface="Arial Narrow"/>
                <a:sym typeface="Arial Narr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snap.stanford.edu/data/web-BerkStan.html"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4"/>
          <p:cNvSpPr txBox="1"/>
          <p:nvPr>
            <p:ph type="ctrTitle"/>
          </p:nvPr>
        </p:nvSpPr>
        <p:spPr>
          <a:xfrm>
            <a:off x="0" y="213422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a:t>Final Project </a:t>
            </a:r>
            <a:r>
              <a:rPr lang="en-US"/>
              <a:t>progress</a:t>
            </a:r>
            <a:r>
              <a:rPr lang="en-US"/>
              <a:t> report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US"/>
              <a:t>“PageRank</a:t>
            </a:r>
            <a:r>
              <a:rPr lang="en-US"/>
              <a:t>”</a:t>
            </a:r>
            <a:endParaRPr b="1" i="0" sz="3600" u="none" cap="none" strike="noStrike">
              <a:solidFill>
                <a:srgbClr val="000000"/>
              </a:solidFill>
              <a:latin typeface="Arial"/>
              <a:ea typeface="Arial"/>
              <a:cs typeface="Arial"/>
              <a:sym typeface="Arial"/>
            </a:endParaRPr>
          </a:p>
        </p:txBody>
      </p:sp>
      <p:sp>
        <p:nvSpPr>
          <p:cNvPr id="55" name="Google Shape;55;p14"/>
          <p:cNvSpPr txBox="1"/>
          <p:nvPr>
            <p:ph idx="1" type="subTitle"/>
          </p:nvPr>
        </p:nvSpPr>
        <p:spPr>
          <a:xfrm>
            <a:off x="-170225" y="3503150"/>
            <a:ext cx="9144000" cy="197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92134"/>
              </a:buClr>
              <a:buFont typeface="Arimo"/>
              <a:buNone/>
            </a:pPr>
            <a:r>
              <a:rPr lang="en-US" sz="2800"/>
              <a:t>COEN-242</a:t>
            </a:r>
            <a:endParaRPr sz="2800"/>
          </a:p>
          <a:p>
            <a:pPr indent="0" lvl="0" marL="0" marR="0" rtl="0" algn="ctr">
              <a:lnSpc>
                <a:spcPct val="100000"/>
              </a:lnSpc>
              <a:spcBef>
                <a:spcPts val="0"/>
              </a:spcBef>
              <a:spcAft>
                <a:spcPts val="0"/>
              </a:spcAft>
              <a:buClr>
                <a:srgbClr val="892134"/>
              </a:buClr>
              <a:buFont typeface="Arimo"/>
              <a:buNone/>
            </a:pPr>
            <a:r>
              <a:rPr b="1" i="0" lang="en-US" sz="2800" u="none" cap="none" strike="noStrike">
                <a:solidFill>
                  <a:srgbClr val="892134"/>
                </a:solidFill>
                <a:latin typeface="Arial"/>
                <a:ea typeface="Arial"/>
                <a:cs typeface="Arial"/>
                <a:sym typeface="Arial"/>
              </a:rPr>
              <a:t>Team </a:t>
            </a:r>
            <a:r>
              <a:rPr lang="en-US" sz="2800"/>
              <a:t>10</a:t>
            </a:r>
            <a:endParaRPr/>
          </a:p>
          <a:p>
            <a:pPr indent="0" lvl="0" marL="0" rtl="0" algn="ctr">
              <a:lnSpc>
                <a:spcPct val="115000"/>
              </a:lnSpc>
              <a:spcBef>
                <a:spcPts val="0"/>
              </a:spcBef>
              <a:spcAft>
                <a:spcPts val="0"/>
              </a:spcAft>
              <a:buNone/>
            </a:pPr>
            <a:r>
              <a:rPr lang="en-US" sz="2800"/>
              <a:t>Shivanisanjay Tergaonkar</a:t>
            </a:r>
            <a:endParaRPr sz="2800"/>
          </a:p>
          <a:p>
            <a:pPr indent="0" lvl="0" marL="0" rtl="0" algn="ctr">
              <a:lnSpc>
                <a:spcPct val="115000"/>
              </a:lnSpc>
              <a:spcBef>
                <a:spcPts val="0"/>
              </a:spcBef>
              <a:spcAft>
                <a:spcPts val="0"/>
              </a:spcAft>
              <a:buNone/>
            </a:pPr>
            <a:r>
              <a:rPr lang="en-US" sz="2800"/>
              <a:t>Shreesh Shivaprakash</a:t>
            </a:r>
            <a:endParaRPr sz="2800"/>
          </a:p>
          <a:p>
            <a:pPr indent="0" lvl="0" marL="0" rtl="0" algn="ctr">
              <a:lnSpc>
                <a:spcPct val="115000"/>
              </a:lnSpc>
              <a:spcBef>
                <a:spcPts val="0"/>
              </a:spcBef>
              <a:spcAft>
                <a:spcPts val="0"/>
              </a:spcAft>
              <a:buNone/>
            </a:pPr>
            <a:r>
              <a:rPr lang="en-US" sz="2800"/>
              <a:t>Swetha Valluru</a:t>
            </a:r>
            <a:endParaRPr sz="2800"/>
          </a:p>
          <a:p>
            <a:pPr indent="0" lvl="0" marL="0" rtl="0" algn="ctr">
              <a:lnSpc>
                <a:spcPct val="115000"/>
              </a:lnSpc>
              <a:spcBef>
                <a:spcPts val="0"/>
              </a:spcBef>
              <a:spcAft>
                <a:spcPts val="0"/>
              </a:spcAft>
              <a:buNone/>
            </a:pPr>
            <a:r>
              <a:rPr lang="en-US" sz="2800"/>
              <a:t>Vikram Ramanna</a:t>
            </a:r>
            <a:endParaRPr b="0" sz="1000">
              <a:solidFill>
                <a:srgbClr val="000000"/>
              </a:solidFill>
            </a:endParaRPr>
          </a:p>
          <a:p>
            <a:pPr indent="0" lvl="0" marL="0" marR="0" rtl="0" algn="ctr">
              <a:lnSpc>
                <a:spcPct val="100000"/>
              </a:lnSpc>
              <a:spcBef>
                <a:spcPts val="560"/>
              </a:spcBef>
              <a:spcAft>
                <a:spcPts val="0"/>
              </a:spcAft>
              <a:buClr>
                <a:srgbClr val="892134"/>
              </a:buClr>
              <a:buFont typeface="Arimo"/>
              <a:buNone/>
            </a:pPr>
            <a:r>
              <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288525" y="1722400"/>
            <a:ext cx="6914644" cy="4702199"/>
          </a:xfrm>
          <a:prstGeom prst="rect">
            <a:avLst/>
          </a:prstGeom>
          <a:noFill/>
          <a:ln>
            <a:noFill/>
          </a:ln>
        </p:spPr>
      </p:pic>
      <p:sp>
        <p:nvSpPr>
          <p:cNvPr id="119" name="Google Shape;119;p23"/>
          <p:cNvSpPr txBox="1"/>
          <p:nvPr>
            <p:ph type="title"/>
          </p:nvPr>
        </p:nvSpPr>
        <p:spPr>
          <a:xfrm>
            <a:off x="1778000" y="1143000"/>
            <a:ext cx="6732600" cy="70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Observed with default values took way too long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1346225" y="1651000"/>
            <a:ext cx="6892929" cy="4702200"/>
          </a:xfrm>
          <a:prstGeom prst="rect">
            <a:avLst/>
          </a:prstGeom>
          <a:noFill/>
          <a:ln>
            <a:noFill/>
          </a:ln>
        </p:spPr>
      </p:pic>
      <p:sp>
        <p:nvSpPr>
          <p:cNvPr id="126" name="Google Shape;126;p24"/>
          <p:cNvSpPr txBox="1"/>
          <p:nvPr>
            <p:ph type="title"/>
          </p:nvPr>
        </p:nvSpPr>
        <p:spPr>
          <a:xfrm>
            <a:off x="1778000" y="1143000"/>
            <a:ext cx="7365900" cy="70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sz="2700"/>
              <a:t>Observation with changing the config parameters of yarn</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1778000" y="1143000"/>
            <a:ext cx="6732600" cy="70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Utilities</a:t>
            </a:r>
            <a:r>
              <a:rPr lang="en-US"/>
              <a:t> that helped us to get the statistics</a:t>
            </a:r>
            <a:endParaRPr/>
          </a:p>
        </p:txBody>
      </p:sp>
      <p:pic>
        <p:nvPicPr>
          <p:cNvPr id="133" name="Google Shape;133;p25"/>
          <p:cNvPicPr preferRelativeResize="0"/>
          <p:nvPr/>
        </p:nvPicPr>
        <p:blipFill rotWithShape="1">
          <a:blip r:embed="rId3">
            <a:alphaModFix/>
          </a:blip>
          <a:srcRect b="-4760" l="0" r="13247" t="4760"/>
          <a:stretch/>
        </p:blipFill>
        <p:spPr>
          <a:xfrm>
            <a:off x="567150" y="2152463"/>
            <a:ext cx="8338725" cy="1384750"/>
          </a:xfrm>
          <a:prstGeom prst="rect">
            <a:avLst/>
          </a:prstGeom>
          <a:noFill/>
          <a:ln>
            <a:noFill/>
          </a:ln>
        </p:spPr>
      </p:pic>
      <p:sp>
        <p:nvSpPr>
          <p:cNvPr id="134" name="Google Shape;134;p25"/>
          <p:cNvSpPr txBox="1"/>
          <p:nvPr/>
        </p:nvSpPr>
        <p:spPr>
          <a:xfrm>
            <a:off x="567150" y="17914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rial Narrow"/>
                <a:ea typeface="Arial Narrow"/>
                <a:cs typeface="Arial Narrow"/>
                <a:sym typeface="Arial Narrow"/>
              </a:rPr>
              <a:t>yarn top</a:t>
            </a:r>
            <a:endParaRPr>
              <a:latin typeface="Arial Narrow"/>
              <a:ea typeface="Arial Narrow"/>
              <a:cs typeface="Arial Narrow"/>
              <a:sym typeface="Arial Narrow"/>
            </a:endParaRPr>
          </a:p>
        </p:txBody>
      </p:sp>
      <p:sp>
        <p:nvSpPr>
          <p:cNvPr id="135" name="Google Shape;135;p25"/>
          <p:cNvSpPr txBox="1"/>
          <p:nvPr/>
        </p:nvSpPr>
        <p:spPr>
          <a:xfrm>
            <a:off x="500475" y="3537200"/>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rial Narrow"/>
                <a:ea typeface="Arial Narrow"/>
                <a:cs typeface="Arial Narrow"/>
                <a:sym typeface="Arial Narrow"/>
              </a:rPr>
              <a:t>yarn node --list all</a:t>
            </a:r>
            <a:endParaRPr>
              <a:latin typeface="Arial Narrow"/>
              <a:ea typeface="Arial Narrow"/>
              <a:cs typeface="Arial Narrow"/>
              <a:sym typeface="Arial Narrow"/>
            </a:endParaRPr>
          </a:p>
        </p:txBody>
      </p:sp>
      <p:pic>
        <p:nvPicPr>
          <p:cNvPr id="136" name="Google Shape;136;p25"/>
          <p:cNvPicPr preferRelativeResize="0"/>
          <p:nvPr/>
        </p:nvPicPr>
        <p:blipFill>
          <a:blip r:embed="rId4">
            <a:alphaModFix/>
          </a:blip>
          <a:stretch>
            <a:fillRect/>
          </a:stretch>
        </p:blipFill>
        <p:spPr>
          <a:xfrm>
            <a:off x="567150" y="3905350"/>
            <a:ext cx="6396600" cy="256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258000" y="2504125"/>
            <a:ext cx="8886000" cy="70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What needs to be done further?</a:t>
            </a:r>
            <a:endParaRPr/>
          </a:p>
          <a:p>
            <a:pPr indent="0" lvl="0" marL="0" rtl="0" algn="l">
              <a:spcBef>
                <a:spcPts val="0"/>
              </a:spcBef>
              <a:spcAft>
                <a:spcPts val="0"/>
              </a:spcAft>
              <a:buNone/>
            </a:pPr>
            <a:r>
              <a:rPr b="0" lang="en-US" sz="2000"/>
              <a:t>&gt;</a:t>
            </a:r>
            <a:r>
              <a:rPr lang="en-US" sz="2700"/>
              <a:t> </a:t>
            </a:r>
            <a:r>
              <a:rPr b="0" lang="en-US" sz="1900"/>
              <a:t>With and without persistence</a:t>
            </a:r>
            <a:endParaRPr b="0" sz="1900"/>
          </a:p>
          <a:p>
            <a:pPr indent="0" lvl="0" marL="0" rtl="0" algn="l">
              <a:spcBef>
                <a:spcPts val="0"/>
              </a:spcBef>
              <a:spcAft>
                <a:spcPts val="0"/>
              </a:spcAft>
              <a:buNone/>
            </a:pPr>
            <a:r>
              <a:rPr b="0" lang="en-US" sz="1900"/>
              <a:t>&gt;</a:t>
            </a:r>
            <a:r>
              <a:rPr lang="en-US" sz="2700"/>
              <a:t> </a:t>
            </a:r>
            <a:r>
              <a:rPr b="0" lang="en-US" sz="1900"/>
              <a:t>CPU load based on each cluster - Not sure if we have permission to do that.</a:t>
            </a:r>
            <a:endParaRPr b="0" sz="1900"/>
          </a:p>
          <a:p>
            <a:pPr indent="0" lvl="0" marL="0" rtl="0" algn="l">
              <a:spcBef>
                <a:spcPts val="0"/>
              </a:spcBef>
              <a:spcAft>
                <a:spcPts val="0"/>
              </a:spcAft>
              <a:buNone/>
            </a:pPr>
            <a:r>
              <a:rPr b="0" lang="en-US" sz="1900"/>
              <a:t>&gt; Does more value correlate to higher rank ?? need to find out</a:t>
            </a:r>
            <a:endParaRPr b="0" sz="1900"/>
          </a:p>
          <a:p>
            <a:pPr indent="0" lvl="0" marL="0" rtl="0" algn="l">
              <a:spcBef>
                <a:spcPts val="0"/>
              </a:spcBef>
              <a:spcAft>
                <a:spcPts val="0"/>
              </a:spcAft>
              <a:buNone/>
            </a:pPr>
            <a:r>
              <a:t/>
            </a:r>
            <a:endParaRPr b="0" sz="2000"/>
          </a:p>
        </p:txBody>
      </p:sp>
      <p:pic>
        <p:nvPicPr>
          <p:cNvPr id="143" name="Google Shape;143;p26"/>
          <p:cNvPicPr preferRelativeResize="0"/>
          <p:nvPr/>
        </p:nvPicPr>
        <p:blipFill rotWithShape="1">
          <a:blip r:embed="rId3">
            <a:alphaModFix/>
          </a:blip>
          <a:srcRect b="0" l="0" r="0" t="5784"/>
          <a:stretch/>
        </p:blipFill>
        <p:spPr>
          <a:xfrm>
            <a:off x="1771650" y="2887975"/>
            <a:ext cx="6172200" cy="3514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6043618" y="5043492"/>
            <a:ext cx="2919300" cy="1138200"/>
          </a:xfrm>
          <a:prstGeom prst="rect">
            <a:avLst/>
          </a:prstGeom>
        </p:spPr>
        <p:txBody>
          <a:bodyPr anchorCtr="0" anchor="t" bIns="91425" lIns="91425" spcFirstLastPara="1" rIns="91425" wrap="square" tIns="91425">
            <a:noAutofit/>
          </a:bodyPr>
          <a:lstStyle/>
          <a:p>
            <a:pPr indent="0" lvl="0" marL="0" rtl="0" algn="l">
              <a:spcBef>
                <a:spcPts val="156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5"/>
          <p:cNvSpPr txBox="1"/>
          <p:nvPr>
            <p:ph idx="1" type="body"/>
          </p:nvPr>
        </p:nvSpPr>
        <p:spPr>
          <a:xfrm>
            <a:off x="671649" y="1558548"/>
            <a:ext cx="7876800" cy="1946400"/>
          </a:xfrm>
          <a:prstGeom prst="rect">
            <a:avLst/>
          </a:prstGeom>
          <a:noFill/>
          <a:ln>
            <a:noFill/>
          </a:ln>
        </p:spPr>
        <p:txBody>
          <a:bodyPr anchorCtr="0" anchor="t" bIns="45700" lIns="91425" spcFirstLastPara="1" rIns="91425" wrap="square" tIns="45700">
            <a:noAutofit/>
          </a:bodyPr>
          <a:lstStyle/>
          <a:p>
            <a:pPr indent="0" lvl="0" marL="342900" marR="0" rtl="0" algn="l">
              <a:lnSpc>
                <a:spcPct val="85000"/>
              </a:lnSpc>
              <a:spcBef>
                <a:spcPts val="0"/>
              </a:spcBef>
              <a:spcAft>
                <a:spcPts val="0"/>
              </a:spcAft>
              <a:buNone/>
            </a:pPr>
            <a:r>
              <a:rPr lang="en-US" sz="1800">
                <a:solidFill>
                  <a:srgbClr val="7F7F7F"/>
                </a:solidFill>
                <a:latin typeface="Arial"/>
                <a:ea typeface="Arial"/>
                <a:cs typeface="Arial"/>
                <a:sym typeface="Arial"/>
              </a:rPr>
              <a:t>We almost use Google search every day in our browsing and were aware of this pageRank algorithm. We wanted to know how this was implemented in its base form, a simple search for our instructors name provided results of 311,000 in less than a second. And we wanted to perform something similar using the Berkley web data set.</a:t>
            </a:r>
            <a:endParaRPr sz="1800">
              <a:solidFill>
                <a:srgbClr val="7F7F7F"/>
              </a:solidFill>
              <a:latin typeface="Arial"/>
              <a:ea typeface="Arial"/>
              <a:cs typeface="Arial"/>
              <a:sym typeface="Arial"/>
            </a:endParaRPr>
          </a:p>
          <a:p>
            <a:pPr indent="0" lvl="0" marL="342900" marR="0" rtl="0" algn="l">
              <a:lnSpc>
                <a:spcPct val="85000"/>
              </a:lnSpc>
              <a:spcBef>
                <a:spcPts val="0"/>
              </a:spcBef>
              <a:spcAft>
                <a:spcPts val="0"/>
              </a:spcAft>
              <a:buNone/>
            </a:pPr>
            <a:r>
              <a:t/>
            </a:r>
            <a:endParaRPr>
              <a:solidFill>
                <a:srgbClr val="7F7F7F"/>
              </a:solidFill>
              <a:latin typeface="Arial"/>
              <a:ea typeface="Arial"/>
              <a:cs typeface="Arial"/>
              <a:sym typeface="Arial"/>
            </a:endParaRPr>
          </a:p>
          <a:p>
            <a:pPr indent="0" lvl="0" marL="342900" marR="0" rtl="0" algn="l">
              <a:lnSpc>
                <a:spcPct val="85000"/>
              </a:lnSpc>
              <a:spcBef>
                <a:spcPts val="0"/>
              </a:spcBef>
              <a:spcAft>
                <a:spcPts val="0"/>
              </a:spcAft>
              <a:buNone/>
            </a:pPr>
            <a:r>
              <a:t/>
            </a:r>
            <a:endParaRPr>
              <a:solidFill>
                <a:srgbClr val="7F7F7F"/>
              </a:solidFill>
              <a:latin typeface="Arial"/>
              <a:ea typeface="Arial"/>
              <a:cs typeface="Arial"/>
              <a:sym typeface="Arial"/>
            </a:endParaRPr>
          </a:p>
          <a:p>
            <a:pPr indent="0" lvl="0" marL="342900" marR="0" rtl="0" algn="l">
              <a:lnSpc>
                <a:spcPct val="85000"/>
              </a:lnSpc>
              <a:spcBef>
                <a:spcPts val="0"/>
              </a:spcBef>
              <a:spcAft>
                <a:spcPts val="0"/>
              </a:spcAft>
              <a:buNone/>
            </a:pPr>
            <a:r>
              <a:t/>
            </a:r>
            <a:endParaRPr>
              <a:solidFill>
                <a:srgbClr val="7F7F7F"/>
              </a:solidFill>
              <a:latin typeface="Arial"/>
              <a:ea typeface="Arial"/>
              <a:cs typeface="Arial"/>
              <a:sym typeface="Arial"/>
            </a:endParaRPr>
          </a:p>
        </p:txBody>
      </p:sp>
      <p:sp>
        <p:nvSpPr>
          <p:cNvPr id="61" name="Google Shape;61;p15"/>
          <p:cNvSpPr txBox="1"/>
          <p:nvPr>
            <p:ph type="title"/>
          </p:nvPr>
        </p:nvSpPr>
        <p:spPr>
          <a:xfrm>
            <a:off x="1815756" y="850557"/>
            <a:ext cx="6732600" cy="7080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lang="en-US" sz="3200" u="sng"/>
              <a:t>Motivation</a:t>
            </a:r>
            <a:endParaRPr b="1" i="0" sz="3200" u="sng" cap="none" strike="noStrike">
              <a:solidFill>
                <a:srgbClr val="000000"/>
              </a:solidFill>
              <a:latin typeface="Arial"/>
              <a:ea typeface="Arial"/>
              <a:cs typeface="Arial"/>
              <a:sym typeface="Arial"/>
            </a:endParaRPr>
          </a:p>
        </p:txBody>
      </p:sp>
      <p:pic>
        <p:nvPicPr>
          <p:cNvPr id="62" name="Google Shape;62;p15"/>
          <p:cNvPicPr preferRelativeResize="0"/>
          <p:nvPr/>
        </p:nvPicPr>
        <p:blipFill>
          <a:blip r:embed="rId3">
            <a:alphaModFix/>
          </a:blip>
          <a:stretch>
            <a:fillRect/>
          </a:stretch>
        </p:blipFill>
        <p:spPr>
          <a:xfrm>
            <a:off x="1666456" y="3057100"/>
            <a:ext cx="7148470" cy="319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idx="1" type="body"/>
          </p:nvPr>
        </p:nvSpPr>
        <p:spPr>
          <a:xfrm>
            <a:off x="610560" y="1935546"/>
            <a:ext cx="7439400" cy="3398700"/>
          </a:xfrm>
          <a:prstGeom prst="rect">
            <a:avLst/>
          </a:prstGeom>
          <a:noFill/>
          <a:ln>
            <a:noFill/>
          </a:ln>
        </p:spPr>
        <p:txBody>
          <a:bodyPr anchorCtr="0" anchor="t" bIns="45700" lIns="91425" spcFirstLastPara="1" rIns="91425" wrap="square" tIns="45700">
            <a:noAutofit/>
          </a:bodyPr>
          <a:lstStyle/>
          <a:p>
            <a:pPr indent="0" lvl="0" marL="342900" marR="0" rtl="0" algn="l">
              <a:lnSpc>
                <a:spcPct val="85000"/>
              </a:lnSpc>
              <a:spcBef>
                <a:spcPts val="0"/>
              </a:spcBef>
              <a:spcAft>
                <a:spcPts val="0"/>
              </a:spcAft>
              <a:buNone/>
            </a:pPr>
            <a:r>
              <a:rPr lang="en-US" sz="2300">
                <a:solidFill>
                  <a:srgbClr val="7F7F7F"/>
                </a:solidFill>
                <a:latin typeface="Arial"/>
                <a:ea typeface="Arial"/>
                <a:cs typeface="Arial"/>
                <a:sym typeface="Arial"/>
              </a:rPr>
              <a:t>What is PageRank?</a:t>
            </a:r>
            <a:endParaRPr sz="2300">
              <a:solidFill>
                <a:srgbClr val="7F7F7F"/>
              </a:solidFill>
              <a:latin typeface="Arial"/>
              <a:ea typeface="Arial"/>
              <a:cs typeface="Arial"/>
              <a:sym typeface="Arial"/>
            </a:endParaRPr>
          </a:p>
          <a:p>
            <a:pPr indent="0" lvl="0" marL="342900" marR="0" rtl="0" algn="l">
              <a:lnSpc>
                <a:spcPct val="85000"/>
              </a:lnSpc>
              <a:spcBef>
                <a:spcPts val="0"/>
              </a:spcBef>
              <a:spcAft>
                <a:spcPts val="0"/>
              </a:spcAft>
              <a:buNone/>
            </a:pPr>
            <a:r>
              <a:t/>
            </a:r>
            <a:endParaRPr sz="2300">
              <a:solidFill>
                <a:srgbClr val="7F7F7F"/>
              </a:solidFill>
              <a:latin typeface="Arial"/>
              <a:ea typeface="Arial"/>
              <a:cs typeface="Arial"/>
              <a:sym typeface="Arial"/>
            </a:endParaRPr>
          </a:p>
          <a:p>
            <a:pPr indent="0" lvl="0" marL="342900" marR="0" rtl="0" algn="just">
              <a:lnSpc>
                <a:spcPct val="85000"/>
              </a:lnSpc>
              <a:spcBef>
                <a:spcPts val="0"/>
              </a:spcBef>
              <a:spcAft>
                <a:spcPts val="0"/>
              </a:spcAft>
              <a:buNone/>
            </a:pPr>
            <a:r>
              <a:rPr lang="en-US" sz="2300">
                <a:solidFill>
                  <a:srgbClr val="7F7F7F"/>
                </a:solidFill>
                <a:latin typeface="Arial"/>
                <a:ea typeface="Arial"/>
                <a:cs typeface="Arial"/>
                <a:sym typeface="Arial"/>
              </a:rPr>
              <a:t>Page rank is an algorithm, invented by Google for </a:t>
            </a:r>
            <a:r>
              <a:rPr lang="en-US" sz="2300">
                <a:solidFill>
                  <a:srgbClr val="7F7F7F"/>
                </a:solidFill>
                <a:latin typeface="Arial"/>
                <a:ea typeface="Arial"/>
                <a:cs typeface="Arial"/>
                <a:sym typeface="Arial"/>
              </a:rPr>
              <a:t>their</a:t>
            </a:r>
            <a:r>
              <a:rPr lang="en-US" sz="2300">
                <a:solidFill>
                  <a:srgbClr val="7F7F7F"/>
                </a:solidFill>
                <a:latin typeface="Arial"/>
                <a:ea typeface="Arial"/>
                <a:cs typeface="Arial"/>
                <a:sym typeface="Arial"/>
              </a:rPr>
              <a:t> search to rank the websites in </a:t>
            </a:r>
            <a:r>
              <a:rPr lang="en-US" sz="2300">
                <a:solidFill>
                  <a:srgbClr val="7F7F7F"/>
                </a:solidFill>
                <a:latin typeface="Arial"/>
                <a:ea typeface="Arial"/>
                <a:cs typeface="Arial"/>
                <a:sym typeface="Arial"/>
              </a:rPr>
              <a:t>their</a:t>
            </a:r>
            <a:r>
              <a:rPr lang="en-US" sz="2300">
                <a:solidFill>
                  <a:srgbClr val="7F7F7F"/>
                </a:solidFill>
                <a:latin typeface="Arial"/>
                <a:ea typeface="Arial"/>
                <a:cs typeface="Arial"/>
                <a:sym typeface="Arial"/>
              </a:rPr>
              <a:t> search </a:t>
            </a:r>
            <a:r>
              <a:rPr lang="en-US" sz="2300">
                <a:solidFill>
                  <a:srgbClr val="7F7F7F"/>
                </a:solidFill>
                <a:latin typeface="Arial"/>
                <a:ea typeface="Arial"/>
                <a:cs typeface="Arial"/>
                <a:sym typeface="Arial"/>
              </a:rPr>
              <a:t>engine results. This is an iterative algorithm and keeps updating the rank of each URL by adding up contributions from different URL to the particular URL.</a:t>
            </a:r>
            <a:endParaRPr sz="2300">
              <a:solidFill>
                <a:srgbClr val="7F7F7F"/>
              </a:solidFill>
              <a:latin typeface="Arial"/>
              <a:ea typeface="Arial"/>
              <a:cs typeface="Arial"/>
              <a:sym typeface="Arial"/>
            </a:endParaRPr>
          </a:p>
          <a:p>
            <a:pPr indent="0" lvl="0" marL="342900" marR="0" rtl="0" algn="l">
              <a:lnSpc>
                <a:spcPct val="85000"/>
              </a:lnSpc>
              <a:spcBef>
                <a:spcPts val="0"/>
              </a:spcBef>
              <a:spcAft>
                <a:spcPts val="0"/>
              </a:spcAft>
              <a:buNone/>
            </a:pPr>
            <a:r>
              <a:t/>
            </a:r>
            <a:endParaRPr>
              <a:solidFill>
                <a:srgbClr val="7F7F7F"/>
              </a:solidFill>
              <a:latin typeface="Arial"/>
              <a:ea typeface="Arial"/>
              <a:cs typeface="Arial"/>
              <a:sym typeface="Arial"/>
            </a:endParaRPr>
          </a:p>
          <a:p>
            <a:pPr indent="0" lvl="0" marL="342900" marR="0" rtl="0" algn="l">
              <a:lnSpc>
                <a:spcPct val="85000"/>
              </a:lnSpc>
              <a:spcBef>
                <a:spcPts val="0"/>
              </a:spcBef>
              <a:spcAft>
                <a:spcPts val="0"/>
              </a:spcAft>
              <a:buNone/>
            </a:pPr>
            <a:r>
              <a:t/>
            </a:r>
            <a:endParaRPr>
              <a:solidFill>
                <a:srgbClr val="7F7F7F"/>
              </a:solidFill>
              <a:latin typeface="Arial"/>
              <a:ea typeface="Arial"/>
              <a:cs typeface="Arial"/>
              <a:sym typeface="Arial"/>
            </a:endParaRPr>
          </a:p>
          <a:p>
            <a:pPr indent="0" lvl="0" marL="342900" marR="0" rtl="0" algn="l">
              <a:lnSpc>
                <a:spcPct val="85000"/>
              </a:lnSpc>
              <a:spcBef>
                <a:spcPts val="0"/>
              </a:spcBef>
              <a:spcAft>
                <a:spcPts val="0"/>
              </a:spcAft>
              <a:buNone/>
            </a:pPr>
            <a:r>
              <a:t/>
            </a:r>
            <a:endParaRPr>
              <a:solidFill>
                <a:srgbClr val="7F7F7F"/>
              </a:solidFill>
              <a:latin typeface="Arial"/>
              <a:ea typeface="Arial"/>
              <a:cs typeface="Arial"/>
              <a:sym typeface="Arial"/>
            </a:endParaRPr>
          </a:p>
        </p:txBody>
      </p:sp>
      <p:sp>
        <p:nvSpPr>
          <p:cNvPr id="68" name="Google Shape;68;p16"/>
          <p:cNvSpPr txBox="1"/>
          <p:nvPr>
            <p:ph type="title"/>
          </p:nvPr>
        </p:nvSpPr>
        <p:spPr>
          <a:xfrm>
            <a:off x="1815756" y="850557"/>
            <a:ext cx="6732600" cy="7080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1" i="0" lang="en-US" sz="3200" u="sng" cap="none" strike="noStrike">
                <a:solidFill>
                  <a:srgbClr val="000000"/>
                </a:solidFill>
                <a:latin typeface="Arial"/>
                <a:ea typeface="Arial"/>
                <a:cs typeface="Arial"/>
                <a:sym typeface="Arial"/>
              </a:rPr>
              <a:t>Introduction</a:t>
            </a:r>
            <a:endParaRPr b="1" i="0" sz="3200" u="sng"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786526" y="5254316"/>
            <a:ext cx="7310100" cy="873600"/>
          </a:xfrm>
          <a:prstGeom prst="rect">
            <a:avLst/>
          </a:prstGeom>
        </p:spPr>
        <p:txBody>
          <a:bodyPr anchorCtr="0" anchor="t" bIns="91425" lIns="91425" spcFirstLastPara="1" rIns="91425" wrap="square" tIns="91425">
            <a:noAutofit/>
          </a:bodyPr>
          <a:lstStyle/>
          <a:p>
            <a:pPr indent="0" lvl="0" marL="0" rtl="0" algn="l">
              <a:spcBef>
                <a:spcPts val="1560"/>
              </a:spcBef>
              <a:spcAft>
                <a:spcPts val="0"/>
              </a:spcAft>
              <a:buNone/>
            </a:pPr>
            <a:r>
              <a:rPr lang="en-US"/>
              <a:t>https://citeseerx.ist.psu.edu/viewdoc/download?doi=10.1.1.359.9835&amp;rep=rep1&amp;type=pdf</a:t>
            </a:r>
            <a:endParaRPr/>
          </a:p>
        </p:txBody>
      </p:sp>
      <p:sp>
        <p:nvSpPr>
          <p:cNvPr id="75" name="Google Shape;75;p17"/>
          <p:cNvSpPr txBox="1"/>
          <p:nvPr>
            <p:ph type="title"/>
          </p:nvPr>
        </p:nvSpPr>
        <p:spPr>
          <a:xfrm>
            <a:off x="1778000" y="1143000"/>
            <a:ext cx="6732600" cy="70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More reading ..</a:t>
            </a:r>
            <a:endParaRPr/>
          </a:p>
        </p:txBody>
      </p:sp>
      <p:pic>
        <p:nvPicPr>
          <p:cNvPr id="76" name="Google Shape;76;p17"/>
          <p:cNvPicPr preferRelativeResize="0"/>
          <p:nvPr/>
        </p:nvPicPr>
        <p:blipFill>
          <a:blip r:embed="rId3">
            <a:alphaModFix/>
          </a:blip>
          <a:stretch>
            <a:fillRect/>
          </a:stretch>
        </p:blipFill>
        <p:spPr>
          <a:xfrm>
            <a:off x="3867150" y="2314951"/>
            <a:ext cx="4610180" cy="2356950"/>
          </a:xfrm>
          <a:prstGeom prst="rect">
            <a:avLst/>
          </a:prstGeom>
          <a:noFill/>
          <a:ln>
            <a:noFill/>
          </a:ln>
        </p:spPr>
      </p:pic>
      <p:pic>
        <p:nvPicPr>
          <p:cNvPr id="77" name="Google Shape;77;p17"/>
          <p:cNvPicPr preferRelativeResize="0"/>
          <p:nvPr/>
        </p:nvPicPr>
        <p:blipFill>
          <a:blip r:embed="rId4">
            <a:alphaModFix/>
          </a:blip>
          <a:stretch>
            <a:fillRect/>
          </a:stretch>
        </p:blipFill>
        <p:spPr>
          <a:xfrm>
            <a:off x="570525" y="2309025"/>
            <a:ext cx="3068000" cy="235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174325" y="1528775"/>
            <a:ext cx="8352600" cy="526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How big is the data ??</a:t>
            </a:r>
            <a:endParaRPr/>
          </a:p>
          <a:p>
            <a:pPr indent="0" lvl="0" marL="0" rtl="0" algn="l">
              <a:spcBef>
                <a:spcPts val="0"/>
              </a:spcBef>
              <a:spcAft>
                <a:spcPts val="0"/>
              </a:spcAft>
              <a:buNone/>
            </a:pPr>
            <a:r>
              <a:rPr b="0" lang="en-US" sz="1050"/>
              <a:t> </a:t>
            </a:r>
            <a:r>
              <a:rPr b="0" lang="en-US" sz="1050">
                <a:solidFill>
                  <a:schemeClr val="hlink"/>
                </a:solidFill>
                <a:uFill>
                  <a:noFill/>
                </a:uFill>
                <a:hlinkClick r:id="rId3"/>
              </a:rPr>
              <a:t>Berkeley-Stanford web graph</a:t>
            </a:r>
            <a:r>
              <a:rPr b="0" lang="en-US" sz="1050"/>
              <a:t> </a:t>
            </a:r>
            <a:endParaRPr b="0" sz="1050"/>
          </a:p>
          <a:p>
            <a:pPr indent="0" lvl="0" marL="0" rtl="0" algn="l">
              <a:spcBef>
                <a:spcPts val="0"/>
              </a:spcBef>
              <a:spcAft>
                <a:spcPts val="0"/>
              </a:spcAft>
              <a:buNone/>
            </a:pPr>
            <a:r>
              <a:t/>
            </a:r>
            <a:endParaRPr b="0" sz="1050"/>
          </a:p>
          <a:p>
            <a:pPr indent="0" lvl="0" marL="0" rtl="0" algn="l">
              <a:spcBef>
                <a:spcPts val="0"/>
              </a:spcBef>
              <a:spcAft>
                <a:spcPts val="0"/>
              </a:spcAft>
              <a:buNone/>
            </a:pPr>
            <a:r>
              <a:t/>
            </a:r>
            <a:endParaRPr b="0" sz="1050"/>
          </a:p>
          <a:p>
            <a:pPr indent="0" lvl="0" marL="0" rtl="0" algn="l">
              <a:spcBef>
                <a:spcPts val="0"/>
              </a:spcBef>
              <a:spcAft>
                <a:spcPts val="0"/>
              </a:spcAft>
              <a:buNone/>
            </a:pPr>
            <a:r>
              <a:t/>
            </a:r>
            <a:endParaRPr b="0" sz="1050"/>
          </a:p>
          <a:p>
            <a:pPr indent="0" lvl="0" marL="0" rtl="0" algn="l">
              <a:spcBef>
                <a:spcPts val="0"/>
              </a:spcBef>
              <a:spcAft>
                <a:spcPts val="0"/>
              </a:spcAft>
              <a:buNone/>
            </a:pPr>
            <a:r>
              <a:rPr lang="en-US" sz="2600"/>
              <a:t>What did we find out ?</a:t>
            </a:r>
            <a:endParaRPr sz="2600"/>
          </a:p>
          <a:p>
            <a:pPr indent="0" lvl="0" marL="0" rtl="0" algn="l">
              <a:spcBef>
                <a:spcPts val="0"/>
              </a:spcBef>
              <a:spcAft>
                <a:spcPts val="0"/>
              </a:spcAft>
              <a:buNone/>
            </a:pPr>
            <a:r>
              <a:rPr lang="en-US" sz="2600"/>
              <a:t>Total unique web URL’s - 680,486</a:t>
            </a:r>
            <a:endParaRPr sz="2600"/>
          </a:p>
          <a:p>
            <a:pPr indent="0" lvl="0" marL="0" rtl="0" algn="l">
              <a:spcBef>
                <a:spcPts val="0"/>
              </a:spcBef>
              <a:spcAft>
                <a:spcPts val="0"/>
              </a:spcAft>
              <a:buNone/>
            </a:pPr>
            <a:r>
              <a:rPr lang="en-US" sz="2600"/>
              <a:t>URL’s with max links - </a:t>
            </a:r>
            <a:endParaRPr b="0" sz="2600"/>
          </a:p>
          <a:p>
            <a:pPr indent="0" lvl="0" marL="0" rtl="0" algn="l">
              <a:spcBef>
                <a:spcPts val="0"/>
              </a:spcBef>
              <a:spcAft>
                <a:spcPts val="0"/>
              </a:spcAft>
              <a:buNone/>
            </a:pPr>
            <a:r>
              <a:rPr b="0" lang="en-US" sz="2700"/>
              <a:t>key, value</a:t>
            </a:r>
            <a:endParaRPr b="0" sz="2700"/>
          </a:p>
          <a:p>
            <a:pPr indent="0" lvl="0" marL="0" rtl="0" algn="l">
              <a:spcBef>
                <a:spcPts val="0"/>
              </a:spcBef>
              <a:spcAft>
                <a:spcPts val="0"/>
              </a:spcAft>
              <a:buNone/>
            </a:pPr>
            <a:r>
              <a:rPr b="0" lang="en-US" sz="2700"/>
              <a:t>x_url, 244</a:t>
            </a:r>
            <a:endParaRPr b="0" sz="2700"/>
          </a:p>
          <a:p>
            <a:pPr indent="0" lvl="0" marL="0" rtl="0" algn="l">
              <a:spcBef>
                <a:spcPts val="0"/>
              </a:spcBef>
              <a:spcAft>
                <a:spcPts val="0"/>
              </a:spcAft>
              <a:buNone/>
            </a:pPr>
            <a:r>
              <a:rPr b="0" lang="en-US" sz="2700"/>
              <a:t>y_url , 232</a:t>
            </a:r>
            <a:endParaRPr b="0" sz="2700"/>
          </a:p>
          <a:p>
            <a:pPr indent="0" lvl="0" marL="0" rtl="0" algn="l">
              <a:spcBef>
                <a:spcPts val="0"/>
              </a:spcBef>
              <a:spcAft>
                <a:spcPts val="0"/>
              </a:spcAft>
              <a:buNone/>
            </a:pPr>
            <a:r>
              <a:t/>
            </a:r>
            <a:endParaRPr b="0"/>
          </a:p>
          <a:p>
            <a:pPr indent="0" lvl="0" marL="0" rtl="0" algn="l">
              <a:spcBef>
                <a:spcPts val="0"/>
              </a:spcBef>
              <a:spcAft>
                <a:spcPts val="0"/>
              </a:spcAft>
              <a:buNone/>
            </a:pPr>
            <a:r>
              <a:t/>
            </a:r>
            <a:endParaRPr b="0"/>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sz="1050"/>
          </a:p>
        </p:txBody>
      </p:sp>
      <p:pic>
        <p:nvPicPr>
          <p:cNvPr id="84" name="Google Shape;84;p18"/>
          <p:cNvPicPr preferRelativeResize="0"/>
          <p:nvPr/>
        </p:nvPicPr>
        <p:blipFill>
          <a:blip r:embed="rId4">
            <a:alphaModFix/>
          </a:blip>
          <a:stretch>
            <a:fillRect/>
          </a:stretch>
        </p:blipFill>
        <p:spPr>
          <a:xfrm>
            <a:off x="5472125" y="1714500"/>
            <a:ext cx="3543300" cy="34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3296725" y="1050275"/>
            <a:ext cx="5488149" cy="5327525"/>
          </a:xfrm>
          <a:prstGeom prst="rect">
            <a:avLst/>
          </a:prstGeom>
          <a:noFill/>
          <a:ln>
            <a:noFill/>
          </a:ln>
        </p:spPr>
      </p:pic>
      <p:sp>
        <p:nvSpPr>
          <p:cNvPr id="91" name="Google Shape;91;p19"/>
          <p:cNvSpPr txBox="1"/>
          <p:nvPr/>
        </p:nvSpPr>
        <p:spPr>
          <a:xfrm>
            <a:off x="296725" y="2457450"/>
            <a:ext cx="3000000" cy="21471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en-US" sz="2800"/>
              <a:t>SCU’s Cluster details</a:t>
            </a:r>
            <a:endParaRPr b="1" sz="2800"/>
          </a:p>
          <a:p>
            <a:pPr indent="0" lvl="0" marL="0" rtl="0" algn="l">
              <a:lnSpc>
                <a:spcPct val="85000"/>
              </a:lnSpc>
              <a:spcBef>
                <a:spcPts val="0"/>
              </a:spcBef>
              <a:spcAft>
                <a:spcPts val="0"/>
              </a:spcAft>
              <a:buNone/>
            </a:pPr>
            <a:r>
              <a:rPr lang="en-US" sz="1900"/>
              <a:t>Two driver nodes and 24 worker nodes</a:t>
            </a:r>
            <a:endParaRPr sz="1900"/>
          </a:p>
          <a:p>
            <a:pPr indent="0" lvl="0" marL="0" rtl="0" algn="l">
              <a:lnSpc>
                <a:spcPct val="85000"/>
              </a:lnSpc>
              <a:spcBef>
                <a:spcPts val="0"/>
              </a:spcBef>
              <a:spcAft>
                <a:spcPts val="0"/>
              </a:spcAft>
              <a:buNone/>
            </a:pPr>
            <a:r>
              <a:t/>
            </a:r>
            <a:endParaRPr b="1" sz="2800"/>
          </a:p>
          <a:p>
            <a:pPr indent="0" lvl="0" marL="0" rtl="0" algn="l">
              <a:lnSpc>
                <a:spcPct val="85000"/>
              </a:lnSpc>
              <a:spcBef>
                <a:spcPts val="0"/>
              </a:spcBef>
              <a:spcAft>
                <a:spcPts val="0"/>
              </a:spcAft>
              <a:buNone/>
            </a:pPr>
            <a:r>
              <a:t/>
            </a:r>
            <a:endParaRPr b="1"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471150" y="1633025"/>
            <a:ext cx="8201700" cy="12051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en-US" sz="2800"/>
              <a:t>BigData</a:t>
            </a:r>
            <a:endParaRPr b="1" sz="2800"/>
          </a:p>
          <a:p>
            <a:pPr indent="0" lvl="0" marL="0" rtl="0" algn="l">
              <a:lnSpc>
                <a:spcPct val="85000"/>
              </a:lnSpc>
              <a:spcBef>
                <a:spcPts val="0"/>
              </a:spcBef>
              <a:spcAft>
                <a:spcPts val="0"/>
              </a:spcAft>
              <a:buNone/>
            </a:pPr>
            <a:r>
              <a:rPr lang="en-US" sz="2200"/>
              <a:t>What are the options avlbl to us to configure to make it fast ?</a:t>
            </a:r>
            <a:endParaRPr sz="2200"/>
          </a:p>
          <a:p>
            <a:pPr indent="0" lvl="0" marL="0" rtl="0" algn="l">
              <a:lnSpc>
                <a:spcPct val="85000"/>
              </a:lnSpc>
              <a:spcBef>
                <a:spcPts val="0"/>
              </a:spcBef>
              <a:spcAft>
                <a:spcPts val="0"/>
              </a:spcAft>
              <a:buNone/>
            </a:pPr>
            <a:r>
              <a:t/>
            </a:r>
            <a:endParaRPr b="1" sz="2800"/>
          </a:p>
        </p:txBody>
      </p:sp>
      <p:pic>
        <p:nvPicPr>
          <p:cNvPr id="98" name="Google Shape;98;p20"/>
          <p:cNvPicPr preferRelativeResize="0"/>
          <p:nvPr/>
        </p:nvPicPr>
        <p:blipFill>
          <a:blip r:embed="rId3">
            <a:alphaModFix/>
          </a:blip>
          <a:stretch>
            <a:fillRect/>
          </a:stretch>
        </p:blipFill>
        <p:spPr>
          <a:xfrm>
            <a:off x="1486713" y="2388478"/>
            <a:ext cx="6572250" cy="3818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1778000" y="1143000"/>
            <a:ext cx="6732600" cy="70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Algorithm</a:t>
            </a:r>
            <a:endParaRPr/>
          </a:p>
          <a:p>
            <a:pPr indent="0" lvl="0" marL="0" rtl="0" algn="l">
              <a:spcBef>
                <a:spcPts val="0"/>
              </a:spcBef>
              <a:spcAft>
                <a:spcPts val="0"/>
              </a:spcAft>
              <a:buNone/>
            </a:pPr>
            <a:r>
              <a:t/>
            </a:r>
            <a:endParaRPr/>
          </a:p>
        </p:txBody>
      </p:sp>
      <p:pic>
        <p:nvPicPr>
          <p:cNvPr id="105" name="Google Shape;105;p21"/>
          <p:cNvPicPr preferRelativeResize="0"/>
          <p:nvPr/>
        </p:nvPicPr>
        <p:blipFill>
          <a:blip r:embed="rId3">
            <a:alphaModFix/>
          </a:blip>
          <a:stretch>
            <a:fillRect/>
          </a:stretch>
        </p:blipFill>
        <p:spPr>
          <a:xfrm>
            <a:off x="1000125" y="1522375"/>
            <a:ext cx="7443800" cy="4854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rotWithShape="1">
          <a:blip r:embed="rId3">
            <a:alphaModFix/>
          </a:blip>
          <a:srcRect b="0" l="5169" r="4144" t="3278"/>
          <a:stretch/>
        </p:blipFill>
        <p:spPr>
          <a:xfrm>
            <a:off x="214325" y="3457575"/>
            <a:ext cx="3757599" cy="2864825"/>
          </a:xfrm>
          <a:prstGeom prst="rect">
            <a:avLst/>
          </a:prstGeom>
          <a:noFill/>
          <a:ln>
            <a:noFill/>
          </a:ln>
        </p:spPr>
      </p:pic>
      <p:pic>
        <p:nvPicPr>
          <p:cNvPr id="112" name="Google Shape;112;p22"/>
          <p:cNvPicPr preferRelativeResize="0"/>
          <p:nvPr/>
        </p:nvPicPr>
        <p:blipFill>
          <a:blip r:embed="rId4">
            <a:alphaModFix/>
          </a:blip>
          <a:stretch>
            <a:fillRect/>
          </a:stretch>
        </p:blipFill>
        <p:spPr>
          <a:xfrm>
            <a:off x="3743750" y="982575"/>
            <a:ext cx="5185949" cy="420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ppt_v2a">
  <a:themeElements>
    <a:clrScheme name="">
      <a:dk1>
        <a:srgbClr val="414141"/>
      </a:dk1>
      <a:lt1>
        <a:srgbClr val="FFFFFF"/>
      </a:lt1>
      <a:dk2>
        <a:srgbClr val="A80C36"/>
      </a:dk2>
      <a:lt2>
        <a:srgbClr val="F0AA24"/>
      </a:lt2>
      <a:accent1>
        <a:srgbClr val="F37421"/>
      </a:accent1>
      <a:accent2>
        <a:srgbClr val="8BAEA2"/>
      </a:accent2>
      <a:accent3>
        <a:srgbClr val="FFFFFF"/>
      </a:accent3>
      <a:accent4>
        <a:srgbClr val="363636"/>
      </a:accent4>
      <a:accent5>
        <a:srgbClr val="F8BCAB"/>
      </a:accent5>
      <a:accent6>
        <a:srgbClr val="7D9D92"/>
      </a:accent6>
      <a:hlink>
        <a:srgbClr val="A80C36"/>
      </a:hlink>
      <a:folHlink>
        <a:srgbClr val="737A3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