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23" r:id="rId3"/>
    <p:sldId id="320" r:id="rId4"/>
    <p:sldId id="321" r:id="rId5"/>
    <p:sldId id="322" r:id="rId6"/>
    <p:sldId id="324" r:id="rId7"/>
    <p:sldId id="325" r:id="rId8"/>
    <p:sldId id="326" r:id="rId9"/>
    <p:sldId id="329" r:id="rId10"/>
    <p:sldId id="331" r:id="rId11"/>
    <p:sldId id="333" r:id="rId12"/>
    <p:sldId id="327" r:id="rId13"/>
    <p:sldId id="334" r:id="rId14"/>
    <p:sldId id="335" r:id="rId15"/>
    <p:sldId id="336" r:id="rId16"/>
    <p:sldId id="337" r:id="rId17"/>
    <p:sldId id="338" r:id="rId18"/>
    <p:sldId id="339" r:id="rId19"/>
    <p:sldId id="340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95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hario\OneDrive\Desktop\Data%20&amp;%20AI\Analysis\Student_Result\Expanded_data_with_more_feature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629598" cy="2895600"/>
          </a:xfrm>
        </p:spPr>
        <p:txBody>
          <a:bodyPr/>
          <a:lstStyle/>
          <a:p>
            <a:r>
              <a:rPr lang="en-US" dirty="0"/>
              <a:t>Student Result Analysis Using Python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30A-4484-5828-1734-9BE209D3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 – Math, Reading, Writing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685008-105C-2DD5-EA1C-C9B2E8AD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2276873"/>
            <a:ext cx="3472385" cy="30243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5B1B6-0CF1-D1FF-5C9C-46D48FF3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40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30A-4484-5828-1734-9BE209D3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 – Math, Reading, Writing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1DA0FF-9C88-3C71-E69A-3D844719E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2348880"/>
            <a:ext cx="3293743" cy="2880111"/>
          </a:xfrm>
        </p:spPr>
      </p:pic>
    </p:spTree>
    <p:extLst>
      <p:ext uri="{BB962C8B-B14F-4D97-AF65-F5344CB8AC3E}">
        <p14:creationId xmlns:p14="http://schemas.microsoft.com/office/powerpoint/2010/main" val="335417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30A-4484-5828-1734-9BE209D3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 – Math, Reading, Writing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C7C3C5-2E06-CC17-41C5-F466BBAC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" y="2276873"/>
            <a:ext cx="3647430" cy="29523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85008-105C-2DD5-EA1C-C9B2E8AD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6" y="2276873"/>
            <a:ext cx="3472385" cy="3024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371729-D931-FAA0-0CE9-E0D001FDA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676" y="2258195"/>
            <a:ext cx="3464824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3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F2-B5FB-25F5-7203-C5B541DE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Ethnic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2D69B-E632-9AC6-6C97-A2031948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77" y="1905000"/>
            <a:ext cx="4127946" cy="4114800"/>
          </a:xfrm>
        </p:spPr>
      </p:pic>
    </p:spTree>
    <p:extLst>
      <p:ext uri="{BB962C8B-B14F-4D97-AF65-F5344CB8AC3E}">
        <p14:creationId xmlns:p14="http://schemas.microsoft.com/office/powerpoint/2010/main" val="9618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4932-5F72-B024-55DA-9EDF03C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7C5D-75E1-E4FD-96E6-A5FF322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261A8-9E91-3CB2-D67B-58EA28A3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2" y="1959496"/>
            <a:ext cx="2720576" cy="438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014C9-8EE2-C55D-63A2-8F19E2E3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31" y="1960307"/>
            <a:ext cx="2949196" cy="4359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4FAAA-6745-0BC0-D107-84F390DE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87" y="1959496"/>
            <a:ext cx="2903472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E396-95DE-D9AC-A550-E96AC137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Scores if First Child 0r Not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14056-56FC-124E-9FF0-C11F60CD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83" y="1905000"/>
            <a:ext cx="6341135" cy="4114800"/>
          </a:xfrm>
        </p:spPr>
      </p:pic>
    </p:spTree>
    <p:extLst>
      <p:ext uri="{BB962C8B-B14F-4D97-AF65-F5344CB8AC3E}">
        <p14:creationId xmlns:p14="http://schemas.microsoft.com/office/powerpoint/2010/main" val="3217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C64-15DC-F609-6321-4DC0D056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Scores based on weekly study hours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9D491-6061-B95F-2615-23CA03DA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988840"/>
            <a:ext cx="6056289" cy="4114800"/>
          </a:xfrm>
        </p:spPr>
      </p:pic>
    </p:spTree>
    <p:extLst>
      <p:ext uri="{BB962C8B-B14F-4D97-AF65-F5344CB8AC3E}">
        <p14:creationId xmlns:p14="http://schemas.microsoft.com/office/powerpoint/2010/main" val="12124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6FD6-90ED-6BFE-A538-96560D9E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Student Practicing Sports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E9FAF-6EFA-7222-D94B-11442AC94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82" y="1905000"/>
            <a:ext cx="4555336" cy="4114800"/>
          </a:xfrm>
        </p:spPr>
      </p:pic>
    </p:spTree>
    <p:extLst>
      <p:ext uri="{BB962C8B-B14F-4D97-AF65-F5344CB8AC3E}">
        <p14:creationId xmlns:p14="http://schemas.microsoft.com/office/powerpoint/2010/main" val="12625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D36B-EFB5-7446-A2FF-75497E08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381000"/>
            <a:ext cx="9972603" cy="1371600"/>
          </a:xfrm>
        </p:spPr>
        <p:txBody>
          <a:bodyPr/>
          <a:lstStyle/>
          <a:p>
            <a:r>
              <a:rPr lang="en-IN" dirty="0"/>
              <a:t>Average Score Analysis Based on Sport 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36F29-2C0B-C143-7507-EE2D221A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48" y="1905000"/>
            <a:ext cx="6344405" cy="4114800"/>
          </a:xfrm>
        </p:spPr>
      </p:pic>
    </p:spTree>
    <p:extLst>
      <p:ext uri="{BB962C8B-B14F-4D97-AF65-F5344CB8AC3E}">
        <p14:creationId xmlns:p14="http://schemas.microsoft.com/office/powerpoint/2010/main" val="30608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F50-E778-14D0-50C7-0D1EFBC17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FEBD7-693E-F080-0FBA-CEC8C4EB9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F06-5908-A3D4-8981-D19F52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1990-1ED6-2BA5-7149-55129866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NumPy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6929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08CB-807B-5FA7-B6AA-458143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E7B816-2E1B-8629-16B0-ED14C7E98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294349"/>
              </p:ext>
            </p:extLst>
          </p:nvPr>
        </p:nvGraphicFramePr>
        <p:xfrm>
          <a:off x="3790156" y="2348880"/>
          <a:ext cx="3672408" cy="309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92417" progId="Excel.SheetMacroEnabled.12">
                  <p:link updateAutomatic="1"/>
                </p:oleObj>
              </mc:Choice>
              <mc:Fallback>
                <p:oleObj name="Macro-Enabled Worksheet" showAsIcon="1" r:id="rId2" imgW="914400" imgH="79241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>
                        <a:lum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3790156" y="2348880"/>
                        <a:ext cx="3672408" cy="309634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6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0B80-B7AF-370D-764B-60B0E75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-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17D9D-0F3C-70DD-4132-1C5D50BFE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204864"/>
            <a:ext cx="9540551" cy="3240359"/>
          </a:xfrm>
        </p:spPr>
      </p:pic>
    </p:spTree>
    <p:extLst>
      <p:ext uri="{BB962C8B-B14F-4D97-AF65-F5344CB8AC3E}">
        <p14:creationId xmlns:p14="http://schemas.microsoft.com/office/powerpoint/2010/main" val="5464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8539-D8DA-82E5-223F-212FD348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Dataset- Describe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C46DD-2C58-EAE6-61DE-F878CC53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04" y="2261950"/>
            <a:ext cx="6220693" cy="3400900"/>
          </a:xfrm>
        </p:spPr>
      </p:pic>
    </p:spTree>
    <p:extLst>
      <p:ext uri="{BB962C8B-B14F-4D97-AF65-F5344CB8AC3E}">
        <p14:creationId xmlns:p14="http://schemas.microsoft.com/office/powerpoint/2010/main" val="29362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C182-D841-CC8B-4B92-F9196345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1371600"/>
          </a:xfrm>
        </p:spPr>
        <p:txBody>
          <a:bodyPr/>
          <a:lstStyle/>
          <a:p>
            <a:r>
              <a:rPr lang="en-IN" dirty="0"/>
              <a:t>Gender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FF131-B4CC-7B29-5AED-BA81B90D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905000"/>
            <a:ext cx="5256584" cy="4114800"/>
          </a:xfrm>
        </p:spPr>
      </p:pic>
    </p:spTree>
    <p:extLst>
      <p:ext uri="{BB962C8B-B14F-4D97-AF65-F5344CB8AC3E}">
        <p14:creationId xmlns:p14="http://schemas.microsoft.com/office/powerpoint/2010/main" val="32371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1AA-73CF-C3F5-44B1-4E02167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Degree Vs Grades Heatmap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C4824-BE58-F561-2F41-00646FD4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9050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7432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0056-F872-A351-472F-118EF516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Marital Status Vs Grades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3E8A8-9625-7B2A-AD19-5030EF35B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18" y="1905000"/>
            <a:ext cx="5105864" cy="4114800"/>
          </a:xfrm>
        </p:spPr>
      </p:pic>
    </p:spTree>
    <p:extLst>
      <p:ext uri="{BB962C8B-B14F-4D97-AF65-F5344CB8AC3E}">
        <p14:creationId xmlns:p14="http://schemas.microsoft.com/office/powerpoint/2010/main" val="26340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30A-4484-5828-1734-9BE209D3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 – Math, Reading, Writing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C7C3C5-2E06-CC17-41C5-F466BBAC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" y="2276873"/>
            <a:ext cx="3647430" cy="2952328"/>
          </a:xfrm>
        </p:spPr>
      </p:pic>
    </p:spTree>
    <p:extLst>
      <p:ext uri="{BB962C8B-B14F-4D97-AF65-F5344CB8AC3E}">
        <p14:creationId xmlns:p14="http://schemas.microsoft.com/office/powerpoint/2010/main" val="239206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43</TotalTime>
  <Words>98</Words>
  <Application>Microsoft Office PowerPoint</Application>
  <PresentationFormat>Custom</PresentationFormat>
  <Paragraphs>26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Digital Blue Tunnel 16x9</vt:lpstr>
      <vt:lpstr>C:\Users\hario\OneDrive\Desktop\Data &amp; AI\Analysis\Student_Result\Expanded_data_with_more_features.csv</vt:lpstr>
      <vt:lpstr>Student Result Analysis Using Python </vt:lpstr>
      <vt:lpstr>Libraries Used</vt:lpstr>
      <vt:lpstr>Dataset Used</vt:lpstr>
      <vt:lpstr>Dataset - Table</vt:lpstr>
      <vt:lpstr>Dataset- Describe</vt:lpstr>
      <vt:lpstr>Gender Distribution</vt:lpstr>
      <vt:lpstr>Parent Degree Vs Grades Heatmap</vt:lpstr>
      <vt:lpstr>Parent Marital Status Vs Grades Heatmap</vt:lpstr>
      <vt:lpstr>Boxplot – Math, Reading, Writing</vt:lpstr>
      <vt:lpstr>Boxplot – Math, Reading, Writing</vt:lpstr>
      <vt:lpstr>Boxplot – Math, Reading, Writing</vt:lpstr>
      <vt:lpstr>Boxplot – Math, Reading, Writing</vt:lpstr>
      <vt:lpstr>Distribution of Ethnic Groups</vt:lpstr>
      <vt:lpstr>Descriptive Statistics by Gender</vt:lpstr>
      <vt:lpstr>Average Scores if First Child 0r Not</vt:lpstr>
      <vt:lpstr>Average Scores based on weekly study hours</vt:lpstr>
      <vt:lpstr>Distribution of Student Practicing Sports</vt:lpstr>
      <vt:lpstr>Average Score Analysis Based on Sport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Analysis Using Python </dc:title>
  <dc:creator>Hariom Shipalkar</dc:creator>
  <cp:lastModifiedBy>Hariom Shipalkar</cp:lastModifiedBy>
  <cp:revision>1</cp:revision>
  <dcterms:created xsi:type="dcterms:W3CDTF">2024-05-29T18:47:39Z</dcterms:created>
  <dcterms:modified xsi:type="dcterms:W3CDTF">2024-05-29T19:30:44Z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