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33200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EDA Case Study 1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Beers and Breweries Analysis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 Ikenna Nwaogu &amp; Sterling Beason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9326160" cy="603432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70440" y="464400"/>
            <a:ext cx="804852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Median ABV with AK &amp; HI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5760" y="1188720"/>
            <a:ext cx="9326160" cy="61225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0800" y="464400"/>
            <a:ext cx="804852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Median IBU with AK &amp; HI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63040" y="1604880"/>
            <a:ext cx="811188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Which state has the maximum alcoholic (ABV) beer? Which state has the most bitter (IBU) beer?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188720" y="2560320"/>
            <a:ext cx="7494840" cy="17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ABV Summary Statistics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53840" y="2286000"/>
            <a:ext cx="6652080" cy="6516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75360" y="3383280"/>
            <a:ext cx="4718880" cy="33703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5943600" y="3383280"/>
            <a:ext cx="338256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distribution of ABV across beers is slightly right-skewed.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beers’ ABV are within 2.5% and 10%.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median ABV is 5.6% and the mean is 5.98%.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max ABV is 12.8%.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ABV and IBU Relationship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40640" y="2076120"/>
            <a:ext cx="6693840" cy="47811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7135200" y="2904120"/>
            <a:ext cx="255672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a positive relationship between alcohol content and the bitterness of a beer generally.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see the higher the ABV, the higher the IBU.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63040" y="1604880"/>
            <a:ext cx="731448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1188720" y="1299960"/>
            <a:ext cx="795528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Investigate the difference with respect to IBU and ABV between IPAs (India Pale Ales) and other types of Ale (any beer with “Ale” in its name other than IPA).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645920" y="457200"/>
            <a:ext cx="55450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(Cross Validation)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40160"/>
            <a:ext cx="9235440" cy="52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Accuracy (all correct / all) = (TP + TN / TP + TN + FP + FN)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Misclassification (all Incorrect / all) = (FP + FN) / (TP + TN + FP + FN)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Precision (true positives / predicted positives) = TP/(TP+FP)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Sensitivity/Recall (true positives / all actual positives) = TP/(TP+FN)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Specificity (true negatives / all actual negatives) =TN/(TN + FP)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Accuracy, Sensitivity and Specificity are the more important parameters to use.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31520" y="457200"/>
            <a:ext cx="667512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IBU and ABV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37760" y="1645920"/>
            <a:ext cx="9235440" cy="466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Analyzed K based on the best accuracy. 100 Ks with 500 iterations of different split.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K = 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Accuracy = 0.83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Sensitivity = 0.87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Specificity = 0.79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096240" y="4069800"/>
            <a:ext cx="3504960" cy="15080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675120" y="2690280"/>
            <a:ext cx="2348280" cy="87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40080" y="457200"/>
            <a:ext cx="667512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IBU and ABV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37760" y="1645920"/>
            <a:ext cx="9235440" cy="477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Using the K to analyze </a:t>
            </a:r>
            <a:r>
              <a:rPr b="0" lang="en-US" sz="2200" spc="-1" strike="noStrike">
                <a:latin typeface="Arial"/>
              </a:rPr>
              <a:t>changes from 500 </a:t>
            </a:r>
            <a:r>
              <a:rPr b="0" lang="en-US" sz="2200" spc="-1" strike="noStrike">
                <a:latin typeface="Arial"/>
              </a:rPr>
              <a:t>iterations of split to 100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K = 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Accuracy = 0.83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Sensitivity = 0.87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Specificity = 0.79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latin typeface="Arial"/>
              </a:rPr>
              <a:t>We get the same result.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33200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Goals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Analyze the beer and brewery data and to compare the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parameters IBU and ABV contents and how the relate the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styles of beer and the region.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Does size of beer matter?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5760" y="1529280"/>
            <a:ext cx="34747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IBU And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37760" y="2005920"/>
            <a:ext cx="3219840" cy="29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K =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Accuracy = 0.80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Sensitivity = 0.86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Specificity = 0.74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754880" y="2651760"/>
            <a:ext cx="34747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ABV And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4826880" y="3108960"/>
            <a:ext cx="3402720" cy="29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K =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Accuracy = 0.73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Sensitivity = 0.80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latin typeface="Arial"/>
              </a:rPr>
              <a:t>Specificity = 0.63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640080" y="512640"/>
            <a:ext cx="758952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Knn model Using ABV And IBU Separately With Size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NA rows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88720" y="5473440"/>
            <a:ext cx="5295600" cy="561600"/>
          </a:xfrm>
          <a:prstGeom prst="rect">
            <a:avLst/>
          </a:prstGeom>
          <a:ln>
            <a:noFill/>
          </a:ln>
        </p:spPr>
      </p:pic>
      <p:sp>
        <p:nvSpPr>
          <p:cNvPr id="161" name="TextShape 6"/>
          <p:cNvSpPr txBox="1"/>
          <p:nvPr/>
        </p:nvSpPr>
        <p:spPr>
          <a:xfrm>
            <a:off x="1188720" y="6217920"/>
            <a:ext cx="53035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2410 rows in the data-set.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37760" y="2185920"/>
            <a:ext cx="9163440" cy="225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From our analysis, IBU is more important parameter for classifying beer.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need more data, less NA’s especially for more important parameters.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It doesn’t seem like size beers matters when classifying as either IBU or ABV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377440" y="640080"/>
            <a:ext cx="420624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Takeaways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012400" y="1463040"/>
            <a:ext cx="731448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our analysis, IBU is more important parameter for classifying beer.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need more data, less NA’s especially for more important parameters. </a:t>
            </a:r>
            <a:endParaRPr b="0" lang="en-US" sz="1800" spc="-1" strike="noStrike">
              <a:latin typeface="Arial"/>
            </a:endParaRPr>
          </a:p>
          <a:p>
            <a:pPr marL="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It doesn’t seem like size of beers matters when classifying with either IBU or ABV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  <p:sp>
        <p:nvSpPr>
          <p:cNvPr id="166" name="TextShape 2"/>
          <p:cNvSpPr txBox="1"/>
          <p:nvPr/>
        </p:nvSpPr>
        <p:spPr>
          <a:xfrm>
            <a:off x="3200400" y="548640"/>
            <a:ext cx="475488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Takeaways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63040" y="1604880"/>
            <a:ext cx="731448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63040" y="1737360"/>
            <a:ext cx="811188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many breweries are present in each state?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8640" y="1873440"/>
            <a:ext cx="9051840" cy="53496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40080" y="365760"/>
            <a:ext cx="72234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No Of Breweries Per State Except SD, HI &amp; AK 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80040" y="2103120"/>
            <a:ext cx="811188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Compute the median alcohol content and international bitterness unit for each state. Plot a bar chart to compare.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21200" y="1061280"/>
            <a:ext cx="9326160" cy="621720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32640" y="365760"/>
            <a:ext cx="832032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Alcohol Content For Each State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82880" y="1005840"/>
            <a:ext cx="9691920" cy="63086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48640" y="290160"/>
            <a:ext cx="705312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International Bitterness Unit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4320" y="1280160"/>
            <a:ext cx="9417600" cy="60343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65760" y="365760"/>
            <a:ext cx="95090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DC And KY has the highest Median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365760"/>
            <a:ext cx="95090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 has the highest Median IBU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5760" y="1431360"/>
            <a:ext cx="9509040" cy="60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2019-10-21T15:07:27Z</dcterms:created>
  <dc:creator/>
  <dc:description/>
  <dc:language>en-US</dc:language>
  <cp:lastModifiedBy/>
  <dcterms:modified xsi:type="dcterms:W3CDTF">2019-10-26T21:23:33Z</dcterms:modified>
  <cp:revision>26</cp:revision>
  <dc:subject/>
  <dc:title>Blueprint Plans</dc:title>
</cp:coreProperties>
</file>