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4656"/>
  </p:normalViewPr>
  <p:slideViewPr>
    <p:cSldViewPr snapToGrid="0">
      <p:cViewPr>
        <p:scale>
          <a:sx n="128" d="100"/>
          <a:sy n="128" d="100"/>
        </p:scale>
        <p:origin x="-4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91439-C147-4093-BAA1-1576F199155A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BA5A0-2AFD-42D3-8F01-4726BFB7D912}">
      <dgm:prSet/>
      <dgm:spPr/>
      <dgm:t>
        <a:bodyPr/>
        <a:lstStyle/>
        <a:p>
          <a:r>
            <a:rPr lang="en-US"/>
            <a:t>PROJECT MANAGEMENT</a:t>
          </a:r>
        </a:p>
      </dgm:t>
    </dgm:pt>
    <dgm:pt modelId="{5961E8B2-D7A8-46EE-A768-0C38E6CD16D8}" type="parTrans" cxnId="{3FFDC3EF-2E79-4E91-AD38-B6E9EDE3CB53}">
      <dgm:prSet/>
      <dgm:spPr/>
      <dgm:t>
        <a:bodyPr/>
        <a:lstStyle/>
        <a:p>
          <a:endParaRPr lang="en-US"/>
        </a:p>
      </dgm:t>
    </dgm:pt>
    <dgm:pt modelId="{EED7820F-8048-4E90-92E4-97590D92F013}" type="sibTrans" cxnId="{3FFDC3EF-2E79-4E91-AD38-B6E9EDE3CB53}">
      <dgm:prSet/>
      <dgm:spPr/>
      <dgm:t>
        <a:bodyPr/>
        <a:lstStyle/>
        <a:p>
          <a:endParaRPr lang="en-US"/>
        </a:p>
      </dgm:t>
    </dgm:pt>
    <dgm:pt modelId="{25BF0EC4-1E78-44D7-85FF-0BA6E088DB32}">
      <dgm:prSet/>
      <dgm:spPr/>
      <dgm:t>
        <a:bodyPr/>
        <a:lstStyle/>
        <a:p>
          <a:r>
            <a:rPr lang="en-US"/>
            <a:t>GITHUB</a:t>
          </a:r>
        </a:p>
      </dgm:t>
    </dgm:pt>
    <dgm:pt modelId="{1ABD8A1C-C6A0-4183-8AE7-C82563C20F2A}" type="parTrans" cxnId="{153BD46B-DA53-4F40-AF34-1564779AF182}">
      <dgm:prSet/>
      <dgm:spPr/>
      <dgm:t>
        <a:bodyPr/>
        <a:lstStyle/>
        <a:p>
          <a:endParaRPr lang="en-US"/>
        </a:p>
      </dgm:t>
    </dgm:pt>
    <dgm:pt modelId="{52E108E3-9DE0-41CC-936A-A9BD0DB264AD}" type="sibTrans" cxnId="{153BD46B-DA53-4F40-AF34-1564779AF182}">
      <dgm:prSet/>
      <dgm:spPr/>
      <dgm:t>
        <a:bodyPr/>
        <a:lstStyle/>
        <a:p>
          <a:endParaRPr lang="en-US"/>
        </a:p>
      </dgm:t>
    </dgm:pt>
    <dgm:pt modelId="{31A62169-681F-4F4D-BE6E-8262163F1606}">
      <dgm:prSet/>
      <dgm:spPr/>
      <dgm:t>
        <a:bodyPr/>
        <a:lstStyle/>
        <a:p>
          <a:r>
            <a:rPr lang="en-US"/>
            <a:t>JIRA</a:t>
          </a:r>
        </a:p>
      </dgm:t>
    </dgm:pt>
    <dgm:pt modelId="{216B26CB-BA08-471D-BB32-B16BF7125ACF}" type="parTrans" cxnId="{A9F8DC35-F5DE-49A8-B0AE-8FC74E5AF62E}">
      <dgm:prSet/>
      <dgm:spPr/>
      <dgm:t>
        <a:bodyPr/>
        <a:lstStyle/>
        <a:p>
          <a:endParaRPr lang="en-US"/>
        </a:p>
      </dgm:t>
    </dgm:pt>
    <dgm:pt modelId="{50A3D7E0-EADA-4440-955E-435B026F62AF}" type="sibTrans" cxnId="{A9F8DC35-F5DE-49A8-B0AE-8FC74E5AF62E}">
      <dgm:prSet/>
      <dgm:spPr/>
      <dgm:t>
        <a:bodyPr/>
        <a:lstStyle/>
        <a:p>
          <a:endParaRPr lang="en-US"/>
        </a:p>
      </dgm:t>
    </dgm:pt>
    <dgm:pt modelId="{92C720C2-3B21-4FA9-A78A-A21B70E01B9F}">
      <dgm:prSet/>
      <dgm:spPr/>
      <dgm:t>
        <a:bodyPr/>
        <a:lstStyle/>
        <a:p>
          <a:r>
            <a:rPr lang="en-US" dirty="0"/>
            <a:t>VS Code</a:t>
          </a:r>
        </a:p>
      </dgm:t>
    </dgm:pt>
    <dgm:pt modelId="{7BFC927F-3CC4-4A67-88F3-12BFA3A371DE}" type="parTrans" cxnId="{79742CF0-071B-43DB-B37A-A3406C77D513}">
      <dgm:prSet/>
      <dgm:spPr/>
      <dgm:t>
        <a:bodyPr/>
        <a:lstStyle/>
        <a:p>
          <a:endParaRPr lang="en-US"/>
        </a:p>
      </dgm:t>
    </dgm:pt>
    <dgm:pt modelId="{562EE661-F895-4203-B762-A762BFDA3172}" type="sibTrans" cxnId="{79742CF0-071B-43DB-B37A-A3406C77D513}">
      <dgm:prSet/>
      <dgm:spPr/>
      <dgm:t>
        <a:bodyPr/>
        <a:lstStyle/>
        <a:p>
          <a:endParaRPr lang="en-US"/>
        </a:p>
      </dgm:t>
    </dgm:pt>
    <dgm:pt modelId="{04863AF5-E75C-48E1-9FF6-22468BA8A9F2}">
      <dgm:prSet/>
      <dgm:spPr/>
      <dgm:t>
        <a:bodyPr/>
        <a:lstStyle/>
        <a:p>
          <a:r>
            <a:rPr lang="en-US"/>
            <a:t>FRONTEND</a:t>
          </a:r>
        </a:p>
      </dgm:t>
    </dgm:pt>
    <dgm:pt modelId="{253F6B09-B07D-48D5-A10F-FD7A1B27FC6E}" type="parTrans" cxnId="{A1D1084D-AB27-4F03-8320-AFC3878CB76B}">
      <dgm:prSet/>
      <dgm:spPr/>
      <dgm:t>
        <a:bodyPr/>
        <a:lstStyle/>
        <a:p>
          <a:endParaRPr lang="en-US"/>
        </a:p>
      </dgm:t>
    </dgm:pt>
    <dgm:pt modelId="{3B4021D2-8F83-4B86-BDA2-86E4D1B4252D}" type="sibTrans" cxnId="{A1D1084D-AB27-4F03-8320-AFC3878CB76B}">
      <dgm:prSet/>
      <dgm:spPr/>
      <dgm:t>
        <a:bodyPr/>
        <a:lstStyle/>
        <a:p>
          <a:endParaRPr lang="en-US"/>
        </a:p>
      </dgm:t>
    </dgm:pt>
    <dgm:pt modelId="{DEE77065-5665-485A-8754-23DB5FE40FA6}">
      <dgm:prSet/>
      <dgm:spPr/>
      <dgm:t>
        <a:bodyPr/>
        <a:lstStyle/>
        <a:p>
          <a:r>
            <a:rPr lang="en-US"/>
            <a:t>Html/css</a:t>
          </a:r>
        </a:p>
      </dgm:t>
    </dgm:pt>
    <dgm:pt modelId="{D74C5079-06C3-46AF-9087-33A07D807234}" type="parTrans" cxnId="{E4954148-7BB3-419C-AF6D-7BD9D61497EB}">
      <dgm:prSet/>
      <dgm:spPr/>
      <dgm:t>
        <a:bodyPr/>
        <a:lstStyle/>
        <a:p>
          <a:endParaRPr lang="en-US"/>
        </a:p>
      </dgm:t>
    </dgm:pt>
    <dgm:pt modelId="{1FCEB06C-E80B-464F-9CE2-D6278D4E6327}" type="sibTrans" cxnId="{E4954148-7BB3-419C-AF6D-7BD9D61497EB}">
      <dgm:prSet/>
      <dgm:spPr/>
      <dgm:t>
        <a:bodyPr/>
        <a:lstStyle/>
        <a:p>
          <a:endParaRPr lang="en-US"/>
        </a:p>
      </dgm:t>
    </dgm:pt>
    <dgm:pt modelId="{62E46CBC-0B12-4541-98BD-8C3A71F22835}">
      <dgm:prSet/>
      <dgm:spPr/>
      <dgm:t>
        <a:bodyPr/>
        <a:lstStyle/>
        <a:p>
          <a:r>
            <a:rPr lang="en-US"/>
            <a:t>Jquery</a:t>
          </a:r>
        </a:p>
      </dgm:t>
    </dgm:pt>
    <dgm:pt modelId="{B5591F2F-DDF0-4924-AD08-C5366FAC542D}" type="parTrans" cxnId="{17B5696D-646E-407D-87D6-E59B5DB1D2AB}">
      <dgm:prSet/>
      <dgm:spPr/>
      <dgm:t>
        <a:bodyPr/>
        <a:lstStyle/>
        <a:p>
          <a:endParaRPr lang="en-US"/>
        </a:p>
      </dgm:t>
    </dgm:pt>
    <dgm:pt modelId="{9BDE9AF6-3384-417E-AF7B-51ECFBD41B9C}" type="sibTrans" cxnId="{17B5696D-646E-407D-87D6-E59B5DB1D2AB}">
      <dgm:prSet/>
      <dgm:spPr/>
      <dgm:t>
        <a:bodyPr/>
        <a:lstStyle/>
        <a:p>
          <a:endParaRPr lang="en-US"/>
        </a:p>
      </dgm:t>
    </dgm:pt>
    <dgm:pt modelId="{5B1D9D4F-F9EC-427C-8654-6C18C25A8B00}">
      <dgm:prSet/>
      <dgm:spPr/>
      <dgm:t>
        <a:bodyPr/>
        <a:lstStyle/>
        <a:p>
          <a:r>
            <a:rPr lang="en-US"/>
            <a:t>Jquery-ui</a:t>
          </a:r>
        </a:p>
      </dgm:t>
    </dgm:pt>
    <dgm:pt modelId="{4F451731-EF10-4E41-A1A7-6785D05936D1}" type="parTrans" cxnId="{BAEAB621-9A11-424E-9198-9F8EAF85FBCC}">
      <dgm:prSet/>
      <dgm:spPr/>
      <dgm:t>
        <a:bodyPr/>
        <a:lstStyle/>
        <a:p>
          <a:endParaRPr lang="en-US"/>
        </a:p>
      </dgm:t>
    </dgm:pt>
    <dgm:pt modelId="{8430BB3A-3321-44FB-B652-C3178C821571}" type="sibTrans" cxnId="{BAEAB621-9A11-424E-9198-9F8EAF85FBCC}">
      <dgm:prSet/>
      <dgm:spPr/>
      <dgm:t>
        <a:bodyPr/>
        <a:lstStyle/>
        <a:p>
          <a:endParaRPr lang="en-US"/>
        </a:p>
      </dgm:t>
    </dgm:pt>
    <dgm:pt modelId="{466A1B7D-20A5-4E4A-984A-F2C573ECBA5A}">
      <dgm:prSet/>
      <dgm:spPr/>
      <dgm:t>
        <a:bodyPr/>
        <a:lstStyle/>
        <a:p>
          <a:r>
            <a:rPr lang="en-US"/>
            <a:t>Javascript</a:t>
          </a:r>
        </a:p>
      </dgm:t>
    </dgm:pt>
    <dgm:pt modelId="{A2EA5294-5D57-4480-9BCF-CCD97A061B9E}" type="parTrans" cxnId="{E0600628-52A6-4CBE-803E-EC3199B1109C}">
      <dgm:prSet/>
      <dgm:spPr/>
      <dgm:t>
        <a:bodyPr/>
        <a:lstStyle/>
        <a:p>
          <a:endParaRPr lang="en-US"/>
        </a:p>
      </dgm:t>
    </dgm:pt>
    <dgm:pt modelId="{56096E0F-B876-470A-93E3-2A94720624BA}" type="sibTrans" cxnId="{E0600628-52A6-4CBE-803E-EC3199B1109C}">
      <dgm:prSet/>
      <dgm:spPr/>
      <dgm:t>
        <a:bodyPr/>
        <a:lstStyle/>
        <a:p>
          <a:endParaRPr lang="en-US"/>
        </a:p>
      </dgm:t>
    </dgm:pt>
    <dgm:pt modelId="{0FC91122-7A8B-4FC4-8791-15FD001D4B10}">
      <dgm:prSet/>
      <dgm:spPr/>
      <dgm:t>
        <a:bodyPr/>
        <a:lstStyle/>
        <a:p>
          <a:r>
            <a:rPr lang="en-US"/>
            <a:t>BACKEND</a:t>
          </a:r>
        </a:p>
      </dgm:t>
    </dgm:pt>
    <dgm:pt modelId="{353C29E8-FB8F-4D3C-9F43-E54E3331C69B}" type="parTrans" cxnId="{7E87C65D-2F71-410B-AEC8-71BEEEB9B2A4}">
      <dgm:prSet/>
      <dgm:spPr/>
      <dgm:t>
        <a:bodyPr/>
        <a:lstStyle/>
        <a:p>
          <a:endParaRPr lang="en-US"/>
        </a:p>
      </dgm:t>
    </dgm:pt>
    <dgm:pt modelId="{5036DFB9-3357-47ED-8D66-1EF536BBD0EC}" type="sibTrans" cxnId="{7E87C65D-2F71-410B-AEC8-71BEEEB9B2A4}">
      <dgm:prSet/>
      <dgm:spPr/>
      <dgm:t>
        <a:bodyPr/>
        <a:lstStyle/>
        <a:p>
          <a:endParaRPr lang="en-US"/>
        </a:p>
      </dgm:t>
    </dgm:pt>
    <dgm:pt modelId="{6E8B26C9-48CD-49AF-BB22-304D00024A8C}">
      <dgm:prSet/>
      <dgm:spPr/>
      <dgm:t>
        <a:bodyPr/>
        <a:lstStyle/>
        <a:p>
          <a:r>
            <a:rPr lang="en-US"/>
            <a:t>Nodejs</a:t>
          </a:r>
        </a:p>
      </dgm:t>
    </dgm:pt>
    <dgm:pt modelId="{CAA8C9F5-0937-4CEA-9FF8-827CAF17AA63}" type="parTrans" cxnId="{75313F72-F126-4B74-8AAF-DEB472174DC6}">
      <dgm:prSet/>
      <dgm:spPr/>
      <dgm:t>
        <a:bodyPr/>
        <a:lstStyle/>
        <a:p>
          <a:endParaRPr lang="en-US"/>
        </a:p>
      </dgm:t>
    </dgm:pt>
    <dgm:pt modelId="{8AF83424-EA35-416C-8D41-B664C79C919F}" type="sibTrans" cxnId="{75313F72-F126-4B74-8AAF-DEB472174DC6}">
      <dgm:prSet/>
      <dgm:spPr/>
      <dgm:t>
        <a:bodyPr/>
        <a:lstStyle/>
        <a:p>
          <a:endParaRPr lang="en-US"/>
        </a:p>
      </dgm:t>
    </dgm:pt>
    <dgm:pt modelId="{9CC3449D-9423-4F51-AD98-234FD17CA718}">
      <dgm:prSet/>
      <dgm:spPr/>
      <dgm:t>
        <a:bodyPr/>
        <a:lstStyle/>
        <a:p>
          <a:r>
            <a:rPr lang="en-US" dirty="0" err="1"/>
            <a:t>MeteorJs</a:t>
          </a:r>
          <a:endParaRPr lang="en-US" dirty="0"/>
        </a:p>
      </dgm:t>
    </dgm:pt>
    <dgm:pt modelId="{5F9EAB2E-1E32-4E21-81DF-63D5A4C28B59}" type="parTrans" cxnId="{69FBF55C-FB68-4D4C-91A0-CB692A758B5F}">
      <dgm:prSet/>
      <dgm:spPr/>
      <dgm:t>
        <a:bodyPr/>
        <a:lstStyle/>
        <a:p>
          <a:endParaRPr lang="en-US"/>
        </a:p>
      </dgm:t>
    </dgm:pt>
    <dgm:pt modelId="{E2951D0D-64BB-4583-A5D5-CFCBE9C96ABD}" type="sibTrans" cxnId="{69FBF55C-FB68-4D4C-91A0-CB692A758B5F}">
      <dgm:prSet/>
      <dgm:spPr/>
      <dgm:t>
        <a:bodyPr/>
        <a:lstStyle/>
        <a:p>
          <a:endParaRPr lang="en-US"/>
        </a:p>
      </dgm:t>
    </dgm:pt>
    <dgm:pt modelId="{19954755-D66F-4676-9DDC-22CADD7EAE46}">
      <dgm:prSet/>
      <dgm:spPr/>
      <dgm:t>
        <a:bodyPr/>
        <a:lstStyle/>
        <a:p>
          <a:r>
            <a:rPr lang="en-US"/>
            <a:t>mongodb</a:t>
          </a:r>
        </a:p>
      </dgm:t>
    </dgm:pt>
    <dgm:pt modelId="{CE47E81C-D8EC-4558-8B79-C39C6540610A}" type="parTrans" cxnId="{7CB05736-9A6C-44E1-8F05-CCAC4311BF43}">
      <dgm:prSet/>
      <dgm:spPr/>
      <dgm:t>
        <a:bodyPr/>
        <a:lstStyle/>
        <a:p>
          <a:endParaRPr lang="en-US"/>
        </a:p>
      </dgm:t>
    </dgm:pt>
    <dgm:pt modelId="{2464446F-FC6F-4C02-AE5A-A5C3B2B32C26}" type="sibTrans" cxnId="{7CB05736-9A6C-44E1-8F05-CCAC4311BF43}">
      <dgm:prSet/>
      <dgm:spPr/>
      <dgm:t>
        <a:bodyPr/>
        <a:lstStyle/>
        <a:p>
          <a:endParaRPr lang="en-US"/>
        </a:p>
      </dgm:t>
    </dgm:pt>
    <dgm:pt modelId="{05F062AB-BD60-224F-AC54-792EB502EA1B}" type="pres">
      <dgm:prSet presAssocID="{E6491439-C147-4093-BAA1-1576F199155A}" presName="Name0" presStyleCnt="0">
        <dgm:presLayoutVars>
          <dgm:dir/>
          <dgm:animLvl val="lvl"/>
          <dgm:resizeHandles val="exact"/>
        </dgm:presLayoutVars>
      </dgm:prSet>
      <dgm:spPr/>
    </dgm:pt>
    <dgm:pt modelId="{5006F4E1-A3B6-D440-B495-DCB0FAA9F0AC}" type="pres">
      <dgm:prSet presAssocID="{5ECBA5A0-2AFD-42D3-8F01-4726BFB7D912}" presName="composite" presStyleCnt="0"/>
      <dgm:spPr/>
    </dgm:pt>
    <dgm:pt modelId="{7F6AE7B6-542F-E44D-8293-91D70D68FC58}" type="pres">
      <dgm:prSet presAssocID="{5ECBA5A0-2AFD-42D3-8F01-4726BFB7D912}" presName="parTx" presStyleLbl="alignNode1" presStyleIdx="0" presStyleCnt="3">
        <dgm:presLayoutVars>
          <dgm:chMax val="0"/>
          <dgm:chPref val="0"/>
        </dgm:presLayoutVars>
      </dgm:prSet>
      <dgm:spPr/>
    </dgm:pt>
    <dgm:pt modelId="{5B944353-5EE8-174C-9726-1C231FAE0F06}" type="pres">
      <dgm:prSet presAssocID="{5ECBA5A0-2AFD-42D3-8F01-4726BFB7D912}" presName="desTx" presStyleLbl="alignAccFollowNode1" presStyleIdx="0" presStyleCnt="3">
        <dgm:presLayoutVars/>
      </dgm:prSet>
      <dgm:spPr/>
    </dgm:pt>
    <dgm:pt modelId="{2A961507-9E71-AB49-B9A4-A0AB65733C9A}" type="pres">
      <dgm:prSet presAssocID="{EED7820F-8048-4E90-92E4-97590D92F013}" presName="space" presStyleCnt="0"/>
      <dgm:spPr/>
    </dgm:pt>
    <dgm:pt modelId="{20AEDFD7-5256-CA40-A919-88993A5BD8E4}" type="pres">
      <dgm:prSet presAssocID="{04863AF5-E75C-48E1-9FF6-22468BA8A9F2}" presName="composite" presStyleCnt="0"/>
      <dgm:spPr/>
    </dgm:pt>
    <dgm:pt modelId="{A53FE2F8-0AA4-2249-B102-45CFD25395B8}" type="pres">
      <dgm:prSet presAssocID="{04863AF5-E75C-48E1-9FF6-22468BA8A9F2}" presName="parTx" presStyleLbl="alignNode1" presStyleIdx="1" presStyleCnt="3">
        <dgm:presLayoutVars>
          <dgm:chMax val="0"/>
          <dgm:chPref val="0"/>
        </dgm:presLayoutVars>
      </dgm:prSet>
      <dgm:spPr/>
    </dgm:pt>
    <dgm:pt modelId="{6F1A432B-D752-0849-B81D-56394FB3A7C0}" type="pres">
      <dgm:prSet presAssocID="{04863AF5-E75C-48E1-9FF6-22468BA8A9F2}" presName="desTx" presStyleLbl="alignAccFollowNode1" presStyleIdx="1" presStyleCnt="3">
        <dgm:presLayoutVars/>
      </dgm:prSet>
      <dgm:spPr/>
    </dgm:pt>
    <dgm:pt modelId="{D09D10D3-7886-5949-BAC4-DC29F6D8DD91}" type="pres">
      <dgm:prSet presAssocID="{3B4021D2-8F83-4B86-BDA2-86E4D1B4252D}" presName="space" presStyleCnt="0"/>
      <dgm:spPr/>
    </dgm:pt>
    <dgm:pt modelId="{A31EFBAB-03B2-0445-840E-79D1272737A2}" type="pres">
      <dgm:prSet presAssocID="{0FC91122-7A8B-4FC4-8791-15FD001D4B10}" presName="composite" presStyleCnt="0"/>
      <dgm:spPr/>
    </dgm:pt>
    <dgm:pt modelId="{0E0ED69E-A1AB-0A47-8ECF-787D237BC626}" type="pres">
      <dgm:prSet presAssocID="{0FC91122-7A8B-4FC4-8791-15FD001D4B10}" presName="parTx" presStyleLbl="alignNode1" presStyleIdx="2" presStyleCnt="3">
        <dgm:presLayoutVars>
          <dgm:chMax val="0"/>
          <dgm:chPref val="0"/>
        </dgm:presLayoutVars>
      </dgm:prSet>
      <dgm:spPr/>
    </dgm:pt>
    <dgm:pt modelId="{DD1B9856-1E05-E046-9603-C607C23DAE92}" type="pres">
      <dgm:prSet presAssocID="{0FC91122-7A8B-4FC4-8791-15FD001D4B10}" presName="desTx" presStyleLbl="alignAccFollowNode1" presStyleIdx="2" presStyleCnt="3">
        <dgm:presLayoutVars/>
      </dgm:prSet>
      <dgm:spPr/>
    </dgm:pt>
  </dgm:ptLst>
  <dgm:cxnLst>
    <dgm:cxn modelId="{97357801-41E2-9B4A-AD21-B2836BD5D7AC}" type="presOf" srcId="{19954755-D66F-4676-9DDC-22CADD7EAE46}" destId="{DD1B9856-1E05-E046-9603-C607C23DAE92}" srcOrd="0" destOrd="2" presId="urn:microsoft.com/office/officeart/2016/7/layout/ChevronBlockProcess"/>
    <dgm:cxn modelId="{AAE20120-243E-1640-BC2C-302CB6FD00A7}" type="presOf" srcId="{DEE77065-5665-485A-8754-23DB5FE40FA6}" destId="{6F1A432B-D752-0849-B81D-56394FB3A7C0}" srcOrd="0" destOrd="0" presId="urn:microsoft.com/office/officeart/2016/7/layout/ChevronBlockProcess"/>
    <dgm:cxn modelId="{BAEAB621-9A11-424E-9198-9F8EAF85FBCC}" srcId="{04863AF5-E75C-48E1-9FF6-22468BA8A9F2}" destId="{5B1D9D4F-F9EC-427C-8654-6C18C25A8B00}" srcOrd="2" destOrd="0" parTransId="{4F451731-EF10-4E41-A1A7-6785D05936D1}" sibTransId="{8430BB3A-3321-44FB-B652-C3178C821571}"/>
    <dgm:cxn modelId="{03296A27-90F4-D245-9AE4-304F4E127794}" type="presOf" srcId="{9CC3449D-9423-4F51-AD98-234FD17CA718}" destId="{DD1B9856-1E05-E046-9603-C607C23DAE92}" srcOrd="0" destOrd="1" presId="urn:microsoft.com/office/officeart/2016/7/layout/ChevronBlockProcess"/>
    <dgm:cxn modelId="{E0600628-52A6-4CBE-803E-EC3199B1109C}" srcId="{04863AF5-E75C-48E1-9FF6-22468BA8A9F2}" destId="{466A1B7D-20A5-4E4A-984A-F2C573ECBA5A}" srcOrd="3" destOrd="0" parTransId="{A2EA5294-5D57-4480-9BCF-CCD97A061B9E}" sibTransId="{56096E0F-B876-470A-93E3-2A94720624BA}"/>
    <dgm:cxn modelId="{03DF6634-5C82-BE41-BE47-B104D3B68DB0}" type="presOf" srcId="{6E8B26C9-48CD-49AF-BB22-304D00024A8C}" destId="{DD1B9856-1E05-E046-9603-C607C23DAE92}" srcOrd="0" destOrd="0" presId="urn:microsoft.com/office/officeart/2016/7/layout/ChevronBlockProcess"/>
    <dgm:cxn modelId="{A9F8DC35-F5DE-49A8-B0AE-8FC74E5AF62E}" srcId="{5ECBA5A0-2AFD-42D3-8F01-4726BFB7D912}" destId="{31A62169-681F-4F4D-BE6E-8262163F1606}" srcOrd="1" destOrd="0" parTransId="{216B26CB-BA08-471D-BB32-B16BF7125ACF}" sibTransId="{50A3D7E0-EADA-4440-955E-435B026F62AF}"/>
    <dgm:cxn modelId="{7CB05736-9A6C-44E1-8F05-CCAC4311BF43}" srcId="{0FC91122-7A8B-4FC4-8791-15FD001D4B10}" destId="{19954755-D66F-4676-9DDC-22CADD7EAE46}" srcOrd="2" destOrd="0" parTransId="{CE47E81C-D8EC-4558-8B79-C39C6540610A}" sibTransId="{2464446F-FC6F-4C02-AE5A-A5C3B2B32C26}"/>
    <dgm:cxn modelId="{E4954148-7BB3-419C-AF6D-7BD9D61497EB}" srcId="{04863AF5-E75C-48E1-9FF6-22468BA8A9F2}" destId="{DEE77065-5665-485A-8754-23DB5FE40FA6}" srcOrd="0" destOrd="0" parTransId="{D74C5079-06C3-46AF-9087-33A07D807234}" sibTransId="{1FCEB06C-E80B-464F-9CE2-D6278D4E6327}"/>
    <dgm:cxn modelId="{A1D1084D-AB27-4F03-8320-AFC3878CB76B}" srcId="{E6491439-C147-4093-BAA1-1576F199155A}" destId="{04863AF5-E75C-48E1-9FF6-22468BA8A9F2}" srcOrd="1" destOrd="0" parTransId="{253F6B09-B07D-48D5-A10F-FD7A1B27FC6E}" sibTransId="{3B4021D2-8F83-4B86-BDA2-86E4D1B4252D}"/>
    <dgm:cxn modelId="{5047DD55-1C7D-D44E-8A3B-F84CE6E5EFFB}" type="presOf" srcId="{0FC91122-7A8B-4FC4-8791-15FD001D4B10}" destId="{0E0ED69E-A1AB-0A47-8ECF-787D237BC626}" srcOrd="0" destOrd="0" presId="urn:microsoft.com/office/officeart/2016/7/layout/ChevronBlockProcess"/>
    <dgm:cxn modelId="{69FBF55C-FB68-4D4C-91A0-CB692A758B5F}" srcId="{0FC91122-7A8B-4FC4-8791-15FD001D4B10}" destId="{9CC3449D-9423-4F51-AD98-234FD17CA718}" srcOrd="1" destOrd="0" parTransId="{5F9EAB2E-1E32-4E21-81DF-63D5A4C28B59}" sibTransId="{E2951D0D-64BB-4583-A5D5-CFCBE9C96ABD}"/>
    <dgm:cxn modelId="{2A0C505D-43BD-424F-83F5-D81930E0E1FA}" type="presOf" srcId="{31A62169-681F-4F4D-BE6E-8262163F1606}" destId="{5B944353-5EE8-174C-9726-1C231FAE0F06}" srcOrd="0" destOrd="1" presId="urn:microsoft.com/office/officeart/2016/7/layout/ChevronBlockProcess"/>
    <dgm:cxn modelId="{7E87C65D-2F71-410B-AEC8-71BEEEB9B2A4}" srcId="{E6491439-C147-4093-BAA1-1576F199155A}" destId="{0FC91122-7A8B-4FC4-8791-15FD001D4B10}" srcOrd="2" destOrd="0" parTransId="{353C29E8-FB8F-4D3C-9F43-E54E3331C69B}" sibTransId="{5036DFB9-3357-47ED-8D66-1EF536BBD0EC}"/>
    <dgm:cxn modelId="{2A863B5F-BE64-3D46-B886-5FC7EEFFC96C}" type="presOf" srcId="{5B1D9D4F-F9EC-427C-8654-6C18C25A8B00}" destId="{6F1A432B-D752-0849-B81D-56394FB3A7C0}" srcOrd="0" destOrd="2" presId="urn:microsoft.com/office/officeart/2016/7/layout/ChevronBlockProcess"/>
    <dgm:cxn modelId="{00433C60-5F62-794A-A96E-D3C160780C02}" type="presOf" srcId="{466A1B7D-20A5-4E4A-984A-F2C573ECBA5A}" destId="{6F1A432B-D752-0849-B81D-56394FB3A7C0}" srcOrd="0" destOrd="3" presId="urn:microsoft.com/office/officeart/2016/7/layout/ChevronBlockProcess"/>
    <dgm:cxn modelId="{29B6DF69-680D-8E45-9644-B12957EA6E90}" type="presOf" srcId="{25BF0EC4-1E78-44D7-85FF-0BA6E088DB32}" destId="{5B944353-5EE8-174C-9726-1C231FAE0F06}" srcOrd="0" destOrd="0" presId="urn:microsoft.com/office/officeart/2016/7/layout/ChevronBlockProcess"/>
    <dgm:cxn modelId="{153BD46B-DA53-4F40-AF34-1564779AF182}" srcId="{5ECBA5A0-2AFD-42D3-8F01-4726BFB7D912}" destId="{25BF0EC4-1E78-44D7-85FF-0BA6E088DB32}" srcOrd="0" destOrd="0" parTransId="{1ABD8A1C-C6A0-4183-8AE7-C82563C20F2A}" sibTransId="{52E108E3-9DE0-41CC-936A-A9BD0DB264AD}"/>
    <dgm:cxn modelId="{17B5696D-646E-407D-87D6-E59B5DB1D2AB}" srcId="{04863AF5-E75C-48E1-9FF6-22468BA8A9F2}" destId="{62E46CBC-0B12-4541-98BD-8C3A71F22835}" srcOrd="1" destOrd="0" parTransId="{B5591F2F-DDF0-4924-AD08-C5366FAC542D}" sibTransId="{9BDE9AF6-3384-417E-AF7B-51ECFBD41B9C}"/>
    <dgm:cxn modelId="{8B58D46E-68BF-FE44-B18A-C906F696572D}" type="presOf" srcId="{5ECBA5A0-2AFD-42D3-8F01-4726BFB7D912}" destId="{7F6AE7B6-542F-E44D-8293-91D70D68FC58}" srcOrd="0" destOrd="0" presId="urn:microsoft.com/office/officeart/2016/7/layout/ChevronBlockProcess"/>
    <dgm:cxn modelId="{75313F72-F126-4B74-8AAF-DEB472174DC6}" srcId="{0FC91122-7A8B-4FC4-8791-15FD001D4B10}" destId="{6E8B26C9-48CD-49AF-BB22-304D00024A8C}" srcOrd="0" destOrd="0" parTransId="{CAA8C9F5-0937-4CEA-9FF8-827CAF17AA63}" sibTransId="{8AF83424-EA35-416C-8D41-B664C79C919F}"/>
    <dgm:cxn modelId="{345D3E95-B382-664D-AA72-3FF0F6498DE4}" type="presOf" srcId="{E6491439-C147-4093-BAA1-1576F199155A}" destId="{05F062AB-BD60-224F-AC54-792EB502EA1B}" srcOrd="0" destOrd="0" presId="urn:microsoft.com/office/officeart/2016/7/layout/ChevronBlockProcess"/>
    <dgm:cxn modelId="{DD3997A6-1536-8C43-AECB-C1EBE121F165}" type="presOf" srcId="{92C720C2-3B21-4FA9-A78A-A21B70E01B9F}" destId="{5B944353-5EE8-174C-9726-1C231FAE0F06}" srcOrd="0" destOrd="2" presId="urn:microsoft.com/office/officeart/2016/7/layout/ChevronBlockProcess"/>
    <dgm:cxn modelId="{A935B3A9-B288-CA41-91A1-6FD8999F45D8}" type="presOf" srcId="{62E46CBC-0B12-4541-98BD-8C3A71F22835}" destId="{6F1A432B-D752-0849-B81D-56394FB3A7C0}" srcOrd="0" destOrd="1" presId="urn:microsoft.com/office/officeart/2016/7/layout/ChevronBlockProcess"/>
    <dgm:cxn modelId="{1F1BBCB3-074A-3647-92B3-B348405267EE}" type="presOf" srcId="{04863AF5-E75C-48E1-9FF6-22468BA8A9F2}" destId="{A53FE2F8-0AA4-2249-B102-45CFD25395B8}" srcOrd="0" destOrd="0" presId="urn:microsoft.com/office/officeart/2016/7/layout/ChevronBlockProcess"/>
    <dgm:cxn modelId="{3FFDC3EF-2E79-4E91-AD38-B6E9EDE3CB53}" srcId="{E6491439-C147-4093-BAA1-1576F199155A}" destId="{5ECBA5A0-2AFD-42D3-8F01-4726BFB7D912}" srcOrd="0" destOrd="0" parTransId="{5961E8B2-D7A8-46EE-A768-0C38E6CD16D8}" sibTransId="{EED7820F-8048-4E90-92E4-97590D92F013}"/>
    <dgm:cxn modelId="{79742CF0-071B-43DB-B37A-A3406C77D513}" srcId="{5ECBA5A0-2AFD-42D3-8F01-4726BFB7D912}" destId="{92C720C2-3B21-4FA9-A78A-A21B70E01B9F}" srcOrd="2" destOrd="0" parTransId="{7BFC927F-3CC4-4A67-88F3-12BFA3A371DE}" sibTransId="{562EE661-F895-4203-B762-A762BFDA3172}"/>
    <dgm:cxn modelId="{036C599B-C87B-2F49-A277-05CD5E75C507}" type="presParOf" srcId="{05F062AB-BD60-224F-AC54-792EB502EA1B}" destId="{5006F4E1-A3B6-D440-B495-DCB0FAA9F0AC}" srcOrd="0" destOrd="0" presId="urn:microsoft.com/office/officeart/2016/7/layout/ChevronBlockProcess"/>
    <dgm:cxn modelId="{87F00B49-A28D-7149-823B-5855CC21ABDF}" type="presParOf" srcId="{5006F4E1-A3B6-D440-B495-DCB0FAA9F0AC}" destId="{7F6AE7B6-542F-E44D-8293-91D70D68FC58}" srcOrd="0" destOrd="0" presId="urn:microsoft.com/office/officeart/2016/7/layout/ChevronBlockProcess"/>
    <dgm:cxn modelId="{C587D2E7-4F5A-2C43-90F3-FCEE8794B90F}" type="presParOf" srcId="{5006F4E1-A3B6-D440-B495-DCB0FAA9F0AC}" destId="{5B944353-5EE8-174C-9726-1C231FAE0F06}" srcOrd="1" destOrd="0" presId="urn:microsoft.com/office/officeart/2016/7/layout/ChevronBlockProcess"/>
    <dgm:cxn modelId="{7C8C497F-6BFC-7543-A782-283D56BE0F35}" type="presParOf" srcId="{05F062AB-BD60-224F-AC54-792EB502EA1B}" destId="{2A961507-9E71-AB49-B9A4-A0AB65733C9A}" srcOrd="1" destOrd="0" presId="urn:microsoft.com/office/officeart/2016/7/layout/ChevronBlockProcess"/>
    <dgm:cxn modelId="{C5CF9C0D-DDCF-4E49-B298-F5137BB0680B}" type="presParOf" srcId="{05F062AB-BD60-224F-AC54-792EB502EA1B}" destId="{20AEDFD7-5256-CA40-A919-88993A5BD8E4}" srcOrd="2" destOrd="0" presId="urn:microsoft.com/office/officeart/2016/7/layout/ChevronBlockProcess"/>
    <dgm:cxn modelId="{3F2C9DF2-112C-4644-AF05-2B8977ADA799}" type="presParOf" srcId="{20AEDFD7-5256-CA40-A919-88993A5BD8E4}" destId="{A53FE2F8-0AA4-2249-B102-45CFD25395B8}" srcOrd="0" destOrd="0" presId="urn:microsoft.com/office/officeart/2016/7/layout/ChevronBlockProcess"/>
    <dgm:cxn modelId="{610FEB49-8EF4-AC48-8139-1CE1FCA77A52}" type="presParOf" srcId="{20AEDFD7-5256-CA40-A919-88993A5BD8E4}" destId="{6F1A432B-D752-0849-B81D-56394FB3A7C0}" srcOrd="1" destOrd="0" presId="urn:microsoft.com/office/officeart/2016/7/layout/ChevronBlockProcess"/>
    <dgm:cxn modelId="{21D89F17-E109-0441-838B-F349D20EFF1C}" type="presParOf" srcId="{05F062AB-BD60-224F-AC54-792EB502EA1B}" destId="{D09D10D3-7886-5949-BAC4-DC29F6D8DD91}" srcOrd="3" destOrd="0" presId="urn:microsoft.com/office/officeart/2016/7/layout/ChevronBlockProcess"/>
    <dgm:cxn modelId="{A299D034-2351-0841-83DF-EF2C955F1AD0}" type="presParOf" srcId="{05F062AB-BD60-224F-AC54-792EB502EA1B}" destId="{A31EFBAB-03B2-0445-840E-79D1272737A2}" srcOrd="4" destOrd="0" presId="urn:microsoft.com/office/officeart/2016/7/layout/ChevronBlockProcess"/>
    <dgm:cxn modelId="{01C88ADB-4547-9442-BAD7-7C087E47F3FC}" type="presParOf" srcId="{A31EFBAB-03B2-0445-840E-79D1272737A2}" destId="{0E0ED69E-A1AB-0A47-8ECF-787D237BC626}" srcOrd="0" destOrd="0" presId="urn:microsoft.com/office/officeart/2016/7/layout/ChevronBlockProcess"/>
    <dgm:cxn modelId="{052879C3-DDDE-3F4B-8C1C-CC81CFAD23C6}" type="presParOf" srcId="{A31EFBAB-03B2-0445-840E-79D1272737A2}" destId="{DD1B9856-1E05-E046-9603-C607C23DAE9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91439-C147-4093-BAA1-1576F199155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863AF5-E75C-48E1-9FF6-22468BA8A9F2}">
      <dgm:prSet/>
      <dgm:spPr/>
      <dgm:t>
        <a:bodyPr/>
        <a:lstStyle/>
        <a:p>
          <a:r>
            <a:rPr lang="en-US" dirty="0"/>
            <a:t>VS Code</a:t>
          </a:r>
        </a:p>
      </dgm:t>
    </dgm:pt>
    <dgm:pt modelId="{253F6B09-B07D-48D5-A10F-FD7A1B27FC6E}" type="parTrans" cxnId="{A1D1084D-AB27-4F03-8320-AFC3878CB76B}">
      <dgm:prSet/>
      <dgm:spPr/>
      <dgm:t>
        <a:bodyPr/>
        <a:lstStyle/>
        <a:p>
          <a:endParaRPr lang="en-US"/>
        </a:p>
      </dgm:t>
    </dgm:pt>
    <dgm:pt modelId="{3B4021D2-8F83-4B86-BDA2-86E4D1B4252D}" type="sibTrans" cxnId="{A1D1084D-AB27-4F03-8320-AFC3878CB76B}">
      <dgm:prSet/>
      <dgm:spPr/>
      <dgm:t>
        <a:bodyPr/>
        <a:lstStyle/>
        <a:p>
          <a:endParaRPr lang="en-US"/>
        </a:p>
      </dgm:t>
    </dgm:pt>
    <dgm:pt modelId="{DEE77065-5665-485A-8754-23DB5FE40FA6}">
      <dgm:prSet/>
      <dgm:spPr/>
      <dgm:t>
        <a:bodyPr/>
        <a:lstStyle/>
        <a:p>
          <a:pPr>
            <a:buNone/>
          </a:pPr>
          <a:r>
            <a:rPr lang="en-US" b="1" dirty="0">
              <a:latin typeface="Garamond" panose="02020404030301010803" pitchFamily="18" charset="0"/>
            </a:rPr>
            <a:t>Advantage</a:t>
          </a:r>
          <a:endParaRPr lang="en-US" dirty="0">
            <a:latin typeface="Garamond" panose="02020404030301010803" pitchFamily="18" charset="0"/>
          </a:endParaRPr>
        </a:p>
      </dgm:t>
    </dgm:pt>
    <dgm:pt modelId="{D74C5079-06C3-46AF-9087-33A07D807234}" type="parTrans" cxnId="{E4954148-7BB3-419C-AF6D-7BD9D61497EB}">
      <dgm:prSet/>
      <dgm:spPr/>
      <dgm:t>
        <a:bodyPr/>
        <a:lstStyle/>
        <a:p>
          <a:endParaRPr lang="en-US"/>
        </a:p>
      </dgm:t>
    </dgm:pt>
    <dgm:pt modelId="{1FCEB06C-E80B-464F-9CE2-D6278D4E6327}" type="sibTrans" cxnId="{E4954148-7BB3-419C-AF6D-7BD9D61497EB}">
      <dgm:prSet/>
      <dgm:spPr/>
      <dgm:t>
        <a:bodyPr/>
        <a:lstStyle/>
        <a:p>
          <a:endParaRPr lang="en-US"/>
        </a:p>
      </dgm:t>
    </dgm:pt>
    <dgm:pt modelId="{C38BC84A-1930-C344-BF3B-050E9BDF13CB}">
      <dgm:prSet/>
      <dgm:spPr/>
      <dgm:t>
        <a:bodyPr/>
        <a:lstStyle/>
        <a:p>
          <a:r>
            <a:rPr lang="en-US" dirty="0"/>
            <a:t>Jira</a:t>
          </a:r>
        </a:p>
      </dgm:t>
    </dgm:pt>
    <dgm:pt modelId="{6672C6A5-21B4-5347-B7C5-95C4D4FBA6E6}" type="parTrans" cxnId="{5C36961E-B7A8-714F-B8BE-E230C8A57DFA}">
      <dgm:prSet/>
      <dgm:spPr/>
      <dgm:t>
        <a:bodyPr/>
        <a:lstStyle/>
        <a:p>
          <a:endParaRPr lang="en-US"/>
        </a:p>
      </dgm:t>
    </dgm:pt>
    <dgm:pt modelId="{CB59FA08-9D0C-2343-90B8-442D377DABAC}" type="sibTrans" cxnId="{5C36961E-B7A8-714F-B8BE-E230C8A57DFA}">
      <dgm:prSet/>
      <dgm:spPr/>
      <dgm:t>
        <a:bodyPr/>
        <a:lstStyle/>
        <a:p>
          <a:endParaRPr lang="en-US"/>
        </a:p>
      </dgm:t>
    </dgm:pt>
    <dgm:pt modelId="{5ECBA5A0-2AFD-42D3-8F01-4726BFB7D912}">
      <dgm:prSet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EED7820F-8048-4E90-92E4-97590D92F013}" type="sibTrans" cxnId="{3FFDC3EF-2E79-4E91-AD38-B6E9EDE3CB53}">
      <dgm:prSet/>
      <dgm:spPr/>
      <dgm:t>
        <a:bodyPr/>
        <a:lstStyle/>
        <a:p>
          <a:endParaRPr lang="en-US"/>
        </a:p>
      </dgm:t>
    </dgm:pt>
    <dgm:pt modelId="{5961E8B2-D7A8-46EE-A768-0C38E6CD16D8}" type="parTrans" cxnId="{3FFDC3EF-2E79-4E91-AD38-B6E9EDE3CB53}">
      <dgm:prSet/>
      <dgm:spPr/>
      <dgm:t>
        <a:bodyPr/>
        <a:lstStyle/>
        <a:p>
          <a:endParaRPr lang="en-US"/>
        </a:p>
      </dgm:t>
    </dgm:pt>
    <dgm:pt modelId="{25BF0EC4-1E78-44D7-85FF-0BA6E088DB32}">
      <dgm:prSet/>
      <dgm:spPr/>
      <dgm:t>
        <a:bodyPr/>
        <a:lstStyle/>
        <a:p>
          <a:pPr>
            <a:buNone/>
          </a:pPr>
          <a:r>
            <a:rPr lang="en-US" b="1" dirty="0">
              <a:latin typeface="Garamond" panose="02020404030301010803" pitchFamily="18" charset="0"/>
            </a:rPr>
            <a:t>Advantage</a:t>
          </a:r>
        </a:p>
      </dgm:t>
    </dgm:pt>
    <dgm:pt modelId="{52E108E3-9DE0-41CC-936A-A9BD0DB264AD}" type="sibTrans" cxnId="{153BD46B-DA53-4F40-AF34-1564779AF182}">
      <dgm:prSet/>
      <dgm:spPr/>
      <dgm:t>
        <a:bodyPr/>
        <a:lstStyle/>
        <a:p>
          <a:endParaRPr lang="en-US"/>
        </a:p>
      </dgm:t>
    </dgm:pt>
    <dgm:pt modelId="{1ABD8A1C-C6A0-4183-8AE7-C82563C20F2A}" type="parTrans" cxnId="{153BD46B-DA53-4F40-AF34-1564779AF182}">
      <dgm:prSet/>
      <dgm:spPr/>
      <dgm:t>
        <a:bodyPr/>
        <a:lstStyle/>
        <a:p>
          <a:endParaRPr lang="en-US"/>
        </a:p>
      </dgm:t>
    </dgm:pt>
    <dgm:pt modelId="{D88FF99A-0006-6A4D-B90C-106F042DC63B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Easy to use and learn</a:t>
          </a:r>
        </a:p>
      </dgm:t>
    </dgm:pt>
    <dgm:pt modelId="{28DAE180-F4F5-8641-A188-223FCF6E472C}" type="sibTrans" cxnId="{D3E9F712-D2BB-5844-981E-42385BF678C1}">
      <dgm:prSet/>
      <dgm:spPr/>
      <dgm:t>
        <a:bodyPr/>
        <a:lstStyle/>
        <a:p>
          <a:endParaRPr lang="en-US"/>
        </a:p>
      </dgm:t>
    </dgm:pt>
    <dgm:pt modelId="{30CCEC73-F44C-F543-BD0D-518E45D70B74}" type="parTrans" cxnId="{D3E9F712-D2BB-5844-981E-42385BF678C1}">
      <dgm:prSet/>
      <dgm:spPr/>
      <dgm:t>
        <a:bodyPr/>
        <a:lstStyle/>
        <a:p>
          <a:endParaRPr lang="en-US"/>
        </a:p>
      </dgm:t>
    </dgm:pt>
    <dgm:pt modelId="{68E0D034-E63D-2140-A6FF-F75A4157F865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Impressive web client</a:t>
          </a:r>
        </a:p>
      </dgm:t>
    </dgm:pt>
    <dgm:pt modelId="{12B574D1-2B3B-524F-8FF0-050A5DDA50DA}" type="sibTrans" cxnId="{2B0CF610-3B2F-FF46-929E-73AE214FFD76}">
      <dgm:prSet/>
      <dgm:spPr/>
      <dgm:t>
        <a:bodyPr/>
        <a:lstStyle/>
        <a:p>
          <a:endParaRPr lang="en-US"/>
        </a:p>
      </dgm:t>
    </dgm:pt>
    <dgm:pt modelId="{53F7FD53-B22B-A342-9B12-5DC9BAE88CA9}" type="parTrans" cxnId="{2B0CF610-3B2F-FF46-929E-73AE214FFD76}">
      <dgm:prSet/>
      <dgm:spPr/>
      <dgm:t>
        <a:bodyPr/>
        <a:lstStyle/>
        <a:p>
          <a:endParaRPr lang="en-US"/>
        </a:p>
      </dgm:t>
    </dgm:pt>
    <dgm:pt modelId="{4D30D07B-BBDE-254F-A5C5-722AD634210B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End-to-End secure over ssh or https</a:t>
          </a:r>
        </a:p>
      </dgm:t>
    </dgm:pt>
    <dgm:pt modelId="{921C8948-6528-4E44-9CDD-F351080AFED2}" type="sibTrans" cxnId="{E80AFFE3-E88C-2147-B5D0-EED65DF1CFDE}">
      <dgm:prSet/>
      <dgm:spPr/>
      <dgm:t>
        <a:bodyPr/>
        <a:lstStyle/>
        <a:p>
          <a:endParaRPr lang="en-US"/>
        </a:p>
      </dgm:t>
    </dgm:pt>
    <dgm:pt modelId="{66B10D47-6B05-F14C-A7B1-1F0CFF02E9FD}" type="parTrans" cxnId="{E80AFFE3-E88C-2147-B5D0-EED65DF1CFDE}">
      <dgm:prSet/>
      <dgm:spPr/>
      <dgm:t>
        <a:bodyPr/>
        <a:lstStyle/>
        <a:p>
          <a:endParaRPr lang="en-US"/>
        </a:p>
      </dgm:t>
    </dgm:pt>
    <dgm:pt modelId="{EDAEE84E-E165-934E-A7F9-DF03DAAE45C8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opensource and or pay account</a:t>
          </a:r>
        </a:p>
      </dgm:t>
    </dgm:pt>
    <dgm:pt modelId="{5E541F4F-89EB-674C-85C0-E2BFE8B50E11}" type="sibTrans" cxnId="{CF7D7C81-FFD9-9F4A-A81B-14F7B88B5136}">
      <dgm:prSet/>
      <dgm:spPr/>
      <dgm:t>
        <a:bodyPr/>
        <a:lstStyle/>
        <a:p>
          <a:endParaRPr lang="en-US"/>
        </a:p>
      </dgm:t>
    </dgm:pt>
    <dgm:pt modelId="{9478E079-C06F-6142-B727-8D126EE12338}" type="parTrans" cxnId="{CF7D7C81-FFD9-9F4A-A81B-14F7B88B5136}">
      <dgm:prSet/>
      <dgm:spPr/>
      <dgm:t>
        <a:bodyPr/>
        <a:lstStyle/>
        <a:p>
          <a:endParaRPr lang="en-US"/>
        </a:p>
      </dgm:t>
    </dgm:pt>
    <dgm:pt modelId="{BE0395B2-67FC-D648-89E1-1B7BF7FF7F76}">
      <dgm:prSet/>
      <dgm:spPr/>
      <dgm:t>
        <a:bodyPr/>
        <a:lstStyle/>
        <a:p>
          <a:pPr>
            <a:buNone/>
          </a:pPr>
          <a:r>
            <a:rPr lang="en-US" b="1" dirty="0">
              <a:latin typeface="Garamond" panose="02020404030301010803" pitchFamily="18" charset="0"/>
            </a:rPr>
            <a:t>Advantage</a:t>
          </a:r>
        </a:p>
      </dgm:t>
    </dgm:pt>
    <dgm:pt modelId="{DAA3D373-2ED9-9A4D-9791-87C58694EA71}" type="parTrans" cxnId="{599B58D8-588F-414A-A8DA-CE7ABA9A9BB6}">
      <dgm:prSet/>
      <dgm:spPr/>
      <dgm:t>
        <a:bodyPr/>
        <a:lstStyle/>
        <a:p>
          <a:endParaRPr lang="en-US"/>
        </a:p>
      </dgm:t>
    </dgm:pt>
    <dgm:pt modelId="{3AD66F83-C926-8C46-B30B-A66511C9092A}" type="sibTrans" cxnId="{599B58D8-588F-414A-A8DA-CE7ABA9A9BB6}">
      <dgm:prSet/>
      <dgm:spPr/>
      <dgm:t>
        <a:bodyPr/>
        <a:lstStyle/>
        <a:p>
          <a:endParaRPr lang="en-US"/>
        </a:p>
      </dgm:t>
    </dgm:pt>
    <dgm:pt modelId="{E9F7AB5C-985D-9D40-8BB9-30EEEC365289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Multi users with collaboration, level access and information sharing</a:t>
          </a:r>
        </a:p>
      </dgm:t>
    </dgm:pt>
    <dgm:pt modelId="{3629D37F-972A-0343-AED1-5855D8F0BD97}" type="parTrans" cxnId="{3CDC0EA0-52C1-1746-B91F-242447EE7CAD}">
      <dgm:prSet/>
      <dgm:spPr/>
      <dgm:t>
        <a:bodyPr/>
        <a:lstStyle/>
        <a:p>
          <a:endParaRPr lang="en-US"/>
        </a:p>
      </dgm:t>
    </dgm:pt>
    <dgm:pt modelId="{9E1F0A2E-8329-D046-A5B8-4123BEFC5804}" type="sibTrans" cxnId="{3CDC0EA0-52C1-1746-B91F-242447EE7CAD}">
      <dgm:prSet/>
      <dgm:spPr/>
      <dgm:t>
        <a:bodyPr/>
        <a:lstStyle/>
        <a:p>
          <a:endParaRPr lang="en-US"/>
        </a:p>
      </dgm:t>
    </dgm:pt>
    <dgm:pt modelId="{CF62455D-6F1F-BC48-B56D-D5D5CC53B1FE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Easy to document project and coordinate tasks</a:t>
          </a:r>
        </a:p>
      </dgm:t>
    </dgm:pt>
    <dgm:pt modelId="{10DB6887-A517-CF44-BE61-D569096C2012}" type="parTrans" cxnId="{F5F8CAEA-8549-7D4D-B22C-DC136C24F568}">
      <dgm:prSet/>
      <dgm:spPr/>
      <dgm:t>
        <a:bodyPr/>
        <a:lstStyle/>
        <a:p>
          <a:endParaRPr lang="en-US"/>
        </a:p>
      </dgm:t>
    </dgm:pt>
    <dgm:pt modelId="{9B4230EC-F2F1-D342-B2DD-73B910A6D29E}" type="sibTrans" cxnId="{F5F8CAEA-8549-7D4D-B22C-DC136C24F568}">
      <dgm:prSet/>
      <dgm:spPr/>
      <dgm:t>
        <a:bodyPr/>
        <a:lstStyle/>
        <a:p>
          <a:endParaRPr lang="en-US"/>
        </a:p>
      </dgm:t>
    </dgm:pt>
    <dgm:pt modelId="{676FA1B4-70DB-5846-8E7B-F29D7C6A10EB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Lots of reporting features with real-time communication</a:t>
          </a:r>
        </a:p>
      </dgm:t>
    </dgm:pt>
    <dgm:pt modelId="{D45B9D4C-4F9D-AB4E-A27E-3EC6A87C2375}" type="parTrans" cxnId="{B38B451A-6DA8-5348-9CC3-9E4196AF8C66}">
      <dgm:prSet/>
      <dgm:spPr/>
      <dgm:t>
        <a:bodyPr/>
        <a:lstStyle/>
        <a:p>
          <a:endParaRPr lang="en-US"/>
        </a:p>
      </dgm:t>
    </dgm:pt>
    <dgm:pt modelId="{1824A708-CEC1-9D4E-81BF-3D902FEC7687}" type="sibTrans" cxnId="{B38B451A-6DA8-5348-9CC3-9E4196AF8C66}">
      <dgm:prSet/>
      <dgm:spPr/>
      <dgm:t>
        <a:bodyPr/>
        <a:lstStyle/>
        <a:p>
          <a:endParaRPr lang="en-US"/>
        </a:p>
      </dgm:t>
    </dgm:pt>
    <dgm:pt modelId="{D2428258-95E1-224A-9877-A693C14C8514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Customizable and has plugin integration</a:t>
          </a:r>
        </a:p>
      </dgm:t>
    </dgm:pt>
    <dgm:pt modelId="{D9556CA7-902F-A543-9FB5-D7CE6046C129}" type="parTrans" cxnId="{43A775D9-2322-F948-89BD-AF772D8CF1F7}">
      <dgm:prSet/>
      <dgm:spPr/>
      <dgm:t>
        <a:bodyPr/>
        <a:lstStyle/>
        <a:p>
          <a:endParaRPr lang="en-US"/>
        </a:p>
      </dgm:t>
    </dgm:pt>
    <dgm:pt modelId="{B3E2926D-0FBC-6F47-9850-D4625A9115AD}" type="sibTrans" cxnId="{43A775D9-2322-F948-89BD-AF772D8CF1F7}">
      <dgm:prSet/>
      <dgm:spPr/>
      <dgm:t>
        <a:bodyPr/>
        <a:lstStyle/>
        <a:p>
          <a:endParaRPr lang="en-US"/>
        </a:p>
      </dgm:t>
    </dgm:pt>
    <dgm:pt modelId="{58A83435-AB59-D840-922C-E5E2172C193E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Simple CLI</a:t>
          </a:r>
        </a:p>
      </dgm:t>
    </dgm:pt>
    <dgm:pt modelId="{B416F1C0-E30A-8D42-A1EB-28071C805288}" type="parTrans" cxnId="{832C7B69-7220-6045-94DC-D4B80A05B5D2}">
      <dgm:prSet/>
      <dgm:spPr/>
      <dgm:t>
        <a:bodyPr/>
        <a:lstStyle/>
        <a:p>
          <a:endParaRPr lang="en-US"/>
        </a:p>
      </dgm:t>
    </dgm:pt>
    <dgm:pt modelId="{CE9A02E2-EBCD-C546-B096-DAC88825260F}" type="sibTrans" cxnId="{832C7B69-7220-6045-94DC-D4B80A05B5D2}">
      <dgm:prSet/>
      <dgm:spPr/>
      <dgm:t>
        <a:bodyPr/>
        <a:lstStyle/>
        <a:p>
          <a:endParaRPr lang="en-US"/>
        </a:p>
      </dgm:t>
    </dgm:pt>
    <dgm:pt modelId="{EC86230A-649C-884C-B735-5C454776A43E}">
      <dgm:prSet/>
      <dgm:spPr/>
      <dgm:t>
        <a:bodyPr/>
        <a:lstStyle/>
        <a:p>
          <a:pPr>
            <a:buNone/>
          </a:pPr>
          <a:r>
            <a:rPr lang="en-US" b="1" dirty="0">
              <a:latin typeface="Garamond" panose="02020404030301010803" pitchFamily="18" charset="0"/>
            </a:rPr>
            <a:t>Disadvantage</a:t>
          </a:r>
        </a:p>
      </dgm:t>
    </dgm:pt>
    <dgm:pt modelId="{C5205D79-4EFA-FD4F-8079-9BF2D3350208}" type="parTrans" cxnId="{A2B97650-1D8D-A34E-A17D-F2D624CACC6C}">
      <dgm:prSet/>
      <dgm:spPr/>
      <dgm:t>
        <a:bodyPr/>
        <a:lstStyle/>
        <a:p>
          <a:endParaRPr lang="en-US"/>
        </a:p>
      </dgm:t>
    </dgm:pt>
    <dgm:pt modelId="{FDE3AB15-15E0-FA4B-ABEE-8C03F187B31E}" type="sibTrans" cxnId="{A2B97650-1D8D-A34E-A17D-F2D624CACC6C}">
      <dgm:prSet/>
      <dgm:spPr/>
      <dgm:t>
        <a:bodyPr/>
        <a:lstStyle/>
        <a:p>
          <a:endParaRPr lang="en-US"/>
        </a:p>
      </dgm:t>
    </dgm:pt>
    <dgm:pt modelId="{6C9E8A7B-6C3C-324F-9B1A-663A24FEBAE7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Require some advance knowledge</a:t>
          </a:r>
        </a:p>
      </dgm:t>
    </dgm:pt>
    <dgm:pt modelId="{2F84F58D-A5E6-7741-AF01-5CB5751348C1}" type="parTrans" cxnId="{EB10337D-4EBF-8041-9EFC-60A09ACFB566}">
      <dgm:prSet/>
      <dgm:spPr/>
      <dgm:t>
        <a:bodyPr/>
        <a:lstStyle/>
        <a:p>
          <a:endParaRPr lang="en-US"/>
        </a:p>
      </dgm:t>
    </dgm:pt>
    <dgm:pt modelId="{C5FFFB14-66D1-1241-884A-3B81AC9905D3}" type="sibTrans" cxnId="{EB10337D-4EBF-8041-9EFC-60A09ACFB566}">
      <dgm:prSet/>
      <dgm:spPr/>
      <dgm:t>
        <a:bodyPr/>
        <a:lstStyle/>
        <a:p>
          <a:endParaRPr lang="en-US"/>
        </a:p>
      </dgm:t>
    </dgm:pt>
    <dgm:pt modelId="{F755DC93-BB22-AB44-80D7-F87980A688F7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 Pay account is higher than competitor</a:t>
          </a:r>
        </a:p>
      </dgm:t>
    </dgm:pt>
    <dgm:pt modelId="{B01E2482-CEE8-F245-8BD0-A58D58968B62}" type="parTrans" cxnId="{208A8C83-1731-5845-B4F0-E9BB7FFC614F}">
      <dgm:prSet/>
      <dgm:spPr/>
      <dgm:t>
        <a:bodyPr/>
        <a:lstStyle/>
        <a:p>
          <a:endParaRPr lang="en-US"/>
        </a:p>
      </dgm:t>
    </dgm:pt>
    <dgm:pt modelId="{2C3B69BA-D74D-9B4E-8F30-0878C0E7A6E9}" type="sibTrans" cxnId="{208A8C83-1731-5845-B4F0-E9BB7FFC614F}">
      <dgm:prSet/>
      <dgm:spPr/>
      <dgm:t>
        <a:bodyPr/>
        <a:lstStyle/>
        <a:p>
          <a:endParaRPr lang="en-US"/>
        </a:p>
      </dgm:t>
    </dgm:pt>
    <dgm:pt modelId="{7C69FF2E-6969-9E46-8CC9-9D8DC2E91F5D}">
      <dgm:prSet/>
      <dgm:spPr/>
      <dgm:t>
        <a:bodyPr/>
        <a:lstStyle/>
        <a:p>
          <a:pPr>
            <a:buNone/>
          </a:pPr>
          <a:endParaRPr lang="en-US" dirty="0">
            <a:latin typeface="Garamond" panose="02020404030301010803" pitchFamily="18" charset="0"/>
          </a:endParaRPr>
        </a:p>
      </dgm:t>
    </dgm:pt>
    <dgm:pt modelId="{D22C9676-A8C0-E74A-8C55-E5B6F72EFEDA}" type="parTrans" cxnId="{05E7CEFC-CA9A-E247-9427-1F9ADD608FD0}">
      <dgm:prSet/>
      <dgm:spPr/>
      <dgm:t>
        <a:bodyPr/>
        <a:lstStyle/>
        <a:p>
          <a:endParaRPr lang="en-US"/>
        </a:p>
      </dgm:t>
    </dgm:pt>
    <dgm:pt modelId="{CDBDF512-70C9-524D-BEF4-5636B7D7BA0C}" type="sibTrans" cxnId="{05E7CEFC-CA9A-E247-9427-1F9ADD608FD0}">
      <dgm:prSet/>
      <dgm:spPr/>
      <dgm:t>
        <a:bodyPr/>
        <a:lstStyle/>
        <a:p>
          <a:endParaRPr lang="en-US"/>
        </a:p>
      </dgm:t>
    </dgm:pt>
    <dgm:pt modelId="{60194CAB-03A7-4B4A-8D3D-E05181416084}">
      <dgm:prSet/>
      <dgm:spPr/>
      <dgm:t>
        <a:bodyPr/>
        <a:lstStyle/>
        <a:p>
          <a:pPr>
            <a:buNone/>
          </a:pPr>
          <a:r>
            <a:rPr lang="en-US" b="1" dirty="0">
              <a:latin typeface="Garamond" panose="02020404030301010803" pitchFamily="18" charset="0"/>
            </a:rPr>
            <a:t>Disadvantage</a:t>
          </a:r>
          <a:endParaRPr lang="en-US" dirty="0">
            <a:latin typeface="Garamond" panose="02020404030301010803" pitchFamily="18" charset="0"/>
          </a:endParaRPr>
        </a:p>
      </dgm:t>
    </dgm:pt>
    <dgm:pt modelId="{D25AB8B2-83B4-8141-AB24-5DB139BB11B1}" type="parTrans" cxnId="{81BA2466-680A-A642-89CB-14E23C0A3D90}">
      <dgm:prSet/>
      <dgm:spPr/>
      <dgm:t>
        <a:bodyPr/>
        <a:lstStyle/>
        <a:p>
          <a:endParaRPr lang="en-US"/>
        </a:p>
      </dgm:t>
    </dgm:pt>
    <dgm:pt modelId="{9CFB9293-90E5-5E4F-BF76-E3B2123E7BCA}" type="sibTrans" cxnId="{81BA2466-680A-A642-89CB-14E23C0A3D90}">
      <dgm:prSet/>
      <dgm:spPr/>
      <dgm:t>
        <a:bodyPr/>
        <a:lstStyle/>
        <a:p>
          <a:endParaRPr lang="en-US"/>
        </a:p>
      </dgm:t>
    </dgm:pt>
    <dgm:pt modelId="{3D7A6B2E-5AE6-0C41-B62E-563BA982DF3F}">
      <dgm:prSet/>
      <dgm:spPr/>
      <dgm:t>
        <a:bodyPr/>
        <a:lstStyle/>
        <a:p>
          <a:endParaRPr lang="en-US" dirty="0">
            <a:latin typeface="Garamond" panose="02020404030301010803" pitchFamily="18" charset="0"/>
          </a:endParaRPr>
        </a:p>
      </dgm:t>
    </dgm:pt>
    <dgm:pt modelId="{71F864CB-6F99-ED40-9F3F-BC0055E36ED0}" type="parTrans" cxnId="{1AC68DF0-0BFA-614E-A2C4-612C8B4851BF}">
      <dgm:prSet/>
      <dgm:spPr/>
      <dgm:t>
        <a:bodyPr/>
        <a:lstStyle/>
        <a:p>
          <a:endParaRPr lang="en-US"/>
        </a:p>
      </dgm:t>
    </dgm:pt>
    <dgm:pt modelId="{01C64D2F-3108-6F4E-B11A-60BAF4A00452}" type="sibTrans" cxnId="{1AC68DF0-0BFA-614E-A2C4-612C8B4851BF}">
      <dgm:prSet/>
      <dgm:spPr/>
      <dgm:t>
        <a:bodyPr/>
        <a:lstStyle/>
        <a:p>
          <a:endParaRPr lang="en-US"/>
        </a:p>
      </dgm:t>
    </dgm:pt>
    <dgm:pt modelId="{25F706D8-E3DB-E34C-935A-03834C0FC1E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Garamond" panose="02020404030301010803" pitchFamily="18" charset="0"/>
            </a:rPr>
            <a:t>Cost a bit high to purchase</a:t>
          </a:r>
        </a:p>
      </dgm:t>
    </dgm:pt>
    <dgm:pt modelId="{E975CEE7-032C-8C4A-ABB6-D7DCA91ADBAF}" type="parTrans" cxnId="{B5F1C0FB-5644-DB4D-BE61-C4B48D8A13D8}">
      <dgm:prSet/>
      <dgm:spPr/>
      <dgm:t>
        <a:bodyPr/>
        <a:lstStyle/>
        <a:p>
          <a:endParaRPr lang="en-US"/>
        </a:p>
      </dgm:t>
    </dgm:pt>
    <dgm:pt modelId="{1D7EFF8D-E00D-BF43-AAE7-A3FAAA8C5499}" type="sibTrans" cxnId="{B5F1C0FB-5644-DB4D-BE61-C4B48D8A13D8}">
      <dgm:prSet/>
      <dgm:spPr/>
      <dgm:t>
        <a:bodyPr/>
        <a:lstStyle/>
        <a:p>
          <a:endParaRPr lang="en-US"/>
        </a:p>
      </dgm:t>
    </dgm:pt>
    <dgm:pt modelId="{F69176F9-1724-8248-A48F-DBD7F35E30A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Garamond" panose="02020404030301010803" pitchFamily="18" charset="0"/>
            </a:rPr>
            <a:t>To many functions, could get lost</a:t>
          </a:r>
        </a:p>
      </dgm:t>
    </dgm:pt>
    <dgm:pt modelId="{59D26D9D-A6E1-7E4D-904D-134F5006269F}" type="parTrans" cxnId="{02ADB4B1-D858-F04B-9EB3-2BAEF4C61427}">
      <dgm:prSet/>
      <dgm:spPr/>
      <dgm:t>
        <a:bodyPr/>
        <a:lstStyle/>
        <a:p>
          <a:endParaRPr lang="en-US"/>
        </a:p>
      </dgm:t>
    </dgm:pt>
    <dgm:pt modelId="{B3DAAA5C-D30F-994C-B8C3-F1C896250A99}" type="sibTrans" cxnId="{02ADB4B1-D858-F04B-9EB3-2BAEF4C61427}">
      <dgm:prSet/>
      <dgm:spPr/>
      <dgm:t>
        <a:bodyPr/>
        <a:lstStyle/>
        <a:p>
          <a:endParaRPr lang="en-US"/>
        </a:p>
      </dgm:t>
    </dgm:pt>
    <dgm:pt modelId="{BE2447F0-45DA-0846-9497-C74D3F7A9AA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latin typeface="Garamond" panose="02020404030301010803" pitchFamily="18" charset="0"/>
            </a:rPr>
            <a:t>Versatility to use with such as editing and viewing markdown files</a:t>
          </a:r>
          <a:endParaRPr lang="en-US" b="0" dirty="0">
            <a:latin typeface="Garamond" panose="02020404030301010803" pitchFamily="18" charset="0"/>
          </a:endParaRPr>
        </a:p>
      </dgm:t>
    </dgm:pt>
    <dgm:pt modelId="{44B476B8-D2B2-674E-8434-E185E34031F1}" type="parTrans" cxnId="{BABE9B1B-0241-5F49-A7DD-4C565EF3DA3D}">
      <dgm:prSet/>
      <dgm:spPr/>
      <dgm:t>
        <a:bodyPr/>
        <a:lstStyle/>
        <a:p>
          <a:endParaRPr lang="en-US"/>
        </a:p>
      </dgm:t>
    </dgm:pt>
    <dgm:pt modelId="{5FA5342D-3188-4649-BF0D-8C68813B6EAE}" type="sibTrans" cxnId="{BABE9B1B-0241-5F49-A7DD-4C565EF3DA3D}">
      <dgm:prSet/>
      <dgm:spPr/>
      <dgm:t>
        <a:bodyPr/>
        <a:lstStyle/>
        <a:p>
          <a:endParaRPr lang="en-US"/>
        </a:p>
      </dgm:t>
    </dgm:pt>
    <dgm:pt modelId="{9619963A-1B1B-894A-9B54-15B900189A34}">
      <dgm:prSet/>
      <dgm:spPr/>
      <dgm:t>
        <a:bodyPr/>
        <a:lstStyle/>
        <a:p>
          <a:pPr>
            <a:buNone/>
          </a:pPr>
          <a:endParaRPr lang="en-US" b="1" dirty="0">
            <a:latin typeface="Garamond" panose="02020404030301010803" pitchFamily="18" charset="0"/>
          </a:endParaRPr>
        </a:p>
      </dgm:t>
    </dgm:pt>
    <dgm:pt modelId="{9ACB5091-7864-1643-804A-24B4D4B5CBE3}" type="parTrans" cxnId="{A0280AFF-B4BF-A042-B321-BAB469A7870A}">
      <dgm:prSet/>
      <dgm:spPr/>
      <dgm:t>
        <a:bodyPr/>
        <a:lstStyle/>
        <a:p>
          <a:endParaRPr lang="en-US"/>
        </a:p>
      </dgm:t>
    </dgm:pt>
    <dgm:pt modelId="{58A644FB-E3C6-AF4B-A482-B6FA40D5C2EA}" type="sibTrans" cxnId="{A0280AFF-B4BF-A042-B321-BAB469A7870A}">
      <dgm:prSet/>
      <dgm:spPr/>
      <dgm:t>
        <a:bodyPr/>
        <a:lstStyle/>
        <a:p>
          <a:endParaRPr lang="en-US"/>
        </a:p>
      </dgm:t>
    </dgm:pt>
    <dgm:pt modelId="{61A80FD3-A66B-6A41-9CA0-59B8DF508C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>
              <a:latin typeface="Garamond" panose="02020404030301010803" pitchFamily="18" charset="0"/>
            </a:rPr>
            <a:t>Speed with l</a:t>
          </a:r>
          <a:r>
            <a:rPr lang="en-US" b="0" i="0" dirty="0">
              <a:latin typeface="Garamond" panose="02020404030301010803" pitchFamily="18" charset="0"/>
            </a:rPr>
            <a:t>ightweight editor that starts as a basic text editor, making it faster and more responsive</a:t>
          </a:r>
          <a:endParaRPr lang="en-US" b="0" dirty="0">
            <a:latin typeface="Garamond" panose="02020404030301010803" pitchFamily="18" charset="0"/>
          </a:endParaRPr>
        </a:p>
      </dgm:t>
    </dgm:pt>
    <dgm:pt modelId="{156DCE0D-1E6D-BB48-B3E6-A0A6384EEE6E}" type="parTrans" cxnId="{8C4D0D69-5427-3541-A2CA-32B5344DD499}">
      <dgm:prSet/>
      <dgm:spPr/>
      <dgm:t>
        <a:bodyPr/>
        <a:lstStyle/>
        <a:p>
          <a:endParaRPr lang="en-US"/>
        </a:p>
      </dgm:t>
    </dgm:pt>
    <dgm:pt modelId="{F73DD777-21B5-4642-9C61-7F951FE2E23F}" type="sibTrans" cxnId="{8C4D0D69-5427-3541-A2CA-32B5344DD499}">
      <dgm:prSet/>
      <dgm:spPr/>
      <dgm:t>
        <a:bodyPr/>
        <a:lstStyle/>
        <a:p>
          <a:endParaRPr lang="en-US"/>
        </a:p>
      </dgm:t>
    </dgm:pt>
    <dgm:pt modelId="{4F9418BF-947B-6A42-A154-FB42ED18808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latin typeface="Garamond" panose="02020404030301010803" pitchFamily="18" charset="0"/>
            </a:rPr>
            <a:t>Cost-effective for freelance developers and smaller teams</a:t>
          </a:r>
          <a:endParaRPr lang="en-US" b="0" dirty="0">
            <a:latin typeface="Garamond" panose="02020404030301010803" pitchFamily="18" charset="0"/>
          </a:endParaRPr>
        </a:p>
      </dgm:t>
    </dgm:pt>
    <dgm:pt modelId="{5BA56DD1-75AC-5348-A971-79F15DE0FB4B}" type="parTrans" cxnId="{D936DF1B-3555-0540-951D-EA4227531EE7}">
      <dgm:prSet/>
      <dgm:spPr/>
      <dgm:t>
        <a:bodyPr/>
        <a:lstStyle/>
        <a:p>
          <a:endParaRPr lang="en-US"/>
        </a:p>
      </dgm:t>
    </dgm:pt>
    <dgm:pt modelId="{8ACCC97F-1A69-A14F-B809-C53F2556906B}" type="sibTrans" cxnId="{D936DF1B-3555-0540-951D-EA4227531EE7}">
      <dgm:prSet/>
      <dgm:spPr/>
      <dgm:t>
        <a:bodyPr/>
        <a:lstStyle/>
        <a:p>
          <a:endParaRPr lang="en-US"/>
        </a:p>
      </dgm:t>
    </dgm:pt>
    <dgm:pt modelId="{E8D9BD86-EBDA-E84D-AD20-BA14D520F1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>
              <a:latin typeface="Garamond" panose="02020404030301010803" pitchFamily="18" charset="0"/>
            </a:rPr>
            <a:t>Easy Plugin Extension with </a:t>
          </a:r>
          <a:r>
            <a:rPr lang="en-US" b="0" i="0" dirty="0">
              <a:latin typeface="Garamond" panose="02020404030301010803" pitchFamily="18" charset="0"/>
            </a:rPr>
            <a:t>including IntelliSense, debugging, Git integration, and a highly customizable interface</a:t>
          </a:r>
          <a:endParaRPr lang="en-US" b="0" dirty="0">
            <a:latin typeface="Garamond" panose="02020404030301010803" pitchFamily="18" charset="0"/>
          </a:endParaRPr>
        </a:p>
      </dgm:t>
    </dgm:pt>
    <dgm:pt modelId="{B3B95382-2106-0344-8859-DF263741A02F}" type="parTrans" cxnId="{080C3526-14A7-474D-924F-34DCD1208D78}">
      <dgm:prSet/>
      <dgm:spPr/>
      <dgm:t>
        <a:bodyPr/>
        <a:lstStyle/>
        <a:p>
          <a:endParaRPr lang="en-US"/>
        </a:p>
      </dgm:t>
    </dgm:pt>
    <dgm:pt modelId="{CE60A4C6-FD8D-7C45-A490-F37D9ED14218}" type="sibTrans" cxnId="{080C3526-14A7-474D-924F-34DCD1208D78}">
      <dgm:prSet/>
      <dgm:spPr/>
      <dgm:t>
        <a:bodyPr/>
        <a:lstStyle/>
        <a:p>
          <a:endParaRPr lang="en-US"/>
        </a:p>
      </dgm:t>
    </dgm:pt>
    <dgm:pt modelId="{C13F7992-3BF4-B840-BE54-310BF17E2708}">
      <dgm:prSet/>
      <dgm:spPr/>
      <dgm:t>
        <a:bodyPr/>
        <a:lstStyle/>
        <a:p>
          <a:r>
            <a:rPr lang="en-US" b="0" i="0" dirty="0">
              <a:latin typeface="Garamond" panose="02020404030301010803" pitchFamily="18" charset="0"/>
            </a:rPr>
            <a:t>Development operations with development operations like debugging, task running, and version control.</a:t>
          </a:r>
          <a:endParaRPr lang="en-US" b="0" dirty="0">
            <a:latin typeface="Garamond" panose="02020404030301010803" pitchFamily="18" charset="0"/>
          </a:endParaRPr>
        </a:p>
      </dgm:t>
    </dgm:pt>
    <dgm:pt modelId="{D7BC8C8E-ABC7-244C-B514-E431B50EC86A}" type="parTrans" cxnId="{ED1D6AB1-9D3C-4C47-B2E2-C9C6F4C6D615}">
      <dgm:prSet/>
      <dgm:spPr/>
      <dgm:t>
        <a:bodyPr/>
        <a:lstStyle/>
        <a:p>
          <a:endParaRPr lang="en-US"/>
        </a:p>
      </dgm:t>
    </dgm:pt>
    <dgm:pt modelId="{2F675FE4-7B8F-C34F-9964-FD0B89444F35}" type="sibTrans" cxnId="{ED1D6AB1-9D3C-4C47-B2E2-C9C6F4C6D615}">
      <dgm:prSet/>
      <dgm:spPr/>
      <dgm:t>
        <a:bodyPr/>
        <a:lstStyle/>
        <a:p>
          <a:endParaRPr lang="en-US"/>
        </a:p>
      </dgm:t>
    </dgm:pt>
    <dgm:pt modelId="{6534FE9E-1FD2-244F-B69A-94B627AB9A8A}" type="pres">
      <dgm:prSet presAssocID="{E6491439-C147-4093-BAA1-1576F199155A}" presName="linear" presStyleCnt="0">
        <dgm:presLayoutVars>
          <dgm:dir/>
          <dgm:animLvl val="lvl"/>
          <dgm:resizeHandles val="exact"/>
        </dgm:presLayoutVars>
      </dgm:prSet>
      <dgm:spPr/>
    </dgm:pt>
    <dgm:pt modelId="{7A402974-2E7E-144C-8D1E-93089ADE6BEA}" type="pres">
      <dgm:prSet presAssocID="{5ECBA5A0-2AFD-42D3-8F01-4726BFB7D912}" presName="parentLin" presStyleCnt="0"/>
      <dgm:spPr/>
    </dgm:pt>
    <dgm:pt modelId="{397A40A7-897F-C742-9457-E8ECCBA5FCBC}" type="pres">
      <dgm:prSet presAssocID="{5ECBA5A0-2AFD-42D3-8F01-4726BFB7D912}" presName="parentLeftMargin" presStyleLbl="node1" presStyleIdx="0" presStyleCnt="3"/>
      <dgm:spPr/>
    </dgm:pt>
    <dgm:pt modelId="{98F2A3AB-EEC7-4C4B-9A4B-997F01760FC7}" type="pres">
      <dgm:prSet presAssocID="{5ECBA5A0-2AFD-42D3-8F01-4726BFB7D912}" presName="parentText" presStyleLbl="node1" presStyleIdx="0" presStyleCnt="3" custScaleY="68851" custLinFactNeighborX="-8502" custLinFactNeighborY="-57185">
        <dgm:presLayoutVars>
          <dgm:chMax val="0"/>
          <dgm:bulletEnabled val="1"/>
        </dgm:presLayoutVars>
      </dgm:prSet>
      <dgm:spPr/>
    </dgm:pt>
    <dgm:pt modelId="{136688BE-F870-8F42-873E-5F4401504E46}" type="pres">
      <dgm:prSet presAssocID="{5ECBA5A0-2AFD-42D3-8F01-4726BFB7D912}" presName="negativeSpace" presStyleCnt="0"/>
      <dgm:spPr/>
    </dgm:pt>
    <dgm:pt modelId="{397A216D-2EC1-1E4C-AFB1-ACBF7B4D8D54}" type="pres">
      <dgm:prSet presAssocID="{5ECBA5A0-2AFD-42D3-8F01-4726BFB7D912}" presName="childText" presStyleLbl="conFgAcc1" presStyleIdx="0" presStyleCnt="3" custScaleY="45899" custLinFactNeighborY="-92327">
        <dgm:presLayoutVars>
          <dgm:bulletEnabled val="1"/>
        </dgm:presLayoutVars>
      </dgm:prSet>
      <dgm:spPr/>
    </dgm:pt>
    <dgm:pt modelId="{4C7DE179-A562-8341-8134-01BA16ED1170}" type="pres">
      <dgm:prSet presAssocID="{EED7820F-8048-4E90-92E4-97590D92F013}" presName="spaceBetweenRectangles" presStyleCnt="0"/>
      <dgm:spPr/>
    </dgm:pt>
    <dgm:pt modelId="{D85A8DBE-A329-F645-B405-E9C57A4A51AC}" type="pres">
      <dgm:prSet presAssocID="{C38BC84A-1930-C344-BF3B-050E9BDF13CB}" presName="parentLin" presStyleCnt="0"/>
      <dgm:spPr/>
    </dgm:pt>
    <dgm:pt modelId="{49ED21CD-4F29-8143-8A8D-850BFD674C61}" type="pres">
      <dgm:prSet presAssocID="{C38BC84A-1930-C344-BF3B-050E9BDF13CB}" presName="parentLeftMargin" presStyleLbl="node1" presStyleIdx="0" presStyleCnt="3"/>
      <dgm:spPr/>
    </dgm:pt>
    <dgm:pt modelId="{039FECDA-F238-6340-9B30-AC514F5E708E}" type="pres">
      <dgm:prSet presAssocID="{C38BC84A-1930-C344-BF3B-050E9BDF13CB}" presName="parentText" presStyleLbl="node1" presStyleIdx="1" presStyleCnt="3" custScaleY="63901" custLinFactNeighborX="20357" custLinFactNeighborY="-18916">
        <dgm:presLayoutVars>
          <dgm:chMax val="0"/>
          <dgm:bulletEnabled val="1"/>
        </dgm:presLayoutVars>
      </dgm:prSet>
      <dgm:spPr/>
    </dgm:pt>
    <dgm:pt modelId="{3D13CD8C-1E27-204F-8A2B-B5756D035C02}" type="pres">
      <dgm:prSet presAssocID="{C38BC84A-1930-C344-BF3B-050E9BDF13CB}" presName="negativeSpace" presStyleCnt="0"/>
      <dgm:spPr/>
    </dgm:pt>
    <dgm:pt modelId="{AE4B5EA2-3AB9-3A43-BEFA-0A1083C0394B}" type="pres">
      <dgm:prSet presAssocID="{C38BC84A-1930-C344-BF3B-050E9BDF13CB}" presName="childText" presStyleLbl="conFgAcc1" presStyleIdx="1" presStyleCnt="3" custScaleY="34058" custLinFactNeighborY="-25787">
        <dgm:presLayoutVars>
          <dgm:bulletEnabled val="1"/>
        </dgm:presLayoutVars>
      </dgm:prSet>
      <dgm:spPr/>
    </dgm:pt>
    <dgm:pt modelId="{C2BD35C6-303F-9147-B59E-7BCCD4170C44}" type="pres">
      <dgm:prSet presAssocID="{CB59FA08-9D0C-2343-90B8-442D377DABAC}" presName="spaceBetweenRectangles" presStyleCnt="0"/>
      <dgm:spPr/>
    </dgm:pt>
    <dgm:pt modelId="{BDA02455-0843-0E47-8BC7-67C843C2E93B}" type="pres">
      <dgm:prSet presAssocID="{04863AF5-E75C-48E1-9FF6-22468BA8A9F2}" presName="parentLin" presStyleCnt="0"/>
      <dgm:spPr/>
    </dgm:pt>
    <dgm:pt modelId="{9CCC9512-F2F3-C74E-8B1D-457C95AA7AFF}" type="pres">
      <dgm:prSet presAssocID="{04863AF5-E75C-48E1-9FF6-22468BA8A9F2}" presName="parentLeftMargin" presStyleLbl="node1" presStyleIdx="1" presStyleCnt="3"/>
      <dgm:spPr/>
    </dgm:pt>
    <dgm:pt modelId="{4D928644-76C9-1743-BFC9-146616A8E179}" type="pres">
      <dgm:prSet presAssocID="{04863AF5-E75C-48E1-9FF6-22468BA8A9F2}" presName="parentText" presStyleLbl="node1" presStyleIdx="2" presStyleCnt="3" custScaleY="51408" custLinFactNeighborX="-5070" custLinFactNeighborY="-11875">
        <dgm:presLayoutVars>
          <dgm:chMax val="0"/>
          <dgm:bulletEnabled val="1"/>
        </dgm:presLayoutVars>
      </dgm:prSet>
      <dgm:spPr/>
    </dgm:pt>
    <dgm:pt modelId="{E514B7A8-EA3F-1543-A728-73931C234C6D}" type="pres">
      <dgm:prSet presAssocID="{04863AF5-E75C-48E1-9FF6-22468BA8A9F2}" presName="negativeSpace" presStyleCnt="0"/>
      <dgm:spPr/>
    </dgm:pt>
    <dgm:pt modelId="{F8C9A94F-FA82-8249-8A15-03CDF2A8E2A5}" type="pres">
      <dgm:prSet presAssocID="{04863AF5-E75C-48E1-9FF6-22468BA8A9F2}" presName="childText" presStyleLbl="conFgAcc1" presStyleIdx="2" presStyleCnt="3" custScaleY="31818" custLinFactNeighborY="78232">
        <dgm:presLayoutVars>
          <dgm:bulletEnabled val="1"/>
        </dgm:presLayoutVars>
      </dgm:prSet>
      <dgm:spPr/>
    </dgm:pt>
  </dgm:ptLst>
  <dgm:cxnLst>
    <dgm:cxn modelId="{1FBC860A-C1B0-6948-9B55-0422C78EE339}" type="presOf" srcId="{5ECBA5A0-2AFD-42D3-8F01-4726BFB7D912}" destId="{397A40A7-897F-C742-9457-E8ECCBA5FCBC}" srcOrd="0" destOrd="0" presId="urn:microsoft.com/office/officeart/2005/8/layout/list1"/>
    <dgm:cxn modelId="{5E45BF0A-B707-9F44-971E-D11FC5A7EEC0}" type="presOf" srcId="{04863AF5-E75C-48E1-9FF6-22468BA8A9F2}" destId="{4D928644-76C9-1743-BFC9-146616A8E179}" srcOrd="1" destOrd="0" presId="urn:microsoft.com/office/officeart/2005/8/layout/list1"/>
    <dgm:cxn modelId="{AB44040B-AFBA-AC43-B8DF-959392AFC87D}" type="presOf" srcId="{5ECBA5A0-2AFD-42D3-8F01-4726BFB7D912}" destId="{98F2A3AB-EEC7-4C4B-9A4B-997F01760FC7}" srcOrd="1" destOrd="0" presId="urn:microsoft.com/office/officeart/2005/8/layout/list1"/>
    <dgm:cxn modelId="{2B0CF610-3B2F-FF46-929E-73AE214FFD76}" srcId="{25BF0EC4-1E78-44D7-85FF-0BA6E088DB32}" destId="{68E0D034-E63D-2140-A6FF-F75A4157F865}" srcOrd="1" destOrd="0" parTransId="{53F7FD53-B22B-A342-9B12-5DC9BAE88CA9}" sibTransId="{12B574D1-2B3B-524F-8FF0-050A5DDA50DA}"/>
    <dgm:cxn modelId="{D3E9F712-D2BB-5844-981E-42385BF678C1}" srcId="{25BF0EC4-1E78-44D7-85FF-0BA6E088DB32}" destId="{D88FF99A-0006-6A4D-B90C-106F042DC63B}" srcOrd="0" destOrd="0" parTransId="{30CCEC73-F44C-F543-BD0D-518E45D70B74}" sibTransId="{28DAE180-F4F5-8641-A188-223FCF6E472C}"/>
    <dgm:cxn modelId="{F7DF5A16-36AC-3845-8F93-A16EB367A3F3}" type="presOf" srcId="{E6491439-C147-4093-BAA1-1576F199155A}" destId="{6534FE9E-1FD2-244F-B69A-94B627AB9A8A}" srcOrd="0" destOrd="0" presId="urn:microsoft.com/office/officeart/2005/8/layout/list1"/>
    <dgm:cxn modelId="{B38B451A-6DA8-5348-9CC3-9E4196AF8C66}" srcId="{BE0395B2-67FC-D648-89E1-1B7BF7FF7F76}" destId="{676FA1B4-70DB-5846-8E7B-F29D7C6A10EB}" srcOrd="2" destOrd="0" parTransId="{D45B9D4C-4F9D-AB4E-A27E-3EC6A87C2375}" sibTransId="{1824A708-CEC1-9D4E-81BF-3D902FEC7687}"/>
    <dgm:cxn modelId="{BABE9B1B-0241-5F49-A7DD-4C565EF3DA3D}" srcId="{04863AF5-E75C-48E1-9FF6-22468BA8A9F2}" destId="{BE2447F0-45DA-0846-9497-C74D3F7A9AA3}" srcOrd="1" destOrd="0" parTransId="{44B476B8-D2B2-674E-8434-E185E34031F1}" sibTransId="{5FA5342D-3188-4649-BF0D-8C68813B6EAE}"/>
    <dgm:cxn modelId="{D936DF1B-3555-0540-951D-EA4227531EE7}" srcId="{04863AF5-E75C-48E1-9FF6-22468BA8A9F2}" destId="{4F9418BF-947B-6A42-A154-FB42ED188083}" srcOrd="3" destOrd="0" parTransId="{5BA56DD1-75AC-5348-A971-79F15DE0FB4B}" sibTransId="{8ACCC97F-1A69-A14F-B809-C53F2556906B}"/>
    <dgm:cxn modelId="{2AE9341C-0467-FA4E-95A8-2FAC88A10976}" type="presOf" srcId="{6C9E8A7B-6C3C-324F-9B1A-663A24FEBAE7}" destId="{397A216D-2EC1-1E4C-AFB1-ACBF7B4D8D54}" srcOrd="0" destOrd="8" presId="urn:microsoft.com/office/officeart/2005/8/layout/list1"/>
    <dgm:cxn modelId="{5C36961E-B7A8-714F-B8BE-E230C8A57DFA}" srcId="{E6491439-C147-4093-BAA1-1576F199155A}" destId="{C38BC84A-1930-C344-BF3B-050E9BDF13CB}" srcOrd="1" destOrd="0" parTransId="{6672C6A5-21B4-5347-B7C5-95C4D4FBA6E6}" sibTransId="{CB59FA08-9D0C-2343-90B8-442D377DABAC}"/>
    <dgm:cxn modelId="{E565D522-4F98-B64E-A1C0-B11004829DC0}" type="presOf" srcId="{25BF0EC4-1E78-44D7-85FF-0BA6E088DB32}" destId="{397A216D-2EC1-1E4C-AFB1-ACBF7B4D8D54}" srcOrd="0" destOrd="0" presId="urn:microsoft.com/office/officeart/2005/8/layout/list1"/>
    <dgm:cxn modelId="{912F4223-222D-8146-8852-D7F354003D7D}" type="presOf" srcId="{676FA1B4-70DB-5846-8E7B-F29D7C6A10EB}" destId="{AE4B5EA2-3AB9-3A43-BEFA-0A1083C0394B}" srcOrd="0" destOrd="4" presId="urn:microsoft.com/office/officeart/2005/8/layout/list1"/>
    <dgm:cxn modelId="{080C3526-14A7-474D-924F-34DCD1208D78}" srcId="{04863AF5-E75C-48E1-9FF6-22468BA8A9F2}" destId="{E8D9BD86-EBDA-E84D-AD20-BA14D520F163}" srcOrd="4" destOrd="0" parTransId="{B3B95382-2106-0344-8859-DF263741A02F}" sibTransId="{CE60A4C6-FD8D-7C45-A490-F37D9ED14218}"/>
    <dgm:cxn modelId="{B34F8F30-D104-BE42-8ADF-BF26DA7E7456}" type="presOf" srcId="{E8D9BD86-EBDA-E84D-AD20-BA14D520F163}" destId="{F8C9A94F-FA82-8249-8A15-03CDF2A8E2A5}" srcOrd="0" destOrd="4" presId="urn:microsoft.com/office/officeart/2005/8/layout/list1"/>
    <dgm:cxn modelId="{72130B47-0207-444D-BBF0-771DCADCD992}" type="presOf" srcId="{DEE77065-5665-485A-8754-23DB5FE40FA6}" destId="{F8C9A94F-FA82-8249-8A15-03CDF2A8E2A5}" srcOrd="0" destOrd="0" presId="urn:microsoft.com/office/officeart/2005/8/layout/list1"/>
    <dgm:cxn modelId="{E4954148-7BB3-419C-AF6D-7BD9D61497EB}" srcId="{04863AF5-E75C-48E1-9FF6-22468BA8A9F2}" destId="{DEE77065-5665-485A-8754-23DB5FE40FA6}" srcOrd="0" destOrd="0" parTransId="{D74C5079-06C3-46AF-9087-33A07D807234}" sibTransId="{1FCEB06C-E80B-464F-9CE2-D6278D4E6327}"/>
    <dgm:cxn modelId="{A1D1084D-AB27-4F03-8320-AFC3878CB76B}" srcId="{E6491439-C147-4093-BAA1-1576F199155A}" destId="{04863AF5-E75C-48E1-9FF6-22468BA8A9F2}" srcOrd="2" destOrd="0" parTransId="{253F6B09-B07D-48D5-A10F-FD7A1B27FC6E}" sibTransId="{3B4021D2-8F83-4B86-BDA2-86E4D1B4252D}"/>
    <dgm:cxn modelId="{DE0A894F-5BB7-1742-B405-77F4E9C1BDF8}" type="presOf" srcId="{D2428258-95E1-224A-9877-A693C14C8514}" destId="{AE4B5EA2-3AB9-3A43-BEFA-0A1083C0394B}" srcOrd="0" destOrd="5" presId="urn:microsoft.com/office/officeart/2005/8/layout/list1"/>
    <dgm:cxn modelId="{A2B97650-1D8D-A34E-A17D-F2D624CACC6C}" srcId="{5ECBA5A0-2AFD-42D3-8F01-4726BFB7D912}" destId="{EC86230A-649C-884C-B735-5C454776A43E}" srcOrd="1" destOrd="0" parTransId="{C5205D79-4EFA-FD4F-8079-9BF2D3350208}" sibTransId="{FDE3AB15-15E0-FA4B-ABEE-8C03F187B31E}"/>
    <dgm:cxn modelId="{571A6851-A61C-B747-BBAE-C4CEAE467D86}" type="presOf" srcId="{4F9418BF-947B-6A42-A154-FB42ED188083}" destId="{F8C9A94F-FA82-8249-8A15-03CDF2A8E2A5}" srcOrd="0" destOrd="3" presId="urn:microsoft.com/office/officeart/2005/8/layout/list1"/>
    <dgm:cxn modelId="{81BA2466-680A-A642-89CB-14E23C0A3D90}" srcId="{C38BC84A-1930-C344-BF3B-050E9BDF13CB}" destId="{60194CAB-03A7-4B4A-8D3D-E05181416084}" srcOrd="2" destOrd="0" parTransId="{D25AB8B2-83B4-8141-AB24-5DB139BB11B1}" sibTransId="{9CFB9293-90E5-5E4F-BF76-E3B2123E7BCA}"/>
    <dgm:cxn modelId="{8C4D0D69-5427-3541-A2CA-32B5344DD499}" srcId="{04863AF5-E75C-48E1-9FF6-22468BA8A9F2}" destId="{61A80FD3-A66B-6A41-9CA0-59B8DF508CA5}" srcOrd="2" destOrd="0" parTransId="{156DCE0D-1E6D-BB48-B3E6-A0A6384EEE6E}" sibTransId="{F73DD777-21B5-4642-9C61-7F951FE2E23F}"/>
    <dgm:cxn modelId="{832C7B69-7220-6045-94DC-D4B80A05B5D2}" srcId="{25BF0EC4-1E78-44D7-85FF-0BA6E088DB32}" destId="{58A83435-AB59-D840-922C-E5E2172C193E}" srcOrd="4" destOrd="0" parTransId="{B416F1C0-E30A-8D42-A1EB-28071C805288}" sibTransId="{CE9A02E2-EBCD-C546-B096-DAC88825260F}"/>
    <dgm:cxn modelId="{153BD46B-DA53-4F40-AF34-1564779AF182}" srcId="{5ECBA5A0-2AFD-42D3-8F01-4726BFB7D912}" destId="{25BF0EC4-1E78-44D7-85FF-0BA6E088DB32}" srcOrd="0" destOrd="0" parTransId="{1ABD8A1C-C6A0-4183-8AE7-C82563C20F2A}" sibTransId="{52E108E3-9DE0-41CC-936A-A9BD0DB264AD}"/>
    <dgm:cxn modelId="{FF2D3472-6D4A-AC4A-AEE7-7BD6418DD06B}" type="presOf" srcId="{04863AF5-E75C-48E1-9FF6-22468BA8A9F2}" destId="{9CCC9512-F2F3-C74E-8B1D-457C95AA7AFF}" srcOrd="0" destOrd="0" presId="urn:microsoft.com/office/officeart/2005/8/layout/list1"/>
    <dgm:cxn modelId="{B6567E72-90DA-6A4F-9D88-84026596C387}" type="presOf" srcId="{C13F7992-3BF4-B840-BE54-310BF17E2708}" destId="{F8C9A94F-FA82-8249-8A15-03CDF2A8E2A5}" srcOrd="0" destOrd="5" presId="urn:microsoft.com/office/officeart/2005/8/layout/list1"/>
    <dgm:cxn modelId="{4905CE74-D1FD-0947-AB84-27FB9628CEA5}" type="presOf" srcId="{CF62455D-6F1F-BC48-B56D-D5D5CC53B1FE}" destId="{AE4B5EA2-3AB9-3A43-BEFA-0A1083C0394B}" srcOrd="0" destOrd="3" presId="urn:microsoft.com/office/officeart/2005/8/layout/list1"/>
    <dgm:cxn modelId="{993B407A-C713-3843-B0B9-BAAD45FBBFBC}" type="presOf" srcId="{F755DC93-BB22-AB44-80D7-F87980A688F7}" destId="{397A216D-2EC1-1E4C-AFB1-ACBF7B4D8D54}" srcOrd="0" destOrd="9" presId="urn:microsoft.com/office/officeart/2005/8/layout/list1"/>
    <dgm:cxn modelId="{EB10337D-4EBF-8041-9EFC-60A09ACFB566}" srcId="{EC86230A-649C-884C-B735-5C454776A43E}" destId="{6C9E8A7B-6C3C-324F-9B1A-663A24FEBAE7}" srcOrd="0" destOrd="0" parTransId="{2F84F58D-A5E6-7741-AF01-5CB5751348C1}" sibTransId="{C5FFFB14-66D1-1241-884A-3B81AC9905D3}"/>
    <dgm:cxn modelId="{CF7D7C81-FFD9-9F4A-A81B-14F7B88B5136}" srcId="{25BF0EC4-1E78-44D7-85FF-0BA6E088DB32}" destId="{EDAEE84E-E165-934E-A7F9-DF03DAAE45C8}" srcOrd="3" destOrd="0" parTransId="{9478E079-C06F-6142-B727-8D126EE12338}" sibTransId="{5E541F4F-89EB-674C-85C0-E2BFE8B50E11}"/>
    <dgm:cxn modelId="{208A8C83-1731-5845-B4F0-E9BB7FFC614F}" srcId="{EC86230A-649C-884C-B735-5C454776A43E}" destId="{F755DC93-BB22-AB44-80D7-F87980A688F7}" srcOrd="1" destOrd="0" parTransId="{B01E2482-CEE8-F245-8BD0-A58D58968B62}" sibTransId="{2C3B69BA-D74D-9B4E-8F30-0878C0E7A6E9}"/>
    <dgm:cxn modelId="{27432D86-2018-2C42-93AA-EAFEAC7081E2}" type="presOf" srcId="{25F706D8-E3DB-E34C-935A-03834C0FC1E7}" destId="{AE4B5EA2-3AB9-3A43-BEFA-0A1083C0394B}" srcOrd="0" destOrd="8" presId="urn:microsoft.com/office/officeart/2005/8/layout/list1"/>
    <dgm:cxn modelId="{0BB7B08D-68F8-B945-B8AB-44F5AFADB0FB}" type="presOf" srcId="{BE0395B2-67FC-D648-89E1-1B7BF7FF7F76}" destId="{AE4B5EA2-3AB9-3A43-BEFA-0A1083C0394B}" srcOrd="0" destOrd="1" presId="urn:microsoft.com/office/officeart/2005/8/layout/list1"/>
    <dgm:cxn modelId="{860F0694-9D71-CA46-999C-CD61B2FD0CA5}" type="presOf" srcId="{58A83435-AB59-D840-922C-E5E2172C193E}" destId="{397A216D-2EC1-1E4C-AFB1-ACBF7B4D8D54}" srcOrd="0" destOrd="5" presId="urn:microsoft.com/office/officeart/2005/8/layout/list1"/>
    <dgm:cxn modelId="{70681D95-E624-944B-A943-35A2A03CA4F2}" type="presOf" srcId="{C38BC84A-1930-C344-BF3B-050E9BDF13CB}" destId="{039FECDA-F238-6340-9B30-AC514F5E708E}" srcOrd="1" destOrd="0" presId="urn:microsoft.com/office/officeart/2005/8/layout/list1"/>
    <dgm:cxn modelId="{3CDC0EA0-52C1-1746-B91F-242447EE7CAD}" srcId="{BE0395B2-67FC-D648-89E1-1B7BF7FF7F76}" destId="{E9F7AB5C-985D-9D40-8BB9-30EEEC365289}" srcOrd="0" destOrd="0" parTransId="{3629D37F-972A-0343-AED1-5855D8F0BD97}" sibTransId="{9E1F0A2E-8329-D046-A5B8-4123BEFC5804}"/>
    <dgm:cxn modelId="{FAE63FA8-1AEA-654C-9992-BE1CB595DACF}" type="presOf" srcId="{68E0D034-E63D-2140-A6FF-F75A4157F865}" destId="{397A216D-2EC1-1E4C-AFB1-ACBF7B4D8D54}" srcOrd="0" destOrd="2" presId="urn:microsoft.com/office/officeart/2005/8/layout/list1"/>
    <dgm:cxn modelId="{BF703FAB-8702-EC44-B750-E501CE93329D}" type="presOf" srcId="{E9F7AB5C-985D-9D40-8BB9-30EEEC365289}" destId="{AE4B5EA2-3AB9-3A43-BEFA-0A1083C0394B}" srcOrd="0" destOrd="2" presId="urn:microsoft.com/office/officeart/2005/8/layout/list1"/>
    <dgm:cxn modelId="{CB4B7BAC-7326-054E-BF00-21670D713F8A}" type="presOf" srcId="{D88FF99A-0006-6A4D-B90C-106F042DC63B}" destId="{397A216D-2EC1-1E4C-AFB1-ACBF7B4D8D54}" srcOrd="0" destOrd="1" presId="urn:microsoft.com/office/officeart/2005/8/layout/list1"/>
    <dgm:cxn modelId="{ED1D6AB1-9D3C-4C47-B2E2-C9C6F4C6D615}" srcId="{04863AF5-E75C-48E1-9FF6-22468BA8A9F2}" destId="{C13F7992-3BF4-B840-BE54-310BF17E2708}" srcOrd="5" destOrd="0" parTransId="{D7BC8C8E-ABC7-244C-B514-E431B50EC86A}" sibTransId="{2F675FE4-7B8F-C34F-9964-FD0B89444F35}"/>
    <dgm:cxn modelId="{02ADB4B1-D858-F04B-9EB3-2BAEF4C61427}" srcId="{60194CAB-03A7-4B4A-8D3D-E05181416084}" destId="{F69176F9-1724-8248-A48F-DBD7F35E30A9}" srcOrd="1" destOrd="0" parTransId="{59D26D9D-A6E1-7E4D-904D-134F5006269F}" sibTransId="{B3DAAA5C-D30F-994C-B8C3-F1C896250A99}"/>
    <dgm:cxn modelId="{63D376B4-172F-A743-B5CB-369AB554E87D}" type="presOf" srcId="{3D7A6B2E-5AE6-0C41-B62E-563BA982DF3F}" destId="{AE4B5EA2-3AB9-3A43-BEFA-0A1083C0394B}" srcOrd="0" destOrd="6" presId="urn:microsoft.com/office/officeart/2005/8/layout/list1"/>
    <dgm:cxn modelId="{B21333B7-D22C-9E49-BA4C-23FD23BA9930}" type="presOf" srcId="{7C69FF2E-6969-9E46-8CC9-9D8DC2E91F5D}" destId="{397A216D-2EC1-1E4C-AFB1-ACBF7B4D8D54}" srcOrd="0" destOrd="6" presId="urn:microsoft.com/office/officeart/2005/8/layout/list1"/>
    <dgm:cxn modelId="{F6356BB7-578D-A041-8C74-32186F32EE83}" type="presOf" srcId="{BE2447F0-45DA-0846-9497-C74D3F7A9AA3}" destId="{F8C9A94F-FA82-8249-8A15-03CDF2A8E2A5}" srcOrd="0" destOrd="1" presId="urn:microsoft.com/office/officeart/2005/8/layout/list1"/>
    <dgm:cxn modelId="{D5955EC3-2F72-DC44-8D76-E81E7F700629}" type="presOf" srcId="{C38BC84A-1930-C344-BF3B-050E9BDF13CB}" destId="{49ED21CD-4F29-8143-8A8D-850BFD674C61}" srcOrd="0" destOrd="0" presId="urn:microsoft.com/office/officeart/2005/8/layout/list1"/>
    <dgm:cxn modelId="{F9CBFCC5-2214-EF4F-8C8E-1F435AA2B487}" type="presOf" srcId="{4D30D07B-BBDE-254F-A5C5-722AD634210B}" destId="{397A216D-2EC1-1E4C-AFB1-ACBF7B4D8D54}" srcOrd="0" destOrd="3" presId="urn:microsoft.com/office/officeart/2005/8/layout/list1"/>
    <dgm:cxn modelId="{599B58D8-588F-414A-A8DA-CE7ABA9A9BB6}" srcId="{C38BC84A-1930-C344-BF3B-050E9BDF13CB}" destId="{BE0395B2-67FC-D648-89E1-1B7BF7FF7F76}" srcOrd="1" destOrd="0" parTransId="{DAA3D373-2ED9-9A4D-9791-87C58694EA71}" sibTransId="{3AD66F83-C926-8C46-B30B-A66511C9092A}"/>
    <dgm:cxn modelId="{43A775D9-2322-F948-89BD-AF772D8CF1F7}" srcId="{BE0395B2-67FC-D648-89E1-1B7BF7FF7F76}" destId="{D2428258-95E1-224A-9877-A693C14C8514}" srcOrd="3" destOrd="0" parTransId="{D9556CA7-902F-A543-9FB5-D7CE6046C129}" sibTransId="{B3E2926D-0FBC-6F47-9850-D4625A9115AD}"/>
    <dgm:cxn modelId="{F7B7C9E0-1629-2E40-81C0-E52AEC9BEE59}" type="presOf" srcId="{F69176F9-1724-8248-A48F-DBD7F35E30A9}" destId="{AE4B5EA2-3AB9-3A43-BEFA-0A1083C0394B}" srcOrd="0" destOrd="9" presId="urn:microsoft.com/office/officeart/2005/8/layout/list1"/>
    <dgm:cxn modelId="{C2E660E2-7009-5D4A-8C69-E55EB1498F8E}" type="presOf" srcId="{61A80FD3-A66B-6A41-9CA0-59B8DF508CA5}" destId="{F8C9A94F-FA82-8249-8A15-03CDF2A8E2A5}" srcOrd="0" destOrd="2" presId="urn:microsoft.com/office/officeart/2005/8/layout/list1"/>
    <dgm:cxn modelId="{E80AFFE3-E88C-2147-B5D0-EED65DF1CFDE}" srcId="{25BF0EC4-1E78-44D7-85FF-0BA6E088DB32}" destId="{4D30D07B-BBDE-254F-A5C5-722AD634210B}" srcOrd="2" destOrd="0" parTransId="{66B10D47-6B05-F14C-A7B1-1F0CFF02E9FD}" sibTransId="{921C8948-6528-4E44-9CDD-F351080AFED2}"/>
    <dgm:cxn modelId="{192F96E6-32F1-5847-A4DE-7C46F389BB06}" type="presOf" srcId="{EC86230A-649C-884C-B735-5C454776A43E}" destId="{397A216D-2EC1-1E4C-AFB1-ACBF7B4D8D54}" srcOrd="0" destOrd="7" presId="urn:microsoft.com/office/officeart/2005/8/layout/list1"/>
    <dgm:cxn modelId="{F5F8CAEA-8549-7D4D-B22C-DC136C24F568}" srcId="{BE0395B2-67FC-D648-89E1-1B7BF7FF7F76}" destId="{CF62455D-6F1F-BC48-B56D-D5D5CC53B1FE}" srcOrd="1" destOrd="0" parTransId="{10DB6887-A517-CF44-BE61-D569096C2012}" sibTransId="{9B4230EC-F2F1-D342-B2DD-73B910A6D29E}"/>
    <dgm:cxn modelId="{3FFDC3EF-2E79-4E91-AD38-B6E9EDE3CB53}" srcId="{E6491439-C147-4093-BAA1-1576F199155A}" destId="{5ECBA5A0-2AFD-42D3-8F01-4726BFB7D912}" srcOrd="0" destOrd="0" parTransId="{5961E8B2-D7A8-46EE-A768-0C38E6CD16D8}" sibTransId="{EED7820F-8048-4E90-92E4-97590D92F013}"/>
    <dgm:cxn modelId="{1AC68DF0-0BFA-614E-A2C4-612C8B4851BF}" srcId="{BE0395B2-67FC-D648-89E1-1B7BF7FF7F76}" destId="{3D7A6B2E-5AE6-0C41-B62E-563BA982DF3F}" srcOrd="4" destOrd="0" parTransId="{71F864CB-6F99-ED40-9F3F-BC0055E36ED0}" sibTransId="{01C64D2F-3108-6F4E-B11A-60BAF4A00452}"/>
    <dgm:cxn modelId="{10E565F9-9767-FE40-A273-425A88E06E22}" type="presOf" srcId="{9619963A-1B1B-894A-9B54-15B900189A34}" destId="{AE4B5EA2-3AB9-3A43-BEFA-0A1083C0394B}" srcOrd="0" destOrd="0" presId="urn:microsoft.com/office/officeart/2005/8/layout/list1"/>
    <dgm:cxn modelId="{19AA07FA-29DB-3542-966D-C743A588ED50}" type="presOf" srcId="{60194CAB-03A7-4B4A-8D3D-E05181416084}" destId="{AE4B5EA2-3AB9-3A43-BEFA-0A1083C0394B}" srcOrd="0" destOrd="7" presId="urn:microsoft.com/office/officeart/2005/8/layout/list1"/>
    <dgm:cxn modelId="{191162FB-DCDB-B146-9479-C6573105554F}" type="presOf" srcId="{EDAEE84E-E165-934E-A7F9-DF03DAAE45C8}" destId="{397A216D-2EC1-1E4C-AFB1-ACBF7B4D8D54}" srcOrd="0" destOrd="4" presId="urn:microsoft.com/office/officeart/2005/8/layout/list1"/>
    <dgm:cxn modelId="{B5F1C0FB-5644-DB4D-BE61-C4B48D8A13D8}" srcId="{60194CAB-03A7-4B4A-8D3D-E05181416084}" destId="{25F706D8-E3DB-E34C-935A-03834C0FC1E7}" srcOrd="0" destOrd="0" parTransId="{E975CEE7-032C-8C4A-ABB6-D7DCA91ADBAF}" sibTransId="{1D7EFF8D-E00D-BF43-AAE7-A3FAAA8C5499}"/>
    <dgm:cxn modelId="{05E7CEFC-CA9A-E247-9427-1F9ADD608FD0}" srcId="{25BF0EC4-1E78-44D7-85FF-0BA6E088DB32}" destId="{7C69FF2E-6969-9E46-8CC9-9D8DC2E91F5D}" srcOrd="5" destOrd="0" parTransId="{D22C9676-A8C0-E74A-8C55-E5B6F72EFEDA}" sibTransId="{CDBDF512-70C9-524D-BEF4-5636B7D7BA0C}"/>
    <dgm:cxn modelId="{A0280AFF-B4BF-A042-B321-BAB469A7870A}" srcId="{C38BC84A-1930-C344-BF3B-050E9BDF13CB}" destId="{9619963A-1B1B-894A-9B54-15B900189A34}" srcOrd="0" destOrd="0" parTransId="{9ACB5091-7864-1643-804A-24B4D4B5CBE3}" sibTransId="{58A644FB-E3C6-AF4B-A482-B6FA40D5C2EA}"/>
    <dgm:cxn modelId="{54C3D9D8-2322-9A4D-8DB7-93BF579B781D}" type="presParOf" srcId="{6534FE9E-1FD2-244F-B69A-94B627AB9A8A}" destId="{7A402974-2E7E-144C-8D1E-93089ADE6BEA}" srcOrd="0" destOrd="0" presId="urn:microsoft.com/office/officeart/2005/8/layout/list1"/>
    <dgm:cxn modelId="{FBFCCA18-EBEF-8D41-B6E7-0C95744647E0}" type="presParOf" srcId="{7A402974-2E7E-144C-8D1E-93089ADE6BEA}" destId="{397A40A7-897F-C742-9457-E8ECCBA5FCBC}" srcOrd="0" destOrd="0" presId="urn:microsoft.com/office/officeart/2005/8/layout/list1"/>
    <dgm:cxn modelId="{FD4B0374-CADC-224D-8722-9D6139B1212A}" type="presParOf" srcId="{7A402974-2E7E-144C-8D1E-93089ADE6BEA}" destId="{98F2A3AB-EEC7-4C4B-9A4B-997F01760FC7}" srcOrd="1" destOrd="0" presId="urn:microsoft.com/office/officeart/2005/8/layout/list1"/>
    <dgm:cxn modelId="{818D56C8-FCC2-094F-8AF8-239799B781C0}" type="presParOf" srcId="{6534FE9E-1FD2-244F-B69A-94B627AB9A8A}" destId="{136688BE-F870-8F42-873E-5F4401504E46}" srcOrd="1" destOrd="0" presId="urn:microsoft.com/office/officeart/2005/8/layout/list1"/>
    <dgm:cxn modelId="{6FA56B3F-FC17-B94C-9F80-7DE26F11D61F}" type="presParOf" srcId="{6534FE9E-1FD2-244F-B69A-94B627AB9A8A}" destId="{397A216D-2EC1-1E4C-AFB1-ACBF7B4D8D54}" srcOrd="2" destOrd="0" presId="urn:microsoft.com/office/officeart/2005/8/layout/list1"/>
    <dgm:cxn modelId="{168660EB-61BF-964B-A654-16F37B3F8A30}" type="presParOf" srcId="{6534FE9E-1FD2-244F-B69A-94B627AB9A8A}" destId="{4C7DE179-A562-8341-8134-01BA16ED1170}" srcOrd="3" destOrd="0" presId="urn:microsoft.com/office/officeart/2005/8/layout/list1"/>
    <dgm:cxn modelId="{344E95DC-7092-B84D-BE11-F43A67CDC13A}" type="presParOf" srcId="{6534FE9E-1FD2-244F-B69A-94B627AB9A8A}" destId="{D85A8DBE-A329-F645-B405-E9C57A4A51AC}" srcOrd="4" destOrd="0" presId="urn:microsoft.com/office/officeart/2005/8/layout/list1"/>
    <dgm:cxn modelId="{B4E000EF-A9A2-1E48-BA07-15AB278C92DC}" type="presParOf" srcId="{D85A8DBE-A329-F645-B405-E9C57A4A51AC}" destId="{49ED21CD-4F29-8143-8A8D-850BFD674C61}" srcOrd="0" destOrd="0" presId="urn:microsoft.com/office/officeart/2005/8/layout/list1"/>
    <dgm:cxn modelId="{3B370892-1C92-4B41-9FB5-CF85A66AE3D4}" type="presParOf" srcId="{D85A8DBE-A329-F645-B405-E9C57A4A51AC}" destId="{039FECDA-F238-6340-9B30-AC514F5E708E}" srcOrd="1" destOrd="0" presId="urn:microsoft.com/office/officeart/2005/8/layout/list1"/>
    <dgm:cxn modelId="{FDC53EAC-079A-E349-812B-A70F0317DC39}" type="presParOf" srcId="{6534FE9E-1FD2-244F-B69A-94B627AB9A8A}" destId="{3D13CD8C-1E27-204F-8A2B-B5756D035C02}" srcOrd="5" destOrd="0" presId="urn:microsoft.com/office/officeart/2005/8/layout/list1"/>
    <dgm:cxn modelId="{7AFBF00D-7B28-BD49-A123-EE99AA9FAA85}" type="presParOf" srcId="{6534FE9E-1FD2-244F-B69A-94B627AB9A8A}" destId="{AE4B5EA2-3AB9-3A43-BEFA-0A1083C0394B}" srcOrd="6" destOrd="0" presId="urn:microsoft.com/office/officeart/2005/8/layout/list1"/>
    <dgm:cxn modelId="{B8431177-889F-C242-80CF-3006571971BB}" type="presParOf" srcId="{6534FE9E-1FD2-244F-B69A-94B627AB9A8A}" destId="{C2BD35C6-303F-9147-B59E-7BCCD4170C44}" srcOrd="7" destOrd="0" presId="urn:microsoft.com/office/officeart/2005/8/layout/list1"/>
    <dgm:cxn modelId="{D49F7EF2-F40C-C049-8D1E-3F4E5057EE38}" type="presParOf" srcId="{6534FE9E-1FD2-244F-B69A-94B627AB9A8A}" destId="{BDA02455-0843-0E47-8BC7-67C843C2E93B}" srcOrd="8" destOrd="0" presId="urn:microsoft.com/office/officeart/2005/8/layout/list1"/>
    <dgm:cxn modelId="{7F89D26B-20BD-C848-B267-21AE8BD9D9D5}" type="presParOf" srcId="{BDA02455-0843-0E47-8BC7-67C843C2E93B}" destId="{9CCC9512-F2F3-C74E-8B1D-457C95AA7AFF}" srcOrd="0" destOrd="0" presId="urn:microsoft.com/office/officeart/2005/8/layout/list1"/>
    <dgm:cxn modelId="{89894E52-91E5-D541-AC1C-65FEA19F207B}" type="presParOf" srcId="{BDA02455-0843-0E47-8BC7-67C843C2E93B}" destId="{4D928644-76C9-1743-BFC9-146616A8E179}" srcOrd="1" destOrd="0" presId="urn:microsoft.com/office/officeart/2005/8/layout/list1"/>
    <dgm:cxn modelId="{5C3D8E5E-6012-B242-912C-9E1319B39356}" type="presParOf" srcId="{6534FE9E-1FD2-244F-B69A-94B627AB9A8A}" destId="{E514B7A8-EA3F-1543-A728-73931C234C6D}" srcOrd="9" destOrd="0" presId="urn:microsoft.com/office/officeart/2005/8/layout/list1"/>
    <dgm:cxn modelId="{9B14E2D8-E1B0-7D48-AD0B-3D462B4BE98F}" type="presParOf" srcId="{6534FE9E-1FD2-244F-B69A-94B627AB9A8A}" destId="{F8C9A94F-FA82-8249-8A15-03CDF2A8E2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91439-C147-4093-BAA1-1576F199155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863AF5-E75C-48E1-9FF6-22468BA8A9F2}">
      <dgm:prSet/>
      <dgm:spPr/>
      <dgm:t>
        <a:bodyPr/>
        <a:lstStyle/>
        <a:p>
          <a:r>
            <a:rPr lang="en-US"/>
            <a:t>FRONTEND</a:t>
          </a:r>
        </a:p>
      </dgm:t>
    </dgm:pt>
    <dgm:pt modelId="{253F6B09-B07D-48D5-A10F-FD7A1B27FC6E}" type="parTrans" cxnId="{A1D1084D-AB27-4F03-8320-AFC3878CB76B}">
      <dgm:prSet/>
      <dgm:spPr/>
      <dgm:t>
        <a:bodyPr/>
        <a:lstStyle/>
        <a:p>
          <a:endParaRPr lang="en-US"/>
        </a:p>
      </dgm:t>
    </dgm:pt>
    <dgm:pt modelId="{3B4021D2-8F83-4B86-BDA2-86E4D1B4252D}" type="sibTrans" cxnId="{A1D1084D-AB27-4F03-8320-AFC3878CB76B}">
      <dgm:prSet/>
      <dgm:spPr/>
      <dgm:t>
        <a:bodyPr/>
        <a:lstStyle/>
        <a:p>
          <a:endParaRPr lang="en-US"/>
        </a:p>
      </dgm:t>
    </dgm:pt>
    <dgm:pt modelId="{DEE77065-5665-485A-8754-23DB5FE40FA6}">
      <dgm:prSet/>
      <dgm:spPr/>
      <dgm:t>
        <a:bodyPr/>
        <a:lstStyle/>
        <a:p>
          <a:r>
            <a:rPr lang="en-US"/>
            <a:t>Html/css</a:t>
          </a:r>
        </a:p>
      </dgm:t>
    </dgm:pt>
    <dgm:pt modelId="{D74C5079-06C3-46AF-9087-33A07D807234}" type="parTrans" cxnId="{E4954148-7BB3-419C-AF6D-7BD9D61497EB}">
      <dgm:prSet/>
      <dgm:spPr/>
      <dgm:t>
        <a:bodyPr/>
        <a:lstStyle/>
        <a:p>
          <a:endParaRPr lang="en-US"/>
        </a:p>
      </dgm:t>
    </dgm:pt>
    <dgm:pt modelId="{1FCEB06C-E80B-464F-9CE2-D6278D4E6327}" type="sibTrans" cxnId="{E4954148-7BB3-419C-AF6D-7BD9D61497EB}">
      <dgm:prSet/>
      <dgm:spPr/>
      <dgm:t>
        <a:bodyPr/>
        <a:lstStyle/>
        <a:p>
          <a:endParaRPr lang="en-US"/>
        </a:p>
      </dgm:t>
    </dgm:pt>
    <dgm:pt modelId="{62E46CBC-0B12-4541-98BD-8C3A71F22835}">
      <dgm:prSet/>
      <dgm:spPr/>
      <dgm:t>
        <a:bodyPr/>
        <a:lstStyle/>
        <a:p>
          <a:r>
            <a:rPr lang="en-US"/>
            <a:t>Jquery</a:t>
          </a:r>
        </a:p>
      </dgm:t>
    </dgm:pt>
    <dgm:pt modelId="{B5591F2F-DDF0-4924-AD08-C5366FAC542D}" type="parTrans" cxnId="{17B5696D-646E-407D-87D6-E59B5DB1D2AB}">
      <dgm:prSet/>
      <dgm:spPr/>
      <dgm:t>
        <a:bodyPr/>
        <a:lstStyle/>
        <a:p>
          <a:endParaRPr lang="en-US"/>
        </a:p>
      </dgm:t>
    </dgm:pt>
    <dgm:pt modelId="{9BDE9AF6-3384-417E-AF7B-51ECFBD41B9C}" type="sibTrans" cxnId="{17B5696D-646E-407D-87D6-E59B5DB1D2AB}">
      <dgm:prSet/>
      <dgm:spPr/>
      <dgm:t>
        <a:bodyPr/>
        <a:lstStyle/>
        <a:p>
          <a:endParaRPr lang="en-US"/>
        </a:p>
      </dgm:t>
    </dgm:pt>
    <dgm:pt modelId="{5B1D9D4F-F9EC-427C-8654-6C18C25A8B00}">
      <dgm:prSet/>
      <dgm:spPr/>
      <dgm:t>
        <a:bodyPr/>
        <a:lstStyle/>
        <a:p>
          <a:r>
            <a:rPr lang="en-US"/>
            <a:t>Jquery-ui</a:t>
          </a:r>
        </a:p>
      </dgm:t>
    </dgm:pt>
    <dgm:pt modelId="{4F451731-EF10-4E41-A1A7-6785D05936D1}" type="parTrans" cxnId="{BAEAB621-9A11-424E-9198-9F8EAF85FBCC}">
      <dgm:prSet/>
      <dgm:spPr/>
      <dgm:t>
        <a:bodyPr/>
        <a:lstStyle/>
        <a:p>
          <a:endParaRPr lang="en-US"/>
        </a:p>
      </dgm:t>
    </dgm:pt>
    <dgm:pt modelId="{8430BB3A-3321-44FB-B652-C3178C821571}" type="sibTrans" cxnId="{BAEAB621-9A11-424E-9198-9F8EAF85FBCC}">
      <dgm:prSet/>
      <dgm:spPr/>
      <dgm:t>
        <a:bodyPr/>
        <a:lstStyle/>
        <a:p>
          <a:endParaRPr lang="en-US"/>
        </a:p>
      </dgm:t>
    </dgm:pt>
    <dgm:pt modelId="{466A1B7D-20A5-4E4A-984A-F2C573ECBA5A}">
      <dgm:prSet/>
      <dgm:spPr/>
      <dgm:t>
        <a:bodyPr/>
        <a:lstStyle/>
        <a:p>
          <a:r>
            <a:rPr lang="en-US"/>
            <a:t>Javascript</a:t>
          </a:r>
        </a:p>
      </dgm:t>
    </dgm:pt>
    <dgm:pt modelId="{A2EA5294-5D57-4480-9BCF-CCD97A061B9E}" type="parTrans" cxnId="{E0600628-52A6-4CBE-803E-EC3199B1109C}">
      <dgm:prSet/>
      <dgm:spPr/>
      <dgm:t>
        <a:bodyPr/>
        <a:lstStyle/>
        <a:p>
          <a:endParaRPr lang="en-US"/>
        </a:p>
      </dgm:t>
    </dgm:pt>
    <dgm:pt modelId="{56096E0F-B876-470A-93E3-2A94720624BA}" type="sibTrans" cxnId="{E0600628-52A6-4CBE-803E-EC3199B1109C}">
      <dgm:prSet/>
      <dgm:spPr/>
      <dgm:t>
        <a:bodyPr/>
        <a:lstStyle/>
        <a:p>
          <a:endParaRPr lang="en-US"/>
        </a:p>
      </dgm:t>
    </dgm:pt>
    <dgm:pt modelId="{0FC91122-7A8B-4FC4-8791-15FD001D4B10}">
      <dgm:prSet/>
      <dgm:spPr/>
      <dgm:t>
        <a:bodyPr/>
        <a:lstStyle/>
        <a:p>
          <a:r>
            <a:rPr lang="en-US"/>
            <a:t>BACKEND</a:t>
          </a:r>
        </a:p>
      </dgm:t>
    </dgm:pt>
    <dgm:pt modelId="{353C29E8-FB8F-4D3C-9F43-E54E3331C69B}" type="parTrans" cxnId="{7E87C65D-2F71-410B-AEC8-71BEEEB9B2A4}">
      <dgm:prSet/>
      <dgm:spPr/>
      <dgm:t>
        <a:bodyPr/>
        <a:lstStyle/>
        <a:p>
          <a:endParaRPr lang="en-US"/>
        </a:p>
      </dgm:t>
    </dgm:pt>
    <dgm:pt modelId="{5036DFB9-3357-47ED-8D66-1EF536BBD0EC}" type="sibTrans" cxnId="{7E87C65D-2F71-410B-AEC8-71BEEEB9B2A4}">
      <dgm:prSet/>
      <dgm:spPr/>
      <dgm:t>
        <a:bodyPr/>
        <a:lstStyle/>
        <a:p>
          <a:endParaRPr lang="en-US"/>
        </a:p>
      </dgm:t>
    </dgm:pt>
    <dgm:pt modelId="{6E8B26C9-48CD-49AF-BB22-304D00024A8C}">
      <dgm:prSet/>
      <dgm:spPr/>
      <dgm:t>
        <a:bodyPr/>
        <a:lstStyle/>
        <a:p>
          <a:r>
            <a:rPr lang="en-US"/>
            <a:t>Nodejs</a:t>
          </a:r>
        </a:p>
      </dgm:t>
    </dgm:pt>
    <dgm:pt modelId="{CAA8C9F5-0937-4CEA-9FF8-827CAF17AA63}" type="parTrans" cxnId="{75313F72-F126-4B74-8AAF-DEB472174DC6}">
      <dgm:prSet/>
      <dgm:spPr/>
      <dgm:t>
        <a:bodyPr/>
        <a:lstStyle/>
        <a:p>
          <a:endParaRPr lang="en-US"/>
        </a:p>
      </dgm:t>
    </dgm:pt>
    <dgm:pt modelId="{8AF83424-EA35-416C-8D41-B664C79C919F}" type="sibTrans" cxnId="{75313F72-F126-4B74-8AAF-DEB472174DC6}">
      <dgm:prSet/>
      <dgm:spPr/>
      <dgm:t>
        <a:bodyPr/>
        <a:lstStyle/>
        <a:p>
          <a:endParaRPr lang="en-US"/>
        </a:p>
      </dgm:t>
    </dgm:pt>
    <dgm:pt modelId="{9CC3449D-9423-4F51-AD98-234FD17CA718}">
      <dgm:prSet/>
      <dgm:spPr/>
      <dgm:t>
        <a:bodyPr/>
        <a:lstStyle/>
        <a:p>
          <a:r>
            <a:rPr lang="en-US"/>
            <a:t>Meteorjs</a:t>
          </a:r>
        </a:p>
      </dgm:t>
    </dgm:pt>
    <dgm:pt modelId="{5F9EAB2E-1E32-4E21-81DF-63D5A4C28B59}" type="parTrans" cxnId="{69FBF55C-FB68-4D4C-91A0-CB692A758B5F}">
      <dgm:prSet/>
      <dgm:spPr/>
      <dgm:t>
        <a:bodyPr/>
        <a:lstStyle/>
        <a:p>
          <a:endParaRPr lang="en-US"/>
        </a:p>
      </dgm:t>
    </dgm:pt>
    <dgm:pt modelId="{E2951D0D-64BB-4583-A5D5-CFCBE9C96ABD}" type="sibTrans" cxnId="{69FBF55C-FB68-4D4C-91A0-CB692A758B5F}">
      <dgm:prSet/>
      <dgm:spPr/>
      <dgm:t>
        <a:bodyPr/>
        <a:lstStyle/>
        <a:p>
          <a:endParaRPr lang="en-US"/>
        </a:p>
      </dgm:t>
    </dgm:pt>
    <dgm:pt modelId="{19954755-D66F-4676-9DDC-22CADD7EAE46}">
      <dgm:prSet/>
      <dgm:spPr/>
      <dgm:t>
        <a:bodyPr/>
        <a:lstStyle/>
        <a:p>
          <a:r>
            <a:rPr lang="en-US"/>
            <a:t>mongodb</a:t>
          </a:r>
        </a:p>
      </dgm:t>
    </dgm:pt>
    <dgm:pt modelId="{CE47E81C-D8EC-4558-8B79-C39C6540610A}" type="parTrans" cxnId="{7CB05736-9A6C-44E1-8F05-CCAC4311BF43}">
      <dgm:prSet/>
      <dgm:spPr/>
      <dgm:t>
        <a:bodyPr/>
        <a:lstStyle/>
        <a:p>
          <a:endParaRPr lang="en-US"/>
        </a:p>
      </dgm:t>
    </dgm:pt>
    <dgm:pt modelId="{2464446F-FC6F-4C02-AE5A-A5C3B2B32C26}" type="sibTrans" cxnId="{7CB05736-9A6C-44E1-8F05-CCAC4311BF43}">
      <dgm:prSet/>
      <dgm:spPr/>
      <dgm:t>
        <a:bodyPr/>
        <a:lstStyle/>
        <a:p>
          <a:endParaRPr lang="en-US"/>
        </a:p>
      </dgm:t>
    </dgm:pt>
    <dgm:pt modelId="{C38BC84A-1930-C344-BF3B-050E9BDF13CB}">
      <dgm:prSet/>
      <dgm:spPr/>
      <dgm:t>
        <a:bodyPr/>
        <a:lstStyle/>
        <a:p>
          <a:r>
            <a:rPr lang="en-US" dirty="0"/>
            <a:t>Jira</a:t>
          </a:r>
        </a:p>
      </dgm:t>
    </dgm:pt>
    <dgm:pt modelId="{6672C6A5-21B4-5347-B7C5-95C4D4FBA6E6}" type="parTrans" cxnId="{5C36961E-B7A8-714F-B8BE-E230C8A57DFA}">
      <dgm:prSet/>
      <dgm:spPr/>
      <dgm:t>
        <a:bodyPr/>
        <a:lstStyle/>
        <a:p>
          <a:endParaRPr lang="en-US"/>
        </a:p>
      </dgm:t>
    </dgm:pt>
    <dgm:pt modelId="{CB59FA08-9D0C-2343-90B8-442D377DABAC}" type="sibTrans" cxnId="{5C36961E-B7A8-714F-B8BE-E230C8A57DFA}">
      <dgm:prSet/>
      <dgm:spPr/>
      <dgm:t>
        <a:bodyPr/>
        <a:lstStyle/>
        <a:p>
          <a:endParaRPr lang="en-US"/>
        </a:p>
      </dgm:t>
    </dgm:pt>
    <dgm:pt modelId="{5ECBA5A0-2AFD-42D3-8F01-4726BFB7D912}">
      <dgm:prSet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EED7820F-8048-4E90-92E4-97590D92F013}" type="sibTrans" cxnId="{3FFDC3EF-2E79-4E91-AD38-B6E9EDE3CB53}">
      <dgm:prSet/>
      <dgm:spPr/>
      <dgm:t>
        <a:bodyPr/>
        <a:lstStyle/>
        <a:p>
          <a:endParaRPr lang="en-US"/>
        </a:p>
      </dgm:t>
    </dgm:pt>
    <dgm:pt modelId="{5961E8B2-D7A8-46EE-A768-0C38E6CD16D8}" type="parTrans" cxnId="{3FFDC3EF-2E79-4E91-AD38-B6E9EDE3CB53}">
      <dgm:prSet/>
      <dgm:spPr/>
      <dgm:t>
        <a:bodyPr/>
        <a:lstStyle/>
        <a:p>
          <a:endParaRPr lang="en-US"/>
        </a:p>
      </dgm:t>
    </dgm:pt>
    <dgm:pt modelId="{25BF0EC4-1E78-44D7-85FF-0BA6E088DB32}">
      <dgm:prSet/>
      <dgm:spPr/>
      <dgm:t>
        <a:bodyPr/>
        <a:lstStyle/>
        <a:p>
          <a:pPr>
            <a:buNone/>
          </a:pPr>
          <a:r>
            <a:rPr lang="en-US" dirty="0"/>
            <a:t>Advantage</a:t>
          </a:r>
        </a:p>
      </dgm:t>
    </dgm:pt>
    <dgm:pt modelId="{52E108E3-9DE0-41CC-936A-A9BD0DB264AD}" type="sibTrans" cxnId="{153BD46B-DA53-4F40-AF34-1564779AF182}">
      <dgm:prSet/>
      <dgm:spPr/>
      <dgm:t>
        <a:bodyPr/>
        <a:lstStyle/>
        <a:p>
          <a:endParaRPr lang="en-US"/>
        </a:p>
      </dgm:t>
    </dgm:pt>
    <dgm:pt modelId="{1ABD8A1C-C6A0-4183-8AE7-C82563C20F2A}" type="parTrans" cxnId="{153BD46B-DA53-4F40-AF34-1564779AF182}">
      <dgm:prSet/>
      <dgm:spPr/>
      <dgm:t>
        <a:bodyPr/>
        <a:lstStyle/>
        <a:p>
          <a:endParaRPr lang="en-US"/>
        </a:p>
      </dgm:t>
    </dgm:pt>
    <dgm:pt modelId="{D88FF99A-0006-6A4D-B90C-106F042DC63B}">
      <dgm:prSet/>
      <dgm:spPr/>
      <dgm:t>
        <a:bodyPr/>
        <a:lstStyle/>
        <a:p>
          <a:r>
            <a:rPr lang="en-US" dirty="0"/>
            <a:t> Easy to use and learn</a:t>
          </a:r>
        </a:p>
      </dgm:t>
    </dgm:pt>
    <dgm:pt modelId="{28DAE180-F4F5-8641-A188-223FCF6E472C}" type="sibTrans" cxnId="{D3E9F712-D2BB-5844-981E-42385BF678C1}">
      <dgm:prSet/>
      <dgm:spPr/>
      <dgm:t>
        <a:bodyPr/>
        <a:lstStyle/>
        <a:p>
          <a:endParaRPr lang="en-US"/>
        </a:p>
      </dgm:t>
    </dgm:pt>
    <dgm:pt modelId="{30CCEC73-F44C-F543-BD0D-518E45D70B74}" type="parTrans" cxnId="{D3E9F712-D2BB-5844-981E-42385BF678C1}">
      <dgm:prSet/>
      <dgm:spPr/>
      <dgm:t>
        <a:bodyPr/>
        <a:lstStyle/>
        <a:p>
          <a:endParaRPr lang="en-US"/>
        </a:p>
      </dgm:t>
    </dgm:pt>
    <dgm:pt modelId="{68E0D034-E63D-2140-A6FF-F75A4157F865}">
      <dgm:prSet/>
      <dgm:spPr/>
      <dgm:t>
        <a:bodyPr/>
        <a:lstStyle/>
        <a:p>
          <a:r>
            <a:rPr lang="en-US" dirty="0"/>
            <a:t>Impressive web client</a:t>
          </a:r>
        </a:p>
      </dgm:t>
    </dgm:pt>
    <dgm:pt modelId="{12B574D1-2B3B-524F-8FF0-050A5DDA50DA}" type="sibTrans" cxnId="{2B0CF610-3B2F-FF46-929E-73AE214FFD76}">
      <dgm:prSet/>
      <dgm:spPr/>
      <dgm:t>
        <a:bodyPr/>
        <a:lstStyle/>
        <a:p>
          <a:endParaRPr lang="en-US"/>
        </a:p>
      </dgm:t>
    </dgm:pt>
    <dgm:pt modelId="{53F7FD53-B22B-A342-9B12-5DC9BAE88CA9}" type="parTrans" cxnId="{2B0CF610-3B2F-FF46-929E-73AE214FFD76}">
      <dgm:prSet/>
      <dgm:spPr/>
      <dgm:t>
        <a:bodyPr/>
        <a:lstStyle/>
        <a:p>
          <a:endParaRPr lang="en-US"/>
        </a:p>
      </dgm:t>
    </dgm:pt>
    <dgm:pt modelId="{4D30D07B-BBDE-254F-A5C5-722AD634210B}">
      <dgm:prSet/>
      <dgm:spPr/>
      <dgm:t>
        <a:bodyPr/>
        <a:lstStyle/>
        <a:p>
          <a:r>
            <a:rPr lang="en-US" dirty="0"/>
            <a:t>End-to-End secure over ssh or https</a:t>
          </a:r>
        </a:p>
      </dgm:t>
    </dgm:pt>
    <dgm:pt modelId="{921C8948-6528-4E44-9CDD-F351080AFED2}" type="sibTrans" cxnId="{E80AFFE3-E88C-2147-B5D0-EED65DF1CFDE}">
      <dgm:prSet/>
      <dgm:spPr/>
      <dgm:t>
        <a:bodyPr/>
        <a:lstStyle/>
        <a:p>
          <a:endParaRPr lang="en-US"/>
        </a:p>
      </dgm:t>
    </dgm:pt>
    <dgm:pt modelId="{66B10D47-6B05-F14C-A7B1-1F0CFF02E9FD}" type="parTrans" cxnId="{E80AFFE3-E88C-2147-B5D0-EED65DF1CFDE}">
      <dgm:prSet/>
      <dgm:spPr/>
      <dgm:t>
        <a:bodyPr/>
        <a:lstStyle/>
        <a:p>
          <a:endParaRPr lang="en-US"/>
        </a:p>
      </dgm:t>
    </dgm:pt>
    <dgm:pt modelId="{EDAEE84E-E165-934E-A7F9-DF03DAAE45C8}">
      <dgm:prSet/>
      <dgm:spPr/>
      <dgm:t>
        <a:bodyPr/>
        <a:lstStyle/>
        <a:p>
          <a:r>
            <a:rPr lang="en-US" dirty="0"/>
            <a:t>opensource and or pay account</a:t>
          </a:r>
        </a:p>
      </dgm:t>
    </dgm:pt>
    <dgm:pt modelId="{5E541F4F-89EB-674C-85C0-E2BFE8B50E11}" type="sibTrans" cxnId="{CF7D7C81-FFD9-9F4A-A81B-14F7B88B5136}">
      <dgm:prSet/>
      <dgm:spPr/>
      <dgm:t>
        <a:bodyPr/>
        <a:lstStyle/>
        <a:p>
          <a:endParaRPr lang="en-US"/>
        </a:p>
      </dgm:t>
    </dgm:pt>
    <dgm:pt modelId="{9478E079-C06F-6142-B727-8D126EE12338}" type="parTrans" cxnId="{CF7D7C81-FFD9-9F4A-A81B-14F7B88B5136}">
      <dgm:prSet/>
      <dgm:spPr/>
      <dgm:t>
        <a:bodyPr/>
        <a:lstStyle/>
        <a:p>
          <a:endParaRPr lang="en-US"/>
        </a:p>
      </dgm:t>
    </dgm:pt>
    <dgm:pt modelId="{BE0395B2-67FC-D648-89E1-1B7BF7FF7F76}">
      <dgm:prSet/>
      <dgm:spPr/>
      <dgm:t>
        <a:bodyPr/>
        <a:lstStyle/>
        <a:p>
          <a:pPr>
            <a:buNone/>
          </a:pPr>
          <a:r>
            <a:rPr lang="en-US"/>
            <a:t>Advantage</a:t>
          </a:r>
        </a:p>
      </dgm:t>
    </dgm:pt>
    <dgm:pt modelId="{DAA3D373-2ED9-9A4D-9791-87C58694EA71}" type="parTrans" cxnId="{599B58D8-588F-414A-A8DA-CE7ABA9A9BB6}">
      <dgm:prSet/>
      <dgm:spPr/>
      <dgm:t>
        <a:bodyPr/>
        <a:lstStyle/>
        <a:p>
          <a:endParaRPr lang="en-US"/>
        </a:p>
      </dgm:t>
    </dgm:pt>
    <dgm:pt modelId="{3AD66F83-C926-8C46-B30B-A66511C9092A}" type="sibTrans" cxnId="{599B58D8-588F-414A-A8DA-CE7ABA9A9BB6}">
      <dgm:prSet/>
      <dgm:spPr/>
      <dgm:t>
        <a:bodyPr/>
        <a:lstStyle/>
        <a:p>
          <a:endParaRPr lang="en-US"/>
        </a:p>
      </dgm:t>
    </dgm:pt>
    <dgm:pt modelId="{E9F7AB5C-985D-9D40-8BB9-30EEEC365289}">
      <dgm:prSet/>
      <dgm:spPr/>
      <dgm:t>
        <a:bodyPr/>
        <a:lstStyle/>
        <a:p>
          <a:r>
            <a:rPr lang="en-US" dirty="0"/>
            <a:t>Multi web users</a:t>
          </a:r>
        </a:p>
      </dgm:t>
    </dgm:pt>
    <dgm:pt modelId="{3629D37F-972A-0343-AED1-5855D8F0BD97}" type="parTrans" cxnId="{3CDC0EA0-52C1-1746-B91F-242447EE7CAD}">
      <dgm:prSet/>
      <dgm:spPr/>
      <dgm:t>
        <a:bodyPr/>
        <a:lstStyle/>
        <a:p>
          <a:endParaRPr lang="en-US"/>
        </a:p>
      </dgm:t>
    </dgm:pt>
    <dgm:pt modelId="{9E1F0A2E-8329-D046-A5B8-4123BEFC5804}" type="sibTrans" cxnId="{3CDC0EA0-52C1-1746-B91F-242447EE7CAD}">
      <dgm:prSet/>
      <dgm:spPr/>
      <dgm:t>
        <a:bodyPr/>
        <a:lstStyle/>
        <a:p>
          <a:endParaRPr lang="en-US"/>
        </a:p>
      </dgm:t>
    </dgm:pt>
    <dgm:pt modelId="{CF62455D-6F1F-BC48-B56D-D5D5CC53B1FE}">
      <dgm:prSet/>
      <dgm:spPr/>
      <dgm:t>
        <a:bodyPr/>
        <a:lstStyle/>
        <a:p>
          <a:r>
            <a:rPr lang="en-US" dirty="0"/>
            <a:t>Impressive web client</a:t>
          </a:r>
        </a:p>
      </dgm:t>
    </dgm:pt>
    <dgm:pt modelId="{10DB6887-A517-CF44-BE61-D569096C2012}" type="parTrans" cxnId="{F5F8CAEA-8549-7D4D-B22C-DC136C24F568}">
      <dgm:prSet/>
      <dgm:spPr/>
      <dgm:t>
        <a:bodyPr/>
        <a:lstStyle/>
        <a:p>
          <a:endParaRPr lang="en-US"/>
        </a:p>
      </dgm:t>
    </dgm:pt>
    <dgm:pt modelId="{9B4230EC-F2F1-D342-B2DD-73B910A6D29E}" type="sibTrans" cxnId="{F5F8CAEA-8549-7D4D-B22C-DC136C24F568}">
      <dgm:prSet/>
      <dgm:spPr/>
      <dgm:t>
        <a:bodyPr/>
        <a:lstStyle/>
        <a:p>
          <a:endParaRPr lang="en-US"/>
        </a:p>
      </dgm:t>
    </dgm:pt>
    <dgm:pt modelId="{676FA1B4-70DB-5846-8E7B-F29D7C6A10EB}">
      <dgm:prSet/>
      <dgm:spPr/>
      <dgm:t>
        <a:bodyPr/>
        <a:lstStyle/>
        <a:p>
          <a:r>
            <a:rPr lang="en-US" dirty="0"/>
            <a:t>End-to-End secure over ssh or https</a:t>
          </a:r>
        </a:p>
      </dgm:t>
    </dgm:pt>
    <dgm:pt modelId="{D45B9D4C-4F9D-AB4E-A27E-3EC6A87C2375}" type="parTrans" cxnId="{B38B451A-6DA8-5348-9CC3-9E4196AF8C66}">
      <dgm:prSet/>
      <dgm:spPr/>
      <dgm:t>
        <a:bodyPr/>
        <a:lstStyle/>
        <a:p>
          <a:endParaRPr lang="en-US"/>
        </a:p>
      </dgm:t>
    </dgm:pt>
    <dgm:pt modelId="{1824A708-CEC1-9D4E-81BF-3D902FEC7687}" type="sibTrans" cxnId="{B38B451A-6DA8-5348-9CC3-9E4196AF8C66}">
      <dgm:prSet/>
      <dgm:spPr/>
      <dgm:t>
        <a:bodyPr/>
        <a:lstStyle/>
        <a:p>
          <a:endParaRPr lang="en-US"/>
        </a:p>
      </dgm:t>
    </dgm:pt>
    <dgm:pt modelId="{D2428258-95E1-224A-9877-A693C14C8514}">
      <dgm:prSet/>
      <dgm:spPr/>
      <dgm:t>
        <a:bodyPr/>
        <a:lstStyle/>
        <a:p>
          <a:r>
            <a:rPr lang="en-US" dirty="0"/>
            <a:t>opensource and or pay account</a:t>
          </a:r>
        </a:p>
      </dgm:t>
    </dgm:pt>
    <dgm:pt modelId="{D9556CA7-902F-A543-9FB5-D7CE6046C129}" type="parTrans" cxnId="{43A775D9-2322-F948-89BD-AF772D8CF1F7}">
      <dgm:prSet/>
      <dgm:spPr/>
      <dgm:t>
        <a:bodyPr/>
        <a:lstStyle/>
        <a:p>
          <a:endParaRPr lang="en-US"/>
        </a:p>
      </dgm:t>
    </dgm:pt>
    <dgm:pt modelId="{B3E2926D-0FBC-6F47-9850-D4625A9115AD}" type="sibTrans" cxnId="{43A775D9-2322-F948-89BD-AF772D8CF1F7}">
      <dgm:prSet/>
      <dgm:spPr/>
      <dgm:t>
        <a:bodyPr/>
        <a:lstStyle/>
        <a:p>
          <a:endParaRPr lang="en-US"/>
        </a:p>
      </dgm:t>
    </dgm:pt>
    <dgm:pt modelId="{58A83435-AB59-D840-922C-E5E2172C193E}">
      <dgm:prSet/>
      <dgm:spPr/>
      <dgm:t>
        <a:bodyPr/>
        <a:lstStyle/>
        <a:p>
          <a:r>
            <a:rPr lang="en-US" dirty="0"/>
            <a:t>Simple CLI</a:t>
          </a:r>
        </a:p>
      </dgm:t>
    </dgm:pt>
    <dgm:pt modelId="{B416F1C0-E30A-8D42-A1EB-28071C805288}" type="parTrans" cxnId="{832C7B69-7220-6045-94DC-D4B80A05B5D2}">
      <dgm:prSet/>
      <dgm:spPr/>
      <dgm:t>
        <a:bodyPr/>
        <a:lstStyle/>
        <a:p>
          <a:endParaRPr lang="en-US"/>
        </a:p>
      </dgm:t>
    </dgm:pt>
    <dgm:pt modelId="{CE9A02E2-EBCD-C546-B096-DAC88825260F}" type="sibTrans" cxnId="{832C7B69-7220-6045-94DC-D4B80A05B5D2}">
      <dgm:prSet/>
      <dgm:spPr/>
      <dgm:t>
        <a:bodyPr/>
        <a:lstStyle/>
        <a:p>
          <a:endParaRPr lang="en-US"/>
        </a:p>
      </dgm:t>
    </dgm:pt>
    <dgm:pt modelId="{EC86230A-649C-884C-B735-5C454776A43E}">
      <dgm:prSet/>
      <dgm:spPr/>
      <dgm:t>
        <a:bodyPr/>
        <a:lstStyle/>
        <a:p>
          <a:pPr>
            <a:buNone/>
          </a:pPr>
          <a:r>
            <a:rPr lang="en-US" dirty="0"/>
            <a:t>Advantage</a:t>
          </a:r>
        </a:p>
      </dgm:t>
    </dgm:pt>
    <dgm:pt modelId="{C5205D79-4EFA-FD4F-8079-9BF2D3350208}" type="parTrans" cxnId="{A2B97650-1D8D-A34E-A17D-F2D624CACC6C}">
      <dgm:prSet/>
      <dgm:spPr/>
      <dgm:t>
        <a:bodyPr/>
        <a:lstStyle/>
        <a:p>
          <a:endParaRPr lang="en-US"/>
        </a:p>
      </dgm:t>
    </dgm:pt>
    <dgm:pt modelId="{FDE3AB15-15E0-FA4B-ABEE-8C03F187B31E}" type="sibTrans" cxnId="{A2B97650-1D8D-A34E-A17D-F2D624CACC6C}">
      <dgm:prSet/>
      <dgm:spPr/>
      <dgm:t>
        <a:bodyPr/>
        <a:lstStyle/>
        <a:p>
          <a:endParaRPr lang="en-US"/>
        </a:p>
      </dgm:t>
    </dgm:pt>
    <dgm:pt modelId="{6C9E8A7B-6C3C-324F-9B1A-663A24FEBAE7}">
      <dgm:prSet/>
      <dgm:spPr/>
      <dgm:t>
        <a:bodyPr/>
        <a:lstStyle/>
        <a:p>
          <a:r>
            <a:rPr lang="en-US" dirty="0"/>
            <a:t> Easy to use and learn</a:t>
          </a:r>
        </a:p>
      </dgm:t>
    </dgm:pt>
    <dgm:pt modelId="{2F84F58D-A5E6-7741-AF01-5CB5751348C1}" type="parTrans" cxnId="{EB10337D-4EBF-8041-9EFC-60A09ACFB566}">
      <dgm:prSet/>
      <dgm:spPr/>
      <dgm:t>
        <a:bodyPr/>
        <a:lstStyle/>
        <a:p>
          <a:endParaRPr lang="en-US"/>
        </a:p>
      </dgm:t>
    </dgm:pt>
    <dgm:pt modelId="{C5FFFB14-66D1-1241-884A-3B81AC9905D3}" type="sibTrans" cxnId="{EB10337D-4EBF-8041-9EFC-60A09ACFB566}">
      <dgm:prSet/>
      <dgm:spPr/>
      <dgm:t>
        <a:bodyPr/>
        <a:lstStyle/>
        <a:p>
          <a:endParaRPr lang="en-US"/>
        </a:p>
      </dgm:t>
    </dgm:pt>
    <dgm:pt modelId="{F755DC93-BB22-AB44-80D7-F87980A688F7}">
      <dgm:prSet/>
      <dgm:spPr/>
      <dgm:t>
        <a:bodyPr/>
        <a:lstStyle/>
        <a:p>
          <a:r>
            <a:rPr lang="en-US" dirty="0"/>
            <a:t>Impressive web client</a:t>
          </a:r>
        </a:p>
      </dgm:t>
    </dgm:pt>
    <dgm:pt modelId="{B01E2482-CEE8-F245-8BD0-A58D58968B62}" type="parTrans" cxnId="{208A8C83-1731-5845-B4F0-E9BB7FFC614F}">
      <dgm:prSet/>
      <dgm:spPr/>
      <dgm:t>
        <a:bodyPr/>
        <a:lstStyle/>
        <a:p>
          <a:endParaRPr lang="en-US"/>
        </a:p>
      </dgm:t>
    </dgm:pt>
    <dgm:pt modelId="{2C3B69BA-D74D-9B4E-8F30-0878C0E7A6E9}" type="sibTrans" cxnId="{208A8C83-1731-5845-B4F0-E9BB7FFC614F}">
      <dgm:prSet/>
      <dgm:spPr/>
      <dgm:t>
        <a:bodyPr/>
        <a:lstStyle/>
        <a:p>
          <a:endParaRPr lang="en-US"/>
        </a:p>
      </dgm:t>
    </dgm:pt>
    <dgm:pt modelId="{2CC98C46-D16E-F14C-AB7F-312D148C7D58}">
      <dgm:prSet/>
      <dgm:spPr/>
      <dgm:t>
        <a:bodyPr/>
        <a:lstStyle/>
        <a:p>
          <a:r>
            <a:rPr lang="en-US" dirty="0"/>
            <a:t>End-to-End secure over ssh or https</a:t>
          </a:r>
        </a:p>
      </dgm:t>
    </dgm:pt>
    <dgm:pt modelId="{EF99E5DA-EE22-2641-AA6B-7EAAC43D53ED}" type="parTrans" cxnId="{B89FE80A-44BA-9347-BF9A-8A05E213D1F3}">
      <dgm:prSet/>
      <dgm:spPr/>
      <dgm:t>
        <a:bodyPr/>
        <a:lstStyle/>
        <a:p>
          <a:endParaRPr lang="en-US"/>
        </a:p>
      </dgm:t>
    </dgm:pt>
    <dgm:pt modelId="{CA42C1AF-E6CF-F543-9CE7-4F31475C6B8D}" type="sibTrans" cxnId="{B89FE80A-44BA-9347-BF9A-8A05E213D1F3}">
      <dgm:prSet/>
      <dgm:spPr/>
      <dgm:t>
        <a:bodyPr/>
        <a:lstStyle/>
        <a:p>
          <a:endParaRPr lang="en-US"/>
        </a:p>
      </dgm:t>
    </dgm:pt>
    <dgm:pt modelId="{E2813892-7701-8643-B6E9-E89AE9C25029}">
      <dgm:prSet/>
      <dgm:spPr/>
      <dgm:t>
        <a:bodyPr/>
        <a:lstStyle/>
        <a:p>
          <a:r>
            <a:rPr lang="en-US" dirty="0"/>
            <a:t>opensource and or pay account</a:t>
          </a:r>
        </a:p>
      </dgm:t>
    </dgm:pt>
    <dgm:pt modelId="{3B8C96BB-7F7F-B147-A52C-7EDA1F550EEA}" type="parTrans" cxnId="{46598515-894C-2B47-986B-109D7A77EAE6}">
      <dgm:prSet/>
      <dgm:spPr/>
      <dgm:t>
        <a:bodyPr/>
        <a:lstStyle/>
        <a:p>
          <a:endParaRPr lang="en-US"/>
        </a:p>
      </dgm:t>
    </dgm:pt>
    <dgm:pt modelId="{17F963A7-22B1-8849-A0CD-ECF18927012B}" type="sibTrans" cxnId="{46598515-894C-2B47-986B-109D7A77EAE6}">
      <dgm:prSet/>
      <dgm:spPr/>
      <dgm:t>
        <a:bodyPr/>
        <a:lstStyle/>
        <a:p>
          <a:endParaRPr lang="en-US"/>
        </a:p>
      </dgm:t>
    </dgm:pt>
    <dgm:pt modelId="{8E1B319A-D300-5144-A031-5253D7580378}">
      <dgm:prSet/>
      <dgm:spPr/>
      <dgm:t>
        <a:bodyPr/>
        <a:lstStyle/>
        <a:p>
          <a:r>
            <a:rPr lang="en-US" dirty="0"/>
            <a:t>Simple CLI</a:t>
          </a:r>
        </a:p>
      </dgm:t>
    </dgm:pt>
    <dgm:pt modelId="{C1DB7BDA-5300-7143-A115-EA668D5140FB}" type="parTrans" cxnId="{DE00E295-E7FD-B647-8C1E-890505B5574E}">
      <dgm:prSet/>
      <dgm:spPr/>
      <dgm:t>
        <a:bodyPr/>
        <a:lstStyle/>
        <a:p>
          <a:endParaRPr lang="en-US"/>
        </a:p>
      </dgm:t>
    </dgm:pt>
    <dgm:pt modelId="{6881E555-156A-C449-A5F3-476A2F29BFEB}" type="sibTrans" cxnId="{DE00E295-E7FD-B647-8C1E-890505B5574E}">
      <dgm:prSet/>
      <dgm:spPr/>
      <dgm:t>
        <a:bodyPr/>
        <a:lstStyle/>
        <a:p>
          <a:endParaRPr lang="en-US"/>
        </a:p>
      </dgm:t>
    </dgm:pt>
    <dgm:pt modelId="{6534FE9E-1FD2-244F-B69A-94B627AB9A8A}" type="pres">
      <dgm:prSet presAssocID="{E6491439-C147-4093-BAA1-1576F199155A}" presName="linear" presStyleCnt="0">
        <dgm:presLayoutVars>
          <dgm:dir/>
          <dgm:animLvl val="lvl"/>
          <dgm:resizeHandles val="exact"/>
        </dgm:presLayoutVars>
      </dgm:prSet>
      <dgm:spPr/>
    </dgm:pt>
    <dgm:pt modelId="{7A402974-2E7E-144C-8D1E-93089ADE6BEA}" type="pres">
      <dgm:prSet presAssocID="{5ECBA5A0-2AFD-42D3-8F01-4726BFB7D912}" presName="parentLin" presStyleCnt="0"/>
      <dgm:spPr/>
    </dgm:pt>
    <dgm:pt modelId="{397A40A7-897F-C742-9457-E8ECCBA5FCBC}" type="pres">
      <dgm:prSet presAssocID="{5ECBA5A0-2AFD-42D3-8F01-4726BFB7D912}" presName="parentLeftMargin" presStyleLbl="node1" presStyleIdx="0" presStyleCnt="4"/>
      <dgm:spPr/>
    </dgm:pt>
    <dgm:pt modelId="{98F2A3AB-EEC7-4C4B-9A4B-997F01760FC7}" type="pres">
      <dgm:prSet presAssocID="{5ECBA5A0-2AFD-42D3-8F01-4726BFB7D912}" presName="parentText" presStyleLbl="node1" presStyleIdx="0" presStyleCnt="4" custScaleY="242905" custLinFactY="-100000" custLinFactNeighborX="5505" custLinFactNeighborY="-198836">
        <dgm:presLayoutVars>
          <dgm:chMax val="0"/>
          <dgm:bulletEnabled val="1"/>
        </dgm:presLayoutVars>
      </dgm:prSet>
      <dgm:spPr/>
    </dgm:pt>
    <dgm:pt modelId="{136688BE-F870-8F42-873E-5F4401504E46}" type="pres">
      <dgm:prSet presAssocID="{5ECBA5A0-2AFD-42D3-8F01-4726BFB7D912}" presName="negativeSpace" presStyleCnt="0"/>
      <dgm:spPr/>
    </dgm:pt>
    <dgm:pt modelId="{397A216D-2EC1-1E4C-AFB1-ACBF7B4D8D54}" type="pres">
      <dgm:prSet presAssocID="{5ECBA5A0-2AFD-42D3-8F01-4726BFB7D912}" presName="childText" presStyleLbl="conFgAcc1" presStyleIdx="0" presStyleCnt="4" custLinFactY="-37850" custLinFactNeighborX="-1194" custLinFactNeighborY="-100000">
        <dgm:presLayoutVars>
          <dgm:bulletEnabled val="1"/>
        </dgm:presLayoutVars>
      </dgm:prSet>
      <dgm:spPr/>
    </dgm:pt>
    <dgm:pt modelId="{4C7DE179-A562-8341-8134-01BA16ED1170}" type="pres">
      <dgm:prSet presAssocID="{EED7820F-8048-4E90-92E4-97590D92F013}" presName="spaceBetweenRectangles" presStyleCnt="0"/>
      <dgm:spPr/>
    </dgm:pt>
    <dgm:pt modelId="{D85A8DBE-A329-F645-B405-E9C57A4A51AC}" type="pres">
      <dgm:prSet presAssocID="{C38BC84A-1930-C344-BF3B-050E9BDF13CB}" presName="parentLin" presStyleCnt="0"/>
      <dgm:spPr/>
    </dgm:pt>
    <dgm:pt modelId="{49ED21CD-4F29-8143-8A8D-850BFD674C61}" type="pres">
      <dgm:prSet presAssocID="{C38BC84A-1930-C344-BF3B-050E9BDF13CB}" presName="parentLeftMargin" presStyleLbl="node1" presStyleIdx="0" presStyleCnt="4"/>
      <dgm:spPr/>
    </dgm:pt>
    <dgm:pt modelId="{039FECDA-F238-6340-9B30-AC514F5E708E}" type="pres">
      <dgm:prSet presAssocID="{C38BC84A-1930-C344-BF3B-050E9BDF13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13CD8C-1E27-204F-8A2B-B5756D035C02}" type="pres">
      <dgm:prSet presAssocID="{C38BC84A-1930-C344-BF3B-050E9BDF13CB}" presName="negativeSpace" presStyleCnt="0"/>
      <dgm:spPr/>
    </dgm:pt>
    <dgm:pt modelId="{AE4B5EA2-3AB9-3A43-BEFA-0A1083C0394B}" type="pres">
      <dgm:prSet presAssocID="{C38BC84A-1930-C344-BF3B-050E9BDF13CB}" presName="childText" presStyleLbl="conFgAcc1" presStyleIdx="1" presStyleCnt="4" custScaleY="309021">
        <dgm:presLayoutVars>
          <dgm:bulletEnabled val="1"/>
        </dgm:presLayoutVars>
      </dgm:prSet>
      <dgm:spPr/>
    </dgm:pt>
    <dgm:pt modelId="{C2BD35C6-303F-9147-B59E-7BCCD4170C44}" type="pres">
      <dgm:prSet presAssocID="{CB59FA08-9D0C-2343-90B8-442D377DABAC}" presName="spaceBetweenRectangles" presStyleCnt="0"/>
      <dgm:spPr/>
    </dgm:pt>
    <dgm:pt modelId="{BDA02455-0843-0E47-8BC7-67C843C2E93B}" type="pres">
      <dgm:prSet presAssocID="{04863AF5-E75C-48E1-9FF6-22468BA8A9F2}" presName="parentLin" presStyleCnt="0"/>
      <dgm:spPr/>
    </dgm:pt>
    <dgm:pt modelId="{9CCC9512-F2F3-C74E-8B1D-457C95AA7AFF}" type="pres">
      <dgm:prSet presAssocID="{04863AF5-E75C-48E1-9FF6-22468BA8A9F2}" presName="parentLeftMargin" presStyleLbl="node1" presStyleIdx="1" presStyleCnt="4"/>
      <dgm:spPr/>
    </dgm:pt>
    <dgm:pt modelId="{4D928644-76C9-1743-BFC9-146616A8E179}" type="pres">
      <dgm:prSet presAssocID="{04863AF5-E75C-48E1-9FF6-22468BA8A9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14B7A8-EA3F-1543-A728-73931C234C6D}" type="pres">
      <dgm:prSet presAssocID="{04863AF5-E75C-48E1-9FF6-22468BA8A9F2}" presName="negativeSpace" presStyleCnt="0"/>
      <dgm:spPr/>
    </dgm:pt>
    <dgm:pt modelId="{F8C9A94F-FA82-8249-8A15-03CDF2A8E2A5}" type="pres">
      <dgm:prSet presAssocID="{04863AF5-E75C-48E1-9FF6-22468BA8A9F2}" presName="childText" presStyleLbl="conFgAcc1" presStyleIdx="2" presStyleCnt="4">
        <dgm:presLayoutVars>
          <dgm:bulletEnabled val="1"/>
        </dgm:presLayoutVars>
      </dgm:prSet>
      <dgm:spPr/>
    </dgm:pt>
    <dgm:pt modelId="{57EA468D-F2CE-D241-AD4C-BE5812824D64}" type="pres">
      <dgm:prSet presAssocID="{3B4021D2-8F83-4B86-BDA2-86E4D1B4252D}" presName="spaceBetweenRectangles" presStyleCnt="0"/>
      <dgm:spPr/>
    </dgm:pt>
    <dgm:pt modelId="{31F14A86-DF28-DA46-AF9C-D088966F1322}" type="pres">
      <dgm:prSet presAssocID="{0FC91122-7A8B-4FC4-8791-15FD001D4B10}" presName="parentLin" presStyleCnt="0"/>
      <dgm:spPr/>
    </dgm:pt>
    <dgm:pt modelId="{842A0B4F-6963-6148-93D5-EEDF4BE148D6}" type="pres">
      <dgm:prSet presAssocID="{0FC91122-7A8B-4FC4-8791-15FD001D4B10}" presName="parentLeftMargin" presStyleLbl="node1" presStyleIdx="2" presStyleCnt="4"/>
      <dgm:spPr/>
    </dgm:pt>
    <dgm:pt modelId="{45BE4E6A-7447-2947-9B28-2634AF027DE6}" type="pres">
      <dgm:prSet presAssocID="{0FC91122-7A8B-4FC4-8791-15FD001D4B1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056C9AA-0020-8E4E-B0A2-C4EBF13BB683}" type="pres">
      <dgm:prSet presAssocID="{0FC91122-7A8B-4FC4-8791-15FD001D4B10}" presName="negativeSpace" presStyleCnt="0"/>
      <dgm:spPr/>
    </dgm:pt>
    <dgm:pt modelId="{1DE58F3C-8905-4245-AFB1-D61D0D5B37B4}" type="pres">
      <dgm:prSet presAssocID="{0FC91122-7A8B-4FC4-8791-15FD001D4B1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BC860A-C1B0-6948-9B55-0422C78EE339}" type="presOf" srcId="{5ECBA5A0-2AFD-42D3-8F01-4726BFB7D912}" destId="{397A40A7-897F-C742-9457-E8ECCBA5FCBC}" srcOrd="0" destOrd="0" presId="urn:microsoft.com/office/officeart/2005/8/layout/list1"/>
    <dgm:cxn modelId="{5E45BF0A-B707-9F44-971E-D11FC5A7EEC0}" type="presOf" srcId="{04863AF5-E75C-48E1-9FF6-22468BA8A9F2}" destId="{4D928644-76C9-1743-BFC9-146616A8E179}" srcOrd="1" destOrd="0" presId="urn:microsoft.com/office/officeart/2005/8/layout/list1"/>
    <dgm:cxn modelId="{B89FE80A-44BA-9347-BF9A-8A05E213D1F3}" srcId="{EC86230A-649C-884C-B735-5C454776A43E}" destId="{2CC98C46-D16E-F14C-AB7F-312D148C7D58}" srcOrd="2" destOrd="0" parTransId="{EF99E5DA-EE22-2641-AA6B-7EAAC43D53ED}" sibTransId="{CA42C1AF-E6CF-F543-9CE7-4F31475C6B8D}"/>
    <dgm:cxn modelId="{AB44040B-AFBA-AC43-B8DF-959392AFC87D}" type="presOf" srcId="{5ECBA5A0-2AFD-42D3-8F01-4726BFB7D912}" destId="{98F2A3AB-EEC7-4C4B-9A4B-997F01760FC7}" srcOrd="1" destOrd="0" presId="urn:microsoft.com/office/officeart/2005/8/layout/list1"/>
    <dgm:cxn modelId="{2B0CF610-3B2F-FF46-929E-73AE214FFD76}" srcId="{25BF0EC4-1E78-44D7-85FF-0BA6E088DB32}" destId="{68E0D034-E63D-2140-A6FF-F75A4157F865}" srcOrd="1" destOrd="0" parTransId="{53F7FD53-B22B-A342-9B12-5DC9BAE88CA9}" sibTransId="{12B574D1-2B3B-524F-8FF0-050A5DDA50DA}"/>
    <dgm:cxn modelId="{D3E9F712-D2BB-5844-981E-42385BF678C1}" srcId="{25BF0EC4-1E78-44D7-85FF-0BA6E088DB32}" destId="{D88FF99A-0006-6A4D-B90C-106F042DC63B}" srcOrd="0" destOrd="0" parTransId="{30CCEC73-F44C-F543-BD0D-518E45D70B74}" sibTransId="{28DAE180-F4F5-8641-A188-223FCF6E472C}"/>
    <dgm:cxn modelId="{46598515-894C-2B47-986B-109D7A77EAE6}" srcId="{EC86230A-649C-884C-B735-5C454776A43E}" destId="{E2813892-7701-8643-B6E9-E89AE9C25029}" srcOrd="3" destOrd="0" parTransId="{3B8C96BB-7F7F-B147-A52C-7EDA1F550EEA}" sibTransId="{17F963A7-22B1-8849-A0CD-ECF18927012B}"/>
    <dgm:cxn modelId="{F7DF5A16-36AC-3845-8F93-A16EB367A3F3}" type="presOf" srcId="{E6491439-C147-4093-BAA1-1576F199155A}" destId="{6534FE9E-1FD2-244F-B69A-94B627AB9A8A}" srcOrd="0" destOrd="0" presId="urn:microsoft.com/office/officeart/2005/8/layout/list1"/>
    <dgm:cxn modelId="{AF55CD18-4CB6-A249-AF29-E861F2395815}" type="presOf" srcId="{E2813892-7701-8643-B6E9-E89AE9C25029}" destId="{397A216D-2EC1-1E4C-AFB1-ACBF7B4D8D54}" srcOrd="0" destOrd="10" presId="urn:microsoft.com/office/officeart/2005/8/layout/list1"/>
    <dgm:cxn modelId="{B38B451A-6DA8-5348-9CC3-9E4196AF8C66}" srcId="{BE0395B2-67FC-D648-89E1-1B7BF7FF7F76}" destId="{676FA1B4-70DB-5846-8E7B-F29D7C6A10EB}" srcOrd="2" destOrd="0" parTransId="{D45B9D4C-4F9D-AB4E-A27E-3EC6A87C2375}" sibTransId="{1824A708-CEC1-9D4E-81BF-3D902FEC7687}"/>
    <dgm:cxn modelId="{2AE9341C-0467-FA4E-95A8-2FAC88A10976}" type="presOf" srcId="{6C9E8A7B-6C3C-324F-9B1A-663A24FEBAE7}" destId="{397A216D-2EC1-1E4C-AFB1-ACBF7B4D8D54}" srcOrd="0" destOrd="7" presId="urn:microsoft.com/office/officeart/2005/8/layout/list1"/>
    <dgm:cxn modelId="{5C36961E-B7A8-714F-B8BE-E230C8A57DFA}" srcId="{E6491439-C147-4093-BAA1-1576F199155A}" destId="{C38BC84A-1930-C344-BF3B-050E9BDF13CB}" srcOrd="1" destOrd="0" parTransId="{6672C6A5-21B4-5347-B7C5-95C4D4FBA6E6}" sibTransId="{CB59FA08-9D0C-2343-90B8-442D377DABAC}"/>
    <dgm:cxn modelId="{BAEAB621-9A11-424E-9198-9F8EAF85FBCC}" srcId="{04863AF5-E75C-48E1-9FF6-22468BA8A9F2}" destId="{5B1D9D4F-F9EC-427C-8654-6C18C25A8B00}" srcOrd="2" destOrd="0" parTransId="{4F451731-EF10-4E41-A1A7-6785D05936D1}" sibTransId="{8430BB3A-3321-44FB-B652-C3178C821571}"/>
    <dgm:cxn modelId="{E565D522-4F98-B64E-A1C0-B11004829DC0}" type="presOf" srcId="{25BF0EC4-1E78-44D7-85FF-0BA6E088DB32}" destId="{397A216D-2EC1-1E4C-AFB1-ACBF7B4D8D54}" srcOrd="0" destOrd="0" presId="urn:microsoft.com/office/officeart/2005/8/layout/list1"/>
    <dgm:cxn modelId="{912F4223-222D-8146-8852-D7F354003D7D}" type="presOf" srcId="{676FA1B4-70DB-5846-8E7B-F29D7C6A10EB}" destId="{AE4B5EA2-3AB9-3A43-BEFA-0A1083C0394B}" srcOrd="0" destOrd="3" presId="urn:microsoft.com/office/officeart/2005/8/layout/list1"/>
    <dgm:cxn modelId="{E0600628-52A6-4CBE-803E-EC3199B1109C}" srcId="{04863AF5-E75C-48E1-9FF6-22468BA8A9F2}" destId="{466A1B7D-20A5-4E4A-984A-F2C573ECBA5A}" srcOrd="3" destOrd="0" parTransId="{A2EA5294-5D57-4480-9BCF-CCD97A061B9E}" sibTransId="{56096E0F-B876-470A-93E3-2A94720624BA}"/>
    <dgm:cxn modelId="{EA19D32C-E6CE-664B-8CC7-2BF21566B525}" type="presOf" srcId="{62E46CBC-0B12-4541-98BD-8C3A71F22835}" destId="{F8C9A94F-FA82-8249-8A15-03CDF2A8E2A5}" srcOrd="0" destOrd="1" presId="urn:microsoft.com/office/officeart/2005/8/layout/list1"/>
    <dgm:cxn modelId="{7CB05736-9A6C-44E1-8F05-CCAC4311BF43}" srcId="{0FC91122-7A8B-4FC4-8791-15FD001D4B10}" destId="{19954755-D66F-4676-9DDC-22CADD7EAE46}" srcOrd="2" destOrd="0" parTransId="{CE47E81C-D8EC-4558-8B79-C39C6540610A}" sibTransId="{2464446F-FC6F-4C02-AE5A-A5C3B2B32C26}"/>
    <dgm:cxn modelId="{4F2F6C43-8ECA-DE4A-A4DF-34BFC59C569A}" type="presOf" srcId="{5B1D9D4F-F9EC-427C-8654-6C18C25A8B00}" destId="{F8C9A94F-FA82-8249-8A15-03CDF2A8E2A5}" srcOrd="0" destOrd="2" presId="urn:microsoft.com/office/officeart/2005/8/layout/list1"/>
    <dgm:cxn modelId="{72130B47-0207-444D-BBF0-771DCADCD992}" type="presOf" srcId="{DEE77065-5665-485A-8754-23DB5FE40FA6}" destId="{F8C9A94F-FA82-8249-8A15-03CDF2A8E2A5}" srcOrd="0" destOrd="0" presId="urn:microsoft.com/office/officeart/2005/8/layout/list1"/>
    <dgm:cxn modelId="{E4954148-7BB3-419C-AF6D-7BD9D61497EB}" srcId="{04863AF5-E75C-48E1-9FF6-22468BA8A9F2}" destId="{DEE77065-5665-485A-8754-23DB5FE40FA6}" srcOrd="0" destOrd="0" parTransId="{D74C5079-06C3-46AF-9087-33A07D807234}" sibTransId="{1FCEB06C-E80B-464F-9CE2-D6278D4E6327}"/>
    <dgm:cxn modelId="{A1D1084D-AB27-4F03-8320-AFC3878CB76B}" srcId="{E6491439-C147-4093-BAA1-1576F199155A}" destId="{04863AF5-E75C-48E1-9FF6-22468BA8A9F2}" srcOrd="2" destOrd="0" parTransId="{253F6B09-B07D-48D5-A10F-FD7A1B27FC6E}" sibTransId="{3B4021D2-8F83-4B86-BDA2-86E4D1B4252D}"/>
    <dgm:cxn modelId="{14E4E84D-CB63-D846-AB7C-FB85AB21AA7A}" type="presOf" srcId="{9CC3449D-9423-4F51-AD98-234FD17CA718}" destId="{1DE58F3C-8905-4245-AFB1-D61D0D5B37B4}" srcOrd="0" destOrd="1" presId="urn:microsoft.com/office/officeart/2005/8/layout/list1"/>
    <dgm:cxn modelId="{DE0A894F-5BB7-1742-B405-77F4E9C1BDF8}" type="presOf" srcId="{D2428258-95E1-224A-9877-A693C14C8514}" destId="{AE4B5EA2-3AB9-3A43-BEFA-0A1083C0394B}" srcOrd="0" destOrd="4" presId="urn:microsoft.com/office/officeart/2005/8/layout/list1"/>
    <dgm:cxn modelId="{A2B97650-1D8D-A34E-A17D-F2D624CACC6C}" srcId="{5ECBA5A0-2AFD-42D3-8F01-4726BFB7D912}" destId="{EC86230A-649C-884C-B735-5C454776A43E}" srcOrd="1" destOrd="0" parTransId="{C5205D79-4EFA-FD4F-8079-9BF2D3350208}" sibTransId="{FDE3AB15-15E0-FA4B-ABEE-8C03F187B31E}"/>
    <dgm:cxn modelId="{76EA5559-EF1B-D543-897B-FB53942173D2}" type="presOf" srcId="{8E1B319A-D300-5144-A031-5253D7580378}" destId="{397A216D-2EC1-1E4C-AFB1-ACBF7B4D8D54}" srcOrd="0" destOrd="11" presId="urn:microsoft.com/office/officeart/2005/8/layout/list1"/>
    <dgm:cxn modelId="{69FBF55C-FB68-4D4C-91A0-CB692A758B5F}" srcId="{0FC91122-7A8B-4FC4-8791-15FD001D4B10}" destId="{9CC3449D-9423-4F51-AD98-234FD17CA718}" srcOrd="1" destOrd="0" parTransId="{5F9EAB2E-1E32-4E21-81DF-63D5A4C28B59}" sibTransId="{E2951D0D-64BB-4583-A5D5-CFCBE9C96ABD}"/>
    <dgm:cxn modelId="{7E87C65D-2F71-410B-AEC8-71BEEEB9B2A4}" srcId="{E6491439-C147-4093-BAA1-1576F199155A}" destId="{0FC91122-7A8B-4FC4-8791-15FD001D4B10}" srcOrd="3" destOrd="0" parTransId="{353C29E8-FB8F-4D3C-9F43-E54E3331C69B}" sibTransId="{5036DFB9-3357-47ED-8D66-1EF536BBD0EC}"/>
    <dgm:cxn modelId="{832C7B69-7220-6045-94DC-D4B80A05B5D2}" srcId="{25BF0EC4-1E78-44D7-85FF-0BA6E088DB32}" destId="{58A83435-AB59-D840-922C-E5E2172C193E}" srcOrd="4" destOrd="0" parTransId="{B416F1C0-E30A-8D42-A1EB-28071C805288}" sibTransId="{CE9A02E2-EBCD-C546-B096-DAC88825260F}"/>
    <dgm:cxn modelId="{153BD46B-DA53-4F40-AF34-1564779AF182}" srcId="{5ECBA5A0-2AFD-42D3-8F01-4726BFB7D912}" destId="{25BF0EC4-1E78-44D7-85FF-0BA6E088DB32}" srcOrd="0" destOrd="0" parTransId="{1ABD8A1C-C6A0-4183-8AE7-C82563C20F2A}" sibTransId="{52E108E3-9DE0-41CC-936A-A9BD0DB264AD}"/>
    <dgm:cxn modelId="{17B5696D-646E-407D-87D6-E59B5DB1D2AB}" srcId="{04863AF5-E75C-48E1-9FF6-22468BA8A9F2}" destId="{62E46CBC-0B12-4541-98BD-8C3A71F22835}" srcOrd="1" destOrd="0" parTransId="{B5591F2F-DDF0-4924-AD08-C5366FAC542D}" sibTransId="{9BDE9AF6-3384-417E-AF7B-51ECFBD41B9C}"/>
    <dgm:cxn modelId="{FF2D3472-6D4A-AC4A-AEE7-7BD6418DD06B}" type="presOf" srcId="{04863AF5-E75C-48E1-9FF6-22468BA8A9F2}" destId="{9CCC9512-F2F3-C74E-8B1D-457C95AA7AFF}" srcOrd="0" destOrd="0" presId="urn:microsoft.com/office/officeart/2005/8/layout/list1"/>
    <dgm:cxn modelId="{75313F72-F126-4B74-8AAF-DEB472174DC6}" srcId="{0FC91122-7A8B-4FC4-8791-15FD001D4B10}" destId="{6E8B26C9-48CD-49AF-BB22-304D00024A8C}" srcOrd="0" destOrd="0" parTransId="{CAA8C9F5-0937-4CEA-9FF8-827CAF17AA63}" sibTransId="{8AF83424-EA35-416C-8D41-B664C79C919F}"/>
    <dgm:cxn modelId="{4905CE74-D1FD-0947-AB84-27FB9628CEA5}" type="presOf" srcId="{CF62455D-6F1F-BC48-B56D-D5D5CC53B1FE}" destId="{AE4B5EA2-3AB9-3A43-BEFA-0A1083C0394B}" srcOrd="0" destOrd="2" presId="urn:microsoft.com/office/officeart/2005/8/layout/list1"/>
    <dgm:cxn modelId="{993B407A-C713-3843-B0B9-BAAD45FBBFBC}" type="presOf" srcId="{F755DC93-BB22-AB44-80D7-F87980A688F7}" destId="{397A216D-2EC1-1E4C-AFB1-ACBF7B4D8D54}" srcOrd="0" destOrd="8" presId="urn:microsoft.com/office/officeart/2005/8/layout/list1"/>
    <dgm:cxn modelId="{EB10337D-4EBF-8041-9EFC-60A09ACFB566}" srcId="{EC86230A-649C-884C-B735-5C454776A43E}" destId="{6C9E8A7B-6C3C-324F-9B1A-663A24FEBAE7}" srcOrd="0" destOrd="0" parTransId="{2F84F58D-A5E6-7741-AF01-5CB5751348C1}" sibTransId="{C5FFFB14-66D1-1241-884A-3B81AC9905D3}"/>
    <dgm:cxn modelId="{CF7D7C81-FFD9-9F4A-A81B-14F7B88B5136}" srcId="{25BF0EC4-1E78-44D7-85FF-0BA6E088DB32}" destId="{EDAEE84E-E165-934E-A7F9-DF03DAAE45C8}" srcOrd="3" destOrd="0" parTransId="{9478E079-C06F-6142-B727-8D126EE12338}" sibTransId="{5E541F4F-89EB-674C-85C0-E2BFE8B50E11}"/>
    <dgm:cxn modelId="{208A8C83-1731-5845-B4F0-E9BB7FFC614F}" srcId="{EC86230A-649C-884C-B735-5C454776A43E}" destId="{F755DC93-BB22-AB44-80D7-F87980A688F7}" srcOrd="1" destOrd="0" parTransId="{B01E2482-CEE8-F245-8BD0-A58D58968B62}" sibTransId="{2C3B69BA-D74D-9B4E-8F30-0878C0E7A6E9}"/>
    <dgm:cxn modelId="{0BB7B08D-68F8-B945-B8AB-44F5AFADB0FB}" type="presOf" srcId="{BE0395B2-67FC-D648-89E1-1B7BF7FF7F76}" destId="{AE4B5EA2-3AB9-3A43-BEFA-0A1083C0394B}" srcOrd="0" destOrd="0" presId="urn:microsoft.com/office/officeart/2005/8/layout/list1"/>
    <dgm:cxn modelId="{860F0694-9D71-CA46-999C-CD61B2FD0CA5}" type="presOf" srcId="{58A83435-AB59-D840-922C-E5E2172C193E}" destId="{397A216D-2EC1-1E4C-AFB1-ACBF7B4D8D54}" srcOrd="0" destOrd="5" presId="urn:microsoft.com/office/officeart/2005/8/layout/list1"/>
    <dgm:cxn modelId="{70681D95-E624-944B-A943-35A2A03CA4F2}" type="presOf" srcId="{C38BC84A-1930-C344-BF3B-050E9BDF13CB}" destId="{039FECDA-F238-6340-9B30-AC514F5E708E}" srcOrd="1" destOrd="0" presId="urn:microsoft.com/office/officeart/2005/8/layout/list1"/>
    <dgm:cxn modelId="{DE00E295-E7FD-B647-8C1E-890505B5574E}" srcId="{EC86230A-649C-884C-B735-5C454776A43E}" destId="{8E1B319A-D300-5144-A031-5253D7580378}" srcOrd="4" destOrd="0" parTransId="{C1DB7BDA-5300-7143-A115-EA668D5140FB}" sibTransId="{6881E555-156A-C449-A5F3-476A2F29BFEB}"/>
    <dgm:cxn modelId="{3CDC0EA0-52C1-1746-B91F-242447EE7CAD}" srcId="{BE0395B2-67FC-D648-89E1-1B7BF7FF7F76}" destId="{E9F7AB5C-985D-9D40-8BB9-30EEEC365289}" srcOrd="0" destOrd="0" parTransId="{3629D37F-972A-0343-AED1-5855D8F0BD97}" sibTransId="{9E1F0A2E-8329-D046-A5B8-4123BEFC5804}"/>
    <dgm:cxn modelId="{FAE63FA8-1AEA-654C-9992-BE1CB595DACF}" type="presOf" srcId="{68E0D034-E63D-2140-A6FF-F75A4157F865}" destId="{397A216D-2EC1-1E4C-AFB1-ACBF7B4D8D54}" srcOrd="0" destOrd="2" presId="urn:microsoft.com/office/officeart/2005/8/layout/list1"/>
    <dgm:cxn modelId="{5E4EE2A8-953C-BD4A-855C-6B5A6CFFD2A7}" type="presOf" srcId="{0FC91122-7A8B-4FC4-8791-15FD001D4B10}" destId="{842A0B4F-6963-6148-93D5-EEDF4BE148D6}" srcOrd="0" destOrd="0" presId="urn:microsoft.com/office/officeart/2005/8/layout/list1"/>
    <dgm:cxn modelId="{BF703FAB-8702-EC44-B750-E501CE93329D}" type="presOf" srcId="{E9F7AB5C-985D-9D40-8BB9-30EEEC365289}" destId="{AE4B5EA2-3AB9-3A43-BEFA-0A1083C0394B}" srcOrd="0" destOrd="1" presId="urn:microsoft.com/office/officeart/2005/8/layout/list1"/>
    <dgm:cxn modelId="{CB4B7BAC-7326-054E-BF00-21670D713F8A}" type="presOf" srcId="{D88FF99A-0006-6A4D-B90C-106F042DC63B}" destId="{397A216D-2EC1-1E4C-AFB1-ACBF7B4D8D54}" srcOrd="0" destOrd="1" presId="urn:microsoft.com/office/officeart/2005/8/layout/list1"/>
    <dgm:cxn modelId="{4DCF49B0-6A0A-8440-895B-65E9A728082B}" type="presOf" srcId="{466A1B7D-20A5-4E4A-984A-F2C573ECBA5A}" destId="{F8C9A94F-FA82-8249-8A15-03CDF2A8E2A5}" srcOrd="0" destOrd="3" presId="urn:microsoft.com/office/officeart/2005/8/layout/list1"/>
    <dgm:cxn modelId="{35CE58BC-C216-CD4F-9E0B-0511C903D2CB}" type="presOf" srcId="{0FC91122-7A8B-4FC4-8791-15FD001D4B10}" destId="{45BE4E6A-7447-2947-9B28-2634AF027DE6}" srcOrd="1" destOrd="0" presId="urn:microsoft.com/office/officeart/2005/8/layout/list1"/>
    <dgm:cxn modelId="{D5955EC3-2F72-DC44-8D76-E81E7F700629}" type="presOf" srcId="{C38BC84A-1930-C344-BF3B-050E9BDF13CB}" destId="{49ED21CD-4F29-8143-8A8D-850BFD674C61}" srcOrd="0" destOrd="0" presId="urn:microsoft.com/office/officeart/2005/8/layout/list1"/>
    <dgm:cxn modelId="{F9CBFCC5-2214-EF4F-8C8E-1F435AA2B487}" type="presOf" srcId="{4D30D07B-BBDE-254F-A5C5-722AD634210B}" destId="{397A216D-2EC1-1E4C-AFB1-ACBF7B4D8D54}" srcOrd="0" destOrd="3" presId="urn:microsoft.com/office/officeart/2005/8/layout/list1"/>
    <dgm:cxn modelId="{599B58D8-588F-414A-A8DA-CE7ABA9A9BB6}" srcId="{C38BC84A-1930-C344-BF3B-050E9BDF13CB}" destId="{BE0395B2-67FC-D648-89E1-1B7BF7FF7F76}" srcOrd="0" destOrd="0" parTransId="{DAA3D373-2ED9-9A4D-9791-87C58694EA71}" sibTransId="{3AD66F83-C926-8C46-B30B-A66511C9092A}"/>
    <dgm:cxn modelId="{43A775D9-2322-F948-89BD-AF772D8CF1F7}" srcId="{BE0395B2-67FC-D648-89E1-1B7BF7FF7F76}" destId="{D2428258-95E1-224A-9877-A693C14C8514}" srcOrd="3" destOrd="0" parTransId="{D9556CA7-902F-A543-9FB5-D7CE6046C129}" sibTransId="{B3E2926D-0FBC-6F47-9850-D4625A9115AD}"/>
    <dgm:cxn modelId="{57144DDB-6CFF-7B46-9000-AA3ADFEF2F79}" type="presOf" srcId="{2CC98C46-D16E-F14C-AB7F-312D148C7D58}" destId="{397A216D-2EC1-1E4C-AFB1-ACBF7B4D8D54}" srcOrd="0" destOrd="9" presId="urn:microsoft.com/office/officeart/2005/8/layout/list1"/>
    <dgm:cxn modelId="{E80AFFE3-E88C-2147-B5D0-EED65DF1CFDE}" srcId="{25BF0EC4-1E78-44D7-85FF-0BA6E088DB32}" destId="{4D30D07B-BBDE-254F-A5C5-722AD634210B}" srcOrd="2" destOrd="0" parTransId="{66B10D47-6B05-F14C-A7B1-1F0CFF02E9FD}" sibTransId="{921C8948-6528-4E44-9CDD-F351080AFED2}"/>
    <dgm:cxn modelId="{192F96E6-32F1-5847-A4DE-7C46F389BB06}" type="presOf" srcId="{EC86230A-649C-884C-B735-5C454776A43E}" destId="{397A216D-2EC1-1E4C-AFB1-ACBF7B4D8D54}" srcOrd="0" destOrd="6" presId="urn:microsoft.com/office/officeart/2005/8/layout/list1"/>
    <dgm:cxn modelId="{08AB73E9-E7CD-D840-941F-D6E33BCEE2DB}" type="presOf" srcId="{19954755-D66F-4676-9DDC-22CADD7EAE46}" destId="{1DE58F3C-8905-4245-AFB1-D61D0D5B37B4}" srcOrd="0" destOrd="2" presId="urn:microsoft.com/office/officeart/2005/8/layout/list1"/>
    <dgm:cxn modelId="{F5F8CAEA-8549-7D4D-B22C-DC136C24F568}" srcId="{BE0395B2-67FC-D648-89E1-1B7BF7FF7F76}" destId="{CF62455D-6F1F-BC48-B56D-D5D5CC53B1FE}" srcOrd="1" destOrd="0" parTransId="{10DB6887-A517-CF44-BE61-D569096C2012}" sibTransId="{9B4230EC-F2F1-D342-B2DD-73B910A6D29E}"/>
    <dgm:cxn modelId="{24872FEC-F481-2F4A-9F80-9DE6476B74BC}" type="presOf" srcId="{6E8B26C9-48CD-49AF-BB22-304D00024A8C}" destId="{1DE58F3C-8905-4245-AFB1-D61D0D5B37B4}" srcOrd="0" destOrd="0" presId="urn:microsoft.com/office/officeart/2005/8/layout/list1"/>
    <dgm:cxn modelId="{3FFDC3EF-2E79-4E91-AD38-B6E9EDE3CB53}" srcId="{E6491439-C147-4093-BAA1-1576F199155A}" destId="{5ECBA5A0-2AFD-42D3-8F01-4726BFB7D912}" srcOrd="0" destOrd="0" parTransId="{5961E8B2-D7A8-46EE-A768-0C38E6CD16D8}" sibTransId="{EED7820F-8048-4E90-92E4-97590D92F013}"/>
    <dgm:cxn modelId="{191162FB-DCDB-B146-9479-C6573105554F}" type="presOf" srcId="{EDAEE84E-E165-934E-A7F9-DF03DAAE45C8}" destId="{397A216D-2EC1-1E4C-AFB1-ACBF7B4D8D54}" srcOrd="0" destOrd="4" presId="urn:microsoft.com/office/officeart/2005/8/layout/list1"/>
    <dgm:cxn modelId="{54C3D9D8-2322-9A4D-8DB7-93BF579B781D}" type="presParOf" srcId="{6534FE9E-1FD2-244F-B69A-94B627AB9A8A}" destId="{7A402974-2E7E-144C-8D1E-93089ADE6BEA}" srcOrd="0" destOrd="0" presId="urn:microsoft.com/office/officeart/2005/8/layout/list1"/>
    <dgm:cxn modelId="{FBFCCA18-EBEF-8D41-B6E7-0C95744647E0}" type="presParOf" srcId="{7A402974-2E7E-144C-8D1E-93089ADE6BEA}" destId="{397A40A7-897F-C742-9457-E8ECCBA5FCBC}" srcOrd="0" destOrd="0" presId="urn:microsoft.com/office/officeart/2005/8/layout/list1"/>
    <dgm:cxn modelId="{FD4B0374-CADC-224D-8722-9D6139B1212A}" type="presParOf" srcId="{7A402974-2E7E-144C-8D1E-93089ADE6BEA}" destId="{98F2A3AB-EEC7-4C4B-9A4B-997F01760FC7}" srcOrd="1" destOrd="0" presId="urn:microsoft.com/office/officeart/2005/8/layout/list1"/>
    <dgm:cxn modelId="{818D56C8-FCC2-094F-8AF8-239799B781C0}" type="presParOf" srcId="{6534FE9E-1FD2-244F-B69A-94B627AB9A8A}" destId="{136688BE-F870-8F42-873E-5F4401504E46}" srcOrd="1" destOrd="0" presId="urn:microsoft.com/office/officeart/2005/8/layout/list1"/>
    <dgm:cxn modelId="{6FA56B3F-FC17-B94C-9F80-7DE26F11D61F}" type="presParOf" srcId="{6534FE9E-1FD2-244F-B69A-94B627AB9A8A}" destId="{397A216D-2EC1-1E4C-AFB1-ACBF7B4D8D54}" srcOrd="2" destOrd="0" presId="urn:microsoft.com/office/officeart/2005/8/layout/list1"/>
    <dgm:cxn modelId="{168660EB-61BF-964B-A654-16F37B3F8A30}" type="presParOf" srcId="{6534FE9E-1FD2-244F-B69A-94B627AB9A8A}" destId="{4C7DE179-A562-8341-8134-01BA16ED1170}" srcOrd="3" destOrd="0" presId="urn:microsoft.com/office/officeart/2005/8/layout/list1"/>
    <dgm:cxn modelId="{344E95DC-7092-B84D-BE11-F43A67CDC13A}" type="presParOf" srcId="{6534FE9E-1FD2-244F-B69A-94B627AB9A8A}" destId="{D85A8DBE-A329-F645-B405-E9C57A4A51AC}" srcOrd="4" destOrd="0" presId="urn:microsoft.com/office/officeart/2005/8/layout/list1"/>
    <dgm:cxn modelId="{B4E000EF-A9A2-1E48-BA07-15AB278C92DC}" type="presParOf" srcId="{D85A8DBE-A329-F645-B405-E9C57A4A51AC}" destId="{49ED21CD-4F29-8143-8A8D-850BFD674C61}" srcOrd="0" destOrd="0" presId="urn:microsoft.com/office/officeart/2005/8/layout/list1"/>
    <dgm:cxn modelId="{3B370892-1C92-4B41-9FB5-CF85A66AE3D4}" type="presParOf" srcId="{D85A8DBE-A329-F645-B405-E9C57A4A51AC}" destId="{039FECDA-F238-6340-9B30-AC514F5E708E}" srcOrd="1" destOrd="0" presId="urn:microsoft.com/office/officeart/2005/8/layout/list1"/>
    <dgm:cxn modelId="{FDC53EAC-079A-E349-812B-A70F0317DC39}" type="presParOf" srcId="{6534FE9E-1FD2-244F-B69A-94B627AB9A8A}" destId="{3D13CD8C-1E27-204F-8A2B-B5756D035C02}" srcOrd="5" destOrd="0" presId="urn:microsoft.com/office/officeart/2005/8/layout/list1"/>
    <dgm:cxn modelId="{7AFBF00D-7B28-BD49-A123-EE99AA9FAA85}" type="presParOf" srcId="{6534FE9E-1FD2-244F-B69A-94B627AB9A8A}" destId="{AE4B5EA2-3AB9-3A43-BEFA-0A1083C0394B}" srcOrd="6" destOrd="0" presId="urn:microsoft.com/office/officeart/2005/8/layout/list1"/>
    <dgm:cxn modelId="{B8431177-889F-C242-80CF-3006571971BB}" type="presParOf" srcId="{6534FE9E-1FD2-244F-B69A-94B627AB9A8A}" destId="{C2BD35C6-303F-9147-B59E-7BCCD4170C44}" srcOrd="7" destOrd="0" presId="urn:microsoft.com/office/officeart/2005/8/layout/list1"/>
    <dgm:cxn modelId="{D49F7EF2-F40C-C049-8D1E-3F4E5057EE38}" type="presParOf" srcId="{6534FE9E-1FD2-244F-B69A-94B627AB9A8A}" destId="{BDA02455-0843-0E47-8BC7-67C843C2E93B}" srcOrd="8" destOrd="0" presId="urn:microsoft.com/office/officeart/2005/8/layout/list1"/>
    <dgm:cxn modelId="{7F89D26B-20BD-C848-B267-21AE8BD9D9D5}" type="presParOf" srcId="{BDA02455-0843-0E47-8BC7-67C843C2E93B}" destId="{9CCC9512-F2F3-C74E-8B1D-457C95AA7AFF}" srcOrd="0" destOrd="0" presId="urn:microsoft.com/office/officeart/2005/8/layout/list1"/>
    <dgm:cxn modelId="{89894E52-91E5-D541-AC1C-65FEA19F207B}" type="presParOf" srcId="{BDA02455-0843-0E47-8BC7-67C843C2E93B}" destId="{4D928644-76C9-1743-BFC9-146616A8E179}" srcOrd="1" destOrd="0" presId="urn:microsoft.com/office/officeart/2005/8/layout/list1"/>
    <dgm:cxn modelId="{5C3D8E5E-6012-B242-912C-9E1319B39356}" type="presParOf" srcId="{6534FE9E-1FD2-244F-B69A-94B627AB9A8A}" destId="{E514B7A8-EA3F-1543-A728-73931C234C6D}" srcOrd="9" destOrd="0" presId="urn:microsoft.com/office/officeart/2005/8/layout/list1"/>
    <dgm:cxn modelId="{9B14E2D8-E1B0-7D48-AD0B-3D462B4BE98F}" type="presParOf" srcId="{6534FE9E-1FD2-244F-B69A-94B627AB9A8A}" destId="{F8C9A94F-FA82-8249-8A15-03CDF2A8E2A5}" srcOrd="10" destOrd="0" presId="urn:microsoft.com/office/officeart/2005/8/layout/list1"/>
    <dgm:cxn modelId="{087B7AC8-180D-3246-B505-81FB9932D607}" type="presParOf" srcId="{6534FE9E-1FD2-244F-B69A-94B627AB9A8A}" destId="{57EA468D-F2CE-D241-AD4C-BE5812824D64}" srcOrd="11" destOrd="0" presId="urn:microsoft.com/office/officeart/2005/8/layout/list1"/>
    <dgm:cxn modelId="{F31DB44C-49D8-8846-B498-D19DF69433C7}" type="presParOf" srcId="{6534FE9E-1FD2-244F-B69A-94B627AB9A8A}" destId="{31F14A86-DF28-DA46-AF9C-D088966F1322}" srcOrd="12" destOrd="0" presId="urn:microsoft.com/office/officeart/2005/8/layout/list1"/>
    <dgm:cxn modelId="{D856EE91-B8D5-FE44-949B-2F4404AB9F78}" type="presParOf" srcId="{31F14A86-DF28-DA46-AF9C-D088966F1322}" destId="{842A0B4F-6963-6148-93D5-EEDF4BE148D6}" srcOrd="0" destOrd="0" presId="urn:microsoft.com/office/officeart/2005/8/layout/list1"/>
    <dgm:cxn modelId="{9B7987DE-1B65-B140-B5B3-5286573311B0}" type="presParOf" srcId="{31F14A86-DF28-DA46-AF9C-D088966F1322}" destId="{45BE4E6A-7447-2947-9B28-2634AF027DE6}" srcOrd="1" destOrd="0" presId="urn:microsoft.com/office/officeart/2005/8/layout/list1"/>
    <dgm:cxn modelId="{E5B4F510-785D-B54A-B4D6-9FDB337DC605}" type="presParOf" srcId="{6534FE9E-1FD2-244F-B69A-94B627AB9A8A}" destId="{D056C9AA-0020-8E4E-B0A2-C4EBF13BB683}" srcOrd="13" destOrd="0" presId="urn:microsoft.com/office/officeart/2005/8/layout/list1"/>
    <dgm:cxn modelId="{CA6E4F05-8CF9-0D44-9608-5B92476CD372}" type="presParOf" srcId="{6534FE9E-1FD2-244F-B69A-94B627AB9A8A}" destId="{1DE58F3C-8905-4245-AFB1-D61D0D5B37B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491439-C147-4093-BAA1-1576F199155A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BF0EC4-1E78-44D7-85FF-0BA6E088DB32}">
      <dgm:prSet/>
      <dgm:spPr/>
      <dgm:t>
        <a:bodyPr/>
        <a:lstStyle/>
        <a:p>
          <a:pPr>
            <a:buNone/>
          </a:pPr>
          <a:r>
            <a:rPr lang="en-US" dirty="0"/>
            <a:t>Advantage</a:t>
          </a:r>
        </a:p>
      </dgm:t>
    </dgm:pt>
    <dgm:pt modelId="{1ABD8A1C-C6A0-4183-8AE7-C82563C20F2A}" type="parTrans" cxnId="{153BD46B-DA53-4F40-AF34-1564779AF182}">
      <dgm:prSet/>
      <dgm:spPr/>
      <dgm:t>
        <a:bodyPr/>
        <a:lstStyle/>
        <a:p>
          <a:endParaRPr lang="en-US"/>
        </a:p>
      </dgm:t>
    </dgm:pt>
    <dgm:pt modelId="{52E108E3-9DE0-41CC-936A-A9BD0DB264AD}" type="sibTrans" cxnId="{153BD46B-DA53-4F40-AF34-1564779AF182}">
      <dgm:prSet/>
      <dgm:spPr/>
      <dgm:t>
        <a:bodyPr/>
        <a:lstStyle/>
        <a:p>
          <a:endParaRPr lang="en-US"/>
        </a:p>
      </dgm:t>
    </dgm:pt>
    <dgm:pt modelId="{04863AF5-E75C-48E1-9FF6-22468BA8A9F2}">
      <dgm:prSet/>
      <dgm:spPr/>
      <dgm:t>
        <a:bodyPr/>
        <a:lstStyle/>
        <a:p>
          <a:r>
            <a:rPr lang="en-US"/>
            <a:t>FRONTEND</a:t>
          </a:r>
        </a:p>
      </dgm:t>
    </dgm:pt>
    <dgm:pt modelId="{253F6B09-B07D-48D5-A10F-FD7A1B27FC6E}" type="parTrans" cxnId="{A1D1084D-AB27-4F03-8320-AFC3878CB76B}">
      <dgm:prSet/>
      <dgm:spPr/>
      <dgm:t>
        <a:bodyPr/>
        <a:lstStyle/>
        <a:p>
          <a:endParaRPr lang="en-US"/>
        </a:p>
      </dgm:t>
    </dgm:pt>
    <dgm:pt modelId="{3B4021D2-8F83-4B86-BDA2-86E4D1B4252D}" type="sibTrans" cxnId="{A1D1084D-AB27-4F03-8320-AFC3878CB76B}">
      <dgm:prSet/>
      <dgm:spPr/>
      <dgm:t>
        <a:bodyPr/>
        <a:lstStyle/>
        <a:p>
          <a:endParaRPr lang="en-US"/>
        </a:p>
      </dgm:t>
    </dgm:pt>
    <dgm:pt modelId="{DEE77065-5665-485A-8754-23DB5FE40FA6}">
      <dgm:prSet/>
      <dgm:spPr/>
      <dgm:t>
        <a:bodyPr/>
        <a:lstStyle/>
        <a:p>
          <a:r>
            <a:rPr lang="en-US"/>
            <a:t>Html/css</a:t>
          </a:r>
        </a:p>
      </dgm:t>
    </dgm:pt>
    <dgm:pt modelId="{D74C5079-06C3-46AF-9087-33A07D807234}" type="parTrans" cxnId="{E4954148-7BB3-419C-AF6D-7BD9D61497EB}">
      <dgm:prSet/>
      <dgm:spPr/>
      <dgm:t>
        <a:bodyPr/>
        <a:lstStyle/>
        <a:p>
          <a:endParaRPr lang="en-US"/>
        </a:p>
      </dgm:t>
    </dgm:pt>
    <dgm:pt modelId="{1FCEB06C-E80B-464F-9CE2-D6278D4E6327}" type="sibTrans" cxnId="{E4954148-7BB3-419C-AF6D-7BD9D61497EB}">
      <dgm:prSet/>
      <dgm:spPr/>
      <dgm:t>
        <a:bodyPr/>
        <a:lstStyle/>
        <a:p>
          <a:endParaRPr lang="en-US"/>
        </a:p>
      </dgm:t>
    </dgm:pt>
    <dgm:pt modelId="{62E46CBC-0B12-4541-98BD-8C3A71F22835}">
      <dgm:prSet/>
      <dgm:spPr/>
      <dgm:t>
        <a:bodyPr/>
        <a:lstStyle/>
        <a:p>
          <a:r>
            <a:rPr lang="en-US"/>
            <a:t>Jquery</a:t>
          </a:r>
        </a:p>
      </dgm:t>
    </dgm:pt>
    <dgm:pt modelId="{B5591F2F-DDF0-4924-AD08-C5366FAC542D}" type="parTrans" cxnId="{17B5696D-646E-407D-87D6-E59B5DB1D2AB}">
      <dgm:prSet/>
      <dgm:spPr/>
      <dgm:t>
        <a:bodyPr/>
        <a:lstStyle/>
        <a:p>
          <a:endParaRPr lang="en-US"/>
        </a:p>
      </dgm:t>
    </dgm:pt>
    <dgm:pt modelId="{9BDE9AF6-3384-417E-AF7B-51ECFBD41B9C}" type="sibTrans" cxnId="{17B5696D-646E-407D-87D6-E59B5DB1D2AB}">
      <dgm:prSet/>
      <dgm:spPr/>
      <dgm:t>
        <a:bodyPr/>
        <a:lstStyle/>
        <a:p>
          <a:endParaRPr lang="en-US"/>
        </a:p>
      </dgm:t>
    </dgm:pt>
    <dgm:pt modelId="{5B1D9D4F-F9EC-427C-8654-6C18C25A8B00}">
      <dgm:prSet/>
      <dgm:spPr/>
      <dgm:t>
        <a:bodyPr/>
        <a:lstStyle/>
        <a:p>
          <a:r>
            <a:rPr lang="en-US"/>
            <a:t>Jquery-ui</a:t>
          </a:r>
        </a:p>
      </dgm:t>
    </dgm:pt>
    <dgm:pt modelId="{4F451731-EF10-4E41-A1A7-6785D05936D1}" type="parTrans" cxnId="{BAEAB621-9A11-424E-9198-9F8EAF85FBCC}">
      <dgm:prSet/>
      <dgm:spPr/>
      <dgm:t>
        <a:bodyPr/>
        <a:lstStyle/>
        <a:p>
          <a:endParaRPr lang="en-US"/>
        </a:p>
      </dgm:t>
    </dgm:pt>
    <dgm:pt modelId="{8430BB3A-3321-44FB-B652-C3178C821571}" type="sibTrans" cxnId="{BAEAB621-9A11-424E-9198-9F8EAF85FBCC}">
      <dgm:prSet/>
      <dgm:spPr/>
      <dgm:t>
        <a:bodyPr/>
        <a:lstStyle/>
        <a:p>
          <a:endParaRPr lang="en-US"/>
        </a:p>
      </dgm:t>
    </dgm:pt>
    <dgm:pt modelId="{466A1B7D-20A5-4E4A-984A-F2C573ECBA5A}">
      <dgm:prSet/>
      <dgm:spPr/>
      <dgm:t>
        <a:bodyPr/>
        <a:lstStyle/>
        <a:p>
          <a:r>
            <a:rPr lang="en-US"/>
            <a:t>Javascript</a:t>
          </a:r>
        </a:p>
      </dgm:t>
    </dgm:pt>
    <dgm:pt modelId="{A2EA5294-5D57-4480-9BCF-CCD97A061B9E}" type="parTrans" cxnId="{E0600628-52A6-4CBE-803E-EC3199B1109C}">
      <dgm:prSet/>
      <dgm:spPr/>
      <dgm:t>
        <a:bodyPr/>
        <a:lstStyle/>
        <a:p>
          <a:endParaRPr lang="en-US"/>
        </a:p>
      </dgm:t>
    </dgm:pt>
    <dgm:pt modelId="{56096E0F-B876-470A-93E3-2A94720624BA}" type="sibTrans" cxnId="{E0600628-52A6-4CBE-803E-EC3199B1109C}">
      <dgm:prSet/>
      <dgm:spPr/>
      <dgm:t>
        <a:bodyPr/>
        <a:lstStyle/>
        <a:p>
          <a:endParaRPr lang="en-US"/>
        </a:p>
      </dgm:t>
    </dgm:pt>
    <dgm:pt modelId="{0FC91122-7A8B-4FC4-8791-15FD001D4B10}">
      <dgm:prSet/>
      <dgm:spPr/>
      <dgm:t>
        <a:bodyPr/>
        <a:lstStyle/>
        <a:p>
          <a:r>
            <a:rPr lang="en-US"/>
            <a:t>BACKEND</a:t>
          </a:r>
        </a:p>
      </dgm:t>
    </dgm:pt>
    <dgm:pt modelId="{353C29E8-FB8F-4D3C-9F43-E54E3331C69B}" type="parTrans" cxnId="{7E87C65D-2F71-410B-AEC8-71BEEEB9B2A4}">
      <dgm:prSet/>
      <dgm:spPr/>
      <dgm:t>
        <a:bodyPr/>
        <a:lstStyle/>
        <a:p>
          <a:endParaRPr lang="en-US"/>
        </a:p>
      </dgm:t>
    </dgm:pt>
    <dgm:pt modelId="{5036DFB9-3357-47ED-8D66-1EF536BBD0EC}" type="sibTrans" cxnId="{7E87C65D-2F71-410B-AEC8-71BEEEB9B2A4}">
      <dgm:prSet/>
      <dgm:spPr/>
      <dgm:t>
        <a:bodyPr/>
        <a:lstStyle/>
        <a:p>
          <a:endParaRPr lang="en-US"/>
        </a:p>
      </dgm:t>
    </dgm:pt>
    <dgm:pt modelId="{6E8B26C9-48CD-49AF-BB22-304D00024A8C}">
      <dgm:prSet/>
      <dgm:spPr/>
      <dgm:t>
        <a:bodyPr/>
        <a:lstStyle/>
        <a:p>
          <a:r>
            <a:rPr lang="en-US"/>
            <a:t>Nodejs</a:t>
          </a:r>
        </a:p>
      </dgm:t>
    </dgm:pt>
    <dgm:pt modelId="{CAA8C9F5-0937-4CEA-9FF8-827CAF17AA63}" type="parTrans" cxnId="{75313F72-F126-4B74-8AAF-DEB472174DC6}">
      <dgm:prSet/>
      <dgm:spPr/>
      <dgm:t>
        <a:bodyPr/>
        <a:lstStyle/>
        <a:p>
          <a:endParaRPr lang="en-US"/>
        </a:p>
      </dgm:t>
    </dgm:pt>
    <dgm:pt modelId="{8AF83424-EA35-416C-8D41-B664C79C919F}" type="sibTrans" cxnId="{75313F72-F126-4B74-8AAF-DEB472174DC6}">
      <dgm:prSet/>
      <dgm:spPr/>
      <dgm:t>
        <a:bodyPr/>
        <a:lstStyle/>
        <a:p>
          <a:endParaRPr lang="en-US"/>
        </a:p>
      </dgm:t>
    </dgm:pt>
    <dgm:pt modelId="{9CC3449D-9423-4F51-AD98-234FD17CA718}">
      <dgm:prSet/>
      <dgm:spPr/>
      <dgm:t>
        <a:bodyPr/>
        <a:lstStyle/>
        <a:p>
          <a:r>
            <a:rPr lang="en-US"/>
            <a:t>Meteorjs</a:t>
          </a:r>
        </a:p>
      </dgm:t>
    </dgm:pt>
    <dgm:pt modelId="{5F9EAB2E-1E32-4E21-81DF-63D5A4C28B59}" type="parTrans" cxnId="{69FBF55C-FB68-4D4C-91A0-CB692A758B5F}">
      <dgm:prSet/>
      <dgm:spPr/>
      <dgm:t>
        <a:bodyPr/>
        <a:lstStyle/>
        <a:p>
          <a:endParaRPr lang="en-US"/>
        </a:p>
      </dgm:t>
    </dgm:pt>
    <dgm:pt modelId="{E2951D0D-64BB-4583-A5D5-CFCBE9C96ABD}" type="sibTrans" cxnId="{69FBF55C-FB68-4D4C-91A0-CB692A758B5F}">
      <dgm:prSet/>
      <dgm:spPr/>
      <dgm:t>
        <a:bodyPr/>
        <a:lstStyle/>
        <a:p>
          <a:endParaRPr lang="en-US"/>
        </a:p>
      </dgm:t>
    </dgm:pt>
    <dgm:pt modelId="{19954755-D66F-4676-9DDC-22CADD7EAE46}">
      <dgm:prSet/>
      <dgm:spPr/>
      <dgm:t>
        <a:bodyPr/>
        <a:lstStyle/>
        <a:p>
          <a:r>
            <a:rPr lang="en-US"/>
            <a:t>mongodb</a:t>
          </a:r>
        </a:p>
      </dgm:t>
    </dgm:pt>
    <dgm:pt modelId="{CE47E81C-D8EC-4558-8B79-C39C6540610A}" type="parTrans" cxnId="{7CB05736-9A6C-44E1-8F05-CCAC4311BF43}">
      <dgm:prSet/>
      <dgm:spPr/>
      <dgm:t>
        <a:bodyPr/>
        <a:lstStyle/>
        <a:p>
          <a:endParaRPr lang="en-US"/>
        </a:p>
      </dgm:t>
    </dgm:pt>
    <dgm:pt modelId="{2464446F-FC6F-4C02-AE5A-A5C3B2B32C26}" type="sibTrans" cxnId="{7CB05736-9A6C-44E1-8F05-CCAC4311BF43}">
      <dgm:prSet/>
      <dgm:spPr/>
      <dgm:t>
        <a:bodyPr/>
        <a:lstStyle/>
        <a:p>
          <a:endParaRPr lang="en-US"/>
        </a:p>
      </dgm:t>
    </dgm:pt>
    <dgm:pt modelId="{C38BC84A-1930-C344-BF3B-050E9BDF13CB}">
      <dgm:prSet/>
      <dgm:spPr/>
      <dgm:t>
        <a:bodyPr/>
        <a:lstStyle/>
        <a:p>
          <a:r>
            <a:rPr lang="en-US" dirty="0"/>
            <a:t>Jira</a:t>
          </a:r>
        </a:p>
      </dgm:t>
    </dgm:pt>
    <dgm:pt modelId="{6672C6A5-21B4-5347-B7C5-95C4D4FBA6E6}" type="parTrans" cxnId="{5C36961E-B7A8-714F-B8BE-E230C8A57DFA}">
      <dgm:prSet/>
      <dgm:spPr/>
      <dgm:t>
        <a:bodyPr/>
        <a:lstStyle/>
        <a:p>
          <a:endParaRPr lang="en-US"/>
        </a:p>
      </dgm:t>
    </dgm:pt>
    <dgm:pt modelId="{CB59FA08-9D0C-2343-90B8-442D377DABAC}" type="sibTrans" cxnId="{5C36961E-B7A8-714F-B8BE-E230C8A57DFA}">
      <dgm:prSet/>
      <dgm:spPr/>
      <dgm:t>
        <a:bodyPr/>
        <a:lstStyle/>
        <a:p>
          <a:endParaRPr lang="en-US"/>
        </a:p>
      </dgm:t>
    </dgm:pt>
    <dgm:pt modelId="{D88FF99A-0006-6A4D-B90C-106F042DC63B}">
      <dgm:prSet/>
      <dgm:spPr/>
      <dgm:t>
        <a:bodyPr/>
        <a:lstStyle/>
        <a:p>
          <a:r>
            <a:rPr lang="en-US" dirty="0"/>
            <a:t> Easy to use and learn</a:t>
          </a:r>
        </a:p>
      </dgm:t>
    </dgm:pt>
    <dgm:pt modelId="{30CCEC73-F44C-F543-BD0D-518E45D70B74}" type="parTrans" cxnId="{D3E9F712-D2BB-5844-981E-42385BF678C1}">
      <dgm:prSet/>
      <dgm:spPr/>
      <dgm:t>
        <a:bodyPr/>
        <a:lstStyle/>
        <a:p>
          <a:endParaRPr lang="en-US"/>
        </a:p>
      </dgm:t>
    </dgm:pt>
    <dgm:pt modelId="{28DAE180-F4F5-8641-A188-223FCF6E472C}" type="sibTrans" cxnId="{D3E9F712-D2BB-5844-981E-42385BF678C1}">
      <dgm:prSet/>
      <dgm:spPr/>
      <dgm:t>
        <a:bodyPr/>
        <a:lstStyle/>
        <a:p>
          <a:endParaRPr lang="en-US"/>
        </a:p>
      </dgm:t>
    </dgm:pt>
    <dgm:pt modelId="{5ECBA5A0-2AFD-42D3-8F01-4726BFB7D912}">
      <dgm:prSet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EED7820F-8048-4E90-92E4-97590D92F013}" type="sibTrans" cxnId="{3FFDC3EF-2E79-4E91-AD38-B6E9EDE3CB53}">
      <dgm:prSet/>
      <dgm:spPr/>
      <dgm:t>
        <a:bodyPr/>
        <a:lstStyle/>
        <a:p>
          <a:endParaRPr lang="en-US"/>
        </a:p>
      </dgm:t>
    </dgm:pt>
    <dgm:pt modelId="{5961E8B2-D7A8-46EE-A768-0C38E6CD16D8}" type="parTrans" cxnId="{3FFDC3EF-2E79-4E91-AD38-B6E9EDE3CB53}">
      <dgm:prSet/>
      <dgm:spPr/>
      <dgm:t>
        <a:bodyPr/>
        <a:lstStyle/>
        <a:p>
          <a:endParaRPr lang="en-US"/>
        </a:p>
      </dgm:t>
    </dgm:pt>
    <dgm:pt modelId="{68E0D034-E63D-2140-A6FF-F75A4157F865}">
      <dgm:prSet/>
      <dgm:spPr/>
      <dgm:t>
        <a:bodyPr/>
        <a:lstStyle/>
        <a:p>
          <a:r>
            <a:rPr lang="en-US" dirty="0"/>
            <a:t>Impressive web client</a:t>
          </a:r>
        </a:p>
      </dgm:t>
    </dgm:pt>
    <dgm:pt modelId="{53F7FD53-B22B-A342-9B12-5DC9BAE88CA9}" type="parTrans" cxnId="{2B0CF610-3B2F-FF46-929E-73AE214FFD76}">
      <dgm:prSet/>
      <dgm:spPr/>
      <dgm:t>
        <a:bodyPr/>
        <a:lstStyle/>
        <a:p>
          <a:endParaRPr lang="en-US"/>
        </a:p>
      </dgm:t>
    </dgm:pt>
    <dgm:pt modelId="{12B574D1-2B3B-524F-8FF0-050A5DDA50DA}" type="sibTrans" cxnId="{2B0CF610-3B2F-FF46-929E-73AE214FFD76}">
      <dgm:prSet/>
      <dgm:spPr/>
      <dgm:t>
        <a:bodyPr/>
        <a:lstStyle/>
        <a:p>
          <a:endParaRPr lang="en-US"/>
        </a:p>
      </dgm:t>
    </dgm:pt>
    <dgm:pt modelId="{4D30D07B-BBDE-254F-A5C5-722AD634210B}">
      <dgm:prSet/>
      <dgm:spPr/>
      <dgm:t>
        <a:bodyPr/>
        <a:lstStyle/>
        <a:p>
          <a:r>
            <a:rPr lang="en-US" dirty="0"/>
            <a:t>End-to-End secure over ssh or https</a:t>
          </a:r>
        </a:p>
      </dgm:t>
    </dgm:pt>
    <dgm:pt modelId="{66B10D47-6B05-F14C-A7B1-1F0CFF02E9FD}" type="parTrans" cxnId="{E80AFFE3-E88C-2147-B5D0-EED65DF1CFDE}">
      <dgm:prSet/>
      <dgm:spPr/>
      <dgm:t>
        <a:bodyPr/>
        <a:lstStyle/>
        <a:p>
          <a:endParaRPr lang="en-US"/>
        </a:p>
      </dgm:t>
    </dgm:pt>
    <dgm:pt modelId="{921C8948-6528-4E44-9CDD-F351080AFED2}" type="sibTrans" cxnId="{E80AFFE3-E88C-2147-B5D0-EED65DF1CFDE}">
      <dgm:prSet/>
      <dgm:spPr/>
      <dgm:t>
        <a:bodyPr/>
        <a:lstStyle/>
        <a:p>
          <a:endParaRPr lang="en-US"/>
        </a:p>
      </dgm:t>
    </dgm:pt>
    <dgm:pt modelId="{EDAEE84E-E165-934E-A7F9-DF03DAAE45C8}">
      <dgm:prSet/>
      <dgm:spPr/>
      <dgm:t>
        <a:bodyPr/>
        <a:lstStyle/>
        <a:p>
          <a:r>
            <a:rPr lang="en-US" dirty="0"/>
            <a:t>opensource and or pay account</a:t>
          </a:r>
        </a:p>
      </dgm:t>
    </dgm:pt>
    <dgm:pt modelId="{9478E079-C06F-6142-B727-8D126EE12338}" type="parTrans" cxnId="{CF7D7C81-FFD9-9F4A-A81B-14F7B88B5136}">
      <dgm:prSet/>
      <dgm:spPr/>
      <dgm:t>
        <a:bodyPr/>
        <a:lstStyle/>
        <a:p>
          <a:endParaRPr lang="en-US"/>
        </a:p>
      </dgm:t>
    </dgm:pt>
    <dgm:pt modelId="{5E541F4F-89EB-674C-85C0-E2BFE8B50E11}" type="sibTrans" cxnId="{CF7D7C81-FFD9-9F4A-A81B-14F7B88B5136}">
      <dgm:prSet/>
      <dgm:spPr/>
      <dgm:t>
        <a:bodyPr/>
        <a:lstStyle/>
        <a:p>
          <a:endParaRPr lang="en-US"/>
        </a:p>
      </dgm:t>
    </dgm:pt>
    <dgm:pt modelId="{E671EF52-7B44-5B4D-9822-BD630E92B7FE}" type="pres">
      <dgm:prSet presAssocID="{E6491439-C147-4093-BAA1-1576F199155A}" presName="Name0" presStyleCnt="0">
        <dgm:presLayoutVars>
          <dgm:dir/>
          <dgm:animLvl val="lvl"/>
          <dgm:resizeHandles val="exact"/>
        </dgm:presLayoutVars>
      </dgm:prSet>
      <dgm:spPr/>
    </dgm:pt>
    <dgm:pt modelId="{F9B3EC61-9FA9-9040-BA9E-D742FA621C54}" type="pres">
      <dgm:prSet presAssocID="{5ECBA5A0-2AFD-42D3-8F01-4726BFB7D912}" presName="composite" presStyleCnt="0"/>
      <dgm:spPr/>
    </dgm:pt>
    <dgm:pt modelId="{5A7CDAB2-FA10-504F-94E6-45C730AE5092}" type="pres">
      <dgm:prSet presAssocID="{5ECBA5A0-2AFD-42D3-8F01-4726BFB7D91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18424F3-7846-0C44-BE3F-120B438BC717}" type="pres">
      <dgm:prSet presAssocID="{5ECBA5A0-2AFD-42D3-8F01-4726BFB7D912}" presName="desTx" presStyleLbl="alignAccFollowNode1" presStyleIdx="0" presStyleCnt="4">
        <dgm:presLayoutVars>
          <dgm:bulletEnabled val="1"/>
        </dgm:presLayoutVars>
      </dgm:prSet>
      <dgm:spPr/>
    </dgm:pt>
    <dgm:pt modelId="{61B03B56-AD6B-A142-8826-3E8D7D563007}" type="pres">
      <dgm:prSet presAssocID="{EED7820F-8048-4E90-92E4-97590D92F013}" presName="space" presStyleCnt="0"/>
      <dgm:spPr/>
    </dgm:pt>
    <dgm:pt modelId="{4C5A2D17-C7BB-6C43-9442-5D5B4800EE9C}" type="pres">
      <dgm:prSet presAssocID="{C38BC84A-1930-C344-BF3B-050E9BDF13CB}" presName="composite" presStyleCnt="0"/>
      <dgm:spPr/>
    </dgm:pt>
    <dgm:pt modelId="{4079AB9A-28E0-CD49-9100-26B2B907C870}" type="pres">
      <dgm:prSet presAssocID="{C38BC84A-1930-C344-BF3B-050E9BDF13C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179963-245A-DD43-A876-3635CCF08DF2}" type="pres">
      <dgm:prSet presAssocID="{C38BC84A-1930-C344-BF3B-050E9BDF13CB}" presName="desTx" presStyleLbl="alignAccFollowNode1" presStyleIdx="1" presStyleCnt="4">
        <dgm:presLayoutVars>
          <dgm:bulletEnabled val="1"/>
        </dgm:presLayoutVars>
      </dgm:prSet>
      <dgm:spPr/>
    </dgm:pt>
    <dgm:pt modelId="{372F03E5-FBD7-4043-8664-456BFF0EF824}" type="pres">
      <dgm:prSet presAssocID="{CB59FA08-9D0C-2343-90B8-442D377DABAC}" presName="space" presStyleCnt="0"/>
      <dgm:spPr/>
    </dgm:pt>
    <dgm:pt modelId="{FBFAD42D-8C05-9244-8BC0-62DC8835EB88}" type="pres">
      <dgm:prSet presAssocID="{04863AF5-E75C-48E1-9FF6-22468BA8A9F2}" presName="composite" presStyleCnt="0"/>
      <dgm:spPr/>
    </dgm:pt>
    <dgm:pt modelId="{9AAC275C-0BC0-F743-8346-4F2368B4F4DB}" type="pres">
      <dgm:prSet presAssocID="{04863AF5-E75C-48E1-9FF6-22468BA8A9F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5C8F471-AE0A-664E-AD10-04C86B0F066B}" type="pres">
      <dgm:prSet presAssocID="{04863AF5-E75C-48E1-9FF6-22468BA8A9F2}" presName="desTx" presStyleLbl="alignAccFollowNode1" presStyleIdx="2" presStyleCnt="4">
        <dgm:presLayoutVars>
          <dgm:bulletEnabled val="1"/>
        </dgm:presLayoutVars>
      </dgm:prSet>
      <dgm:spPr/>
    </dgm:pt>
    <dgm:pt modelId="{8CD93626-FCDD-744A-9E42-9BE63EBA169D}" type="pres">
      <dgm:prSet presAssocID="{3B4021D2-8F83-4B86-BDA2-86E4D1B4252D}" presName="space" presStyleCnt="0"/>
      <dgm:spPr/>
    </dgm:pt>
    <dgm:pt modelId="{498091F6-CF82-2B45-83B2-CC92D8FE9D37}" type="pres">
      <dgm:prSet presAssocID="{0FC91122-7A8B-4FC4-8791-15FD001D4B10}" presName="composite" presStyleCnt="0"/>
      <dgm:spPr/>
    </dgm:pt>
    <dgm:pt modelId="{65A0F7B5-95AE-4C4F-8DB2-284A2A8C8447}" type="pres">
      <dgm:prSet presAssocID="{0FC91122-7A8B-4FC4-8791-15FD001D4B1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0D66177-5A30-BD48-841B-4547B597AE0C}" type="pres">
      <dgm:prSet presAssocID="{0FC91122-7A8B-4FC4-8791-15FD001D4B1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3086A06-14F6-2D40-854B-F3FC02A8BA5F}" type="presOf" srcId="{DEE77065-5665-485A-8754-23DB5FE40FA6}" destId="{E5C8F471-AE0A-664E-AD10-04C86B0F066B}" srcOrd="0" destOrd="0" presId="urn:microsoft.com/office/officeart/2005/8/layout/hList1"/>
    <dgm:cxn modelId="{894FED0F-D8D0-314F-8A5A-373E6AA0405B}" type="presOf" srcId="{EDAEE84E-E165-934E-A7F9-DF03DAAE45C8}" destId="{E18424F3-7846-0C44-BE3F-120B438BC717}" srcOrd="0" destOrd="4" presId="urn:microsoft.com/office/officeart/2005/8/layout/hList1"/>
    <dgm:cxn modelId="{2B0CF610-3B2F-FF46-929E-73AE214FFD76}" srcId="{25BF0EC4-1E78-44D7-85FF-0BA6E088DB32}" destId="{68E0D034-E63D-2140-A6FF-F75A4157F865}" srcOrd="1" destOrd="0" parTransId="{53F7FD53-B22B-A342-9B12-5DC9BAE88CA9}" sibTransId="{12B574D1-2B3B-524F-8FF0-050A5DDA50DA}"/>
    <dgm:cxn modelId="{D3E9F712-D2BB-5844-981E-42385BF678C1}" srcId="{25BF0EC4-1E78-44D7-85FF-0BA6E088DB32}" destId="{D88FF99A-0006-6A4D-B90C-106F042DC63B}" srcOrd="0" destOrd="0" parTransId="{30CCEC73-F44C-F543-BD0D-518E45D70B74}" sibTransId="{28DAE180-F4F5-8641-A188-223FCF6E472C}"/>
    <dgm:cxn modelId="{A3F20A18-82E8-F643-A113-E59FEBDDA8CA}" type="presOf" srcId="{D88FF99A-0006-6A4D-B90C-106F042DC63B}" destId="{E18424F3-7846-0C44-BE3F-120B438BC717}" srcOrd="0" destOrd="1" presId="urn:microsoft.com/office/officeart/2005/8/layout/hList1"/>
    <dgm:cxn modelId="{5C36961E-B7A8-714F-B8BE-E230C8A57DFA}" srcId="{E6491439-C147-4093-BAA1-1576F199155A}" destId="{C38BC84A-1930-C344-BF3B-050E9BDF13CB}" srcOrd="1" destOrd="0" parTransId="{6672C6A5-21B4-5347-B7C5-95C4D4FBA6E6}" sibTransId="{CB59FA08-9D0C-2343-90B8-442D377DABAC}"/>
    <dgm:cxn modelId="{BAEAB621-9A11-424E-9198-9F8EAF85FBCC}" srcId="{04863AF5-E75C-48E1-9FF6-22468BA8A9F2}" destId="{5B1D9D4F-F9EC-427C-8654-6C18C25A8B00}" srcOrd="2" destOrd="0" parTransId="{4F451731-EF10-4E41-A1A7-6785D05936D1}" sibTransId="{8430BB3A-3321-44FB-B652-C3178C821571}"/>
    <dgm:cxn modelId="{E0600628-52A6-4CBE-803E-EC3199B1109C}" srcId="{04863AF5-E75C-48E1-9FF6-22468BA8A9F2}" destId="{466A1B7D-20A5-4E4A-984A-F2C573ECBA5A}" srcOrd="3" destOrd="0" parTransId="{A2EA5294-5D57-4480-9BCF-CCD97A061B9E}" sibTransId="{56096E0F-B876-470A-93E3-2A94720624BA}"/>
    <dgm:cxn modelId="{89D9AC2A-EB4D-0C40-A5E0-FFD2B90C6D6F}" type="presOf" srcId="{C38BC84A-1930-C344-BF3B-050E9BDF13CB}" destId="{4079AB9A-28E0-CD49-9100-26B2B907C870}" srcOrd="0" destOrd="0" presId="urn:microsoft.com/office/officeart/2005/8/layout/hList1"/>
    <dgm:cxn modelId="{177AA92B-DC9A-2F41-8472-36C19A120111}" type="presOf" srcId="{466A1B7D-20A5-4E4A-984A-F2C573ECBA5A}" destId="{E5C8F471-AE0A-664E-AD10-04C86B0F066B}" srcOrd="0" destOrd="3" presId="urn:microsoft.com/office/officeart/2005/8/layout/hList1"/>
    <dgm:cxn modelId="{BA6B812E-7E9D-DE4B-9E3F-1AD51C46A5C0}" type="presOf" srcId="{0FC91122-7A8B-4FC4-8791-15FD001D4B10}" destId="{65A0F7B5-95AE-4C4F-8DB2-284A2A8C8447}" srcOrd="0" destOrd="0" presId="urn:microsoft.com/office/officeart/2005/8/layout/hList1"/>
    <dgm:cxn modelId="{7CB05736-9A6C-44E1-8F05-CCAC4311BF43}" srcId="{0FC91122-7A8B-4FC4-8791-15FD001D4B10}" destId="{19954755-D66F-4676-9DDC-22CADD7EAE46}" srcOrd="2" destOrd="0" parTransId="{CE47E81C-D8EC-4558-8B79-C39C6540610A}" sibTransId="{2464446F-FC6F-4C02-AE5A-A5C3B2B32C26}"/>
    <dgm:cxn modelId="{8B6F363D-A8AD-5344-8FA8-B64FFF02AC86}" type="presOf" srcId="{4D30D07B-BBDE-254F-A5C5-722AD634210B}" destId="{E18424F3-7846-0C44-BE3F-120B438BC717}" srcOrd="0" destOrd="3" presId="urn:microsoft.com/office/officeart/2005/8/layout/hList1"/>
    <dgm:cxn modelId="{B7512745-1985-2741-888E-EA13833500A8}" type="presOf" srcId="{5ECBA5A0-2AFD-42D3-8F01-4726BFB7D912}" destId="{5A7CDAB2-FA10-504F-94E6-45C730AE5092}" srcOrd="0" destOrd="0" presId="urn:microsoft.com/office/officeart/2005/8/layout/hList1"/>
    <dgm:cxn modelId="{E4954148-7BB3-419C-AF6D-7BD9D61497EB}" srcId="{04863AF5-E75C-48E1-9FF6-22468BA8A9F2}" destId="{DEE77065-5665-485A-8754-23DB5FE40FA6}" srcOrd="0" destOrd="0" parTransId="{D74C5079-06C3-46AF-9087-33A07D807234}" sibTransId="{1FCEB06C-E80B-464F-9CE2-D6278D4E6327}"/>
    <dgm:cxn modelId="{A1D1084D-AB27-4F03-8320-AFC3878CB76B}" srcId="{E6491439-C147-4093-BAA1-1576F199155A}" destId="{04863AF5-E75C-48E1-9FF6-22468BA8A9F2}" srcOrd="2" destOrd="0" parTransId="{253F6B09-B07D-48D5-A10F-FD7A1B27FC6E}" sibTransId="{3B4021D2-8F83-4B86-BDA2-86E4D1B4252D}"/>
    <dgm:cxn modelId="{D8CC305C-76C6-404E-B9B2-AA0F881F39E6}" type="presOf" srcId="{6E8B26C9-48CD-49AF-BB22-304D00024A8C}" destId="{50D66177-5A30-BD48-841B-4547B597AE0C}" srcOrd="0" destOrd="0" presId="urn:microsoft.com/office/officeart/2005/8/layout/hList1"/>
    <dgm:cxn modelId="{69FBF55C-FB68-4D4C-91A0-CB692A758B5F}" srcId="{0FC91122-7A8B-4FC4-8791-15FD001D4B10}" destId="{9CC3449D-9423-4F51-AD98-234FD17CA718}" srcOrd="1" destOrd="0" parTransId="{5F9EAB2E-1E32-4E21-81DF-63D5A4C28B59}" sibTransId="{E2951D0D-64BB-4583-A5D5-CFCBE9C96ABD}"/>
    <dgm:cxn modelId="{7E87C65D-2F71-410B-AEC8-71BEEEB9B2A4}" srcId="{E6491439-C147-4093-BAA1-1576F199155A}" destId="{0FC91122-7A8B-4FC4-8791-15FD001D4B10}" srcOrd="3" destOrd="0" parTransId="{353C29E8-FB8F-4D3C-9F43-E54E3331C69B}" sibTransId="{5036DFB9-3357-47ED-8D66-1EF536BBD0EC}"/>
    <dgm:cxn modelId="{153BD46B-DA53-4F40-AF34-1564779AF182}" srcId="{5ECBA5A0-2AFD-42D3-8F01-4726BFB7D912}" destId="{25BF0EC4-1E78-44D7-85FF-0BA6E088DB32}" srcOrd="0" destOrd="0" parTransId="{1ABD8A1C-C6A0-4183-8AE7-C82563C20F2A}" sibTransId="{52E108E3-9DE0-41CC-936A-A9BD0DB264AD}"/>
    <dgm:cxn modelId="{17B5696D-646E-407D-87D6-E59B5DB1D2AB}" srcId="{04863AF5-E75C-48E1-9FF6-22468BA8A9F2}" destId="{62E46CBC-0B12-4541-98BD-8C3A71F22835}" srcOrd="1" destOrd="0" parTransId="{B5591F2F-DDF0-4924-AD08-C5366FAC542D}" sibTransId="{9BDE9AF6-3384-417E-AF7B-51ECFBD41B9C}"/>
    <dgm:cxn modelId="{75313F72-F126-4B74-8AAF-DEB472174DC6}" srcId="{0FC91122-7A8B-4FC4-8791-15FD001D4B10}" destId="{6E8B26C9-48CD-49AF-BB22-304D00024A8C}" srcOrd="0" destOrd="0" parTransId="{CAA8C9F5-0937-4CEA-9FF8-827CAF17AA63}" sibTransId="{8AF83424-EA35-416C-8D41-B664C79C919F}"/>
    <dgm:cxn modelId="{2F9C797F-E0EA-7B4C-B565-67B69278169B}" type="presOf" srcId="{25BF0EC4-1E78-44D7-85FF-0BA6E088DB32}" destId="{E18424F3-7846-0C44-BE3F-120B438BC717}" srcOrd="0" destOrd="0" presId="urn:microsoft.com/office/officeart/2005/8/layout/hList1"/>
    <dgm:cxn modelId="{CF7D7C81-FFD9-9F4A-A81B-14F7B88B5136}" srcId="{25BF0EC4-1E78-44D7-85FF-0BA6E088DB32}" destId="{EDAEE84E-E165-934E-A7F9-DF03DAAE45C8}" srcOrd="3" destOrd="0" parTransId="{9478E079-C06F-6142-B727-8D126EE12338}" sibTransId="{5E541F4F-89EB-674C-85C0-E2BFE8B50E11}"/>
    <dgm:cxn modelId="{967CC684-E8AC-C547-A351-61D225568CB4}" type="presOf" srcId="{19954755-D66F-4676-9DDC-22CADD7EAE46}" destId="{50D66177-5A30-BD48-841B-4547B597AE0C}" srcOrd="0" destOrd="2" presId="urn:microsoft.com/office/officeart/2005/8/layout/hList1"/>
    <dgm:cxn modelId="{B5F947C5-29E3-CD41-A888-A1EE32514D06}" type="presOf" srcId="{E6491439-C147-4093-BAA1-1576F199155A}" destId="{E671EF52-7B44-5B4D-9822-BD630E92B7FE}" srcOrd="0" destOrd="0" presId="urn:microsoft.com/office/officeart/2005/8/layout/hList1"/>
    <dgm:cxn modelId="{63A3C9C8-1E35-9F42-8BAF-BCD000E0AA1D}" type="presOf" srcId="{5B1D9D4F-F9EC-427C-8654-6C18C25A8B00}" destId="{E5C8F471-AE0A-664E-AD10-04C86B0F066B}" srcOrd="0" destOrd="2" presId="urn:microsoft.com/office/officeart/2005/8/layout/hList1"/>
    <dgm:cxn modelId="{AD1D07D0-B14F-C148-802A-C0D4AA812484}" type="presOf" srcId="{62E46CBC-0B12-4541-98BD-8C3A71F22835}" destId="{E5C8F471-AE0A-664E-AD10-04C86B0F066B}" srcOrd="0" destOrd="1" presId="urn:microsoft.com/office/officeart/2005/8/layout/hList1"/>
    <dgm:cxn modelId="{84DBADD7-CA7D-7C46-A33A-BFE8DE5882D2}" type="presOf" srcId="{68E0D034-E63D-2140-A6FF-F75A4157F865}" destId="{E18424F3-7846-0C44-BE3F-120B438BC717}" srcOrd="0" destOrd="2" presId="urn:microsoft.com/office/officeart/2005/8/layout/hList1"/>
    <dgm:cxn modelId="{2AB87AE0-BAFF-684B-9674-A4E9F6EEB329}" type="presOf" srcId="{9CC3449D-9423-4F51-AD98-234FD17CA718}" destId="{50D66177-5A30-BD48-841B-4547B597AE0C}" srcOrd="0" destOrd="1" presId="urn:microsoft.com/office/officeart/2005/8/layout/hList1"/>
    <dgm:cxn modelId="{E80AFFE3-E88C-2147-B5D0-EED65DF1CFDE}" srcId="{25BF0EC4-1E78-44D7-85FF-0BA6E088DB32}" destId="{4D30D07B-BBDE-254F-A5C5-722AD634210B}" srcOrd="2" destOrd="0" parTransId="{66B10D47-6B05-F14C-A7B1-1F0CFF02E9FD}" sibTransId="{921C8948-6528-4E44-9CDD-F351080AFED2}"/>
    <dgm:cxn modelId="{590CD2E8-0453-BB49-86EC-D25C1BC7F897}" type="presOf" srcId="{04863AF5-E75C-48E1-9FF6-22468BA8A9F2}" destId="{9AAC275C-0BC0-F743-8346-4F2368B4F4DB}" srcOrd="0" destOrd="0" presId="urn:microsoft.com/office/officeart/2005/8/layout/hList1"/>
    <dgm:cxn modelId="{3FFDC3EF-2E79-4E91-AD38-B6E9EDE3CB53}" srcId="{E6491439-C147-4093-BAA1-1576F199155A}" destId="{5ECBA5A0-2AFD-42D3-8F01-4726BFB7D912}" srcOrd="0" destOrd="0" parTransId="{5961E8B2-D7A8-46EE-A768-0C38E6CD16D8}" sibTransId="{EED7820F-8048-4E90-92E4-97590D92F013}"/>
    <dgm:cxn modelId="{949712AB-FB44-F74B-B9A5-F3546FBDE784}" type="presParOf" srcId="{E671EF52-7B44-5B4D-9822-BD630E92B7FE}" destId="{F9B3EC61-9FA9-9040-BA9E-D742FA621C54}" srcOrd="0" destOrd="0" presId="urn:microsoft.com/office/officeart/2005/8/layout/hList1"/>
    <dgm:cxn modelId="{38DDF35F-AE62-134C-95A5-EC9D33434760}" type="presParOf" srcId="{F9B3EC61-9FA9-9040-BA9E-D742FA621C54}" destId="{5A7CDAB2-FA10-504F-94E6-45C730AE5092}" srcOrd="0" destOrd="0" presId="urn:microsoft.com/office/officeart/2005/8/layout/hList1"/>
    <dgm:cxn modelId="{7876206B-09BB-4541-A97F-0EB36AA3F1E6}" type="presParOf" srcId="{F9B3EC61-9FA9-9040-BA9E-D742FA621C54}" destId="{E18424F3-7846-0C44-BE3F-120B438BC717}" srcOrd="1" destOrd="0" presId="urn:microsoft.com/office/officeart/2005/8/layout/hList1"/>
    <dgm:cxn modelId="{3AFC0CEA-550E-4342-913F-DD7CAC6E3BB7}" type="presParOf" srcId="{E671EF52-7B44-5B4D-9822-BD630E92B7FE}" destId="{61B03B56-AD6B-A142-8826-3E8D7D563007}" srcOrd="1" destOrd="0" presId="urn:microsoft.com/office/officeart/2005/8/layout/hList1"/>
    <dgm:cxn modelId="{CDCCBD15-BD1A-D144-A1E5-787B08CE90E5}" type="presParOf" srcId="{E671EF52-7B44-5B4D-9822-BD630E92B7FE}" destId="{4C5A2D17-C7BB-6C43-9442-5D5B4800EE9C}" srcOrd="2" destOrd="0" presId="urn:microsoft.com/office/officeart/2005/8/layout/hList1"/>
    <dgm:cxn modelId="{9D135AF4-CBAD-0C45-92AC-91DBC76457A2}" type="presParOf" srcId="{4C5A2D17-C7BB-6C43-9442-5D5B4800EE9C}" destId="{4079AB9A-28E0-CD49-9100-26B2B907C870}" srcOrd="0" destOrd="0" presId="urn:microsoft.com/office/officeart/2005/8/layout/hList1"/>
    <dgm:cxn modelId="{D78C0DE8-BA78-354E-8F0A-13748E638A3F}" type="presParOf" srcId="{4C5A2D17-C7BB-6C43-9442-5D5B4800EE9C}" destId="{5C179963-245A-DD43-A876-3635CCF08DF2}" srcOrd="1" destOrd="0" presId="urn:microsoft.com/office/officeart/2005/8/layout/hList1"/>
    <dgm:cxn modelId="{C5A238EB-10F7-6B45-8491-1770A5B7F5C0}" type="presParOf" srcId="{E671EF52-7B44-5B4D-9822-BD630E92B7FE}" destId="{372F03E5-FBD7-4043-8664-456BFF0EF824}" srcOrd="3" destOrd="0" presId="urn:microsoft.com/office/officeart/2005/8/layout/hList1"/>
    <dgm:cxn modelId="{6B7B5CE2-2082-A348-A590-15F71F951313}" type="presParOf" srcId="{E671EF52-7B44-5B4D-9822-BD630E92B7FE}" destId="{FBFAD42D-8C05-9244-8BC0-62DC8835EB88}" srcOrd="4" destOrd="0" presId="urn:microsoft.com/office/officeart/2005/8/layout/hList1"/>
    <dgm:cxn modelId="{FA50538C-F444-E746-B288-6C24C8E56C99}" type="presParOf" srcId="{FBFAD42D-8C05-9244-8BC0-62DC8835EB88}" destId="{9AAC275C-0BC0-F743-8346-4F2368B4F4DB}" srcOrd="0" destOrd="0" presId="urn:microsoft.com/office/officeart/2005/8/layout/hList1"/>
    <dgm:cxn modelId="{D05299B5-7FA3-6449-A6F0-6FAD6302792E}" type="presParOf" srcId="{FBFAD42D-8C05-9244-8BC0-62DC8835EB88}" destId="{E5C8F471-AE0A-664E-AD10-04C86B0F066B}" srcOrd="1" destOrd="0" presId="urn:microsoft.com/office/officeart/2005/8/layout/hList1"/>
    <dgm:cxn modelId="{CA619296-759D-2B4A-9EE5-5842643A0EB7}" type="presParOf" srcId="{E671EF52-7B44-5B4D-9822-BD630E92B7FE}" destId="{8CD93626-FCDD-744A-9E42-9BE63EBA169D}" srcOrd="5" destOrd="0" presId="urn:microsoft.com/office/officeart/2005/8/layout/hList1"/>
    <dgm:cxn modelId="{EEE1DA64-DC51-D344-81C7-7A473FB4F9C8}" type="presParOf" srcId="{E671EF52-7B44-5B4D-9822-BD630E92B7FE}" destId="{498091F6-CF82-2B45-83B2-CC92D8FE9D37}" srcOrd="6" destOrd="0" presId="urn:microsoft.com/office/officeart/2005/8/layout/hList1"/>
    <dgm:cxn modelId="{7D9BA567-C9A9-C940-80CD-2F9C3414FDF9}" type="presParOf" srcId="{498091F6-CF82-2B45-83B2-CC92D8FE9D37}" destId="{65A0F7B5-95AE-4C4F-8DB2-284A2A8C8447}" srcOrd="0" destOrd="0" presId="urn:microsoft.com/office/officeart/2005/8/layout/hList1"/>
    <dgm:cxn modelId="{55D99928-2A56-D84B-B9FC-DF44501653BE}" type="presParOf" srcId="{498091F6-CF82-2B45-83B2-CC92D8FE9D37}" destId="{50D66177-5A30-BD48-841B-4547B597AE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AE7B6-542F-E44D-8293-91D70D68FC58}">
      <dsp:nvSpPr>
        <dsp:cNvPr id="0" name=""/>
        <dsp:cNvSpPr/>
      </dsp:nvSpPr>
      <dsp:spPr>
        <a:xfrm>
          <a:off x="5334" y="729691"/>
          <a:ext cx="2111338" cy="63340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08" tIns="78208" rIns="78208" bIns="782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MANAGEMENT</a:t>
          </a:r>
        </a:p>
      </dsp:txBody>
      <dsp:txXfrm>
        <a:off x="195354" y="729691"/>
        <a:ext cx="1731298" cy="633401"/>
      </dsp:txXfrm>
    </dsp:sp>
    <dsp:sp modelId="{5B944353-5EE8-174C-9726-1C231FAE0F06}">
      <dsp:nvSpPr>
        <dsp:cNvPr id="0" name=""/>
        <dsp:cNvSpPr/>
      </dsp:nvSpPr>
      <dsp:spPr>
        <a:xfrm>
          <a:off x="5334" y="1363092"/>
          <a:ext cx="1921318" cy="1555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27" tIns="151827" rIns="151827" bIns="30365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GITHUB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JIRA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VS Code</a:t>
          </a:r>
        </a:p>
      </dsp:txBody>
      <dsp:txXfrm>
        <a:off x="5334" y="1363092"/>
        <a:ext cx="1921318" cy="1555672"/>
      </dsp:txXfrm>
    </dsp:sp>
    <dsp:sp modelId="{A53FE2F8-0AA4-2249-B102-45CFD25395B8}">
      <dsp:nvSpPr>
        <dsp:cNvPr id="0" name=""/>
        <dsp:cNvSpPr/>
      </dsp:nvSpPr>
      <dsp:spPr>
        <a:xfrm>
          <a:off x="2085294" y="729691"/>
          <a:ext cx="2111338" cy="63340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08" tIns="78208" rIns="78208" bIns="782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FRONTEND</a:t>
          </a:r>
        </a:p>
      </dsp:txBody>
      <dsp:txXfrm>
        <a:off x="2275314" y="729691"/>
        <a:ext cx="1731298" cy="633401"/>
      </dsp:txXfrm>
    </dsp:sp>
    <dsp:sp modelId="{6F1A432B-D752-0849-B81D-56394FB3A7C0}">
      <dsp:nvSpPr>
        <dsp:cNvPr id="0" name=""/>
        <dsp:cNvSpPr/>
      </dsp:nvSpPr>
      <dsp:spPr>
        <a:xfrm>
          <a:off x="2085294" y="1363092"/>
          <a:ext cx="1921318" cy="1555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27" tIns="151827" rIns="151827" bIns="30365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Html/css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Jquery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Jquery-ui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Javascript</a:t>
          </a:r>
        </a:p>
      </dsp:txBody>
      <dsp:txXfrm>
        <a:off x="2085294" y="1363092"/>
        <a:ext cx="1921318" cy="1555672"/>
      </dsp:txXfrm>
    </dsp:sp>
    <dsp:sp modelId="{0E0ED69E-A1AB-0A47-8ECF-787D237BC626}">
      <dsp:nvSpPr>
        <dsp:cNvPr id="0" name=""/>
        <dsp:cNvSpPr/>
      </dsp:nvSpPr>
      <dsp:spPr>
        <a:xfrm>
          <a:off x="4165254" y="729691"/>
          <a:ext cx="2111338" cy="63340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08" tIns="78208" rIns="78208" bIns="782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BACKEND</a:t>
          </a:r>
        </a:p>
      </dsp:txBody>
      <dsp:txXfrm>
        <a:off x="4355274" y="729691"/>
        <a:ext cx="1731298" cy="633401"/>
      </dsp:txXfrm>
    </dsp:sp>
    <dsp:sp modelId="{DD1B9856-1E05-E046-9603-C607C23DAE92}">
      <dsp:nvSpPr>
        <dsp:cNvPr id="0" name=""/>
        <dsp:cNvSpPr/>
      </dsp:nvSpPr>
      <dsp:spPr>
        <a:xfrm>
          <a:off x="4165254" y="1363092"/>
          <a:ext cx="1921318" cy="1555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27" tIns="151827" rIns="151827" bIns="30365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Nodejs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MeteorJs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mongodb</a:t>
          </a:r>
        </a:p>
      </dsp:txBody>
      <dsp:txXfrm>
        <a:off x="4165254" y="1363092"/>
        <a:ext cx="1921318" cy="1555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A216D-2EC1-1E4C-AFB1-ACBF7B4D8D54}">
      <dsp:nvSpPr>
        <dsp:cNvPr id="0" name=""/>
        <dsp:cNvSpPr/>
      </dsp:nvSpPr>
      <dsp:spPr>
        <a:xfrm>
          <a:off x="0" y="62285"/>
          <a:ext cx="4210982" cy="17176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819" tIns="166624" rIns="326819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b="1" kern="1200" dirty="0">
              <a:latin typeface="Garamond" panose="02020404030301010803" pitchFamily="18" charset="0"/>
            </a:rPr>
            <a:t>Advantage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Easy to use and learn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Impressive web client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End-to-End secure over ssh or https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opensource and or pay account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Simple CLI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800" kern="1200" dirty="0">
            <a:latin typeface="Garamond" panose="02020404030301010803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b="1" kern="1200" dirty="0">
              <a:latin typeface="Garamond" panose="02020404030301010803" pitchFamily="18" charset="0"/>
            </a:rPr>
            <a:t>Disadvantage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Require some advance knowledge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Pay account is higher than competitor</a:t>
          </a:r>
        </a:p>
      </dsp:txBody>
      <dsp:txXfrm>
        <a:off x="0" y="62285"/>
        <a:ext cx="4210982" cy="1717632"/>
      </dsp:txXfrm>
    </dsp:sp>
    <dsp:sp modelId="{98F2A3AB-EEC7-4C4B-9A4B-997F01760FC7}">
      <dsp:nvSpPr>
        <dsp:cNvPr id="0" name=""/>
        <dsp:cNvSpPr/>
      </dsp:nvSpPr>
      <dsp:spPr>
        <a:xfrm>
          <a:off x="192648" y="0"/>
          <a:ext cx="2947687" cy="3658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6" tIns="0" rIns="111416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Github</a:t>
          </a:r>
          <a:endParaRPr lang="en-US" sz="800" kern="1200" dirty="0"/>
        </a:p>
      </dsp:txBody>
      <dsp:txXfrm>
        <a:off x="210507" y="17859"/>
        <a:ext cx="2911969" cy="330128"/>
      </dsp:txXfrm>
    </dsp:sp>
    <dsp:sp modelId="{AE4B5EA2-3AB9-3A43-BEFA-0A1083C0394B}">
      <dsp:nvSpPr>
        <dsp:cNvPr id="0" name=""/>
        <dsp:cNvSpPr/>
      </dsp:nvSpPr>
      <dsp:spPr>
        <a:xfrm>
          <a:off x="0" y="2015659"/>
          <a:ext cx="4210982" cy="14290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52042"/>
              <a:satOff val="67"/>
              <a:lumOff val="-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819" tIns="166624" rIns="326819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800" b="1" kern="1200" dirty="0">
            <a:latin typeface="Garamond" panose="02020404030301010803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b="1" kern="1200" dirty="0">
              <a:latin typeface="Garamond" panose="02020404030301010803" pitchFamily="18" charset="0"/>
            </a:rPr>
            <a:t>Advantage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Multi users with collaboration, level access and information sharing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Easy to document project and coordinate tasks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Lots of reporting features with real-time communication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Garamond" panose="02020404030301010803" pitchFamily="18" charset="0"/>
            </a:rPr>
            <a:t> Customizable and has plugin integration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>
            <a:latin typeface="Garamond" panose="02020404030301010803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b="1" kern="1200" dirty="0">
              <a:latin typeface="Garamond" panose="02020404030301010803" pitchFamily="18" charset="0"/>
            </a:rPr>
            <a:t>Disadvantage</a:t>
          </a:r>
          <a:endParaRPr lang="en-US" sz="800" kern="1200" dirty="0">
            <a:latin typeface="Garamond" panose="02020404030301010803" pitchFamily="18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>
              <a:latin typeface="Garamond" panose="02020404030301010803" pitchFamily="18" charset="0"/>
            </a:rPr>
            <a:t>Cost a bit high to purchase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>
              <a:latin typeface="Garamond" panose="02020404030301010803" pitchFamily="18" charset="0"/>
            </a:rPr>
            <a:t>To many functions, could get lost</a:t>
          </a:r>
        </a:p>
      </dsp:txBody>
      <dsp:txXfrm>
        <a:off x="0" y="2015659"/>
        <a:ext cx="4210982" cy="1429005"/>
      </dsp:txXfrm>
    </dsp:sp>
    <dsp:sp modelId="{039FECDA-F238-6340-9B30-AC514F5E708E}">
      <dsp:nvSpPr>
        <dsp:cNvPr id="0" name=""/>
        <dsp:cNvSpPr/>
      </dsp:nvSpPr>
      <dsp:spPr>
        <a:xfrm>
          <a:off x="253410" y="1866347"/>
          <a:ext cx="2947687" cy="339544"/>
        </a:xfrm>
        <a:prstGeom prst="roundRect">
          <a:avLst/>
        </a:prstGeom>
        <a:solidFill>
          <a:schemeClr val="accent2">
            <a:hueOff val="752042"/>
            <a:satOff val="67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6" tIns="0" rIns="111416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Jira</a:t>
          </a:r>
        </a:p>
      </dsp:txBody>
      <dsp:txXfrm>
        <a:off x="269985" y="1882922"/>
        <a:ext cx="2914537" cy="306394"/>
      </dsp:txXfrm>
    </dsp:sp>
    <dsp:sp modelId="{F8C9A94F-FA82-8249-8A15-03CDF2A8E2A5}">
      <dsp:nvSpPr>
        <dsp:cNvPr id="0" name=""/>
        <dsp:cNvSpPr/>
      </dsp:nvSpPr>
      <dsp:spPr>
        <a:xfrm>
          <a:off x="0" y="3626272"/>
          <a:ext cx="4210982" cy="14071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04085"/>
              <a:satOff val="134"/>
              <a:lumOff val="-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819" tIns="166624" rIns="326819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b="1" kern="1200" dirty="0">
              <a:latin typeface="Garamond" panose="02020404030301010803" pitchFamily="18" charset="0"/>
            </a:rPr>
            <a:t>Advantage</a:t>
          </a:r>
          <a:endParaRPr lang="en-US" sz="800" kern="1200" dirty="0">
            <a:latin typeface="Garamond" panose="02020404030301010803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b="0" i="0" kern="1200" dirty="0">
              <a:latin typeface="Garamond" panose="02020404030301010803" pitchFamily="18" charset="0"/>
            </a:rPr>
            <a:t>Versatility to use with such as editing and viewing markdown files</a:t>
          </a:r>
          <a:endParaRPr lang="en-US" sz="800" b="0" kern="1200" dirty="0">
            <a:latin typeface="Garamond" panose="02020404030301010803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b="0" kern="1200" dirty="0">
              <a:latin typeface="Garamond" panose="02020404030301010803" pitchFamily="18" charset="0"/>
            </a:rPr>
            <a:t>Speed with l</a:t>
          </a:r>
          <a:r>
            <a:rPr lang="en-US" sz="800" b="0" i="0" kern="1200" dirty="0">
              <a:latin typeface="Garamond" panose="02020404030301010803" pitchFamily="18" charset="0"/>
            </a:rPr>
            <a:t>ightweight editor that starts as a basic text editor, making it faster and more responsive</a:t>
          </a:r>
          <a:endParaRPr lang="en-US" sz="800" b="0" kern="1200" dirty="0">
            <a:latin typeface="Garamond" panose="02020404030301010803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b="0" i="0" kern="1200" dirty="0">
              <a:latin typeface="Garamond" panose="02020404030301010803" pitchFamily="18" charset="0"/>
            </a:rPr>
            <a:t>Cost-effective for freelance developers and smaller teams</a:t>
          </a:r>
          <a:endParaRPr lang="en-US" sz="800" b="0" kern="1200" dirty="0">
            <a:latin typeface="Garamond" panose="02020404030301010803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b="0" kern="1200" dirty="0">
              <a:latin typeface="Garamond" panose="02020404030301010803" pitchFamily="18" charset="0"/>
            </a:rPr>
            <a:t>Easy Plugin Extension with </a:t>
          </a:r>
          <a:r>
            <a:rPr lang="en-US" sz="800" b="0" i="0" kern="1200" dirty="0">
              <a:latin typeface="Garamond" panose="02020404030301010803" pitchFamily="18" charset="0"/>
            </a:rPr>
            <a:t>including IntelliSense, debugging, Git integration, and a highly customizable interface</a:t>
          </a:r>
          <a:endParaRPr lang="en-US" sz="800" b="0" kern="1200" dirty="0">
            <a:latin typeface="Garamond" panose="02020404030301010803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latin typeface="Garamond" panose="02020404030301010803" pitchFamily="18" charset="0"/>
            </a:rPr>
            <a:t>Development operations with development operations like debugging, task running, and version control.</a:t>
          </a:r>
          <a:endParaRPr lang="en-US" sz="800" b="0" kern="1200" dirty="0">
            <a:latin typeface="Garamond" panose="02020404030301010803" pitchFamily="18" charset="0"/>
          </a:endParaRPr>
        </a:p>
      </dsp:txBody>
      <dsp:txXfrm>
        <a:off x="0" y="3626272"/>
        <a:ext cx="4210982" cy="1407182"/>
      </dsp:txXfrm>
    </dsp:sp>
    <dsp:sp modelId="{4D928644-76C9-1743-BFC9-146616A8E179}">
      <dsp:nvSpPr>
        <dsp:cNvPr id="0" name=""/>
        <dsp:cNvSpPr/>
      </dsp:nvSpPr>
      <dsp:spPr>
        <a:xfrm>
          <a:off x="199874" y="3503830"/>
          <a:ext cx="2947687" cy="273161"/>
        </a:xfrm>
        <a:prstGeom prst="roundRect">
          <a:avLst/>
        </a:prstGeom>
        <a:solidFill>
          <a:schemeClr val="accent2">
            <a:hueOff val="1504085"/>
            <a:satOff val="134"/>
            <a:lumOff val="-1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6" tIns="0" rIns="111416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VS Code</a:t>
          </a:r>
        </a:p>
      </dsp:txBody>
      <dsp:txXfrm>
        <a:off x="213209" y="3517165"/>
        <a:ext cx="2921017" cy="246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A216D-2EC1-1E4C-AFB1-ACBF7B4D8D54}">
      <dsp:nvSpPr>
        <dsp:cNvPr id="0" name=""/>
        <dsp:cNvSpPr/>
      </dsp:nvSpPr>
      <dsp:spPr>
        <a:xfrm>
          <a:off x="0" y="197038"/>
          <a:ext cx="4210982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819" tIns="104140" rIns="326819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00" kern="1200" dirty="0"/>
            <a:t>Advantage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 Easy to use and learn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Impressive web client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End-to-End secure over ssh or https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opensource and or pay account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Simple CLI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00" kern="1200" dirty="0"/>
            <a:t>Advantage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 Easy to use and learn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Impressive web client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End-to-End secure over ssh or https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opensource and or pay account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Simple CLI</a:t>
          </a:r>
        </a:p>
      </dsp:txBody>
      <dsp:txXfrm>
        <a:off x="0" y="197038"/>
        <a:ext cx="4210982" cy="1102500"/>
      </dsp:txXfrm>
    </dsp:sp>
    <dsp:sp modelId="{98F2A3AB-EEC7-4C4B-9A4B-997F01760FC7}">
      <dsp:nvSpPr>
        <dsp:cNvPr id="0" name=""/>
        <dsp:cNvSpPr/>
      </dsp:nvSpPr>
      <dsp:spPr>
        <a:xfrm>
          <a:off x="222139" y="0"/>
          <a:ext cx="2947687" cy="3585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6" tIns="0" rIns="111416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Github</a:t>
          </a:r>
          <a:endParaRPr lang="en-US" sz="500" kern="1200" dirty="0"/>
        </a:p>
      </dsp:txBody>
      <dsp:txXfrm>
        <a:off x="239641" y="17502"/>
        <a:ext cx="2912683" cy="323523"/>
      </dsp:txXfrm>
    </dsp:sp>
    <dsp:sp modelId="{AE4B5EA2-3AB9-3A43-BEFA-0A1083C0394B}">
      <dsp:nvSpPr>
        <dsp:cNvPr id="0" name=""/>
        <dsp:cNvSpPr/>
      </dsp:nvSpPr>
      <dsp:spPr>
        <a:xfrm>
          <a:off x="0" y="1844634"/>
          <a:ext cx="4210982" cy="1654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01362"/>
              <a:satOff val="45"/>
              <a:lumOff val="-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819" tIns="104140" rIns="326819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00" kern="1200"/>
            <a:t>Advantage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Multi web users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Impressive web client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End-to-End secure over ssh or https</a:t>
          </a:r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opensource and or pay account</a:t>
          </a:r>
        </a:p>
      </dsp:txBody>
      <dsp:txXfrm>
        <a:off x="0" y="1844634"/>
        <a:ext cx="4210982" cy="1654807"/>
      </dsp:txXfrm>
    </dsp:sp>
    <dsp:sp modelId="{039FECDA-F238-6340-9B30-AC514F5E708E}">
      <dsp:nvSpPr>
        <dsp:cNvPr id="0" name=""/>
        <dsp:cNvSpPr/>
      </dsp:nvSpPr>
      <dsp:spPr>
        <a:xfrm>
          <a:off x="210549" y="1770834"/>
          <a:ext cx="2947687" cy="147599"/>
        </a:xfrm>
        <a:prstGeom prst="roundRect">
          <a:avLst/>
        </a:prstGeom>
        <a:solidFill>
          <a:schemeClr val="accent2">
            <a:hueOff val="501362"/>
            <a:satOff val="45"/>
            <a:lumOff val="-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6" tIns="0" rIns="111416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Jira</a:t>
          </a:r>
        </a:p>
      </dsp:txBody>
      <dsp:txXfrm>
        <a:off x="217754" y="1778039"/>
        <a:ext cx="2933277" cy="133189"/>
      </dsp:txXfrm>
    </dsp:sp>
    <dsp:sp modelId="{F8C9A94F-FA82-8249-8A15-03CDF2A8E2A5}">
      <dsp:nvSpPr>
        <dsp:cNvPr id="0" name=""/>
        <dsp:cNvSpPr/>
      </dsp:nvSpPr>
      <dsp:spPr>
        <a:xfrm>
          <a:off x="0" y="3600242"/>
          <a:ext cx="4210982" cy="45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02723"/>
              <a:satOff val="89"/>
              <a:lumOff val="-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819" tIns="104140" rIns="326819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Html/css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Jquery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Jquery-ui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Javascript</a:t>
          </a:r>
        </a:p>
      </dsp:txBody>
      <dsp:txXfrm>
        <a:off x="0" y="3600242"/>
        <a:ext cx="4210982" cy="456750"/>
      </dsp:txXfrm>
    </dsp:sp>
    <dsp:sp modelId="{4D928644-76C9-1743-BFC9-146616A8E179}">
      <dsp:nvSpPr>
        <dsp:cNvPr id="0" name=""/>
        <dsp:cNvSpPr/>
      </dsp:nvSpPr>
      <dsp:spPr>
        <a:xfrm>
          <a:off x="210549" y="3526442"/>
          <a:ext cx="2947687" cy="147599"/>
        </a:xfrm>
        <a:prstGeom prst="roundRect">
          <a:avLst/>
        </a:prstGeom>
        <a:solidFill>
          <a:schemeClr val="accent2">
            <a:hueOff val="1002723"/>
            <a:satOff val="89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6" tIns="0" rIns="111416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FRONTEND</a:t>
          </a:r>
        </a:p>
      </dsp:txBody>
      <dsp:txXfrm>
        <a:off x="217754" y="3533647"/>
        <a:ext cx="2933277" cy="133189"/>
      </dsp:txXfrm>
    </dsp:sp>
    <dsp:sp modelId="{1DE58F3C-8905-4245-AFB1-D61D0D5B37B4}">
      <dsp:nvSpPr>
        <dsp:cNvPr id="0" name=""/>
        <dsp:cNvSpPr/>
      </dsp:nvSpPr>
      <dsp:spPr>
        <a:xfrm>
          <a:off x="0" y="4157792"/>
          <a:ext cx="421098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04085"/>
              <a:satOff val="134"/>
              <a:lumOff val="-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819" tIns="104140" rIns="326819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Nodejs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Meteorjs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mongodb</a:t>
          </a:r>
        </a:p>
      </dsp:txBody>
      <dsp:txXfrm>
        <a:off x="0" y="4157792"/>
        <a:ext cx="4210982" cy="378000"/>
      </dsp:txXfrm>
    </dsp:sp>
    <dsp:sp modelId="{45BE4E6A-7447-2947-9B28-2634AF027DE6}">
      <dsp:nvSpPr>
        <dsp:cNvPr id="0" name=""/>
        <dsp:cNvSpPr/>
      </dsp:nvSpPr>
      <dsp:spPr>
        <a:xfrm>
          <a:off x="210549" y="4083992"/>
          <a:ext cx="2947687" cy="147599"/>
        </a:xfrm>
        <a:prstGeom prst="roundRect">
          <a:avLst/>
        </a:prstGeom>
        <a:solidFill>
          <a:schemeClr val="accent2">
            <a:hueOff val="1504085"/>
            <a:satOff val="134"/>
            <a:lumOff val="-1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6" tIns="0" rIns="111416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BACKEND</a:t>
          </a:r>
        </a:p>
      </dsp:txBody>
      <dsp:txXfrm>
        <a:off x="217754" y="4091197"/>
        <a:ext cx="2933277" cy="133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DAB2-FA10-504F-94E6-45C730AE5092}">
      <dsp:nvSpPr>
        <dsp:cNvPr id="0" name=""/>
        <dsp:cNvSpPr/>
      </dsp:nvSpPr>
      <dsp:spPr>
        <a:xfrm>
          <a:off x="3781" y="146011"/>
          <a:ext cx="2273944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Github</a:t>
          </a:r>
          <a:endParaRPr lang="en-US" sz="1800" kern="1200" dirty="0"/>
        </a:p>
      </dsp:txBody>
      <dsp:txXfrm>
        <a:off x="3781" y="146011"/>
        <a:ext cx="2273944" cy="518400"/>
      </dsp:txXfrm>
    </dsp:sp>
    <dsp:sp modelId="{E18424F3-7846-0C44-BE3F-120B438BC717}">
      <dsp:nvSpPr>
        <dsp:cNvPr id="0" name=""/>
        <dsp:cNvSpPr/>
      </dsp:nvSpPr>
      <dsp:spPr>
        <a:xfrm>
          <a:off x="3781" y="664411"/>
          <a:ext cx="2273944" cy="29151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Advantage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Easy to use and learn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Impressive web client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End-to-End secure over ssh or https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opensource and or pay account</a:t>
          </a:r>
        </a:p>
      </dsp:txBody>
      <dsp:txXfrm>
        <a:off x="3781" y="664411"/>
        <a:ext cx="2273944" cy="2915189"/>
      </dsp:txXfrm>
    </dsp:sp>
    <dsp:sp modelId="{4079AB9A-28E0-CD49-9100-26B2B907C870}">
      <dsp:nvSpPr>
        <dsp:cNvPr id="0" name=""/>
        <dsp:cNvSpPr/>
      </dsp:nvSpPr>
      <dsp:spPr>
        <a:xfrm>
          <a:off x="2596078" y="146011"/>
          <a:ext cx="2273944" cy="518400"/>
        </a:xfrm>
        <a:prstGeom prst="rect">
          <a:avLst/>
        </a:prstGeom>
        <a:solidFill>
          <a:schemeClr val="accent2">
            <a:hueOff val="501362"/>
            <a:satOff val="45"/>
            <a:lumOff val="-66"/>
            <a:alphaOff val="0"/>
          </a:schemeClr>
        </a:solidFill>
        <a:ln w="12700" cap="flat" cmpd="sng" algn="ctr">
          <a:solidFill>
            <a:schemeClr val="accent2">
              <a:hueOff val="501362"/>
              <a:satOff val="45"/>
              <a:lumOff val="-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Jira</a:t>
          </a:r>
        </a:p>
      </dsp:txBody>
      <dsp:txXfrm>
        <a:off x="2596078" y="146011"/>
        <a:ext cx="2273944" cy="518400"/>
      </dsp:txXfrm>
    </dsp:sp>
    <dsp:sp modelId="{5C179963-245A-DD43-A876-3635CCF08DF2}">
      <dsp:nvSpPr>
        <dsp:cNvPr id="0" name=""/>
        <dsp:cNvSpPr/>
      </dsp:nvSpPr>
      <dsp:spPr>
        <a:xfrm>
          <a:off x="2596078" y="664411"/>
          <a:ext cx="2273944" cy="2915189"/>
        </a:xfrm>
        <a:prstGeom prst="rect">
          <a:avLst/>
        </a:prstGeom>
        <a:solidFill>
          <a:schemeClr val="accent2">
            <a:tint val="40000"/>
            <a:alpha val="90000"/>
            <a:hueOff val="357718"/>
            <a:satOff val="26"/>
            <a:lumOff val="-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57718"/>
              <a:satOff val="26"/>
              <a:lumOff val="-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C275C-0BC0-F743-8346-4F2368B4F4DB}">
      <dsp:nvSpPr>
        <dsp:cNvPr id="0" name=""/>
        <dsp:cNvSpPr/>
      </dsp:nvSpPr>
      <dsp:spPr>
        <a:xfrm>
          <a:off x="5188376" y="146011"/>
          <a:ext cx="2273944" cy="518400"/>
        </a:xfrm>
        <a:prstGeom prst="rect">
          <a:avLst/>
        </a:prstGeom>
        <a:solidFill>
          <a:schemeClr val="accent2">
            <a:hueOff val="1002723"/>
            <a:satOff val="89"/>
            <a:lumOff val="-131"/>
            <a:alphaOff val="0"/>
          </a:schemeClr>
        </a:solidFill>
        <a:ln w="12700" cap="flat" cmpd="sng" algn="ctr">
          <a:solidFill>
            <a:schemeClr val="accent2">
              <a:hueOff val="1002723"/>
              <a:satOff val="89"/>
              <a:lumOff val="-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FRONTEND</a:t>
          </a:r>
        </a:p>
      </dsp:txBody>
      <dsp:txXfrm>
        <a:off x="5188376" y="146011"/>
        <a:ext cx="2273944" cy="518400"/>
      </dsp:txXfrm>
    </dsp:sp>
    <dsp:sp modelId="{E5C8F471-AE0A-664E-AD10-04C86B0F066B}">
      <dsp:nvSpPr>
        <dsp:cNvPr id="0" name=""/>
        <dsp:cNvSpPr/>
      </dsp:nvSpPr>
      <dsp:spPr>
        <a:xfrm>
          <a:off x="5188376" y="664411"/>
          <a:ext cx="2273944" cy="2915189"/>
        </a:xfrm>
        <a:prstGeom prst="rect">
          <a:avLst/>
        </a:prstGeom>
        <a:solidFill>
          <a:schemeClr val="accent2">
            <a:tint val="40000"/>
            <a:alpha val="90000"/>
            <a:hueOff val="715436"/>
            <a:satOff val="53"/>
            <a:lumOff val="-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15436"/>
              <a:satOff val="53"/>
              <a:lumOff val="-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Html/css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Jquery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Jquery-ui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Javascript</a:t>
          </a:r>
        </a:p>
      </dsp:txBody>
      <dsp:txXfrm>
        <a:off x="5188376" y="664411"/>
        <a:ext cx="2273944" cy="2915189"/>
      </dsp:txXfrm>
    </dsp:sp>
    <dsp:sp modelId="{65A0F7B5-95AE-4C4F-8DB2-284A2A8C8447}">
      <dsp:nvSpPr>
        <dsp:cNvPr id="0" name=""/>
        <dsp:cNvSpPr/>
      </dsp:nvSpPr>
      <dsp:spPr>
        <a:xfrm>
          <a:off x="7780673" y="146011"/>
          <a:ext cx="2273944" cy="518400"/>
        </a:xfrm>
        <a:prstGeom prst="rect">
          <a:avLst/>
        </a:prstGeom>
        <a:solidFill>
          <a:schemeClr val="accent2">
            <a:hueOff val="1504085"/>
            <a:satOff val="134"/>
            <a:lumOff val="-197"/>
            <a:alphaOff val="0"/>
          </a:schemeClr>
        </a:solidFill>
        <a:ln w="12700" cap="flat" cmpd="sng" algn="ctr">
          <a:solidFill>
            <a:schemeClr val="accent2">
              <a:hueOff val="1504085"/>
              <a:satOff val="134"/>
              <a:lumOff val="-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BACKEND</a:t>
          </a:r>
        </a:p>
      </dsp:txBody>
      <dsp:txXfrm>
        <a:off x="7780673" y="146011"/>
        <a:ext cx="2273944" cy="518400"/>
      </dsp:txXfrm>
    </dsp:sp>
    <dsp:sp modelId="{50D66177-5A30-BD48-841B-4547B597AE0C}">
      <dsp:nvSpPr>
        <dsp:cNvPr id="0" name=""/>
        <dsp:cNvSpPr/>
      </dsp:nvSpPr>
      <dsp:spPr>
        <a:xfrm>
          <a:off x="7780673" y="664411"/>
          <a:ext cx="2273944" cy="2915189"/>
        </a:xfrm>
        <a:prstGeom prst="rect">
          <a:avLst/>
        </a:prstGeom>
        <a:solidFill>
          <a:schemeClr val="accent2">
            <a:tint val="40000"/>
            <a:alpha val="90000"/>
            <a:hueOff val="1073154"/>
            <a:satOff val="79"/>
            <a:lumOff val="-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73154"/>
              <a:satOff val="79"/>
              <a:lumOff val="-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Nodejs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Meteorjs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mongodb</a:t>
          </a:r>
        </a:p>
      </dsp:txBody>
      <dsp:txXfrm>
        <a:off x="7780673" y="664411"/>
        <a:ext cx="2273944" cy="2915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A964-AF86-264B-806D-D8D9312F239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5736-CC4E-A043-A732-823DDC3C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5736-CC4E-A043-A732-823DDC3CEF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5736-CC4E-A043-A732-823DDC3CEF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5736-CC4E-A043-A732-823DDC3CEF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1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9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11/26/24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8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508FBCC6-4E46-265F-C75E-2AB1B241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22" b="33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736-2FC8-C3DD-5404-17CE7929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People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36723-3C4E-901B-A9B9-3D5BDD41D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US" dirty="0"/>
              <a:t>A Project created by Sterling Michel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7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075DF-AC52-E8CF-1384-DA0F9532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 vert="vert270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6FDD-B262-36EC-D241-DFB464819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Overview</a:t>
            </a:r>
          </a:p>
          <a:p>
            <a:r>
              <a:rPr lang="en-US" sz="2800" dirty="0">
                <a:solidFill>
                  <a:srgbClr val="FFFFFF"/>
                </a:solidFill>
                <a:latin typeface="Garamond" panose="02020404030301010803" pitchFamily="18" charset="0"/>
              </a:rPr>
              <a:t>The </a:t>
            </a:r>
            <a:r>
              <a:rPr lang="en-US" sz="2800" b="1" dirty="0">
                <a:solidFill>
                  <a:srgbClr val="FFFFFF"/>
                </a:solidFill>
                <a:latin typeface="Garamond" panose="02020404030301010803" pitchFamily="18" charset="0"/>
              </a:rPr>
              <a:t>People Tracking System </a:t>
            </a:r>
            <a:r>
              <a:rPr lang="en-US" sz="2800" dirty="0">
                <a:solidFill>
                  <a:srgbClr val="FFFFFF"/>
                </a:solidFill>
                <a:latin typeface="Garamond" panose="02020404030301010803" pitchFamily="18" charset="0"/>
              </a:rPr>
              <a:t>is a unique online contacting system that </a:t>
            </a:r>
            <a:r>
              <a:rPr lang="en-US" sz="2800" b="1" dirty="0">
                <a:solidFill>
                  <a:srgbClr val="FFFFFF"/>
                </a:solidFill>
                <a:latin typeface="Garamond" panose="02020404030301010803" pitchFamily="18" charset="0"/>
              </a:rPr>
              <a:t>enable a person to store </a:t>
            </a:r>
            <a:r>
              <a:rPr lang="en-US" sz="2800" dirty="0">
                <a:solidFill>
                  <a:srgbClr val="FFFFFF"/>
                </a:solidFill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FFFFFF"/>
                </a:solidFill>
                <a:latin typeface="Garamond" panose="02020404030301010803" pitchFamily="18" charset="0"/>
              </a:rPr>
              <a:t>plot their contacts in a map</a:t>
            </a:r>
            <a:r>
              <a:rPr lang="en-US" sz="2800" dirty="0">
                <a:solidFill>
                  <a:srgbClr val="FFFFFF"/>
                </a:solidFill>
                <a:latin typeface="Garamond" panose="02020404030301010803" pitchFamily="18" charset="0"/>
              </a:rPr>
              <a:t>. It allows the user the opportunity to search, share contact and understand where in the world are their friends and family located.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9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EE975-17B7-C9AF-EF5A-5178B050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71061"/>
            <a:ext cx="9792208" cy="1139687"/>
          </a:xfrm>
        </p:spPr>
        <p:txBody>
          <a:bodyPr>
            <a:normAutofit/>
          </a:bodyPr>
          <a:lstStyle/>
          <a:p>
            <a:r>
              <a:rPr lang="en-US" b="1" dirty="0"/>
              <a:t>Cool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EDC8-5739-BAC1-40FC-25736BD55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1417983"/>
            <a:ext cx="9792208" cy="45477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Contact Search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User will have the ability to perform search.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Contact Map Display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User Will see their contact plotted on the map.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Contact Sharing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User will have ability to share the information as a contact file.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Contact Rating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User will have the chance to rate their contact flag it as family, business or friend.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1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9CD5B-BA04-FCF3-0E3C-557F264D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Design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9264-9475-D00A-689B-81E46696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anchor="t">
            <a:normAutofit/>
          </a:bodyPr>
          <a:lstStyle/>
          <a:p>
            <a:r>
              <a:rPr lang="en-US" sz="2000" dirty="0"/>
              <a:t>Integrating with Google OAuth</a:t>
            </a:r>
          </a:p>
          <a:p>
            <a:r>
              <a:rPr lang="en-US" sz="2000" dirty="0"/>
              <a:t>Integrating with Google Map limitation</a:t>
            </a:r>
          </a:p>
          <a:p>
            <a:r>
              <a:rPr lang="en-US" sz="2000" dirty="0"/>
              <a:t>Using plugin to help generate contact information</a:t>
            </a:r>
          </a:p>
          <a:p>
            <a:r>
              <a:rPr lang="en-US" sz="2000" dirty="0"/>
              <a:t>Choosing proper REST API backend programming language</a:t>
            </a:r>
          </a:p>
          <a:p>
            <a:r>
              <a:rPr lang="en-US" sz="2000" dirty="0"/>
              <a:t>Integrating with Google Gmail API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65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C373C-73D1-5108-0F32-FF698EB8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spc="-100">
                <a:latin typeface="Garamond" panose="02020404030301010803" pitchFamily="18" charset="0"/>
              </a:rPr>
              <a:t>Technology</a:t>
            </a:r>
          </a:p>
        </p:txBody>
      </p:sp>
      <p:pic>
        <p:nvPicPr>
          <p:cNvPr id="35" name="Picture 34" descr="3D black question marks with one yellow question mark">
            <a:extLst>
              <a:ext uri="{FF2B5EF4-FFF2-40B4-BE49-F238E27FC236}">
                <a16:creationId xmlns:a16="http://schemas.microsoft.com/office/drawing/2014/main" id="{B76F416A-F37E-C390-01D3-F4825F9A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550" r="26863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80" name="Title 1">
            <a:extLst>
              <a:ext uri="{FF2B5EF4-FFF2-40B4-BE49-F238E27FC236}">
                <a16:creationId xmlns:a16="http://schemas.microsoft.com/office/drawing/2014/main" id="{36C1EE11-A2F6-77F4-B2E4-53E4FA8D7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443559"/>
              </p:ext>
            </p:extLst>
          </p:nvPr>
        </p:nvGraphicFramePr>
        <p:xfrm>
          <a:off x="868680" y="2386584"/>
          <a:ext cx="6281928" cy="3648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197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C6862-0B19-1076-3E93-A01E3ED2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10819"/>
            <a:ext cx="9792208" cy="642357"/>
          </a:xfrm>
        </p:spPr>
        <p:txBody>
          <a:bodyPr>
            <a:normAutofit/>
          </a:bodyPr>
          <a:lstStyle/>
          <a:p>
            <a:r>
              <a:rPr lang="en-US" sz="4000" cap="all" spc="-100" dirty="0">
                <a:latin typeface="Garamond" panose="02020404030301010803" pitchFamily="18" charset="0"/>
              </a:rPr>
              <a:t>Technology - Packages</a:t>
            </a:r>
            <a:endParaRPr lang="en-US" dirty="0"/>
          </a:p>
        </p:txBody>
      </p:sp>
      <p:graphicFrame>
        <p:nvGraphicFramePr>
          <p:cNvPr id="4" name="Title 1">
            <a:extLst>
              <a:ext uri="{FF2B5EF4-FFF2-40B4-BE49-F238E27FC236}">
                <a16:creationId xmlns:a16="http://schemas.microsoft.com/office/drawing/2014/main" id="{594C9839-3961-10B4-D847-1065843CE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138784"/>
              </p:ext>
            </p:extLst>
          </p:nvPr>
        </p:nvGraphicFramePr>
        <p:xfrm>
          <a:off x="1174748" y="953175"/>
          <a:ext cx="4210982" cy="503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CDFCE582-50E8-CD0A-FF89-83A5422BD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118420"/>
              </p:ext>
            </p:extLst>
          </p:nvPr>
        </p:nvGraphicFramePr>
        <p:xfrm>
          <a:off x="6806270" y="982800"/>
          <a:ext cx="4210982" cy="489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3071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B8BD7-FF16-D07B-8416-DBAF0F3DD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733D2-36FB-BE82-5991-8438AAE2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cap="all" spc="-100">
                <a:latin typeface="Garamond" panose="02020404030301010803" pitchFamily="18" charset="0"/>
              </a:rPr>
              <a:t>Technology - TOOLS</a:t>
            </a:r>
          </a:p>
        </p:txBody>
      </p:sp>
      <p:graphicFrame>
        <p:nvGraphicFramePr>
          <p:cNvPr id="80" name="Title 1">
            <a:extLst>
              <a:ext uri="{FF2B5EF4-FFF2-40B4-BE49-F238E27FC236}">
                <a16:creationId xmlns:a16="http://schemas.microsoft.com/office/drawing/2014/main" id="{F1A54817-D7B8-4D75-FEBA-4FCEE1115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952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745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450</Words>
  <Application>Microsoft Macintosh PowerPoint</Application>
  <PresentationFormat>Widescreen</PresentationFormat>
  <Paragraphs>109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Avenir Next LT Pro</vt:lpstr>
      <vt:lpstr>Avenir Next LT Pro Light</vt:lpstr>
      <vt:lpstr>Garamond</vt:lpstr>
      <vt:lpstr>SavonVTI</vt:lpstr>
      <vt:lpstr>People Tracking System</vt:lpstr>
      <vt:lpstr>Project Description</vt:lpstr>
      <vt:lpstr>Cool Features</vt:lpstr>
      <vt:lpstr>Design Challenges</vt:lpstr>
      <vt:lpstr>Technology</vt:lpstr>
      <vt:lpstr>Technology - Packages</vt:lpstr>
      <vt:lpstr>Technology -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smichel@5searches.com</dc:creator>
  <cp:lastModifiedBy>smichel@5searches.com</cp:lastModifiedBy>
  <cp:revision>30</cp:revision>
  <dcterms:created xsi:type="dcterms:W3CDTF">2024-11-26T15:16:15Z</dcterms:created>
  <dcterms:modified xsi:type="dcterms:W3CDTF">2024-11-27T21:22:42Z</dcterms:modified>
</cp:coreProperties>
</file>