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bmp" Extension="bmp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28" Type="http://schemas.openxmlformats.org/officeDocument/2006/relationships/slide" Target="slides/slide22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27" Type="http://schemas.openxmlformats.org/officeDocument/2006/relationships/slide" Target="slides/slide21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18" Type="http://schemas.openxmlformats.org/officeDocument/2006/relationships/slide" Target="slides/slide12.xml"/><Relationship Id="rId5" Type="http://schemas.openxmlformats.org/officeDocument/2006/relationships/theme" Target="theme/theme1.xml"/><Relationship Id="rId8" Type="http://schemas.openxmlformats.org/officeDocument/2006/relationships/slide" Target="slides/slide2.xml"/><Relationship Id="rId19" Type="http://schemas.openxmlformats.org/officeDocument/2006/relationships/slide" Target="slides/slide13.xml"/><Relationship Id="rId13" Type="http://schemas.openxmlformats.org/officeDocument/2006/relationships/slide" Target="slides/slide7.xml"/><Relationship Id="rId20" Type="http://schemas.openxmlformats.org/officeDocument/2006/relationships/slide" Target="slides/slide14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15" Type="http://schemas.openxmlformats.org/officeDocument/2006/relationships/slide" Target="slides/slide9.xml"/><Relationship Id="rId3" Type="http://schemas.openxmlformats.org/officeDocument/2006/relationships/presProps" Target="presProps.xml"/><Relationship Id="rId26" Type="http://schemas.openxmlformats.org/officeDocument/2006/relationships/slide" Target="slides/slide20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10" Type="http://schemas.openxmlformats.org/officeDocument/2006/relationships/slide" Target="slides/slide4.xml"/><Relationship Id="rId29" Type="http://schemas.openxmlformats.org/officeDocument/2006/relationships/slide" Target="slides/slide23.xml"/><Relationship Id="rId21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14" Type="http://schemas.openxmlformats.org/officeDocument/2006/relationships/slide" Target="slides/slide8.xml"/><Relationship Id="rId11" Type="http://schemas.openxmlformats.org/officeDocument/2006/relationships/slide" Target="slides/slide5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slideLayout" Target="../slideLayouts/slideLayout6.xml"/><Relationship Id="rId3" Type="http://schemas.openxmlformats.org/officeDocument/2006/relationships/slideLayout" Target="../slideLayouts/slideLayout3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1" Type="http://schemas.openxmlformats.org/officeDocument/2006/relationships/slideLayout" Target="../slideLayouts/slideLayout1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bmp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bmp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bmp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bmp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bmp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bmp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bmp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bmp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bmp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bmp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bmp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bmp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bmp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bmp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bmp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bmp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bmp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bmp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bmp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bmp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bmp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bmp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0</a:t>
            </a:r>
          </a:p>
        </p:txBody>
      </p:sp>
      <p:pic>
        <p:nvPicPr>
          <p:cNvPr id="3" name="Picture 2" descr="Image_0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9</a:t>
            </a:r>
          </a:p>
        </p:txBody>
      </p:sp>
      <p:pic>
        <p:nvPicPr>
          <p:cNvPr id="3" name="Picture 2" descr="Image_9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10</a:t>
            </a:r>
          </a:p>
        </p:txBody>
      </p:sp>
      <p:pic>
        <p:nvPicPr>
          <p:cNvPr id="3" name="Picture 2" descr="Image_10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11</a:t>
            </a:r>
          </a:p>
        </p:txBody>
      </p:sp>
      <p:pic>
        <p:nvPicPr>
          <p:cNvPr id="3" name="Picture 2" descr="Image_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12</a:t>
            </a:r>
          </a:p>
        </p:txBody>
      </p:sp>
      <p:pic>
        <p:nvPicPr>
          <p:cNvPr id="3" name="Picture 2" descr="Image_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13</a:t>
            </a:r>
          </a:p>
        </p:txBody>
      </p:sp>
      <p:pic>
        <p:nvPicPr>
          <p:cNvPr id="3" name="Picture 2" descr="Image_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14</a:t>
            </a:r>
          </a:p>
        </p:txBody>
      </p:sp>
      <p:pic>
        <p:nvPicPr>
          <p:cNvPr id="3" name="Picture 2" descr="Image_1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15</a:t>
            </a:r>
          </a:p>
        </p:txBody>
      </p:sp>
      <p:pic>
        <p:nvPicPr>
          <p:cNvPr id="3" name="Picture 2" descr="Image_1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16</a:t>
            </a:r>
          </a:p>
        </p:txBody>
      </p:sp>
      <p:pic>
        <p:nvPicPr>
          <p:cNvPr id="3" name="Picture 2" descr="Image_1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17</a:t>
            </a:r>
          </a:p>
        </p:txBody>
      </p:sp>
      <p:pic>
        <p:nvPicPr>
          <p:cNvPr id="3" name="Picture 2" descr="Image_1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18</a:t>
            </a:r>
          </a:p>
        </p:txBody>
      </p:sp>
      <p:pic>
        <p:nvPicPr>
          <p:cNvPr id="3" name="Picture 2" descr="Image_18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</a:t>
            </a:r>
          </a:p>
        </p:txBody>
      </p:sp>
      <p:pic>
        <p:nvPicPr>
          <p:cNvPr id="3" name="Picture 2" descr="Image_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19</a:t>
            </a:r>
          </a:p>
        </p:txBody>
      </p:sp>
      <p:pic>
        <p:nvPicPr>
          <p:cNvPr id="3" name="Picture 2" descr="Image_19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20</a:t>
            </a:r>
          </a:p>
        </p:txBody>
      </p:sp>
      <p:pic>
        <p:nvPicPr>
          <p:cNvPr id="3" name="Picture 2" descr="Image_20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21</a:t>
            </a:r>
          </a:p>
        </p:txBody>
      </p:sp>
      <p:pic>
        <p:nvPicPr>
          <p:cNvPr id="3" name="Picture 2" descr="Image_2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22</a:t>
            </a:r>
          </a:p>
        </p:txBody>
      </p:sp>
      <p:pic>
        <p:nvPicPr>
          <p:cNvPr id="3" name="Picture 2" descr="Image_2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</a:t>
            </a:r>
          </a:p>
        </p:txBody>
      </p:sp>
      <p:pic>
        <p:nvPicPr>
          <p:cNvPr id="3" name="Picture 2" descr="Image_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</a:t>
            </a:r>
          </a:p>
        </p:txBody>
      </p:sp>
      <p:pic>
        <p:nvPicPr>
          <p:cNvPr id="3" name="Picture 2" descr="Image_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</a:t>
            </a:r>
          </a:p>
        </p:txBody>
      </p:sp>
      <p:pic>
        <p:nvPicPr>
          <p:cNvPr id="3" name="Picture 2" descr="Image_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</a:t>
            </a:r>
          </a:p>
        </p:txBody>
      </p:sp>
      <p:pic>
        <p:nvPicPr>
          <p:cNvPr id="3" name="Picture 2" descr="Image_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</a:t>
            </a:r>
          </a:p>
        </p:txBody>
      </p:sp>
      <p:pic>
        <p:nvPicPr>
          <p:cNvPr id="3" name="Picture 2" descr="Image_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</a:t>
            </a:r>
          </a:p>
        </p:txBody>
      </p:sp>
      <p:pic>
        <p:nvPicPr>
          <p:cNvPr id="3" name="Picture 2" descr="Image_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</a:t>
            </a:r>
          </a:p>
        </p:txBody>
      </p:sp>
      <p:pic>
        <p:nvPicPr>
          <p:cNvPr id="3" name="Picture 2" descr="Image_8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588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