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300" r:id="rId4"/>
    <p:sldId id="308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3" autoAdjust="0"/>
    <p:restoredTop sz="94574" autoAdjust="0"/>
  </p:normalViewPr>
  <p:slideViewPr>
    <p:cSldViewPr snapToGrid="0">
      <p:cViewPr varScale="1">
        <p:scale>
          <a:sx n="220" d="100"/>
          <a:sy n="220" d="100"/>
        </p:scale>
        <p:origin x="44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rl" userId="62a2f12119e7f2af" providerId="LiveId" clId="{A89C4415-FC99-C445-AC72-5B8C1BF19F22}"/>
    <pc:docChg chg="custSel modSld">
      <pc:chgData name="Paul Sterl" userId="62a2f12119e7f2af" providerId="LiveId" clId="{A89C4415-FC99-C445-AC72-5B8C1BF19F22}" dt="2023-08-15T11:34:39.799" v="0" actId="478"/>
      <pc:docMkLst>
        <pc:docMk/>
      </pc:docMkLst>
      <pc:sldChg chg="delSp mod">
        <pc:chgData name="Paul Sterl" userId="62a2f12119e7f2af" providerId="LiveId" clId="{A89C4415-FC99-C445-AC72-5B8C1BF19F22}" dt="2023-08-15T11:34:39.799" v="0" actId="478"/>
        <pc:sldMkLst>
          <pc:docMk/>
          <pc:sldMk cId="291042189" sldId="300"/>
        </pc:sldMkLst>
        <pc:spChg chg="del">
          <ac:chgData name="Paul Sterl" userId="62a2f12119e7f2af" providerId="LiveId" clId="{A89C4415-FC99-C445-AC72-5B8C1BF19F22}" dt="2023-08-15T11:34:39.799" v="0" actId="478"/>
          <ac:spMkLst>
            <pc:docMk/>
            <pc:sldMk cId="291042189" sldId="300"/>
            <ac:spMk id="5" creationId="{D8ACAC36-46A2-8F41-AF98-67C9382ED7F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86E9C-C538-BB41-8430-4FE33DA0AC18}" type="doc">
      <dgm:prSet loTypeId="urn:microsoft.com/office/officeart/2005/8/layout/funnel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A9B9FA25-BAED-7C45-B8B4-9B1E6DDE8C98}">
      <dgm:prSet phldrT="[Text]"/>
      <dgm:spPr/>
      <dgm:t>
        <a:bodyPr/>
        <a:lstStyle/>
        <a:p>
          <a:r>
            <a:rPr lang="de-DE"/>
            <a:t>Monolith</a:t>
          </a:r>
          <a:endParaRPr lang="de-DE" dirty="0"/>
        </a:p>
      </dgm:t>
    </dgm:pt>
    <dgm:pt modelId="{62704B72-DD1E-354F-BF65-132C80179684}" type="parTrans" cxnId="{570ABDFB-9AC8-7944-B047-56FD08C9AE0C}">
      <dgm:prSet/>
      <dgm:spPr/>
      <dgm:t>
        <a:bodyPr/>
        <a:lstStyle/>
        <a:p>
          <a:endParaRPr lang="de-DE"/>
        </a:p>
      </dgm:t>
    </dgm:pt>
    <dgm:pt modelId="{F5589CA6-5BA5-0A4C-ACE6-BCEBD1407D83}" type="sibTrans" cxnId="{570ABDFB-9AC8-7944-B047-56FD08C9AE0C}">
      <dgm:prSet/>
      <dgm:spPr/>
      <dgm:t>
        <a:bodyPr/>
        <a:lstStyle/>
        <a:p>
          <a:endParaRPr lang="de-DE"/>
        </a:p>
      </dgm:t>
    </dgm:pt>
    <dgm:pt modelId="{CEEFF8E0-5A47-9D4A-A7EA-BE6145FA76A8}">
      <dgm:prSet phldrT="[Text]"/>
      <dgm:spPr/>
      <dgm:t>
        <a:bodyPr/>
        <a:lstStyle/>
        <a:p>
          <a:r>
            <a:rPr lang="de-DE" dirty="0"/>
            <a:t>Microservices</a:t>
          </a:r>
        </a:p>
      </dgm:t>
    </dgm:pt>
    <dgm:pt modelId="{E69E3516-7B4E-7142-8312-E833E5A46130}" type="parTrans" cxnId="{3020FFBF-407E-3A4C-B9D4-EF43CA8EC892}">
      <dgm:prSet/>
      <dgm:spPr/>
      <dgm:t>
        <a:bodyPr/>
        <a:lstStyle/>
        <a:p>
          <a:endParaRPr lang="de-DE"/>
        </a:p>
      </dgm:t>
    </dgm:pt>
    <dgm:pt modelId="{25555D5B-0359-C941-B089-EA6406427C0F}" type="sibTrans" cxnId="{3020FFBF-407E-3A4C-B9D4-EF43CA8EC892}">
      <dgm:prSet/>
      <dgm:spPr/>
      <dgm:t>
        <a:bodyPr/>
        <a:lstStyle/>
        <a:p>
          <a:endParaRPr lang="de-DE"/>
        </a:p>
      </dgm:t>
    </dgm:pt>
    <dgm:pt modelId="{F967A0F3-27BA-204B-A999-5C1816F791BC}">
      <dgm:prSet phldrT="[Text]"/>
      <dgm:spPr/>
      <dgm:t>
        <a:bodyPr/>
        <a:lstStyle/>
        <a:p>
          <a:r>
            <a:rPr lang="de-DE" dirty="0"/>
            <a:t>Modularer Monolith in der Praxis</a:t>
          </a:r>
        </a:p>
      </dgm:t>
    </dgm:pt>
    <dgm:pt modelId="{60052FB5-1852-814F-BC1F-F9D44AFEC527}" type="parTrans" cxnId="{7A947B1E-C2BD-C446-910A-6DA21563D4A9}">
      <dgm:prSet/>
      <dgm:spPr/>
      <dgm:t>
        <a:bodyPr/>
        <a:lstStyle/>
        <a:p>
          <a:endParaRPr lang="de-DE"/>
        </a:p>
      </dgm:t>
    </dgm:pt>
    <dgm:pt modelId="{CA60198D-50CE-5D49-9D86-C45F94AAC256}" type="sibTrans" cxnId="{7A947B1E-C2BD-C446-910A-6DA21563D4A9}">
      <dgm:prSet/>
      <dgm:spPr/>
      <dgm:t>
        <a:bodyPr/>
        <a:lstStyle/>
        <a:p>
          <a:endParaRPr lang="de-DE"/>
        </a:p>
      </dgm:t>
    </dgm:pt>
    <dgm:pt modelId="{D4DD2CD8-CF3E-0D49-8BC3-78F93F896C7A}" type="pres">
      <dgm:prSet presAssocID="{01386E9C-C538-BB41-8430-4FE33DA0AC18}" presName="Name0" presStyleCnt="0">
        <dgm:presLayoutVars>
          <dgm:chMax val="4"/>
          <dgm:resizeHandles val="exact"/>
        </dgm:presLayoutVars>
      </dgm:prSet>
      <dgm:spPr/>
    </dgm:pt>
    <dgm:pt modelId="{59D1A88B-00D4-484E-8137-6A8E7BD886B2}" type="pres">
      <dgm:prSet presAssocID="{01386E9C-C538-BB41-8430-4FE33DA0AC18}" presName="ellipse" presStyleLbl="trBgShp" presStyleIdx="0" presStyleCnt="1"/>
      <dgm:spPr/>
    </dgm:pt>
    <dgm:pt modelId="{8103BE79-2B5E-074B-A734-5885AEA22B04}" type="pres">
      <dgm:prSet presAssocID="{01386E9C-C538-BB41-8430-4FE33DA0AC18}" presName="arrow1" presStyleLbl="fgShp" presStyleIdx="0" presStyleCnt="1"/>
      <dgm:spPr/>
    </dgm:pt>
    <dgm:pt modelId="{EADF11E8-D5D1-7F4A-8105-D709B7C9E81A}" type="pres">
      <dgm:prSet presAssocID="{01386E9C-C538-BB41-8430-4FE33DA0AC18}" presName="rectangle" presStyleLbl="revTx" presStyleIdx="0" presStyleCnt="1">
        <dgm:presLayoutVars>
          <dgm:bulletEnabled val="1"/>
        </dgm:presLayoutVars>
      </dgm:prSet>
      <dgm:spPr/>
    </dgm:pt>
    <dgm:pt modelId="{5F3F9BBD-905E-184E-9E81-F545EC24A8F1}" type="pres">
      <dgm:prSet presAssocID="{CEEFF8E0-5A47-9D4A-A7EA-BE6145FA76A8}" presName="item1" presStyleLbl="node1" presStyleIdx="0" presStyleCnt="2">
        <dgm:presLayoutVars>
          <dgm:bulletEnabled val="1"/>
        </dgm:presLayoutVars>
      </dgm:prSet>
      <dgm:spPr/>
    </dgm:pt>
    <dgm:pt modelId="{D87E3698-5F99-D14C-A8F3-B3B4298312E1}" type="pres">
      <dgm:prSet presAssocID="{F967A0F3-27BA-204B-A999-5C1816F791BC}" presName="item2" presStyleLbl="node1" presStyleIdx="1" presStyleCnt="2">
        <dgm:presLayoutVars>
          <dgm:bulletEnabled val="1"/>
        </dgm:presLayoutVars>
      </dgm:prSet>
      <dgm:spPr/>
    </dgm:pt>
    <dgm:pt modelId="{57769415-EE64-1A40-B098-8246A786E288}" type="pres">
      <dgm:prSet presAssocID="{01386E9C-C538-BB41-8430-4FE33DA0AC18}" presName="funnel" presStyleLbl="trAlignAcc1" presStyleIdx="0" presStyleCnt="1"/>
      <dgm:spPr/>
    </dgm:pt>
  </dgm:ptLst>
  <dgm:cxnLst>
    <dgm:cxn modelId="{7A947B1E-C2BD-C446-910A-6DA21563D4A9}" srcId="{01386E9C-C538-BB41-8430-4FE33DA0AC18}" destId="{F967A0F3-27BA-204B-A999-5C1816F791BC}" srcOrd="2" destOrd="0" parTransId="{60052FB5-1852-814F-BC1F-F9D44AFEC527}" sibTransId="{CA60198D-50CE-5D49-9D86-C45F94AAC256}"/>
    <dgm:cxn modelId="{410C6221-22E9-6941-AA30-1EC070117676}" type="presOf" srcId="{A9B9FA25-BAED-7C45-B8B4-9B1E6DDE8C98}" destId="{D87E3698-5F99-D14C-A8F3-B3B4298312E1}" srcOrd="0" destOrd="0" presId="urn:microsoft.com/office/officeart/2005/8/layout/funnel1"/>
    <dgm:cxn modelId="{07D12A73-48E3-3E40-A6EE-33C6D061E240}" type="presOf" srcId="{F967A0F3-27BA-204B-A999-5C1816F791BC}" destId="{EADF11E8-D5D1-7F4A-8105-D709B7C9E81A}" srcOrd="0" destOrd="0" presId="urn:microsoft.com/office/officeart/2005/8/layout/funnel1"/>
    <dgm:cxn modelId="{3020FFBF-407E-3A4C-B9D4-EF43CA8EC892}" srcId="{01386E9C-C538-BB41-8430-4FE33DA0AC18}" destId="{CEEFF8E0-5A47-9D4A-A7EA-BE6145FA76A8}" srcOrd="1" destOrd="0" parTransId="{E69E3516-7B4E-7142-8312-E833E5A46130}" sibTransId="{25555D5B-0359-C941-B089-EA6406427C0F}"/>
    <dgm:cxn modelId="{C52A7FC5-E666-284F-8247-6E83A3E20030}" type="presOf" srcId="{CEEFF8E0-5A47-9D4A-A7EA-BE6145FA76A8}" destId="{5F3F9BBD-905E-184E-9E81-F545EC24A8F1}" srcOrd="0" destOrd="0" presId="urn:microsoft.com/office/officeart/2005/8/layout/funnel1"/>
    <dgm:cxn modelId="{8D962AEB-A035-FC41-906F-6632EE07C882}" type="presOf" srcId="{01386E9C-C538-BB41-8430-4FE33DA0AC18}" destId="{D4DD2CD8-CF3E-0D49-8BC3-78F93F896C7A}" srcOrd="0" destOrd="0" presId="urn:microsoft.com/office/officeart/2005/8/layout/funnel1"/>
    <dgm:cxn modelId="{570ABDFB-9AC8-7944-B047-56FD08C9AE0C}" srcId="{01386E9C-C538-BB41-8430-4FE33DA0AC18}" destId="{A9B9FA25-BAED-7C45-B8B4-9B1E6DDE8C98}" srcOrd="0" destOrd="0" parTransId="{62704B72-DD1E-354F-BF65-132C80179684}" sibTransId="{F5589CA6-5BA5-0A4C-ACE6-BCEBD1407D83}"/>
    <dgm:cxn modelId="{AA72FFF5-9ABA-9A45-B1E3-046C56F46EEF}" type="presParOf" srcId="{D4DD2CD8-CF3E-0D49-8BC3-78F93F896C7A}" destId="{59D1A88B-00D4-484E-8137-6A8E7BD886B2}" srcOrd="0" destOrd="0" presId="urn:microsoft.com/office/officeart/2005/8/layout/funnel1"/>
    <dgm:cxn modelId="{AC9EE06D-91CF-7A43-BA7F-5471CBE6BF3D}" type="presParOf" srcId="{D4DD2CD8-CF3E-0D49-8BC3-78F93F896C7A}" destId="{8103BE79-2B5E-074B-A734-5885AEA22B04}" srcOrd="1" destOrd="0" presId="urn:microsoft.com/office/officeart/2005/8/layout/funnel1"/>
    <dgm:cxn modelId="{0BECC68B-7F8F-874F-9D3E-DC8CA3D098E9}" type="presParOf" srcId="{D4DD2CD8-CF3E-0D49-8BC3-78F93F896C7A}" destId="{EADF11E8-D5D1-7F4A-8105-D709B7C9E81A}" srcOrd="2" destOrd="0" presId="urn:microsoft.com/office/officeart/2005/8/layout/funnel1"/>
    <dgm:cxn modelId="{66BF9D9D-CE3F-6348-BE0E-812A9B2E5FFA}" type="presParOf" srcId="{D4DD2CD8-CF3E-0D49-8BC3-78F93F896C7A}" destId="{5F3F9BBD-905E-184E-9E81-F545EC24A8F1}" srcOrd="3" destOrd="0" presId="urn:microsoft.com/office/officeart/2005/8/layout/funnel1"/>
    <dgm:cxn modelId="{45B3AA81-4B1F-2F40-A407-A74A4B4564DE}" type="presParOf" srcId="{D4DD2CD8-CF3E-0D49-8BC3-78F93F896C7A}" destId="{D87E3698-5F99-D14C-A8F3-B3B4298312E1}" srcOrd="4" destOrd="0" presId="urn:microsoft.com/office/officeart/2005/8/layout/funnel1"/>
    <dgm:cxn modelId="{9ED451A6-6F4F-9348-93DA-2011FCD825D3}" type="presParOf" srcId="{D4DD2CD8-CF3E-0D49-8BC3-78F93F896C7A}" destId="{57769415-EE64-1A40-B098-8246A786E288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1A88B-00D4-484E-8137-6A8E7BD886B2}">
      <dsp:nvSpPr>
        <dsp:cNvPr id="0" name=""/>
        <dsp:cNvSpPr/>
      </dsp:nvSpPr>
      <dsp:spPr>
        <a:xfrm>
          <a:off x="2308924" y="206232"/>
          <a:ext cx="4092916" cy="142141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3BE79-2B5E-074B-A734-5885AEA22B04}">
      <dsp:nvSpPr>
        <dsp:cNvPr id="0" name=""/>
        <dsp:cNvSpPr/>
      </dsp:nvSpPr>
      <dsp:spPr>
        <a:xfrm>
          <a:off x="3965128" y="3686797"/>
          <a:ext cx="793200" cy="507648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F11E8-D5D1-7F4A-8105-D709B7C9E81A}">
      <dsp:nvSpPr>
        <dsp:cNvPr id="0" name=""/>
        <dsp:cNvSpPr/>
      </dsp:nvSpPr>
      <dsp:spPr>
        <a:xfrm>
          <a:off x="2458046" y="4092916"/>
          <a:ext cx="3807363" cy="95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Modularer Monolith in der Praxis</a:t>
          </a:r>
        </a:p>
      </dsp:txBody>
      <dsp:txXfrm>
        <a:off x="2458046" y="4092916"/>
        <a:ext cx="3807363" cy="951840"/>
      </dsp:txXfrm>
    </dsp:sp>
    <dsp:sp modelId="{5F3F9BBD-905E-184E-9E81-F545EC24A8F1}">
      <dsp:nvSpPr>
        <dsp:cNvPr id="0" name=""/>
        <dsp:cNvSpPr/>
      </dsp:nvSpPr>
      <dsp:spPr>
        <a:xfrm>
          <a:off x="3796969" y="1737426"/>
          <a:ext cx="1427761" cy="14277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Microservices</a:t>
          </a:r>
        </a:p>
      </dsp:txBody>
      <dsp:txXfrm>
        <a:off x="4006060" y="1946517"/>
        <a:ext cx="1009579" cy="1009579"/>
      </dsp:txXfrm>
    </dsp:sp>
    <dsp:sp modelId="{D87E3698-5F99-D14C-A8F3-B3B4298312E1}">
      <dsp:nvSpPr>
        <dsp:cNvPr id="0" name=""/>
        <dsp:cNvSpPr/>
      </dsp:nvSpPr>
      <dsp:spPr>
        <a:xfrm>
          <a:off x="2775326" y="666288"/>
          <a:ext cx="1427761" cy="1427761"/>
        </a:xfrm>
        <a:prstGeom prst="ellipse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Monolith</a:t>
          </a:r>
          <a:endParaRPr lang="de-DE" sz="1300" kern="1200" dirty="0"/>
        </a:p>
      </dsp:txBody>
      <dsp:txXfrm>
        <a:off x="2984417" y="875379"/>
        <a:ext cx="1009579" cy="1009579"/>
      </dsp:txXfrm>
    </dsp:sp>
    <dsp:sp modelId="{57769415-EE64-1A40-B098-8246A786E288}">
      <dsp:nvSpPr>
        <dsp:cNvPr id="0" name=""/>
        <dsp:cNvSpPr/>
      </dsp:nvSpPr>
      <dsp:spPr>
        <a:xfrm>
          <a:off x="2140766" y="31728"/>
          <a:ext cx="4441924" cy="355353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15.08.23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15.08.23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142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85" y="-674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83245"/>
            <a:ext cx="1053900" cy="25935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1600" b="1" i="0" spc="-100" noProof="0" dirty="0">
                <a:solidFill>
                  <a:schemeClr val="accent1"/>
                </a:solidFill>
                <a:latin typeface="+mj-lt"/>
              </a:rPr>
              <a:t>sterl.org</a:t>
            </a:r>
            <a:endParaRPr lang="de-DE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BA08F7-8B73-7640-8A8D-963B321C7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Monolith oder</a:t>
            </a:r>
            <a:br>
              <a:rPr lang="de-DE" dirty="0"/>
            </a:br>
            <a:r>
              <a:rPr lang="de-DE" dirty="0"/>
              <a:t>Microservice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325C1-B73B-2640-AA66-B70F0750F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Wie sieht das in der Praxis aus?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67F99-5119-DA42-B8E6-FB04ED80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</a:t>
            </a:fld>
            <a:endParaRPr lang="de-DE" noProof="0"/>
          </a:p>
        </p:txBody>
      </p:sp>
      <p:graphicFrame>
        <p:nvGraphicFramePr>
          <p:cNvPr id="8" name="Inhaltsplatzhalter 12">
            <a:extLst>
              <a:ext uri="{FF2B5EF4-FFF2-40B4-BE49-F238E27FC236}">
                <a16:creationId xmlns:a16="http://schemas.microsoft.com/office/drawing/2014/main" id="{4A14389E-8C1E-9045-BC01-CAA9655BA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710329"/>
              </p:ext>
            </p:extLst>
          </p:nvPr>
        </p:nvGraphicFramePr>
        <p:xfrm>
          <a:off x="-1434015" y="1294866"/>
          <a:ext cx="8723457" cy="5076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F64234F-BF60-F248-B2CF-DE1B58E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zusammen bauen?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7EA5F7-B591-0347-88E3-067765A614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de-DE" dirty="0"/>
              <a:t>Modularer Monolith in der Praxis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BFCA2C-7693-2D45-96F8-AA01778C177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FE3BD7-0F2E-EC49-B47D-0862E0BFBF42}"/>
              </a:ext>
            </a:extLst>
          </p:cNvPr>
          <p:cNvSpPr/>
          <p:nvPr/>
        </p:nvSpPr>
        <p:spPr>
          <a:xfrm>
            <a:off x="868320" y="2656788"/>
            <a:ext cx="3064902" cy="278553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70FF6B-E234-9047-82A1-5A0ABEF0AD50}"/>
              </a:ext>
            </a:extLst>
          </p:cNvPr>
          <p:cNvSpPr/>
          <p:nvPr/>
        </p:nvSpPr>
        <p:spPr>
          <a:xfrm>
            <a:off x="1238586" y="3839092"/>
            <a:ext cx="2383351" cy="1256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lt1"/>
                </a:solidFill>
              </a:rPr>
              <a:t>Katalog</a:t>
            </a:r>
          </a:p>
          <a:p>
            <a:pPr algn="ctr"/>
            <a:r>
              <a:rPr lang="de-DE" dirty="0"/>
              <a:t>Lager</a:t>
            </a:r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63E186-353A-6C4C-8076-2F840C1CC537}"/>
              </a:ext>
            </a:extLst>
          </p:cNvPr>
          <p:cNvSpPr/>
          <p:nvPr/>
        </p:nvSpPr>
        <p:spPr>
          <a:xfrm>
            <a:off x="8374830" y="2656788"/>
            <a:ext cx="3064902" cy="278553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013E59-A648-AA45-98C6-1F7A23A53D5D}"/>
              </a:ext>
            </a:extLst>
          </p:cNvPr>
          <p:cNvSpPr/>
          <p:nvPr/>
        </p:nvSpPr>
        <p:spPr>
          <a:xfrm>
            <a:off x="8745096" y="3839093"/>
            <a:ext cx="2383351" cy="46371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lt1"/>
                </a:solidFill>
              </a:rPr>
              <a:t>Katalog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EF3708-E216-2A40-9D9D-1EE2616A2E53}"/>
              </a:ext>
            </a:extLst>
          </p:cNvPr>
          <p:cNvSpPr/>
          <p:nvPr/>
        </p:nvSpPr>
        <p:spPr>
          <a:xfrm>
            <a:off x="8745096" y="4631851"/>
            <a:ext cx="2383351" cy="46371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lt1"/>
                </a:solidFill>
              </a:rPr>
              <a:t>Lager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01FB650-21E5-AE45-8214-A720E586FF95}"/>
              </a:ext>
            </a:extLst>
          </p:cNvPr>
          <p:cNvSpPr/>
          <p:nvPr/>
        </p:nvSpPr>
        <p:spPr>
          <a:xfrm>
            <a:off x="8745096" y="3016083"/>
            <a:ext cx="2383351" cy="46371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lt1"/>
                </a:solidFill>
              </a:rPr>
              <a:t>App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7FA7BCF3-86BC-AA47-A441-41B014977C3A}"/>
              </a:ext>
            </a:extLst>
          </p:cNvPr>
          <p:cNvSpPr/>
          <p:nvPr/>
        </p:nvSpPr>
        <p:spPr>
          <a:xfrm>
            <a:off x="5038458" y="3586812"/>
            <a:ext cx="2231136" cy="9254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421D81-A5CB-0A40-9DB8-D2CB30595EE1}"/>
              </a:ext>
            </a:extLst>
          </p:cNvPr>
          <p:cNvSpPr txBox="1"/>
          <p:nvPr/>
        </p:nvSpPr>
        <p:spPr>
          <a:xfrm>
            <a:off x="1582277" y="314071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Big Ball of Mud</a:t>
            </a:r>
          </a:p>
        </p:txBody>
      </p:sp>
    </p:spTree>
    <p:extLst>
      <p:ext uri="{BB962C8B-B14F-4D97-AF65-F5344CB8AC3E}">
        <p14:creationId xmlns:p14="http://schemas.microsoft.com/office/powerpoint/2010/main" val="35275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0A2E2A9C-23A3-4294-ABEA-CF03BE8216F5}" vid="{6E385BE9-BE89-493C-88B1-D2BAFB607F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42</Words>
  <Application>Microsoft Macintosh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Candara</vt:lpstr>
      <vt:lpstr>Corbel</vt:lpstr>
      <vt:lpstr>Times New Roman</vt:lpstr>
      <vt:lpstr>Office-Design</vt:lpstr>
      <vt:lpstr>Monolith oder Microservice</vt:lpstr>
      <vt:lpstr>Was wollen wir zusammen bauen?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</dc:title>
  <dc:creator>Paul Sterl</dc:creator>
  <cp:lastModifiedBy>Microsoft Office User</cp:lastModifiedBy>
  <cp:revision>3</cp:revision>
  <dcterms:created xsi:type="dcterms:W3CDTF">2023-01-12T17:01:45Z</dcterms:created>
  <dcterms:modified xsi:type="dcterms:W3CDTF">2023-08-15T11:36:26Z</dcterms:modified>
</cp:coreProperties>
</file>