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1"/>
  </p:notesMasterIdLst>
  <p:handoutMasterIdLst>
    <p:handoutMasterId r:id="rId12"/>
  </p:handoutMasterIdLst>
  <p:sldIdLst>
    <p:sldId id="298" r:id="rId4"/>
    <p:sldId id="299" r:id="rId5"/>
    <p:sldId id="304" r:id="rId6"/>
    <p:sldId id="300" r:id="rId7"/>
    <p:sldId id="303" r:id="rId8"/>
    <p:sldId id="301" r:id="rId9"/>
    <p:sldId id="302" r:id="rId10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0" autoAdjust="0"/>
    <p:restoredTop sz="96412" autoAdjust="0"/>
  </p:normalViewPr>
  <p:slideViewPr>
    <p:cSldViewPr snapToGrid="0">
      <p:cViewPr varScale="1">
        <p:scale>
          <a:sx n="181" d="100"/>
          <a:sy n="181" d="100"/>
        </p:scale>
        <p:origin x="142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Sterl" userId="62a2f12119e7f2af" providerId="LiveId" clId="{DEC02561-214B-4652-887E-1BC22D92F7F5}"/>
    <pc:docChg chg="undo custSel addSld delSld modSld sldOrd modMainMaster">
      <pc:chgData name="Paul Sterl" userId="62a2f12119e7f2af" providerId="LiveId" clId="{DEC02561-214B-4652-887E-1BC22D92F7F5}" dt="2023-05-23T10:17:10.196" v="2303" actId="20577"/>
      <pc:docMkLst>
        <pc:docMk/>
      </pc:docMkLst>
      <pc:sldChg chg="modSp">
        <pc:chgData name="Paul Sterl" userId="62a2f12119e7f2af" providerId="LiveId" clId="{DEC02561-214B-4652-887E-1BC22D92F7F5}" dt="2023-05-23T08:54:02.995" v="90" actId="20577"/>
        <pc:sldMkLst>
          <pc:docMk/>
          <pc:sldMk cId="3989923275" sldId="298"/>
        </pc:sldMkLst>
        <pc:spChg chg="mod">
          <ac:chgData name="Paul Sterl" userId="62a2f12119e7f2af" providerId="LiveId" clId="{DEC02561-214B-4652-887E-1BC22D92F7F5}" dt="2023-05-23T08:53:41.458" v="30" actId="20577"/>
          <ac:spMkLst>
            <pc:docMk/>
            <pc:sldMk cId="3989923275" sldId="298"/>
            <ac:spMk id="3" creationId="{200B3D2B-613A-41BE-987D-E6A1324B456D}"/>
          </ac:spMkLst>
        </pc:spChg>
        <pc:spChg chg="mod">
          <ac:chgData name="Paul Sterl" userId="62a2f12119e7f2af" providerId="LiveId" clId="{DEC02561-214B-4652-887E-1BC22D92F7F5}" dt="2023-05-23T08:54:02.995" v="90" actId="20577"/>
          <ac:spMkLst>
            <pc:docMk/>
            <pc:sldMk cId="3989923275" sldId="298"/>
            <ac:spMk id="4" creationId="{4772945D-CA91-4CFE-8EB7-941C7618C994}"/>
          </ac:spMkLst>
        </pc:spChg>
      </pc:sldChg>
      <pc:sldChg chg="modSp add">
        <pc:chgData name="Paul Sterl" userId="62a2f12119e7f2af" providerId="LiveId" clId="{DEC02561-214B-4652-887E-1BC22D92F7F5}" dt="2023-05-23T09:02:53.292" v="561" actId="313"/>
        <pc:sldMkLst>
          <pc:docMk/>
          <pc:sldMk cId="743683932" sldId="299"/>
        </pc:sldMkLst>
        <pc:spChg chg="mod">
          <ac:chgData name="Paul Sterl" userId="62a2f12119e7f2af" providerId="LiveId" clId="{DEC02561-214B-4652-887E-1BC22D92F7F5}" dt="2023-05-23T08:57:06.172" v="196" actId="20577"/>
          <ac:spMkLst>
            <pc:docMk/>
            <pc:sldMk cId="743683932" sldId="299"/>
            <ac:spMk id="2" creationId="{FBD514EE-E8E6-4C1D-9843-B58ED356E6E6}"/>
          </ac:spMkLst>
        </pc:spChg>
        <pc:spChg chg="mod">
          <ac:chgData name="Paul Sterl" userId="62a2f12119e7f2af" providerId="LiveId" clId="{DEC02561-214B-4652-887E-1BC22D92F7F5}" dt="2023-05-23T08:56:57.541" v="180"/>
          <ac:spMkLst>
            <pc:docMk/>
            <pc:sldMk cId="743683932" sldId="299"/>
            <ac:spMk id="3" creationId="{5845EC94-77DF-4569-B960-FF061F4B049A}"/>
          </ac:spMkLst>
        </pc:spChg>
        <pc:spChg chg="mod">
          <ac:chgData name="Paul Sterl" userId="62a2f12119e7f2af" providerId="LiveId" clId="{DEC02561-214B-4652-887E-1BC22D92F7F5}" dt="2023-05-23T09:02:53.292" v="561" actId="313"/>
          <ac:spMkLst>
            <pc:docMk/>
            <pc:sldMk cId="743683932" sldId="299"/>
            <ac:spMk id="4" creationId="{B5331FC0-9269-44CE-98F2-1A26B0051BEA}"/>
          </ac:spMkLst>
        </pc:spChg>
        <pc:spChg chg="mod">
          <ac:chgData name="Paul Sterl" userId="62a2f12119e7f2af" providerId="LiveId" clId="{DEC02561-214B-4652-887E-1BC22D92F7F5}" dt="2023-05-23T08:56:04.326" v="106"/>
          <ac:spMkLst>
            <pc:docMk/>
            <pc:sldMk cId="743683932" sldId="299"/>
            <ac:spMk id="5" creationId="{6C39B235-3496-4855-8954-485C9245755E}"/>
          </ac:spMkLst>
        </pc:spChg>
      </pc:sldChg>
      <pc:sldChg chg="addSp delSp modSp add modAnim">
        <pc:chgData name="Paul Sterl" userId="62a2f12119e7f2af" providerId="LiveId" clId="{DEC02561-214B-4652-887E-1BC22D92F7F5}" dt="2023-05-23T10:07:51.762" v="2270" actId="14100"/>
        <pc:sldMkLst>
          <pc:docMk/>
          <pc:sldMk cId="3721767467" sldId="300"/>
        </pc:sldMkLst>
        <pc:spChg chg="mod">
          <ac:chgData name="Paul Sterl" userId="62a2f12119e7f2af" providerId="LiveId" clId="{DEC02561-214B-4652-887E-1BC22D92F7F5}" dt="2023-05-23T09:10:33.071" v="646" actId="313"/>
          <ac:spMkLst>
            <pc:docMk/>
            <pc:sldMk cId="3721767467" sldId="300"/>
            <ac:spMk id="2" creationId="{5FE0213F-52F1-4AF1-8D55-C47578E717D5}"/>
          </ac:spMkLst>
        </pc:spChg>
        <pc:spChg chg="mod">
          <ac:chgData name="Paul Sterl" userId="62a2f12119e7f2af" providerId="LiveId" clId="{DEC02561-214B-4652-887E-1BC22D92F7F5}" dt="2023-05-23T09:16:12.252" v="883" actId="20577"/>
          <ac:spMkLst>
            <pc:docMk/>
            <pc:sldMk cId="3721767467" sldId="300"/>
            <ac:spMk id="3" creationId="{22D95DC5-25A1-456B-A510-21E9EA12BEAB}"/>
          </ac:spMkLst>
        </pc:spChg>
        <pc:spChg chg="mod">
          <ac:chgData name="Paul Sterl" userId="62a2f12119e7f2af" providerId="LiveId" clId="{DEC02561-214B-4652-887E-1BC22D92F7F5}" dt="2023-05-23T09:23:43.841" v="1078"/>
          <ac:spMkLst>
            <pc:docMk/>
            <pc:sldMk cId="3721767467" sldId="300"/>
            <ac:spMk id="4" creationId="{F34F5142-8A81-485C-A9DC-286D3A3AF684}"/>
          </ac:spMkLst>
        </pc:spChg>
        <pc:spChg chg="add del">
          <ac:chgData name="Paul Sterl" userId="62a2f12119e7f2af" providerId="LiveId" clId="{DEC02561-214B-4652-887E-1BC22D92F7F5}" dt="2023-05-23T09:04:15.640" v="597" actId="478"/>
          <ac:spMkLst>
            <pc:docMk/>
            <pc:sldMk cId="3721767467" sldId="300"/>
            <ac:spMk id="6" creationId="{5863CA33-0E71-4051-91A2-A3E077820297}"/>
          </ac:spMkLst>
        </pc:spChg>
        <pc:spChg chg="add del">
          <ac:chgData name="Paul Sterl" userId="62a2f12119e7f2af" providerId="LiveId" clId="{DEC02561-214B-4652-887E-1BC22D92F7F5}" dt="2023-05-23T09:04:46.417" v="599" actId="478"/>
          <ac:spMkLst>
            <pc:docMk/>
            <pc:sldMk cId="3721767467" sldId="300"/>
            <ac:spMk id="7" creationId="{11FDEED2-0C63-4317-A92B-807CF0C53FD7}"/>
          </ac:spMkLst>
        </pc:spChg>
        <pc:spChg chg="add mod">
          <ac:chgData name="Paul Sterl" userId="62a2f12119e7f2af" providerId="LiveId" clId="{DEC02561-214B-4652-887E-1BC22D92F7F5}" dt="2023-05-23T09:31:19.346" v="1212" actId="1036"/>
          <ac:spMkLst>
            <pc:docMk/>
            <pc:sldMk cId="3721767467" sldId="300"/>
            <ac:spMk id="10" creationId="{4CD6DFD1-9CE1-4FDF-8FBD-EBC1B1605425}"/>
          </ac:spMkLst>
        </pc:spChg>
        <pc:spChg chg="add mod">
          <ac:chgData name="Paul Sterl" userId="62a2f12119e7f2af" providerId="LiveId" clId="{DEC02561-214B-4652-887E-1BC22D92F7F5}" dt="2023-05-23T09:31:19.346" v="1212" actId="1036"/>
          <ac:spMkLst>
            <pc:docMk/>
            <pc:sldMk cId="3721767467" sldId="300"/>
            <ac:spMk id="11" creationId="{8F9A4399-C04B-4775-BE00-D92BD5412F6C}"/>
          </ac:spMkLst>
        </pc:spChg>
        <pc:spChg chg="add mod">
          <ac:chgData name="Paul Sterl" userId="62a2f12119e7f2af" providerId="LiveId" clId="{DEC02561-214B-4652-887E-1BC22D92F7F5}" dt="2023-05-23T09:31:19.346" v="1212" actId="1036"/>
          <ac:spMkLst>
            <pc:docMk/>
            <pc:sldMk cId="3721767467" sldId="300"/>
            <ac:spMk id="12" creationId="{5CEF92AC-6F34-4CB5-8ACD-0D3F2C1FBD22}"/>
          </ac:spMkLst>
        </pc:spChg>
        <pc:spChg chg="add mod">
          <ac:chgData name="Paul Sterl" userId="62a2f12119e7f2af" providerId="LiveId" clId="{DEC02561-214B-4652-887E-1BC22D92F7F5}" dt="2023-05-23T10:06:35.644" v="2246" actId="20577"/>
          <ac:spMkLst>
            <pc:docMk/>
            <pc:sldMk cId="3721767467" sldId="300"/>
            <ac:spMk id="13" creationId="{10B74704-49CB-4969-9577-2CC718F8C807}"/>
          </ac:spMkLst>
        </pc:spChg>
        <pc:spChg chg="add mod">
          <ac:chgData name="Paul Sterl" userId="62a2f12119e7f2af" providerId="LiveId" clId="{DEC02561-214B-4652-887E-1BC22D92F7F5}" dt="2023-05-23T09:31:19.346" v="1212" actId="1036"/>
          <ac:spMkLst>
            <pc:docMk/>
            <pc:sldMk cId="3721767467" sldId="300"/>
            <ac:spMk id="14" creationId="{4D527A72-5E4D-4953-8A60-ED9DD54CA855}"/>
          </ac:spMkLst>
        </pc:spChg>
        <pc:spChg chg="add mod">
          <ac:chgData name="Paul Sterl" userId="62a2f12119e7f2af" providerId="LiveId" clId="{DEC02561-214B-4652-887E-1BC22D92F7F5}" dt="2023-05-23T09:48:37.716" v="1968"/>
          <ac:spMkLst>
            <pc:docMk/>
            <pc:sldMk cId="3721767467" sldId="300"/>
            <ac:spMk id="15" creationId="{5E600537-C35E-4C92-A062-C8CFA450401C}"/>
          </ac:spMkLst>
        </pc:spChg>
        <pc:spChg chg="add mod">
          <ac:chgData name="Paul Sterl" userId="62a2f12119e7f2af" providerId="LiveId" clId="{DEC02561-214B-4652-887E-1BC22D92F7F5}" dt="2023-05-23T10:07:35.602" v="2269" actId="20577"/>
          <ac:spMkLst>
            <pc:docMk/>
            <pc:sldMk cId="3721767467" sldId="300"/>
            <ac:spMk id="16" creationId="{DB0E985F-E45F-43B2-BBDD-6685771C7FB0}"/>
          </ac:spMkLst>
        </pc:spChg>
        <pc:spChg chg="add mod">
          <ac:chgData name="Paul Sterl" userId="62a2f12119e7f2af" providerId="LiveId" clId="{DEC02561-214B-4652-887E-1BC22D92F7F5}" dt="2023-05-23T09:31:19.346" v="1212" actId="1036"/>
          <ac:spMkLst>
            <pc:docMk/>
            <pc:sldMk cId="3721767467" sldId="300"/>
            <ac:spMk id="17" creationId="{5F550181-5C32-40B8-B589-072DADC7527D}"/>
          </ac:spMkLst>
        </pc:spChg>
        <pc:spChg chg="add mod">
          <ac:chgData name="Paul Sterl" userId="62a2f12119e7f2af" providerId="LiveId" clId="{DEC02561-214B-4652-887E-1BC22D92F7F5}" dt="2023-05-23T10:01:48.870" v="2143" actId="13822"/>
          <ac:spMkLst>
            <pc:docMk/>
            <pc:sldMk cId="3721767467" sldId="300"/>
            <ac:spMk id="18" creationId="{F35C8627-4453-47C8-8096-2EEEA4271561}"/>
          </ac:spMkLst>
        </pc:spChg>
        <pc:spChg chg="add mod">
          <ac:chgData name="Paul Sterl" userId="62a2f12119e7f2af" providerId="LiveId" clId="{DEC02561-214B-4652-887E-1BC22D92F7F5}" dt="2023-05-23T10:01:48.870" v="2143" actId="13822"/>
          <ac:spMkLst>
            <pc:docMk/>
            <pc:sldMk cId="3721767467" sldId="300"/>
            <ac:spMk id="19" creationId="{122C3E8F-BECD-459F-8EB9-10268328FF24}"/>
          </ac:spMkLst>
        </pc:spChg>
        <pc:spChg chg="add mod">
          <ac:chgData name="Paul Sterl" userId="62a2f12119e7f2af" providerId="LiveId" clId="{DEC02561-214B-4652-887E-1BC22D92F7F5}" dt="2023-05-23T09:33:10.419" v="1233" actId="313"/>
          <ac:spMkLst>
            <pc:docMk/>
            <pc:sldMk cId="3721767467" sldId="300"/>
            <ac:spMk id="22" creationId="{211B4562-E669-459D-9B9F-5146FEF7424A}"/>
          </ac:spMkLst>
        </pc:spChg>
        <pc:spChg chg="add mod">
          <ac:chgData name="Paul Sterl" userId="62a2f12119e7f2af" providerId="LiveId" clId="{DEC02561-214B-4652-887E-1BC22D92F7F5}" dt="2023-05-23T09:30:13.275" v="1179" actId="1076"/>
          <ac:spMkLst>
            <pc:docMk/>
            <pc:sldMk cId="3721767467" sldId="300"/>
            <ac:spMk id="23" creationId="{9DA21B31-2419-4E58-9E33-6E67CA6D8AE3}"/>
          </ac:spMkLst>
        </pc:spChg>
        <pc:spChg chg="add mod">
          <ac:chgData name="Paul Sterl" userId="62a2f12119e7f2af" providerId="LiveId" clId="{DEC02561-214B-4652-887E-1BC22D92F7F5}" dt="2023-05-23T09:31:19.346" v="1212" actId="1036"/>
          <ac:spMkLst>
            <pc:docMk/>
            <pc:sldMk cId="3721767467" sldId="300"/>
            <ac:spMk id="46" creationId="{0F61A941-6F88-4E84-8144-99C762EB939D}"/>
          </ac:spMkLst>
        </pc:spChg>
        <pc:spChg chg="add del mod">
          <ac:chgData name="Paul Sterl" userId="62a2f12119e7f2af" providerId="LiveId" clId="{DEC02561-214B-4652-887E-1BC22D92F7F5}" dt="2023-05-23T09:33:02.884" v="1220" actId="478"/>
          <ac:spMkLst>
            <pc:docMk/>
            <pc:sldMk cId="3721767467" sldId="300"/>
            <ac:spMk id="81" creationId="{FF411A98-1117-461B-872E-BD68D0B11BB4}"/>
          </ac:spMkLst>
        </pc:spChg>
        <pc:spChg chg="add mod">
          <ac:chgData name="Paul Sterl" userId="62a2f12119e7f2af" providerId="LiveId" clId="{DEC02561-214B-4652-887E-1BC22D92F7F5}" dt="2023-05-23T10:07:51.762" v="2270" actId="14100"/>
          <ac:spMkLst>
            <pc:docMk/>
            <pc:sldMk cId="3721767467" sldId="300"/>
            <ac:spMk id="82" creationId="{7C6FF441-48D0-4E64-AADC-AD64F337DEC1}"/>
          </ac:spMkLst>
        </pc:spChg>
        <pc:spChg chg="add del mod">
          <ac:chgData name="Paul Sterl" userId="62a2f12119e7f2af" providerId="LiveId" clId="{DEC02561-214B-4652-887E-1BC22D92F7F5}" dt="2023-05-23T10:07:10.301" v="2247" actId="478"/>
          <ac:spMkLst>
            <pc:docMk/>
            <pc:sldMk cId="3721767467" sldId="300"/>
            <ac:spMk id="83" creationId="{DD5594F0-1A50-49E5-AB54-B20FCD208DCE}"/>
          </ac:spMkLst>
        </pc:spChg>
        <pc:picChg chg="add del mod">
          <ac:chgData name="Paul Sterl" userId="62a2f12119e7f2af" providerId="LiveId" clId="{DEC02561-214B-4652-887E-1BC22D92F7F5}" dt="2023-05-23T09:05:55.027" v="604" actId="478"/>
          <ac:picMkLst>
            <pc:docMk/>
            <pc:sldMk cId="3721767467" sldId="300"/>
            <ac:picMk id="9" creationId="{1AFB4C7B-FCF5-4E9C-B4D8-50B55D325B3F}"/>
          </ac:picMkLst>
        </pc:picChg>
        <pc:cxnChg chg="add mod">
          <ac:chgData name="Paul Sterl" userId="62a2f12119e7f2af" providerId="LiveId" clId="{DEC02561-214B-4652-887E-1BC22D92F7F5}" dt="2023-05-23T09:31:19.346" v="1212" actId="1036"/>
          <ac:cxnSpMkLst>
            <pc:docMk/>
            <pc:sldMk cId="3721767467" sldId="300"/>
            <ac:cxnSpMk id="21" creationId="{F6921534-DB64-444D-B281-D261CC5DDC79}"/>
          </ac:cxnSpMkLst>
        </pc:cxnChg>
        <pc:cxnChg chg="add mod">
          <ac:chgData name="Paul Sterl" userId="62a2f12119e7f2af" providerId="LiveId" clId="{DEC02561-214B-4652-887E-1BC22D92F7F5}" dt="2023-05-23T09:31:19.346" v="1212" actId="1036"/>
          <ac:cxnSpMkLst>
            <pc:docMk/>
            <pc:sldMk cId="3721767467" sldId="300"/>
            <ac:cxnSpMk id="24" creationId="{1915389C-452D-432F-BC5A-B361AEFBD7BC}"/>
          </ac:cxnSpMkLst>
        </pc:cxnChg>
        <pc:cxnChg chg="add mod">
          <ac:chgData name="Paul Sterl" userId="62a2f12119e7f2af" providerId="LiveId" clId="{DEC02561-214B-4652-887E-1BC22D92F7F5}" dt="2023-05-23T09:31:19.346" v="1212" actId="1036"/>
          <ac:cxnSpMkLst>
            <pc:docMk/>
            <pc:sldMk cId="3721767467" sldId="300"/>
            <ac:cxnSpMk id="28" creationId="{41A6AD32-CEE9-48BF-8A71-87F00BB8EDB4}"/>
          </ac:cxnSpMkLst>
        </pc:cxnChg>
        <pc:cxnChg chg="add mod">
          <ac:chgData name="Paul Sterl" userId="62a2f12119e7f2af" providerId="LiveId" clId="{DEC02561-214B-4652-887E-1BC22D92F7F5}" dt="2023-05-23T09:31:19.346" v="1212" actId="1036"/>
          <ac:cxnSpMkLst>
            <pc:docMk/>
            <pc:sldMk cId="3721767467" sldId="300"/>
            <ac:cxnSpMk id="29" creationId="{551CBBE5-8577-4B9F-9559-81CD00491004}"/>
          </ac:cxnSpMkLst>
        </pc:cxnChg>
        <pc:cxnChg chg="add mod">
          <ac:chgData name="Paul Sterl" userId="62a2f12119e7f2af" providerId="LiveId" clId="{DEC02561-214B-4652-887E-1BC22D92F7F5}" dt="2023-05-23T09:31:19.346" v="1212" actId="1036"/>
          <ac:cxnSpMkLst>
            <pc:docMk/>
            <pc:sldMk cId="3721767467" sldId="300"/>
            <ac:cxnSpMk id="32" creationId="{364FBB8C-9123-4C09-BA37-AF6EDCA0D097}"/>
          </ac:cxnSpMkLst>
        </pc:cxnChg>
        <pc:cxnChg chg="add del mod">
          <ac:chgData name="Paul Sterl" userId="62a2f12119e7f2af" providerId="LiveId" clId="{DEC02561-214B-4652-887E-1BC22D92F7F5}" dt="2023-05-23T09:26:14.292" v="1115" actId="478"/>
          <ac:cxnSpMkLst>
            <pc:docMk/>
            <pc:sldMk cId="3721767467" sldId="300"/>
            <ac:cxnSpMk id="35" creationId="{0895A155-71E1-47B0-8F57-01776041A5A8}"/>
          </ac:cxnSpMkLst>
        </pc:cxnChg>
        <pc:cxnChg chg="add mod">
          <ac:chgData name="Paul Sterl" userId="62a2f12119e7f2af" providerId="LiveId" clId="{DEC02561-214B-4652-887E-1BC22D92F7F5}" dt="2023-05-23T09:31:19.346" v="1212" actId="1036"/>
          <ac:cxnSpMkLst>
            <pc:docMk/>
            <pc:sldMk cId="3721767467" sldId="300"/>
            <ac:cxnSpMk id="38" creationId="{0EF13A80-BAFF-45D9-A08C-3D5497844546}"/>
          </ac:cxnSpMkLst>
        </pc:cxnChg>
        <pc:cxnChg chg="add del">
          <ac:chgData name="Paul Sterl" userId="62a2f12119e7f2af" providerId="LiveId" clId="{DEC02561-214B-4652-887E-1BC22D92F7F5}" dt="2023-05-23T09:26:51.039" v="1122" actId="478"/>
          <ac:cxnSpMkLst>
            <pc:docMk/>
            <pc:sldMk cId="3721767467" sldId="300"/>
            <ac:cxnSpMk id="41" creationId="{F5412E79-F9B4-42B5-B920-503888DC4387}"/>
          </ac:cxnSpMkLst>
        </pc:cxnChg>
        <pc:cxnChg chg="add mod">
          <ac:chgData name="Paul Sterl" userId="62a2f12119e7f2af" providerId="LiveId" clId="{DEC02561-214B-4652-887E-1BC22D92F7F5}" dt="2023-05-23T09:31:19.346" v="1212" actId="1036"/>
          <ac:cxnSpMkLst>
            <pc:docMk/>
            <pc:sldMk cId="3721767467" sldId="300"/>
            <ac:cxnSpMk id="43" creationId="{94C392BF-F7E1-4ED3-952C-72126407EBF2}"/>
          </ac:cxnSpMkLst>
        </pc:cxnChg>
        <pc:cxnChg chg="add mod">
          <ac:chgData name="Paul Sterl" userId="62a2f12119e7f2af" providerId="LiveId" clId="{DEC02561-214B-4652-887E-1BC22D92F7F5}" dt="2023-05-23T09:31:19.346" v="1212" actId="1036"/>
          <ac:cxnSpMkLst>
            <pc:docMk/>
            <pc:sldMk cId="3721767467" sldId="300"/>
            <ac:cxnSpMk id="47" creationId="{4AC92129-168C-4D38-970E-630B9EE73679}"/>
          </ac:cxnSpMkLst>
        </pc:cxnChg>
        <pc:cxnChg chg="add del mod">
          <ac:chgData name="Paul Sterl" userId="62a2f12119e7f2af" providerId="LiveId" clId="{DEC02561-214B-4652-887E-1BC22D92F7F5}" dt="2023-05-23T09:28:14.822" v="1142" actId="478"/>
          <ac:cxnSpMkLst>
            <pc:docMk/>
            <pc:sldMk cId="3721767467" sldId="300"/>
            <ac:cxnSpMk id="51" creationId="{64259C3C-CDA0-402F-9B6F-FC92D73BA306}"/>
          </ac:cxnSpMkLst>
        </pc:cxnChg>
        <pc:cxnChg chg="add del mod">
          <ac:chgData name="Paul Sterl" userId="62a2f12119e7f2af" providerId="LiveId" clId="{DEC02561-214B-4652-887E-1BC22D92F7F5}" dt="2023-05-23T09:32:01.860" v="1213" actId="478"/>
          <ac:cxnSpMkLst>
            <pc:docMk/>
            <pc:sldMk cId="3721767467" sldId="300"/>
            <ac:cxnSpMk id="54" creationId="{0137CD85-7F2A-46C5-9787-954D68F0B937}"/>
          </ac:cxnSpMkLst>
        </pc:cxnChg>
        <pc:cxnChg chg="add del mod">
          <ac:chgData name="Paul Sterl" userId="62a2f12119e7f2af" providerId="LiveId" clId="{DEC02561-214B-4652-887E-1BC22D92F7F5}" dt="2023-05-23T09:28:32.260" v="1156" actId="478"/>
          <ac:cxnSpMkLst>
            <pc:docMk/>
            <pc:sldMk cId="3721767467" sldId="300"/>
            <ac:cxnSpMk id="57" creationId="{D4E75D05-378B-493B-BC86-24C88C7C3F84}"/>
          </ac:cxnSpMkLst>
        </pc:cxnChg>
        <pc:cxnChg chg="add mod">
          <ac:chgData name="Paul Sterl" userId="62a2f12119e7f2af" providerId="LiveId" clId="{DEC02561-214B-4652-887E-1BC22D92F7F5}" dt="2023-05-23T09:31:19.346" v="1212" actId="1036"/>
          <ac:cxnSpMkLst>
            <pc:docMk/>
            <pc:sldMk cId="3721767467" sldId="300"/>
            <ac:cxnSpMk id="59" creationId="{B0CF39E2-4178-4C7E-B446-2F490DC6FE11}"/>
          </ac:cxnSpMkLst>
        </pc:cxnChg>
        <pc:cxnChg chg="add mod">
          <ac:chgData name="Paul Sterl" userId="62a2f12119e7f2af" providerId="LiveId" clId="{DEC02561-214B-4652-887E-1BC22D92F7F5}" dt="2023-05-23T09:31:19.346" v="1212" actId="1036"/>
          <ac:cxnSpMkLst>
            <pc:docMk/>
            <pc:sldMk cId="3721767467" sldId="300"/>
            <ac:cxnSpMk id="63" creationId="{5408F4BD-0E86-49F1-A3B9-BE2D8732588B}"/>
          </ac:cxnSpMkLst>
        </pc:cxnChg>
        <pc:cxnChg chg="add mod">
          <ac:chgData name="Paul Sterl" userId="62a2f12119e7f2af" providerId="LiveId" clId="{DEC02561-214B-4652-887E-1BC22D92F7F5}" dt="2023-05-23T09:31:19.346" v="1212" actId="1036"/>
          <ac:cxnSpMkLst>
            <pc:docMk/>
            <pc:sldMk cId="3721767467" sldId="300"/>
            <ac:cxnSpMk id="64" creationId="{90F85683-6A19-4C28-8543-94FB6FF8D207}"/>
          </ac:cxnSpMkLst>
        </pc:cxnChg>
        <pc:cxnChg chg="add del">
          <ac:chgData name="Paul Sterl" userId="62a2f12119e7f2af" providerId="LiveId" clId="{DEC02561-214B-4652-887E-1BC22D92F7F5}" dt="2023-05-23T09:29:26.227" v="1169" actId="478"/>
          <ac:cxnSpMkLst>
            <pc:docMk/>
            <pc:sldMk cId="3721767467" sldId="300"/>
            <ac:cxnSpMk id="67" creationId="{C611D734-A021-498F-9539-BDB54E95DD81}"/>
          </ac:cxnSpMkLst>
        </pc:cxnChg>
        <pc:cxnChg chg="add mod">
          <ac:chgData name="Paul Sterl" userId="62a2f12119e7f2af" providerId="LiveId" clId="{DEC02561-214B-4652-887E-1BC22D92F7F5}" dt="2023-05-23T09:31:19.346" v="1212" actId="1036"/>
          <ac:cxnSpMkLst>
            <pc:docMk/>
            <pc:sldMk cId="3721767467" sldId="300"/>
            <ac:cxnSpMk id="69" creationId="{642CA0A7-2726-4735-8676-4303EE55FF15}"/>
          </ac:cxnSpMkLst>
        </pc:cxnChg>
        <pc:cxnChg chg="add mod">
          <ac:chgData name="Paul Sterl" userId="62a2f12119e7f2af" providerId="LiveId" clId="{DEC02561-214B-4652-887E-1BC22D92F7F5}" dt="2023-05-23T09:31:19.346" v="1212" actId="1036"/>
          <ac:cxnSpMkLst>
            <pc:docMk/>
            <pc:sldMk cId="3721767467" sldId="300"/>
            <ac:cxnSpMk id="75" creationId="{EA178F4D-9384-47A0-BA77-56723DE0740C}"/>
          </ac:cxnSpMkLst>
        </pc:cxnChg>
        <pc:cxnChg chg="add mod">
          <ac:chgData name="Paul Sterl" userId="62a2f12119e7f2af" providerId="LiveId" clId="{DEC02561-214B-4652-887E-1BC22D92F7F5}" dt="2023-05-23T09:32:07.836" v="1216" actId="14100"/>
          <ac:cxnSpMkLst>
            <pc:docMk/>
            <pc:sldMk cId="3721767467" sldId="300"/>
            <ac:cxnSpMk id="78" creationId="{F1DF1FF3-43CE-491A-A52E-5AAF2B87090F}"/>
          </ac:cxnSpMkLst>
        </pc:cxnChg>
      </pc:sldChg>
      <pc:sldChg chg="modSp add">
        <pc:chgData name="Paul Sterl" userId="62a2f12119e7f2af" providerId="LiveId" clId="{DEC02561-214B-4652-887E-1BC22D92F7F5}" dt="2023-05-23T09:52:03.701" v="2055"/>
        <pc:sldMkLst>
          <pc:docMk/>
          <pc:sldMk cId="4101786949" sldId="301"/>
        </pc:sldMkLst>
        <pc:spChg chg="mod">
          <ac:chgData name="Paul Sterl" userId="62a2f12119e7f2af" providerId="LiveId" clId="{DEC02561-214B-4652-887E-1BC22D92F7F5}" dt="2023-05-23T09:34:10.886" v="1263" actId="20577"/>
          <ac:spMkLst>
            <pc:docMk/>
            <pc:sldMk cId="4101786949" sldId="301"/>
            <ac:spMk id="2" creationId="{6630453F-DC08-44A2-A0AB-7135A7CE2174}"/>
          </ac:spMkLst>
        </pc:spChg>
        <pc:spChg chg="mod">
          <ac:chgData name="Paul Sterl" userId="62a2f12119e7f2af" providerId="LiveId" clId="{DEC02561-214B-4652-887E-1BC22D92F7F5}" dt="2023-05-23T09:34:51.744" v="1354" actId="20577"/>
          <ac:spMkLst>
            <pc:docMk/>
            <pc:sldMk cId="4101786949" sldId="301"/>
            <ac:spMk id="3" creationId="{583115C2-8263-4BC9-BD89-9B46A6332832}"/>
          </ac:spMkLst>
        </pc:spChg>
        <pc:spChg chg="mod">
          <ac:chgData name="Paul Sterl" userId="62a2f12119e7f2af" providerId="LiveId" clId="{DEC02561-214B-4652-887E-1BC22D92F7F5}" dt="2023-05-23T09:34:23.625" v="1281" actId="20577"/>
          <ac:spMkLst>
            <pc:docMk/>
            <pc:sldMk cId="4101786949" sldId="301"/>
            <ac:spMk id="4" creationId="{86244FF1-CAB1-4D8B-84BB-C0DDC37195C7}"/>
          </ac:spMkLst>
        </pc:spChg>
        <pc:spChg chg="mod">
          <ac:chgData name="Paul Sterl" userId="62a2f12119e7f2af" providerId="LiveId" clId="{DEC02561-214B-4652-887E-1BC22D92F7F5}" dt="2023-05-23T09:34:30.820" v="1297" actId="20577"/>
          <ac:spMkLst>
            <pc:docMk/>
            <pc:sldMk cId="4101786949" sldId="301"/>
            <ac:spMk id="5" creationId="{0C08F423-CA7E-4BF0-8BAC-02C480E533FF}"/>
          </ac:spMkLst>
        </pc:spChg>
        <pc:spChg chg="mod">
          <ac:chgData name="Paul Sterl" userId="62a2f12119e7f2af" providerId="LiveId" clId="{DEC02561-214B-4652-887E-1BC22D92F7F5}" dt="2023-05-23T09:34:41.658" v="1312" actId="20577"/>
          <ac:spMkLst>
            <pc:docMk/>
            <pc:sldMk cId="4101786949" sldId="301"/>
            <ac:spMk id="6" creationId="{93E8B7F5-CB41-4FCF-BF61-206E5E9F029A}"/>
          </ac:spMkLst>
        </pc:spChg>
        <pc:spChg chg="mod">
          <ac:chgData name="Paul Sterl" userId="62a2f12119e7f2af" providerId="LiveId" clId="{DEC02561-214B-4652-887E-1BC22D92F7F5}" dt="2023-05-23T09:35:03.795" v="1365" actId="20577"/>
          <ac:spMkLst>
            <pc:docMk/>
            <pc:sldMk cId="4101786949" sldId="301"/>
            <ac:spMk id="7" creationId="{C329AC78-10D6-4929-BF68-48A2FD4EFB58}"/>
          </ac:spMkLst>
        </pc:spChg>
        <pc:spChg chg="mod">
          <ac:chgData name="Paul Sterl" userId="62a2f12119e7f2af" providerId="LiveId" clId="{DEC02561-214B-4652-887E-1BC22D92F7F5}" dt="2023-05-23T09:35:22.246" v="1386" actId="20577"/>
          <ac:spMkLst>
            <pc:docMk/>
            <pc:sldMk cId="4101786949" sldId="301"/>
            <ac:spMk id="8" creationId="{127A8EDC-3214-4E47-8295-93FD25BB5C5B}"/>
          </ac:spMkLst>
        </pc:spChg>
        <pc:spChg chg="mod">
          <ac:chgData name="Paul Sterl" userId="62a2f12119e7f2af" providerId="LiveId" clId="{DEC02561-214B-4652-887E-1BC22D92F7F5}" dt="2023-05-23T09:52:03.701" v="2055"/>
          <ac:spMkLst>
            <pc:docMk/>
            <pc:sldMk cId="4101786949" sldId="301"/>
            <ac:spMk id="9" creationId="{B83F9B96-F2CC-42C2-BD11-907617EC3925}"/>
          </ac:spMkLst>
        </pc:spChg>
      </pc:sldChg>
      <pc:sldChg chg="addSp delSp modSp add ord">
        <pc:chgData name="Paul Sterl" userId="62a2f12119e7f2af" providerId="LiveId" clId="{DEC02561-214B-4652-887E-1BC22D92F7F5}" dt="2023-05-23T10:17:10.196" v="2303" actId="20577"/>
        <pc:sldMkLst>
          <pc:docMk/>
          <pc:sldMk cId="2992496898" sldId="302"/>
        </pc:sldMkLst>
        <pc:spChg chg="mod">
          <ac:chgData name="Paul Sterl" userId="62a2f12119e7f2af" providerId="LiveId" clId="{DEC02561-214B-4652-887E-1BC22D92F7F5}" dt="2023-05-23T09:41:48.260" v="1699" actId="20577"/>
          <ac:spMkLst>
            <pc:docMk/>
            <pc:sldMk cId="2992496898" sldId="302"/>
            <ac:spMk id="2" creationId="{80271EB5-B277-4DE5-A490-2F33970E6EB8}"/>
          </ac:spMkLst>
        </pc:spChg>
        <pc:spChg chg="mod">
          <ac:chgData name="Paul Sterl" userId="62a2f12119e7f2af" providerId="LiveId" clId="{DEC02561-214B-4652-887E-1BC22D92F7F5}" dt="2023-05-23T09:37:22.286" v="1517" actId="20577"/>
          <ac:spMkLst>
            <pc:docMk/>
            <pc:sldMk cId="2992496898" sldId="302"/>
            <ac:spMk id="3" creationId="{F788807F-9368-4213-AD93-EDE6624EA1CA}"/>
          </ac:spMkLst>
        </pc:spChg>
        <pc:spChg chg="mod">
          <ac:chgData name="Paul Sterl" userId="62a2f12119e7f2af" providerId="LiveId" clId="{DEC02561-214B-4652-887E-1BC22D92F7F5}" dt="2023-05-23T09:52:05.812" v="2056"/>
          <ac:spMkLst>
            <pc:docMk/>
            <pc:sldMk cId="2992496898" sldId="302"/>
            <ac:spMk id="4" creationId="{4513F0C7-CDE5-4A93-842E-3DF1A7771280}"/>
          </ac:spMkLst>
        </pc:spChg>
        <pc:graphicFrameChg chg="add del mod modGraphic">
          <ac:chgData name="Paul Sterl" userId="62a2f12119e7f2af" providerId="LiveId" clId="{DEC02561-214B-4652-887E-1BC22D92F7F5}" dt="2023-05-23T10:17:10.196" v="2303" actId="20577"/>
          <ac:graphicFrameMkLst>
            <pc:docMk/>
            <pc:sldMk cId="2992496898" sldId="302"/>
            <ac:graphicFrameMk id="6" creationId="{158FFBEC-44E6-4930-98D8-3492E28BAEC1}"/>
          </ac:graphicFrameMkLst>
        </pc:graphicFrameChg>
      </pc:sldChg>
      <pc:sldMasterChg chg="modSp">
        <pc:chgData name="Paul Sterl" userId="62a2f12119e7f2af" providerId="LiveId" clId="{DEC02561-214B-4652-887E-1BC22D92F7F5}" dt="2023-05-23T08:55:34.130" v="103"/>
        <pc:sldMasterMkLst>
          <pc:docMk/>
          <pc:sldMasterMk cId="946163275" sldId="2147483648"/>
        </pc:sldMasterMkLst>
        <pc:spChg chg="mod">
          <ac:chgData name="Paul Sterl" userId="62a2f12119e7f2af" providerId="LiveId" clId="{DEC02561-214B-4652-887E-1BC22D92F7F5}" dt="2023-05-23T08:55:34.130" v="103"/>
          <ac:spMkLst>
            <pc:docMk/>
            <pc:sldMasterMk cId="946163275" sldId="2147483648"/>
            <ac:spMk id="5" creationId="{58879C91-B77F-4273-9A27-A3535FB889DB}"/>
          </ac:spMkLst>
        </pc:spChg>
      </pc:sldMasterChg>
    </pc:docChg>
  </pc:docChgLst>
  <pc:docChgLst>
    <pc:chgData name="Paul Sterl" userId="62a2f12119e7f2af" providerId="LiveId" clId="{184B6C8C-1E3C-E54B-9FE1-330F2775B9E2}"/>
    <pc:docChg chg="undo custSel addSld modSld sldOrd">
      <pc:chgData name="Paul Sterl" userId="62a2f12119e7f2af" providerId="LiveId" clId="{184B6C8C-1E3C-E54B-9FE1-330F2775B9E2}" dt="2023-08-21T07:48:31.268" v="705" actId="20577"/>
      <pc:docMkLst>
        <pc:docMk/>
      </pc:docMkLst>
      <pc:sldChg chg="modSp mod">
        <pc:chgData name="Paul Sterl" userId="62a2f12119e7f2af" providerId="LiveId" clId="{184B6C8C-1E3C-E54B-9FE1-330F2775B9E2}" dt="2023-08-17T11:57:12.025" v="7" actId="20577"/>
        <pc:sldMkLst>
          <pc:docMk/>
          <pc:sldMk cId="3989923275" sldId="298"/>
        </pc:sldMkLst>
        <pc:spChg chg="mod">
          <ac:chgData name="Paul Sterl" userId="62a2f12119e7f2af" providerId="LiveId" clId="{184B6C8C-1E3C-E54B-9FE1-330F2775B9E2}" dt="2023-08-17T11:57:12.025" v="7" actId="20577"/>
          <ac:spMkLst>
            <pc:docMk/>
            <pc:sldMk cId="3989923275" sldId="298"/>
            <ac:spMk id="4" creationId="{4772945D-CA91-4CFE-8EB7-941C7618C994}"/>
          </ac:spMkLst>
        </pc:spChg>
      </pc:sldChg>
      <pc:sldChg chg="modSp mod">
        <pc:chgData name="Paul Sterl" userId="62a2f12119e7f2af" providerId="LiveId" clId="{184B6C8C-1E3C-E54B-9FE1-330F2775B9E2}" dt="2023-08-18T07:28:57.012" v="109" actId="692"/>
        <pc:sldMkLst>
          <pc:docMk/>
          <pc:sldMk cId="3721767467" sldId="300"/>
        </pc:sldMkLst>
        <pc:cxnChg chg="mod">
          <ac:chgData name="Paul Sterl" userId="62a2f12119e7f2af" providerId="LiveId" clId="{184B6C8C-1E3C-E54B-9FE1-330F2775B9E2}" dt="2023-08-18T07:28:52.923" v="107" actId="692"/>
          <ac:cxnSpMkLst>
            <pc:docMk/>
            <pc:sldMk cId="3721767467" sldId="300"/>
            <ac:cxnSpMk id="28" creationId="{41A6AD32-CEE9-48BF-8A71-87F00BB8EDB4}"/>
          </ac:cxnSpMkLst>
        </pc:cxnChg>
        <pc:cxnChg chg="mod">
          <ac:chgData name="Paul Sterl" userId="62a2f12119e7f2af" providerId="LiveId" clId="{184B6C8C-1E3C-E54B-9FE1-330F2775B9E2}" dt="2023-08-18T07:28:49.395" v="105" actId="692"/>
          <ac:cxnSpMkLst>
            <pc:docMk/>
            <pc:sldMk cId="3721767467" sldId="300"/>
            <ac:cxnSpMk id="29" creationId="{551CBBE5-8577-4B9F-9559-81CD00491004}"/>
          </ac:cxnSpMkLst>
        </pc:cxnChg>
        <pc:cxnChg chg="mod">
          <ac:chgData name="Paul Sterl" userId="62a2f12119e7f2af" providerId="LiveId" clId="{184B6C8C-1E3C-E54B-9FE1-330F2775B9E2}" dt="2023-08-18T07:28:57.012" v="109" actId="692"/>
          <ac:cxnSpMkLst>
            <pc:docMk/>
            <pc:sldMk cId="3721767467" sldId="300"/>
            <ac:cxnSpMk id="38" creationId="{0EF13A80-BAFF-45D9-A08C-3D5497844546}"/>
          </ac:cxnSpMkLst>
        </pc:cxnChg>
        <pc:cxnChg chg="mod">
          <ac:chgData name="Paul Sterl" userId="62a2f12119e7f2af" providerId="LiveId" clId="{184B6C8C-1E3C-E54B-9FE1-330F2775B9E2}" dt="2023-08-18T07:28:46.183" v="103" actId="692"/>
          <ac:cxnSpMkLst>
            <pc:docMk/>
            <pc:sldMk cId="3721767467" sldId="300"/>
            <ac:cxnSpMk id="48" creationId="{B1761720-6484-4E55-92EE-6AA488183757}"/>
          </ac:cxnSpMkLst>
        </pc:cxnChg>
        <pc:cxnChg chg="mod">
          <ac:chgData name="Paul Sterl" userId="62a2f12119e7f2af" providerId="LiveId" clId="{184B6C8C-1E3C-E54B-9FE1-330F2775B9E2}" dt="2023-08-18T07:28:46.183" v="103" actId="692"/>
          <ac:cxnSpMkLst>
            <pc:docMk/>
            <pc:sldMk cId="3721767467" sldId="300"/>
            <ac:cxnSpMk id="57" creationId="{A2737802-33D3-44BC-B741-0CCA181FCD1E}"/>
          </ac:cxnSpMkLst>
        </pc:cxnChg>
        <pc:cxnChg chg="mod">
          <ac:chgData name="Paul Sterl" userId="62a2f12119e7f2af" providerId="LiveId" clId="{184B6C8C-1E3C-E54B-9FE1-330F2775B9E2}" dt="2023-08-18T07:28:11.044" v="93" actId="692"/>
          <ac:cxnSpMkLst>
            <pc:docMk/>
            <pc:sldMk cId="3721767467" sldId="300"/>
            <ac:cxnSpMk id="63" creationId="{5408F4BD-0E86-49F1-A3B9-BE2D8732588B}"/>
          </ac:cxnSpMkLst>
        </pc:cxnChg>
        <pc:cxnChg chg="mod">
          <ac:chgData name="Paul Sterl" userId="62a2f12119e7f2af" providerId="LiveId" clId="{184B6C8C-1E3C-E54B-9FE1-330F2775B9E2}" dt="2023-08-18T07:28:17.806" v="97" actId="692"/>
          <ac:cxnSpMkLst>
            <pc:docMk/>
            <pc:sldMk cId="3721767467" sldId="300"/>
            <ac:cxnSpMk id="64" creationId="{90F85683-6A19-4C28-8543-94FB6FF8D207}"/>
          </ac:cxnSpMkLst>
        </pc:cxnChg>
        <pc:cxnChg chg="mod">
          <ac:chgData name="Paul Sterl" userId="62a2f12119e7f2af" providerId="LiveId" clId="{184B6C8C-1E3C-E54B-9FE1-330F2775B9E2}" dt="2023-08-18T07:28:41.711" v="101" actId="692"/>
          <ac:cxnSpMkLst>
            <pc:docMk/>
            <pc:sldMk cId="3721767467" sldId="300"/>
            <ac:cxnSpMk id="65" creationId="{2FFE0734-CD8C-4958-B097-D7527BAE032A}"/>
          </ac:cxnSpMkLst>
        </pc:cxnChg>
        <pc:cxnChg chg="mod">
          <ac:chgData name="Paul Sterl" userId="62a2f12119e7f2af" providerId="LiveId" clId="{184B6C8C-1E3C-E54B-9FE1-330F2775B9E2}" dt="2023-08-18T07:28:38.941" v="99" actId="692"/>
          <ac:cxnSpMkLst>
            <pc:docMk/>
            <pc:sldMk cId="3721767467" sldId="300"/>
            <ac:cxnSpMk id="66" creationId="{7EAA8079-87B7-4A89-A1C4-26D4D047C096}"/>
          </ac:cxnSpMkLst>
        </pc:cxnChg>
        <pc:cxnChg chg="mod">
          <ac:chgData name="Paul Sterl" userId="62a2f12119e7f2af" providerId="LiveId" clId="{184B6C8C-1E3C-E54B-9FE1-330F2775B9E2}" dt="2023-08-18T07:28:06.843" v="89" actId="692"/>
          <ac:cxnSpMkLst>
            <pc:docMk/>
            <pc:sldMk cId="3721767467" sldId="300"/>
            <ac:cxnSpMk id="69" creationId="{642CA0A7-2726-4735-8676-4303EE55FF15}"/>
          </ac:cxnSpMkLst>
        </pc:cxnChg>
        <pc:cxnChg chg="mod">
          <ac:chgData name="Paul Sterl" userId="62a2f12119e7f2af" providerId="LiveId" clId="{184B6C8C-1E3C-E54B-9FE1-330F2775B9E2}" dt="2023-08-18T07:28:46.183" v="103" actId="692"/>
          <ac:cxnSpMkLst>
            <pc:docMk/>
            <pc:sldMk cId="3721767467" sldId="300"/>
            <ac:cxnSpMk id="78" creationId="{F1DF1FF3-43CE-491A-A52E-5AAF2B87090F}"/>
          </ac:cxnSpMkLst>
        </pc:cxnChg>
      </pc:sldChg>
      <pc:sldChg chg="addSp delSp modSp mod">
        <pc:chgData name="Paul Sterl" userId="62a2f12119e7f2af" providerId="LiveId" clId="{184B6C8C-1E3C-E54B-9FE1-330F2775B9E2}" dt="2023-08-18T07:51:52.459" v="675" actId="20577"/>
        <pc:sldMkLst>
          <pc:docMk/>
          <pc:sldMk cId="4101786949" sldId="301"/>
        </pc:sldMkLst>
        <pc:spChg chg="mod">
          <ac:chgData name="Paul Sterl" userId="62a2f12119e7f2af" providerId="LiveId" clId="{184B6C8C-1E3C-E54B-9FE1-330F2775B9E2}" dt="2023-08-18T07:50:48.671" v="588" actId="113"/>
          <ac:spMkLst>
            <pc:docMk/>
            <pc:sldMk cId="4101786949" sldId="301"/>
            <ac:spMk id="4" creationId="{86244FF1-CAB1-4D8B-84BB-C0DDC37195C7}"/>
          </ac:spMkLst>
        </pc:spChg>
        <pc:spChg chg="mod">
          <ac:chgData name="Paul Sterl" userId="62a2f12119e7f2af" providerId="LiveId" clId="{184B6C8C-1E3C-E54B-9FE1-330F2775B9E2}" dt="2023-08-18T07:50:56.277" v="590" actId="6549"/>
          <ac:spMkLst>
            <pc:docMk/>
            <pc:sldMk cId="4101786949" sldId="301"/>
            <ac:spMk id="5" creationId="{0C08F423-CA7E-4BF0-8BAC-02C480E533FF}"/>
          </ac:spMkLst>
        </pc:spChg>
        <pc:spChg chg="mod">
          <ac:chgData name="Paul Sterl" userId="62a2f12119e7f2af" providerId="LiveId" clId="{184B6C8C-1E3C-E54B-9FE1-330F2775B9E2}" dt="2023-08-18T07:51:52.459" v="675" actId="20577"/>
          <ac:spMkLst>
            <pc:docMk/>
            <pc:sldMk cId="4101786949" sldId="301"/>
            <ac:spMk id="6" creationId="{93E8B7F5-CB41-4FCF-BF61-206E5E9F029A}"/>
          </ac:spMkLst>
        </pc:spChg>
        <pc:spChg chg="mod">
          <ac:chgData name="Paul Sterl" userId="62a2f12119e7f2af" providerId="LiveId" clId="{184B6C8C-1E3C-E54B-9FE1-330F2775B9E2}" dt="2023-08-18T07:51:05.230" v="592" actId="113"/>
          <ac:spMkLst>
            <pc:docMk/>
            <pc:sldMk cId="4101786949" sldId="301"/>
            <ac:spMk id="7" creationId="{C329AC78-10D6-4929-BF68-48A2FD4EFB58}"/>
          </ac:spMkLst>
        </pc:spChg>
        <pc:spChg chg="mod">
          <ac:chgData name="Paul Sterl" userId="62a2f12119e7f2af" providerId="LiveId" clId="{184B6C8C-1E3C-E54B-9FE1-330F2775B9E2}" dt="2023-08-18T07:51:07.981" v="593" actId="113"/>
          <ac:spMkLst>
            <pc:docMk/>
            <pc:sldMk cId="4101786949" sldId="301"/>
            <ac:spMk id="8" creationId="{127A8EDC-3214-4E47-8295-93FD25BB5C5B}"/>
          </ac:spMkLst>
        </pc:spChg>
        <pc:spChg chg="add del mod">
          <ac:chgData name="Paul Sterl" userId="62a2f12119e7f2af" providerId="LiveId" clId="{184B6C8C-1E3C-E54B-9FE1-330F2775B9E2}" dt="2023-08-18T07:31:56.841" v="372"/>
          <ac:spMkLst>
            <pc:docMk/>
            <pc:sldMk cId="4101786949" sldId="301"/>
            <ac:spMk id="11" creationId="{41D11AA9-11A0-0A43-BAAC-AFE062F49C23}"/>
          </ac:spMkLst>
        </pc:spChg>
      </pc:sldChg>
      <pc:sldChg chg="modSp mod">
        <pc:chgData name="Paul Sterl" userId="62a2f12119e7f2af" providerId="LiveId" clId="{184B6C8C-1E3C-E54B-9FE1-330F2775B9E2}" dt="2023-08-21T07:48:31.268" v="705" actId="20577"/>
        <pc:sldMkLst>
          <pc:docMk/>
          <pc:sldMk cId="2992496898" sldId="302"/>
        </pc:sldMkLst>
        <pc:spChg chg="mod">
          <ac:chgData name="Paul Sterl" userId="62a2f12119e7f2af" providerId="LiveId" clId="{184B6C8C-1E3C-E54B-9FE1-330F2775B9E2}" dt="2023-08-18T07:35:42.712" v="459" actId="313"/>
          <ac:spMkLst>
            <pc:docMk/>
            <pc:sldMk cId="2992496898" sldId="302"/>
            <ac:spMk id="3" creationId="{F788807F-9368-4213-AD93-EDE6624EA1CA}"/>
          </ac:spMkLst>
        </pc:spChg>
        <pc:graphicFrameChg chg="mod modGraphic">
          <ac:chgData name="Paul Sterl" userId="62a2f12119e7f2af" providerId="LiveId" clId="{184B6C8C-1E3C-E54B-9FE1-330F2775B9E2}" dt="2023-08-21T07:48:31.268" v="705" actId="20577"/>
          <ac:graphicFrameMkLst>
            <pc:docMk/>
            <pc:sldMk cId="2992496898" sldId="302"/>
            <ac:graphicFrameMk id="6" creationId="{158FFBEC-44E6-4930-98D8-3492E28BAEC1}"/>
          </ac:graphicFrameMkLst>
        </pc:graphicFrameChg>
      </pc:sldChg>
      <pc:sldChg chg="addSp delSp modSp new mod ord delAnim modAnim">
        <pc:chgData name="Paul Sterl" userId="62a2f12119e7f2af" providerId="LiveId" clId="{184B6C8C-1E3C-E54B-9FE1-330F2775B9E2}" dt="2023-08-18T07:45:02.786" v="565"/>
        <pc:sldMkLst>
          <pc:docMk/>
          <pc:sldMk cId="52355038" sldId="304"/>
        </pc:sldMkLst>
        <pc:spChg chg="mod">
          <ac:chgData name="Paul Sterl" userId="62a2f12119e7f2af" providerId="LiveId" clId="{184B6C8C-1E3C-E54B-9FE1-330F2775B9E2}" dt="2023-08-18T07:29:12.809" v="110"/>
          <ac:spMkLst>
            <pc:docMk/>
            <pc:sldMk cId="52355038" sldId="304"/>
            <ac:spMk id="2" creationId="{661016C5-33AA-2F45-8321-2844E92CAAF3}"/>
          </ac:spMkLst>
        </pc:spChg>
        <pc:spChg chg="mod">
          <ac:chgData name="Paul Sterl" userId="62a2f12119e7f2af" providerId="LiveId" clId="{184B6C8C-1E3C-E54B-9FE1-330F2775B9E2}" dt="2023-08-18T07:29:23.818" v="151" actId="20577"/>
          <ac:spMkLst>
            <pc:docMk/>
            <pc:sldMk cId="52355038" sldId="304"/>
            <ac:spMk id="3" creationId="{D6F866D4-3519-224A-83D2-1E0303EDE1F0}"/>
          </ac:spMkLst>
        </pc:spChg>
        <pc:spChg chg="add mod">
          <ac:chgData name="Paul Sterl" userId="62a2f12119e7f2af" providerId="LiveId" clId="{184B6C8C-1E3C-E54B-9FE1-330F2775B9E2}" dt="2023-08-18T07:36:04.794" v="461" actId="1076"/>
          <ac:spMkLst>
            <pc:docMk/>
            <pc:sldMk cId="52355038" sldId="304"/>
            <ac:spMk id="7" creationId="{67DCE311-2C6E-D446-85CA-222E3C5931BD}"/>
          </ac:spMkLst>
        </pc:spChg>
        <pc:spChg chg="add mod">
          <ac:chgData name="Paul Sterl" userId="62a2f12119e7f2af" providerId="LiveId" clId="{184B6C8C-1E3C-E54B-9FE1-330F2775B9E2}" dt="2023-08-18T07:36:04.794" v="461" actId="1076"/>
          <ac:spMkLst>
            <pc:docMk/>
            <pc:sldMk cId="52355038" sldId="304"/>
            <ac:spMk id="8" creationId="{39196550-2248-A64C-8EE6-8240143042AD}"/>
          </ac:spMkLst>
        </pc:spChg>
        <pc:spChg chg="add mod">
          <ac:chgData name="Paul Sterl" userId="62a2f12119e7f2af" providerId="LiveId" clId="{184B6C8C-1E3C-E54B-9FE1-330F2775B9E2}" dt="2023-08-18T07:36:25.684" v="473" actId="1076"/>
          <ac:spMkLst>
            <pc:docMk/>
            <pc:sldMk cId="52355038" sldId="304"/>
            <ac:spMk id="9" creationId="{54C3088C-BB3F-4347-AEC2-7C4A427A2E46}"/>
          </ac:spMkLst>
        </pc:spChg>
        <pc:spChg chg="add mod">
          <ac:chgData name="Paul Sterl" userId="62a2f12119e7f2af" providerId="LiveId" clId="{184B6C8C-1E3C-E54B-9FE1-330F2775B9E2}" dt="2023-08-18T07:26:04.684" v="83" actId="1076"/>
          <ac:spMkLst>
            <pc:docMk/>
            <pc:sldMk cId="52355038" sldId="304"/>
            <ac:spMk id="11" creationId="{F14AE711-FE3D-BF43-AA11-31969BD2B360}"/>
          </ac:spMkLst>
        </pc:spChg>
        <pc:spChg chg="add mod">
          <ac:chgData name="Paul Sterl" userId="62a2f12119e7f2af" providerId="LiveId" clId="{184B6C8C-1E3C-E54B-9FE1-330F2775B9E2}" dt="2023-08-18T07:26:01.395" v="82" actId="1076"/>
          <ac:spMkLst>
            <pc:docMk/>
            <pc:sldMk cId="52355038" sldId="304"/>
            <ac:spMk id="12" creationId="{A15EFC73-3FD1-6343-B22A-5D7DE58B8286}"/>
          </ac:spMkLst>
        </pc:spChg>
        <pc:spChg chg="add mod">
          <ac:chgData name="Paul Sterl" userId="62a2f12119e7f2af" providerId="LiveId" clId="{184B6C8C-1E3C-E54B-9FE1-330F2775B9E2}" dt="2023-08-18T07:36:16.274" v="472" actId="14100"/>
          <ac:spMkLst>
            <pc:docMk/>
            <pc:sldMk cId="52355038" sldId="304"/>
            <ac:spMk id="13" creationId="{2D9B05D3-B8E9-8045-AC91-572F78A91089}"/>
          </ac:spMkLst>
        </pc:spChg>
        <pc:spChg chg="add mod">
          <ac:chgData name="Paul Sterl" userId="62a2f12119e7f2af" providerId="LiveId" clId="{184B6C8C-1E3C-E54B-9FE1-330F2775B9E2}" dt="2023-08-18T07:38:49.763" v="510" actId="207"/>
          <ac:spMkLst>
            <pc:docMk/>
            <pc:sldMk cId="52355038" sldId="304"/>
            <ac:spMk id="35" creationId="{029A62CE-316F-7048-8593-EB5695A1E312}"/>
          </ac:spMkLst>
        </pc:spChg>
        <pc:spChg chg="add mod">
          <ac:chgData name="Paul Sterl" userId="62a2f12119e7f2af" providerId="LiveId" clId="{184B6C8C-1E3C-E54B-9FE1-330F2775B9E2}" dt="2023-08-18T07:44:54.523" v="564" actId="164"/>
          <ac:spMkLst>
            <pc:docMk/>
            <pc:sldMk cId="52355038" sldId="304"/>
            <ac:spMk id="39" creationId="{8B094E27-C7A2-7041-8CB2-46C2E89B6785}"/>
          </ac:spMkLst>
        </pc:spChg>
        <pc:grpChg chg="add mod">
          <ac:chgData name="Paul Sterl" userId="62a2f12119e7f2af" providerId="LiveId" clId="{184B6C8C-1E3C-E54B-9FE1-330F2775B9E2}" dt="2023-08-18T07:44:54.523" v="564" actId="164"/>
          <ac:grpSpMkLst>
            <pc:docMk/>
            <pc:sldMk cId="52355038" sldId="304"/>
            <ac:grpSpMk id="40" creationId="{D4604964-995A-4045-B707-54838B49351A}"/>
          </ac:grpSpMkLst>
        </pc:grpChg>
        <pc:picChg chg="add del mod">
          <ac:chgData name="Paul Sterl" userId="62a2f12119e7f2af" providerId="LiveId" clId="{184B6C8C-1E3C-E54B-9FE1-330F2775B9E2}" dt="2023-08-18T07:25:01.111" v="49" actId="478"/>
          <ac:picMkLst>
            <pc:docMk/>
            <pc:sldMk cId="52355038" sldId="304"/>
            <ac:picMk id="6" creationId="{84F7BDA0-7E3C-6B47-AA4F-D382EDF95060}"/>
          </ac:picMkLst>
        </pc:picChg>
        <pc:picChg chg="add del mod">
          <ac:chgData name="Paul Sterl" userId="62a2f12119e7f2af" providerId="LiveId" clId="{184B6C8C-1E3C-E54B-9FE1-330F2775B9E2}" dt="2023-08-18T07:36:34.030" v="474" actId="478"/>
          <ac:picMkLst>
            <pc:docMk/>
            <pc:sldMk cId="52355038" sldId="304"/>
            <ac:picMk id="10" creationId="{A8581B1E-8CFD-8B40-B0BD-B87727601D04}"/>
          </ac:picMkLst>
        </pc:picChg>
        <pc:picChg chg="add del mod">
          <ac:chgData name="Paul Sterl" userId="62a2f12119e7f2af" providerId="LiveId" clId="{184B6C8C-1E3C-E54B-9FE1-330F2775B9E2}" dt="2023-08-18T07:42:35.945" v="520" actId="478"/>
          <ac:picMkLst>
            <pc:docMk/>
            <pc:sldMk cId="52355038" sldId="304"/>
            <ac:picMk id="37" creationId="{B41FDDE1-9210-0F4C-B0A5-2FB96564DF4B}"/>
          </ac:picMkLst>
        </pc:picChg>
        <pc:picChg chg="add mod">
          <ac:chgData name="Paul Sterl" userId="62a2f12119e7f2af" providerId="LiveId" clId="{184B6C8C-1E3C-E54B-9FE1-330F2775B9E2}" dt="2023-08-18T07:44:54.523" v="564" actId="164"/>
          <ac:picMkLst>
            <pc:docMk/>
            <pc:sldMk cId="52355038" sldId="304"/>
            <ac:picMk id="38" creationId="{73C81FF8-FE5E-A44B-AAF6-DF51DBFEDDF1}"/>
          </ac:picMkLst>
        </pc:picChg>
        <pc:cxnChg chg="add mod">
          <ac:chgData name="Paul Sterl" userId="62a2f12119e7f2af" providerId="LiveId" clId="{184B6C8C-1E3C-E54B-9FE1-330F2775B9E2}" dt="2023-08-18T07:37:55.732" v="503" actId="692"/>
          <ac:cxnSpMkLst>
            <pc:docMk/>
            <pc:sldMk cId="52355038" sldId="304"/>
            <ac:cxnSpMk id="15" creationId="{8BD5046F-A193-784F-8738-512413229F47}"/>
          </ac:cxnSpMkLst>
        </pc:cxnChg>
        <pc:cxnChg chg="add mod">
          <ac:chgData name="Paul Sterl" userId="62a2f12119e7f2af" providerId="LiveId" clId="{184B6C8C-1E3C-E54B-9FE1-330F2775B9E2}" dt="2023-08-18T07:37:55.732" v="503" actId="692"/>
          <ac:cxnSpMkLst>
            <pc:docMk/>
            <pc:sldMk cId="52355038" sldId="304"/>
            <ac:cxnSpMk id="17" creationId="{18D350A7-ECDC-704A-B4EE-0F9634317DDA}"/>
          </ac:cxnSpMkLst>
        </pc:cxnChg>
        <pc:cxnChg chg="add del mod">
          <ac:chgData name="Paul Sterl" userId="62a2f12119e7f2af" providerId="LiveId" clId="{184B6C8C-1E3C-E54B-9FE1-330F2775B9E2}" dt="2023-08-18T07:37:11.367" v="482" actId="478"/>
          <ac:cxnSpMkLst>
            <pc:docMk/>
            <pc:sldMk cId="52355038" sldId="304"/>
            <ac:cxnSpMk id="18" creationId="{6B67F51F-948A-0E41-8A7C-94609638D7FA}"/>
          </ac:cxnSpMkLst>
        </pc:cxnChg>
        <pc:cxnChg chg="add mod">
          <ac:chgData name="Paul Sterl" userId="62a2f12119e7f2af" providerId="LiveId" clId="{184B6C8C-1E3C-E54B-9FE1-330F2775B9E2}" dt="2023-08-18T07:37:55.732" v="503" actId="692"/>
          <ac:cxnSpMkLst>
            <pc:docMk/>
            <pc:sldMk cId="52355038" sldId="304"/>
            <ac:cxnSpMk id="22" creationId="{D8572DC3-38F4-0640-B291-336BC09BB955}"/>
          </ac:cxnSpMkLst>
        </pc:cxnChg>
        <pc:cxnChg chg="add mod">
          <ac:chgData name="Paul Sterl" userId="62a2f12119e7f2af" providerId="LiveId" clId="{184B6C8C-1E3C-E54B-9FE1-330F2775B9E2}" dt="2023-08-18T07:37:55.732" v="503" actId="692"/>
          <ac:cxnSpMkLst>
            <pc:docMk/>
            <pc:sldMk cId="52355038" sldId="304"/>
            <ac:cxnSpMk id="25" creationId="{66B6FB09-6B1E-2B4F-BF1B-D197DA59FB1D}"/>
          </ac:cxnSpMkLst>
        </pc:cxnChg>
        <pc:cxnChg chg="add mod">
          <ac:chgData name="Paul Sterl" userId="62a2f12119e7f2af" providerId="LiveId" clId="{184B6C8C-1E3C-E54B-9FE1-330F2775B9E2}" dt="2023-08-18T07:37:55.732" v="503" actId="692"/>
          <ac:cxnSpMkLst>
            <pc:docMk/>
            <pc:sldMk cId="52355038" sldId="304"/>
            <ac:cxnSpMk id="29" creationId="{E6C57B44-D60D-3945-A868-AC827A79BE07}"/>
          </ac:cxnSpMkLst>
        </pc:cxnChg>
        <pc:cxnChg chg="add mod">
          <ac:chgData name="Paul Sterl" userId="62a2f12119e7f2af" providerId="LiveId" clId="{184B6C8C-1E3C-E54B-9FE1-330F2775B9E2}" dt="2023-08-18T07:38:21.168" v="507" actId="692"/>
          <ac:cxnSpMkLst>
            <pc:docMk/>
            <pc:sldMk cId="52355038" sldId="304"/>
            <ac:cxnSpMk id="32" creationId="{F0C5423E-951A-F448-8A0D-73806D910BAB}"/>
          </ac:cxnSpMkLst>
        </pc:cxnChg>
        <pc:cxnChg chg="add del mod">
          <ac:chgData name="Paul Sterl" userId="62a2f12119e7f2af" providerId="LiveId" clId="{184B6C8C-1E3C-E54B-9FE1-330F2775B9E2}" dt="2023-08-18T07:40:22.422" v="514"/>
          <ac:cxnSpMkLst>
            <pc:docMk/>
            <pc:sldMk cId="52355038" sldId="304"/>
            <ac:cxnSpMk id="36" creationId="{F54B2C5E-6721-D346-84CF-56955031A4F7}"/>
          </ac:cxnSpMkLst>
        </pc:cxnChg>
      </pc:sldChg>
    </pc:docChg>
  </pc:docChgLst>
  <pc:docChgLst>
    <pc:chgData name="Paul Sterl" userId="62a2f12119e7f2af" providerId="LiveId" clId="{C7BC1E5B-DF60-4C7B-9F8F-78B2635B3D06}"/>
    <pc:docChg chg="undo custSel addSld delSld modSld">
      <pc:chgData name="Paul Sterl" userId="62a2f12119e7f2af" providerId="LiveId" clId="{C7BC1E5B-DF60-4C7B-9F8F-78B2635B3D06}" dt="2023-08-19T11:48:07.327" v="79" actId="2696"/>
      <pc:docMkLst>
        <pc:docMk/>
      </pc:docMkLst>
      <pc:sldChg chg="modSp">
        <pc:chgData name="Paul Sterl" userId="62a2f12119e7f2af" providerId="LiveId" clId="{C7BC1E5B-DF60-4C7B-9F8F-78B2635B3D06}" dt="2023-08-19T11:46:07.121" v="41" actId="20577"/>
        <pc:sldMkLst>
          <pc:docMk/>
          <pc:sldMk cId="3721767467" sldId="300"/>
        </pc:sldMkLst>
        <pc:spChg chg="mod">
          <ac:chgData name="Paul Sterl" userId="62a2f12119e7f2af" providerId="LiveId" clId="{C7BC1E5B-DF60-4C7B-9F8F-78B2635B3D06}" dt="2023-08-19T11:46:07.121" v="41" actId="20577"/>
          <ac:spMkLst>
            <pc:docMk/>
            <pc:sldMk cId="3721767467" sldId="300"/>
            <ac:spMk id="6" creationId="{A645426B-99B2-4DA3-995B-21420886CC7D}"/>
          </ac:spMkLst>
        </pc:spChg>
      </pc:sldChg>
      <pc:sldChg chg="modSp">
        <pc:chgData name="Paul Sterl" userId="62a2f12119e7f2af" providerId="LiveId" clId="{C7BC1E5B-DF60-4C7B-9F8F-78B2635B3D06}" dt="2023-08-19T11:46:54.738" v="46" actId="14100"/>
        <pc:sldMkLst>
          <pc:docMk/>
          <pc:sldMk cId="2992496898" sldId="302"/>
        </pc:sldMkLst>
        <pc:spChg chg="mod">
          <ac:chgData name="Paul Sterl" userId="62a2f12119e7f2af" providerId="LiveId" clId="{C7BC1E5B-DF60-4C7B-9F8F-78B2635B3D06}" dt="2023-08-19T11:45:31.172" v="27" actId="6549"/>
          <ac:spMkLst>
            <pc:docMk/>
            <pc:sldMk cId="2992496898" sldId="302"/>
            <ac:spMk id="2" creationId="{80271EB5-B277-4DE5-A490-2F33970E6EB8}"/>
          </ac:spMkLst>
        </pc:spChg>
        <pc:spChg chg="mod">
          <ac:chgData name="Paul Sterl" userId="62a2f12119e7f2af" providerId="LiveId" clId="{C7BC1E5B-DF60-4C7B-9F8F-78B2635B3D06}" dt="2023-08-19T11:45:25.061" v="26" actId="313"/>
          <ac:spMkLst>
            <pc:docMk/>
            <pc:sldMk cId="2992496898" sldId="302"/>
            <ac:spMk id="3" creationId="{F788807F-9368-4213-AD93-EDE6624EA1CA}"/>
          </ac:spMkLst>
        </pc:spChg>
        <pc:graphicFrameChg chg="modGraphic">
          <ac:chgData name="Paul Sterl" userId="62a2f12119e7f2af" providerId="LiveId" clId="{C7BC1E5B-DF60-4C7B-9F8F-78B2635B3D06}" dt="2023-08-19T11:46:54.738" v="46" actId="14100"/>
          <ac:graphicFrameMkLst>
            <pc:docMk/>
            <pc:sldMk cId="2992496898" sldId="302"/>
            <ac:graphicFrameMk id="6" creationId="{158FFBEC-44E6-4930-98D8-3492E28BAEC1}"/>
          </ac:graphicFrameMkLst>
        </pc:graphicFrameChg>
      </pc:sldChg>
      <pc:sldChg chg="modSp add del">
        <pc:chgData name="Paul Sterl" userId="62a2f12119e7f2af" providerId="LiveId" clId="{C7BC1E5B-DF60-4C7B-9F8F-78B2635B3D06}" dt="2023-08-19T11:48:07.327" v="79" actId="2696"/>
        <pc:sldMkLst>
          <pc:docMk/>
          <pc:sldMk cId="1786727768" sldId="305"/>
        </pc:sldMkLst>
        <pc:spChg chg="mod">
          <ac:chgData name="Paul Sterl" userId="62a2f12119e7f2af" providerId="LiveId" clId="{C7BC1E5B-DF60-4C7B-9F8F-78B2635B3D06}" dt="2023-08-19T11:45:02.088" v="22" actId="20577"/>
          <ac:spMkLst>
            <pc:docMk/>
            <pc:sldMk cId="1786727768" sldId="305"/>
            <ac:spMk id="2" creationId="{80271EB5-B277-4DE5-A490-2F33970E6EB8}"/>
          </ac:spMkLst>
        </pc:spChg>
        <pc:spChg chg="mod">
          <ac:chgData name="Paul Sterl" userId="62a2f12119e7f2af" providerId="LiveId" clId="{C7BC1E5B-DF60-4C7B-9F8F-78B2635B3D06}" dt="2023-08-19T11:45:36.654" v="35" actId="20577"/>
          <ac:spMkLst>
            <pc:docMk/>
            <pc:sldMk cId="1786727768" sldId="305"/>
            <ac:spMk id="3" creationId="{F788807F-9368-4213-AD93-EDE6624EA1CA}"/>
          </ac:spMkLst>
        </pc:spChg>
        <pc:graphicFrameChg chg="mod modGraphic">
          <ac:chgData name="Paul Sterl" userId="62a2f12119e7f2af" providerId="LiveId" clId="{C7BC1E5B-DF60-4C7B-9F8F-78B2635B3D06}" dt="2023-08-19T11:47:57.567" v="78" actId="6549"/>
          <ac:graphicFrameMkLst>
            <pc:docMk/>
            <pc:sldMk cId="1786727768" sldId="305"/>
            <ac:graphicFrameMk id="6" creationId="{158FFBEC-44E6-4930-98D8-3492E28BAEC1}"/>
          </ac:graphicFrameMkLst>
        </pc:graphicFrameChg>
      </pc:sldChg>
    </pc:docChg>
  </pc:docChgLst>
  <pc:docChgLst>
    <pc:chgData name="Paul Sterl" userId="62a2f12119e7f2af" providerId="LiveId" clId="{FA16140F-C9D8-4BC8-97CB-7BFAA2E71F29}"/>
    <pc:docChg chg="modMainMaster">
      <pc:chgData name="Paul Sterl" userId="62a2f12119e7f2af" providerId="LiveId" clId="{FA16140F-C9D8-4BC8-97CB-7BFAA2E71F29}" dt="2023-05-23T08:50:46.131" v="0" actId="1076"/>
      <pc:docMkLst>
        <pc:docMk/>
      </pc:docMkLst>
      <pc:sldMasterChg chg="modSldLayout">
        <pc:chgData name="Paul Sterl" userId="62a2f12119e7f2af" providerId="LiveId" clId="{FA16140F-C9D8-4BC8-97CB-7BFAA2E71F29}" dt="2023-05-23T08:50:46.131" v="0" actId="1076"/>
        <pc:sldMasterMkLst>
          <pc:docMk/>
          <pc:sldMasterMk cId="946163275" sldId="2147483648"/>
        </pc:sldMasterMkLst>
        <pc:sldLayoutChg chg="modSp">
          <pc:chgData name="Paul Sterl" userId="62a2f12119e7f2af" providerId="LiveId" clId="{FA16140F-C9D8-4BC8-97CB-7BFAA2E71F29}" dt="2023-05-23T08:50:46.131" v="0" actId="1076"/>
          <pc:sldLayoutMkLst>
            <pc:docMk/>
            <pc:sldMasterMk cId="946163275" sldId="2147483648"/>
            <pc:sldLayoutMk cId="1334038435" sldId="2147483649"/>
          </pc:sldLayoutMkLst>
          <pc:spChg chg="mod">
            <ac:chgData name="Paul Sterl" userId="62a2f12119e7f2af" providerId="LiveId" clId="{FA16140F-C9D8-4BC8-97CB-7BFAA2E71F29}" dt="2023-05-23T08:50:46.131" v="0" actId="1076"/>
            <ac:spMkLst>
              <pc:docMk/>
              <pc:sldMasterMk cId="946163275" sldId="2147483648"/>
              <pc:sldLayoutMk cId="1334038435" sldId="2147483649"/>
              <ac:spMk id="41" creationId="{EB7F0EE8-BE52-4A79-8FC8-4A2487FA01FC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D0AD56-5B6C-4E6A-B7B4-295B40FE9287}" type="datetime1">
              <a:rPr lang="de-DE" smtClean="0"/>
              <a:t>21.08.23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25127B-56B1-41E7-870A-1A288A9B9CCE}" type="datetime1">
              <a:rPr lang="de-DE" noProof="0" smtClean="0"/>
              <a:t>21.08.23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063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noProof="0" smtClean="0"/>
              <a:t>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99088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85959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485" y="-674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4600" b="1" spc="-300" dirty="0"/>
            </a:lvl1pPr>
          </a:lstStyle>
          <a:p>
            <a:pPr lvl="0" algn="r" rtl="0"/>
            <a:r>
              <a:rPr lang="de-DE" noProof="0"/>
              <a:t>Klicken, um Präsentationstitel zu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linienfoli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Hier einfügen oder ablegen: </a:t>
            </a:r>
            <a:br>
              <a:rPr lang="de-DE" noProof="0"/>
            </a:br>
            <a:r>
              <a:rPr lang="de-DE" noProof="0"/>
              <a:t>Ihr Foto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4700" b="1" spc="-300" dirty="0"/>
            </a:lvl1pPr>
          </a:lstStyle>
          <a:p>
            <a:pPr lvl="0" algn="r" rtl="0"/>
            <a:r>
              <a:rPr lang="de-DE" noProof="0"/>
              <a:t>Zum Bearbeiten der Abschnittstrennlinie klicken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linienfoli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Hier einfügen oder ablegen: </a:t>
            </a:r>
            <a:br>
              <a:rPr lang="de-DE" noProof="0"/>
            </a:br>
            <a:r>
              <a:rPr lang="de-DE" noProof="0"/>
              <a:t>Ihr Foto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5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Zum Bearbeiten der Abschnittstrennlinie klicken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de-DE" noProof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400" b="1" spc="-38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55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Linker Platzhalter für Vergleich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Linker Platzhalter für Vergleich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Geben Sie Ihre Beschriftung ein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5500" b="1" spc="-300" dirty="0"/>
            </a:lvl1pPr>
          </a:lstStyle>
          <a:p>
            <a:pPr lvl="0" algn="r" rtl="0"/>
            <a:r>
              <a:rPr lang="de-DE" noProof="0"/>
              <a:t>Vielen Dank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Vollständiger Name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Telefonnummer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E-Mail-Adresse oder Handle für soziale Medien</a:t>
            </a: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Firmenwebsite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de-DE" noProof="0" dirty="0"/>
              <a:t>Seitentitel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 rtl="0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/>
              <a:t>Komponenten Architektur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83245"/>
            <a:ext cx="1053900" cy="259352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de-DE" sz="1600" b="1" i="0" spc="-100" noProof="0" dirty="0">
                <a:solidFill>
                  <a:schemeClr val="accent1"/>
                </a:solidFill>
                <a:latin typeface="+mj-lt"/>
              </a:rPr>
              <a:t>sterl.org</a:t>
            </a:r>
            <a:endParaRPr lang="de-DE" sz="1200" b="0" i="0" spc="140" noProof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11" descr="Hände, die sich in einem Kreis treffen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/>
            <a:r>
              <a:rPr lang="de-DE" sz="6000" dirty="0"/>
              <a:t>Komponenten Architektur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rtlCol="0"/>
          <a:lstStyle/>
          <a:p>
            <a:pPr rtl="0"/>
            <a:r>
              <a:rPr lang="de-DE" dirty="0"/>
              <a:t>Wie kann man den Code strukturieren?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9942653" y="4275431"/>
            <a:ext cx="2106593" cy="327128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 rtl="0">
              <a:lnSpc>
                <a:spcPts val="1000"/>
              </a:lnSpc>
            </a:pPr>
            <a:r>
              <a:rPr lang="de-DE" sz="3600" b="1" i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sterl.org</a:t>
            </a:r>
            <a:endParaRPr lang="de-DE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514EE-E8E6-4C1D-9843-B58ED356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45EC94-77DF-4569-B960-FF061F4B049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de-DE" dirty="0"/>
              <a:t>Was sollte eine gute Code-Struktur ermöglichen?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331FC0-9269-44CE-98F2-1A26B0051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Was das Programm/Software macht sollte im Vordergrund stehen</a:t>
            </a:r>
          </a:p>
          <a:p>
            <a:pPr>
              <a:buFont typeface="Wingdings" panose="05000000000000000000" pitchFamily="2" charset="2"/>
              <a:buChar char="ü"/>
            </a:pPr>
            <a:endParaRPr lang="de-DE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Sollte die Auffindung von Funktionen erleichtern</a:t>
            </a:r>
          </a:p>
          <a:p>
            <a:pPr>
              <a:buFont typeface="Wingdings" panose="05000000000000000000" pitchFamily="2" charset="2"/>
              <a:buChar char="ü"/>
            </a:pPr>
            <a:endParaRPr lang="de-DE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Klare Abstraktion-Grenzen erlauben</a:t>
            </a:r>
          </a:p>
          <a:p>
            <a:pPr>
              <a:buFont typeface="Wingdings" panose="05000000000000000000" pitchFamily="2" charset="2"/>
              <a:buChar char="ü"/>
            </a:pPr>
            <a:endParaRPr lang="de-DE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Framework Neutral sein, Stichwort „wiederverwendbar“</a:t>
            </a:r>
          </a:p>
          <a:p>
            <a:pPr>
              <a:buFont typeface="Wingdings" panose="05000000000000000000" pitchFamily="2" charset="2"/>
              <a:buChar char="ü"/>
            </a:pPr>
            <a:endParaRPr lang="de-DE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Erweiterbar bzw. anpassbar</a:t>
            </a:r>
          </a:p>
          <a:p>
            <a:pPr>
              <a:buFont typeface="Wingdings" panose="05000000000000000000" pitchFamily="2" charset="2"/>
              <a:buChar char="ü"/>
            </a:pPr>
            <a:endParaRPr lang="de-DE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Leicht verständlich und zu merken</a:t>
            </a:r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39B235-3496-4855-8954-485C924575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Komponenten Architektur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B646C0-3130-47A5-86BA-6104E6C7167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4368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016C5-33AA-2F45-8321-2844E92C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Typische Struktur eines Backendes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F866D4-3519-224A-83D2-1E0303EDE1F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de-DE" dirty="0"/>
              <a:t>Aufbau und Abhängigkeiten der Komponenten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ED0887-F049-9640-86E3-DA4F6D3E386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38A3A6-A2EF-D745-9294-5BE3C634386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3</a:t>
            </a:fld>
            <a:endParaRPr lang="de-DE" noProof="0"/>
          </a:p>
        </p:txBody>
      </p:sp>
      <p:sp>
        <p:nvSpPr>
          <p:cNvPr id="7" name="Rechteck: abgerundete Ecken 12">
            <a:extLst>
              <a:ext uri="{FF2B5EF4-FFF2-40B4-BE49-F238E27FC236}">
                <a16:creationId xmlns:a16="http://schemas.microsoft.com/office/drawing/2014/main" id="{67DCE311-2C6E-D446-85CA-222E3C5931BD}"/>
              </a:ext>
            </a:extLst>
          </p:cNvPr>
          <p:cNvSpPr/>
          <p:nvPr/>
        </p:nvSpPr>
        <p:spPr>
          <a:xfrm>
            <a:off x="377172" y="1976880"/>
            <a:ext cx="1828800" cy="5650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basket</a:t>
            </a:r>
            <a:endParaRPr lang="de-DE" dirty="0"/>
          </a:p>
        </p:txBody>
      </p:sp>
      <p:sp>
        <p:nvSpPr>
          <p:cNvPr id="8" name="Rechteck: abgerundete Ecken 12">
            <a:extLst>
              <a:ext uri="{FF2B5EF4-FFF2-40B4-BE49-F238E27FC236}">
                <a16:creationId xmlns:a16="http://schemas.microsoft.com/office/drawing/2014/main" id="{39196550-2248-A64C-8EE6-8240143042AD}"/>
              </a:ext>
            </a:extLst>
          </p:cNvPr>
          <p:cNvSpPr/>
          <p:nvPr/>
        </p:nvSpPr>
        <p:spPr>
          <a:xfrm>
            <a:off x="2687148" y="1976880"/>
            <a:ext cx="1828800" cy="5650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shop</a:t>
            </a:r>
            <a:endParaRPr lang="de-DE" dirty="0"/>
          </a:p>
        </p:txBody>
      </p:sp>
      <p:sp>
        <p:nvSpPr>
          <p:cNvPr id="9" name="Rechteck: abgerundete Ecken 12">
            <a:extLst>
              <a:ext uri="{FF2B5EF4-FFF2-40B4-BE49-F238E27FC236}">
                <a16:creationId xmlns:a16="http://schemas.microsoft.com/office/drawing/2014/main" id="{54C3088C-BB3F-4347-AEC2-7C4A427A2E46}"/>
              </a:ext>
            </a:extLst>
          </p:cNvPr>
          <p:cNvSpPr/>
          <p:nvPr/>
        </p:nvSpPr>
        <p:spPr>
          <a:xfrm>
            <a:off x="2687148" y="3986921"/>
            <a:ext cx="1828800" cy="5650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payment</a:t>
            </a:r>
            <a:endParaRPr lang="de-DE" dirty="0"/>
          </a:p>
        </p:txBody>
      </p:sp>
      <p:sp>
        <p:nvSpPr>
          <p:cNvPr id="11" name="Rechteck: abgerundete Ecken 12">
            <a:extLst>
              <a:ext uri="{FF2B5EF4-FFF2-40B4-BE49-F238E27FC236}">
                <a16:creationId xmlns:a16="http://schemas.microsoft.com/office/drawing/2014/main" id="{F14AE711-FE3D-BF43-AA11-31969BD2B360}"/>
              </a:ext>
            </a:extLst>
          </p:cNvPr>
          <p:cNvSpPr/>
          <p:nvPr/>
        </p:nvSpPr>
        <p:spPr>
          <a:xfrm>
            <a:off x="5095630" y="4930855"/>
            <a:ext cx="1828800" cy="5650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stack</a:t>
            </a:r>
            <a:endParaRPr lang="de-DE" dirty="0"/>
          </a:p>
        </p:txBody>
      </p:sp>
      <p:sp>
        <p:nvSpPr>
          <p:cNvPr id="12" name="Rechteck: abgerundete Ecken 12">
            <a:extLst>
              <a:ext uri="{FF2B5EF4-FFF2-40B4-BE49-F238E27FC236}">
                <a16:creationId xmlns:a16="http://schemas.microsoft.com/office/drawing/2014/main" id="{A15EFC73-3FD1-6343-B22A-5D7DE58B8286}"/>
              </a:ext>
            </a:extLst>
          </p:cNvPr>
          <p:cNvSpPr/>
          <p:nvPr/>
        </p:nvSpPr>
        <p:spPr>
          <a:xfrm>
            <a:off x="5095630" y="3986921"/>
            <a:ext cx="1828800" cy="5650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shipment</a:t>
            </a:r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2D9B05D3-B8E9-8045-AC91-572F78A91089}"/>
              </a:ext>
            </a:extLst>
          </p:cNvPr>
          <p:cNvSpPr/>
          <p:nvPr/>
        </p:nvSpPr>
        <p:spPr>
          <a:xfrm>
            <a:off x="377172" y="3045447"/>
            <a:ext cx="1883428" cy="5650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catalog</a:t>
            </a:r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BD5046F-A193-784F-8738-512413229F4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205972" y="2259395"/>
            <a:ext cx="481176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6">
            <a:extLst>
              <a:ext uri="{FF2B5EF4-FFF2-40B4-BE49-F238E27FC236}">
                <a16:creationId xmlns:a16="http://schemas.microsoft.com/office/drawing/2014/main" id="{18D350A7-ECDC-704A-B4EE-0F9634317DDA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rot="5400000">
            <a:off x="2208449" y="1652347"/>
            <a:ext cx="503537" cy="2282662"/>
          </a:xfrm>
          <a:prstGeom prst="bentConnector3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8572DC3-38F4-0640-B291-336BC09BB95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601548" y="2541910"/>
            <a:ext cx="0" cy="1445011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24">
            <a:extLst>
              <a:ext uri="{FF2B5EF4-FFF2-40B4-BE49-F238E27FC236}">
                <a16:creationId xmlns:a16="http://schemas.microsoft.com/office/drawing/2014/main" id="{66B6FB09-6B1E-2B4F-BF1B-D197DA59FB1D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>
            <a:off x="4515948" y="2259395"/>
            <a:ext cx="1494082" cy="1727526"/>
          </a:xfrm>
          <a:prstGeom prst="bentConnector2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6C57B44-D60D-3945-A868-AC827A79BE07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6010030" y="4551951"/>
            <a:ext cx="0" cy="378904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 Verbindung 31">
            <a:extLst>
              <a:ext uri="{FF2B5EF4-FFF2-40B4-BE49-F238E27FC236}">
                <a16:creationId xmlns:a16="http://schemas.microsoft.com/office/drawing/2014/main" id="{F0C5423E-951A-F448-8A0D-73806D910BAB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 flipV="1">
            <a:off x="3601548" y="1976880"/>
            <a:ext cx="3322882" cy="3236490"/>
          </a:xfrm>
          <a:prstGeom prst="bentConnector4">
            <a:avLst>
              <a:gd name="adj1" fmla="val -6880"/>
              <a:gd name="adj2" fmla="val 107063"/>
            </a:avLst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ultiplizieren 34">
            <a:extLst>
              <a:ext uri="{FF2B5EF4-FFF2-40B4-BE49-F238E27FC236}">
                <a16:creationId xmlns:a16="http://schemas.microsoft.com/office/drawing/2014/main" id="{029A62CE-316F-7048-8593-EB5695A1E312}"/>
              </a:ext>
            </a:extLst>
          </p:cNvPr>
          <p:cNvSpPr/>
          <p:nvPr/>
        </p:nvSpPr>
        <p:spPr>
          <a:xfrm>
            <a:off x="6497709" y="1762580"/>
            <a:ext cx="1341120" cy="1386847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D4604964-995A-4045-B707-54838B49351A}"/>
              </a:ext>
            </a:extLst>
          </p:cNvPr>
          <p:cNvGrpSpPr/>
          <p:nvPr/>
        </p:nvGrpSpPr>
        <p:grpSpPr>
          <a:xfrm>
            <a:off x="8262295" y="1600771"/>
            <a:ext cx="3868271" cy="3360325"/>
            <a:chOff x="8262295" y="1600771"/>
            <a:chExt cx="3868271" cy="3360325"/>
          </a:xfrm>
        </p:grpSpPr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73C81FF8-FE5E-A44B-AAF6-DF51DBFED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62295" y="1896904"/>
              <a:ext cx="3868271" cy="3064192"/>
            </a:xfrm>
            <a:prstGeom prst="rect">
              <a:avLst/>
            </a:prstGeom>
          </p:spPr>
        </p:pic>
        <p:sp>
          <p:nvSpPr>
            <p:cNvPr id="39" name="Textplatzhalter 2">
              <a:extLst>
                <a:ext uri="{FF2B5EF4-FFF2-40B4-BE49-F238E27FC236}">
                  <a16:creationId xmlns:a16="http://schemas.microsoft.com/office/drawing/2014/main" id="{8B094E27-C7A2-7041-8CB2-46C2E89B6785}"/>
                </a:ext>
              </a:extLst>
            </p:cNvPr>
            <p:cNvSpPr txBox="1">
              <a:spLocks/>
            </p:cNvSpPr>
            <p:nvPr/>
          </p:nvSpPr>
          <p:spPr>
            <a:xfrm>
              <a:off x="8262295" y="1600771"/>
              <a:ext cx="3868271" cy="285629"/>
            </a:xfrm>
            <a:prstGeom prst="rect">
              <a:avLst/>
            </a:prstGeom>
            <a:solidFill>
              <a:schemeClr val="bg2"/>
            </a:solidFill>
          </p:spPr>
          <p:txBody>
            <a:bodyPr vert="horz" lIns="0" tIns="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2667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42925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809625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076325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b="1" dirty="0"/>
                <a:t> </a:t>
              </a:r>
              <a:r>
                <a:rPr lang="de-DE" b="1" dirty="0" err="1"/>
                <a:t>my</a:t>
              </a:r>
              <a:r>
                <a:rPr lang="de-DE" b="1" dirty="0"/>
                <a:t>-store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35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0213F-52F1-4AF1-8D55-C47578E7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Typische Struktur eines Backendes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D95DC5-25A1-456B-A510-21E9EA12BE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de-DE" dirty="0"/>
              <a:t>Aufbau einer Komponente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4F5142-8A81-485C-A9DC-286D3A3AF6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Komponenten Architektur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A2ECD0-84F0-4139-A98B-F36E326B858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4</a:t>
            </a:fld>
            <a:endParaRPr lang="de-DE" noProof="0"/>
          </a:p>
        </p:txBody>
      </p:sp>
      <p:sp>
        <p:nvSpPr>
          <p:cNvPr id="10" name="Smiley 9">
            <a:extLst>
              <a:ext uri="{FF2B5EF4-FFF2-40B4-BE49-F238E27FC236}">
                <a16:creationId xmlns:a16="http://schemas.microsoft.com/office/drawing/2014/main" id="{4CD6DFD1-9CE1-4FDF-8FBD-EBC1B1605425}"/>
              </a:ext>
            </a:extLst>
          </p:cNvPr>
          <p:cNvSpPr/>
          <p:nvPr/>
        </p:nvSpPr>
        <p:spPr>
          <a:xfrm>
            <a:off x="539632" y="2561585"/>
            <a:ext cx="396815" cy="360000"/>
          </a:xfrm>
          <a:prstGeom prst="smileyFac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lussdiagramm: Verzögerung 10">
            <a:extLst>
              <a:ext uri="{FF2B5EF4-FFF2-40B4-BE49-F238E27FC236}">
                <a16:creationId xmlns:a16="http://schemas.microsoft.com/office/drawing/2014/main" id="{8F9A4399-C04B-4775-BE00-D92BD5412F6C}"/>
              </a:ext>
            </a:extLst>
          </p:cNvPr>
          <p:cNvSpPr/>
          <p:nvPr/>
        </p:nvSpPr>
        <p:spPr>
          <a:xfrm rot="16200000">
            <a:off x="520679" y="2852761"/>
            <a:ext cx="434720" cy="612478"/>
          </a:xfrm>
          <a:prstGeom prst="flowChartDelay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CEF92AC-6F34-4CB5-8ACD-0D3F2C1FBD22}"/>
              </a:ext>
            </a:extLst>
          </p:cNvPr>
          <p:cNvSpPr/>
          <p:nvPr/>
        </p:nvSpPr>
        <p:spPr>
          <a:xfrm>
            <a:off x="3094882" y="1947709"/>
            <a:ext cx="767751" cy="6627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  <a:p>
            <a:pPr algn="ctr"/>
            <a:r>
              <a:rPr lang="de-DE" sz="1300" dirty="0"/>
              <a:t>REST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0B74704-49CB-4969-9577-2CC718F8C807}"/>
              </a:ext>
            </a:extLst>
          </p:cNvPr>
          <p:cNvSpPr/>
          <p:nvPr/>
        </p:nvSpPr>
        <p:spPr>
          <a:xfrm>
            <a:off x="4371591" y="1996555"/>
            <a:ext cx="1828800" cy="5650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external Facade</a:t>
            </a:r>
          </a:p>
          <a:p>
            <a:pPr algn="ctr"/>
            <a:r>
              <a:rPr lang="de-DE" sz="1300" dirty="0"/>
              <a:t>„@Controller“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D527A72-5E4D-4953-8A60-ED9DD54CA855}"/>
              </a:ext>
            </a:extLst>
          </p:cNvPr>
          <p:cNvSpPr/>
          <p:nvPr/>
        </p:nvSpPr>
        <p:spPr>
          <a:xfrm>
            <a:off x="6709349" y="1996555"/>
            <a:ext cx="1828800" cy="56503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internal Facade</a:t>
            </a:r>
          </a:p>
          <a:p>
            <a:pPr algn="ctr"/>
            <a:r>
              <a:rPr lang="de-DE" sz="1300" dirty="0"/>
              <a:t>„@Service“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B0E985F-E45F-43B2-BBDD-6685771C7FB0}"/>
              </a:ext>
            </a:extLst>
          </p:cNvPr>
          <p:cNvSpPr/>
          <p:nvPr/>
        </p:nvSpPr>
        <p:spPr>
          <a:xfrm>
            <a:off x="6709349" y="5360685"/>
            <a:ext cx="1828800" cy="56503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Connector</a:t>
            </a:r>
          </a:p>
          <a:p>
            <a:pPr algn="ctr"/>
            <a:r>
              <a:rPr lang="de-DE" sz="1300" dirty="0"/>
              <a:t>„@Connector“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5F550181-5C32-40B8-B589-072DADC7527D}"/>
              </a:ext>
            </a:extLst>
          </p:cNvPr>
          <p:cNvSpPr/>
          <p:nvPr/>
        </p:nvSpPr>
        <p:spPr>
          <a:xfrm>
            <a:off x="9044232" y="2819322"/>
            <a:ext cx="1828800" cy="56503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Functions</a:t>
            </a:r>
          </a:p>
          <a:p>
            <a:pPr algn="ctr"/>
            <a:r>
              <a:rPr lang="de-DE" sz="1300" dirty="0"/>
              <a:t>„@Component“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35C8627-4453-47C8-8096-2EEEA4271561}"/>
              </a:ext>
            </a:extLst>
          </p:cNvPr>
          <p:cNvSpPr/>
          <p:nvPr/>
        </p:nvSpPr>
        <p:spPr>
          <a:xfrm>
            <a:off x="9044232" y="4464544"/>
            <a:ext cx="1828800" cy="56503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  <a:p>
            <a:pPr algn="ctr"/>
            <a:r>
              <a:rPr lang="de-DE" sz="1300" dirty="0"/>
              <a:t>„@Entity“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122C3E8F-BECD-459F-8EB9-10268328FF24}"/>
              </a:ext>
            </a:extLst>
          </p:cNvPr>
          <p:cNvSpPr/>
          <p:nvPr/>
        </p:nvSpPr>
        <p:spPr>
          <a:xfrm>
            <a:off x="9044232" y="3641933"/>
            <a:ext cx="1828800" cy="56503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Repositories</a:t>
            </a:r>
          </a:p>
          <a:p>
            <a:pPr algn="ctr"/>
            <a:r>
              <a:rPr lang="de-DE" sz="1300" dirty="0"/>
              <a:t>„@Repository“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6921534-DB64-444D-B281-D261CC5DDC79}"/>
              </a:ext>
            </a:extLst>
          </p:cNvPr>
          <p:cNvCxnSpPr>
            <a:stCxn id="13" idx="1"/>
            <a:endCxn id="12" idx="6"/>
          </p:cNvCxnSpPr>
          <p:nvPr/>
        </p:nvCxnSpPr>
        <p:spPr>
          <a:xfrm flipH="1">
            <a:off x="3862633" y="2279070"/>
            <a:ext cx="50895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9DA21B31-2419-4E58-9E33-6E67CA6D8AE3}"/>
              </a:ext>
            </a:extLst>
          </p:cNvPr>
          <p:cNvSpPr/>
          <p:nvPr/>
        </p:nvSpPr>
        <p:spPr>
          <a:xfrm>
            <a:off x="1685704" y="5312560"/>
            <a:ext cx="767751" cy="66272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  <a:p>
            <a:pPr algn="ctr"/>
            <a:r>
              <a:rPr lang="de-DE" sz="1300" dirty="0"/>
              <a:t>ext.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915389C-452D-432F-BC5A-B361AEFBD7BC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200391" y="2279070"/>
            <a:ext cx="508958" cy="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41A6AD32-CEE9-48BF-8A71-87F00BB8EDB4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>
            <a:off x="8538149" y="2279070"/>
            <a:ext cx="506083" cy="822767"/>
          </a:xfrm>
          <a:prstGeom prst="bentConnector3">
            <a:avLst/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551CBBE5-8577-4B9F-9559-81CD00491004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8538149" y="2279070"/>
            <a:ext cx="506083" cy="16453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F3456182-5001-4745-AF04-932802A03731}"/>
              </a:ext>
            </a:extLst>
          </p:cNvPr>
          <p:cNvGrpSpPr/>
          <p:nvPr/>
        </p:nvGrpSpPr>
        <p:grpSpPr>
          <a:xfrm>
            <a:off x="1044278" y="2610432"/>
            <a:ext cx="5156113" cy="1438528"/>
            <a:chOff x="1044278" y="2610432"/>
            <a:chExt cx="5156113" cy="1438528"/>
          </a:xfrm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211B4562-E669-459D-9B9F-5146FEF7424A}"/>
                </a:ext>
              </a:extLst>
            </p:cNvPr>
            <p:cNvSpPr/>
            <p:nvPr/>
          </p:nvSpPr>
          <p:spPr>
            <a:xfrm>
              <a:off x="4371591" y="3435083"/>
              <a:ext cx="1828800" cy="56503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API Adapter</a:t>
              </a:r>
            </a:p>
            <a:p>
              <a:pPr algn="ctr"/>
              <a:r>
                <a:rPr lang="de-DE" sz="1300" dirty="0"/>
                <a:t>„Socket“/ „Version“</a:t>
              </a:r>
            </a:p>
          </p:txBody>
        </p:sp>
        <p:cxnSp>
          <p:nvCxnSpPr>
            <p:cNvPr id="43" name="Verbinder: gewinkelt 42">
              <a:extLst>
                <a:ext uri="{FF2B5EF4-FFF2-40B4-BE49-F238E27FC236}">
                  <a16:creationId xmlns:a16="http://schemas.microsoft.com/office/drawing/2014/main" id="{94C392BF-F7E1-4ED3-952C-72126407EBF2}"/>
                </a:ext>
              </a:extLst>
            </p:cNvPr>
            <p:cNvCxnSpPr>
              <a:cxnSpLocks/>
              <a:stCxn id="22" idx="0"/>
              <a:endCxn id="12" idx="4"/>
            </p:cNvCxnSpPr>
            <p:nvPr/>
          </p:nvCxnSpPr>
          <p:spPr>
            <a:xfrm rot="16200000" flipV="1">
              <a:off x="3970050" y="2119141"/>
              <a:ext cx="824651" cy="1807233"/>
            </a:xfrm>
            <a:prstGeom prst="bent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0F61A941-6F88-4E84-8144-99C762EB939D}"/>
                </a:ext>
              </a:extLst>
            </p:cNvPr>
            <p:cNvSpPr/>
            <p:nvPr/>
          </p:nvSpPr>
          <p:spPr>
            <a:xfrm>
              <a:off x="3094882" y="3386237"/>
              <a:ext cx="767751" cy="66272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API</a:t>
              </a:r>
            </a:p>
            <a:p>
              <a:pPr algn="ctr"/>
              <a:r>
                <a:rPr lang="de-DE" sz="1300" dirty="0"/>
                <a:t>„XY“</a:t>
              </a:r>
            </a:p>
          </p:txBody>
        </p: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B0CF39E2-4178-4C7E-B446-2F490DC6FE11}"/>
                </a:ext>
              </a:extLst>
            </p:cNvPr>
            <p:cNvCxnSpPr>
              <a:cxnSpLocks/>
              <a:stCxn id="22" idx="1"/>
              <a:endCxn id="46" idx="6"/>
            </p:cNvCxnSpPr>
            <p:nvPr/>
          </p:nvCxnSpPr>
          <p:spPr>
            <a:xfrm flipH="1">
              <a:off x="3862633" y="3717598"/>
              <a:ext cx="50895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5408F4BD-0E86-49F1-A3B9-BE2D8732588B}"/>
                </a:ext>
              </a:extLst>
            </p:cNvPr>
            <p:cNvCxnSpPr>
              <a:stCxn id="11" idx="2"/>
              <a:endCxn id="46" idx="2"/>
            </p:cNvCxnSpPr>
            <p:nvPr/>
          </p:nvCxnSpPr>
          <p:spPr>
            <a:xfrm>
              <a:off x="1044278" y="3159000"/>
              <a:ext cx="2050604" cy="558599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90F85683-6A19-4C28-8543-94FB6FF8D207}"/>
              </a:ext>
            </a:extLst>
          </p:cNvPr>
          <p:cNvCxnSpPr>
            <a:cxnSpLocks/>
            <a:stCxn id="11" idx="2"/>
            <a:endCxn id="12" idx="2"/>
          </p:cNvCxnSpPr>
          <p:nvPr/>
        </p:nvCxnSpPr>
        <p:spPr>
          <a:xfrm flipV="1">
            <a:off x="1044278" y="2279071"/>
            <a:ext cx="2050604" cy="879929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642CA0A7-2726-4735-8676-4303EE55FF15}"/>
              </a:ext>
            </a:extLst>
          </p:cNvPr>
          <p:cNvCxnSpPr>
            <a:cxnSpLocks/>
            <a:stCxn id="11" idx="1"/>
            <a:endCxn id="23" idx="2"/>
          </p:cNvCxnSpPr>
          <p:nvPr/>
        </p:nvCxnSpPr>
        <p:spPr>
          <a:xfrm rot="16200000" flipH="1">
            <a:off x="78090" y="4036308"/>
            <a:ext cx="2267562" cy="947665"/>
          </a:xfrm>
          <a:prstGeom prst="bentConnector2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F1DF1FF3-43CE-491A-A52E-5AAF2B87090F}"/>
              </a:ext>
            </a:extLst>
          </p:cNvPr>
          <p:cNvCxnSpPr>
            <a:cxnSpLocks/>
            <a:stCxn id="16" idx="1"/>
            <a:endCxn id="23" idx="6"/>
          </p:cNvCxnSpPr>
          <p:nvPr/>
        </p:nvCxnSpPr>
        <p:spPr>
          <a:xfrm rot="10800000" flipV="1">
            <a:off x="2453455" y="5643200"/>
            <a:ext cx="4255894" cy="722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7C6FF441-48D0-4E64-AADC-AD64F337DEC1}"/>
              </a:ext>
            </a:extLst>
          </p:cNvPr>
          <p:cNvSpPr/>
          <p:nvPr/>
        </p:nvSpPr>
        <p:spPr>
          <a:xfrm>
            <a:off x="2857500" y="1512000"/>
            <a:ext cx="8464621" cy="45586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645426B-99B2-4DA3-995B-21420886CC7D}"/>
              </a:ext>
            </a:extLst>
          </p:cNvPr>
          <p:cNvSpPr txBox="1"/>
          <p:nvPr/>
        </p:nvSpPr>
        <p:spPr>
          <a:xfrm>
            <a:off x="2857500" y="1519173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de.&lt;</a:t>
            </a:r>
            <a:r>
              <a:rPr lang="de-DE" b="1" dirty="0" err="1"/>
              <a:t>company</a:t>
            </a:r>
            <a:r>
              <a:rPr lang="de-DE" b="1" dirty="0"/>
              <a:t>&gt;.&lt;</a:t>
            </a:r>
            <a:r>
              <a:rPr lang="de-DE" b="1" dirty="0" err="1"/>
              <a:t>app</a:t>
            </a:r>
            <a:r>
              <a:rPr lang="de-DE" b="1" dirty="0"/>
              <a:t>&gt;.[</a:t>
            </a:r>
            <a:r>
              <a:rPr lang="de-DE" b="1" dirty="0" err="1"/>
              <a:t>api</a:t>
            </a:r>
            <a:r>
              <a:rPr lang="de-DE" b="1" dirty="0"/>
              <a:t> | </a:t>
            </a:r>
            <a:r>
              <a:rPr lang="de-DE" b="1" dirty="0" err="1"/>
              <a:t>bl</a:t>
            </a:r>
            <a:r>
              <a:rPr lang="de-DE" b="1" dirty="0"/>
              <a:t>].&lt;</a:t>
            </a:r>
            <a:r>
              <a:rPr lang="de-DE" b="1" dirty="0" err="1"/>
              <a:t>xyz</a:t>
            </a:r>
            <a:r>
              <a:rPr lang="de-DE" b="1" dirty="0"/>
              <a:t>&gt;</a:t>
            </a:r>
          </a:p>
        </p:txBody>
      </p: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B1761720-6484-4E55-92EE-6AA488183757}"/>
              </a:ext>
            </a:extLst>
          </p:cNvPr>
          <p:cNvCxnSpPr>
            <a:cxnSpLocks/>
            <a:stCxn id="17" idx="3"/>
            <a:endCxn id="16" idx="3"/>
          </p:cNvCxnSpPr>
          <p:nvPr/>
        </p:nvCxnSpPr>
        <p:spPr>
          <a:xfrm flipH="1">
            <a:off x="8538149" y="3101837"/>
            <a:ext cx="2334883" cy="2541363"/>
          </a:xfrm>
          <a:prstGeom prst="bentConnector3">
            <a:avLst>
              <a:gd name="adj1" fmla="val -9791"/>
            </a:avLst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A2737802-33D3-44BC-B741-0CCA181FCD1E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9958632" y="4206963"/>
            <a:ext cx="0" cy="257581"/>
          </a:xfrm>
          <a:prstGeom prst="straightConnector1">
            <a:avLst/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2FFE0734-CD8C-4958-B097-D7527BAE032A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9958632" y="3384352"/>
            <a:ext cx="0" cy="257581"/>
          </a:xfrm>
          <a:prstGeom prst="straightConnector1">
            <a:avLst/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E9B40755-70C3-411B-AD06-DF42E2B5D5E6}"/>
              </a:ext>
            </a:extLst>
          </p:cNvPr>
          <p:cNvGrpSpPr/>
          <p:nvPr/>
        </p:nvGrpSpPr>
        <p:grpSpPr>
          <a:xfrm>
            <a:off x="8538149" y="1996555"/>
            <a:ext cx="2334883" cy="822767"/>
            <a:chOff x="8538149" y="1996555"/>
            <a:chExt cx="2334883" cy="822767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5E600537-C35E-4C92-A062-C8CFA450401C}"/>
                </a:ext>
              </a:extLst>
            </p:cNvPr>
            <p:cNvSpPr/>
            <p:nvPr/>
          </p:nvSpPr>
          <p:spPr>
            <a:xfrm>
              <a:off x="9044232" y="1996555"/>
              <a:ext cx="1828800" cy="56503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Orchestration</a:t>
              </a:r>
            </a:p>
            <a:p>
              <a:pPr algn="ctr"/>
              <a:r>
                <a:rPr lang="de-DE" sz="1300" b="1" dirty="0"/>
                <a:t>optional</a:t>
              </a:r>
              <a:r>
                <a:rPr lang="de-DE" sz="1300" dirty="0"/>
                <a:t> „Manager“</a:t>
              </a:r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0EF13A80-BAFF-45D9-A08C-3D5497844546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>
              <a:off x="8538149" y="2279070"/>
              <a:ext cx="506083" cy="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7EAA8079-87B7-4A89-A1C4-26D4D047C096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>
              <a:off x="9958632" y="2561585"/>
              <a:ext cx="0" cy="257737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176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0213F-52F1-4AF1-8D55-C47578E7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Zugriff zwischen Komponenten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D95DC5-25A1-456B-A510-21E9EA12BE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de-DE" dirty="0"/>
              <a:t>Aufbau einer Komponente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4F5142-8A81-485C-A9DC-286D3A3AF6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Komponenten Architektur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A2ECD0-84F0-4139-A98B-F36E326B858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5</a:t>
            </a:fld>
            <a:endParaRPr lang="de-DE" noProof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2658787-DF59-462B-A351-F42B132F19E3}"/>
              </a:ext>
            </a:extLst>
          </p:cNvPr>
          <p:cNvGrpSpPr/>
          <p:nvPr/>
        </p:nvGrpSpPr>
        <p:grpSpPr>
          <a:xfrm>
            <a:off x="3094882" y="1512000"/>
            <a:ext cx="8227239" cy="1258094"/>
            <a:chOff x="3094882" y="1512000"/>
            <a:chExt cx="8227239" cy="1258094"/>
          </a:xfrm>
        </p:grpSpPr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7C6FF441-48D0-4E64-AADC-AD64F337DEC1}"/>
                </a:ext>
              </a:extLst>
            </p:cNvPr>
            <p:cNvSpPr/>
            <p:nvPr/>
          </p:nvSpPr>
          <p:spPr>
            <a:xfrm>
              <a:off x="3460376" y="1512000"/>
              <a:ext cx="7861745" cy="125809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5CEF92AC-6F34-4CB5-8ACD-0D3F2C1FBD22}"/>
                </a:ext>
              </a:extLst>
            </p:cNvPr>
            <p:cNvSpPr/>
            <p:nvPr/>
          </p:nvSpPr>
          <p:spPr>
            <a:xfrm>
              <a:off x="3094882" y="1804276"/>
              <a:ext cx="767751" cy="66272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API</a:t>
              </a:r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10B74704-49CB-4969-9577-2CC718F8C807}"/>
                </a:ext>
              </a:extLst>
            </p:cNvPr>
            <p:cNvSpPr/>
            <p:nvPr/>
          </p:nvSpPr>
          <p:spPr>
            <a:xfrm>
              <a:off x="4371591" y="1853122"/>
              <a:ext cx="1828800" cy="56503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external Facade</a:t>
              </a:r>
            </a:p>
            <a:p>
              <a:pPr algn="ctr"/>
              <a:r>
                <a:rPr lang="de-DE" sz="1300" dirty="0"/>
                <a:t>„@Controller“</a:t>
              </a:r>
            </a:p>
          </p:txBody>
        </p: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4D527A72-5E4D-4953-8A60-ED9DD54CA855}"/>
                </a:ext>
              </a:extLst>
            </p:cNvPr>
            <p:cNvSpPr/>
            <p:nvPr/>
          </p:nvSpPr>
          <p:spPr>
            <a:xfrm>
              <a:off x="6709349" y="1853122"/>
              <a:ext cx="1828800" cy="56503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internal Facade</a:t>
              </a:r>
            </a:p>
            <a:p>
              <a:pPr algn="ctr"/>
              <a:r>
                <a:rPr lang="de-DE" sz="1300" dirty="0"/>
                <a:t>„@Service“</a:t>
              </a: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0FDFCB30-B16F-44FC-B1BE-F575D20EC64C}"/>
              </a:ext>
            </a:extLst>
          </p:cNvPr>
          <p:cNvGrpSpPr/>
          <p:nvPr/>
        </p:nvGrpSpPr>
        <p:grpSpPr>
          <a:xfrm>
            <a:off x="3094882" y="3026511"/>
            <a:ext cx="8227239" cy="1258094"/>
            <a:chOff x="3094882" y="1512000"/>
            <a:chExt cx="8227239" cy="1258094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00BB2E70-1245-4C4F-887C-C09AFCCA1CB6}"/>
                </a:ext>
              </a:extLst>
            </p:cNvPr>
            <p:cNvSpPr/>
            <p:nvPr/>
          </p:nvSpPr>
          <p:spPr>
            <a:xfrm>
              <a:off x="3460376" y="1512000"/>
              <a:ext cx="7861745" cy="125809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92C75BB2-4EB4-4995-8706-63BC879B7AEE}"/>
                </a:ext>
              </a:extLst>
            </p:cNvPr>
            <p:cNvSpPr/>
            <p:nvPr/>
          </p:nvSpPr>
          <p:spPr>
            <a:xfrm>
              <a:off x="3094882" y="1804276"/>
              <a:ext cx="767751" cy="66272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API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3EC57672-78BC-4AF5-A8FE-D77F016CBF66}"/>
                </a:ext>
              </a:extLst>
            </p:cNvPr>
            <p:cNvSpPr/>
            <p:nvPr/>
          </p:nvSpPr>
          <p:spPr>
            <a:xfrm>
              <a:off x="4371591" y="1853122"/>
              <a:ext cx="1828800" cy="56503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external Facade</a:t>
              </a:r>
            </a:p>
            <a:p>
              <a:pPr algn="ctr"/>
              <a:r>
                <a:rPr lang="de-DE" sz="1300" dirty="0"/>
                <a:t>„@Controller“</a:t>
              </a: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23B89E45-A18C-4570-B800-1F94B9742C38}"/>
                </a:ext>
              </a:extLst>
            </p:cNvPr>
            <p:cNvSpPr/>
            <p:nvPr/>
          </p:nvSpPr>
          <p:spPr>
            <a:xfrm>
              <a:off x="6709349" y="1853122"/>
              <a:ext cx="1828800" cy="56503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internal Facade</a:t>
              </a:r>
            </a:p>
            <a:p>
              <a:pPr algn="ctr"/>
              <a:r>
                <a:rPr lang="de-DE" sz="1300" dirty="0"/>
                <a:t>„@Service“</a:t>
              </a:r>
            </a:p>
          </p:txBody>
        </p:sp>
        <p:sp>
          <p:nvSpPr>
            <p:cNvPr id="47" name="Rechteck: abgerundete Ecken 46">
              <a:extLst>
                <a:ext uri="{FF2B5EF4-FFF2-40B4-BE49-F238E27FC236}">
                  <a16:creationId xmlns:a16="http://schemas.microsoft.com/office/drawing/2014/main" id="{1726DDDE-3DBF-4536-811D-3C4E7CEBDFD2}"/>
                </a:ext>
              </a:extLst>
            </p:cNvPr>
            <p:cNvSpPr/>
            <p:nvPr/>
          </p:nvSpPr>
          <p:spPr>
            <a:xfrm>
              <a:off x="9047107" y="1853122"/>
              <a:ext cx="1828800" cy="56503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/>
                <a:t>Connector</a:t>
              </a:r>
            </a:p>
            <a:p>
              <a:pPr algn="ctr"/>
              <a:r>
                <a:rPr lang="de-DE" sz="1300" dirty="0"/>
                <a:t>„@Connector“</a:t>
              </a:r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287DC2A5-51FB-4ECF-821E-578CE0683729}"/>
              </a:ext>
            </a:extLst>
          </p:cNvPr>
          <p:cNvGrpSpPr/>
          <p:nvPr/>
        </p:nvGrpSpPr>
        <p:grpSpPr>
          <a:xfrm>
            <a:off x="3032129" y="4925309"/>
            <a:ext cx="8227239" cy="1258094"/>
            <a:chOff x="3094882" y="1512000"/>
            <a:chExt cx="8227239" cy="1258094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6E460C34-7417-45EA-880E-3281CC96E147}"/>
                </a:ext>
              </a:extLst>
            </p:cNvPr>
            <p:cNvSpPr/>
            <p:nvPr/>
          </p:nvSpPr>
          <p:spPr>
            <a:xfrm>
              <a:off x="3460376" y="1512000"/>
              <a:ext cx="7861745" cy="125809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51E2E4B9-CE2D-4D4D-B9FB-44603F8CA575}"/>
                </a:ext>
              </a:extLst>
            </p:cNvPr>
            <p:cNvSpPr/>
            <p:nvPr/>
          </p:nvSpPr>
          <p:spPr>
            <a:xfrm>
              <a:off x="3094882" y="1804276"/>
              <a:ext cx="767751" cy="66272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API</a:t>
              </a:r>
            </a:p>
          </p:txBody>
        </p:sp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F9A4A880-DEC3-427A-8B4E-89F656F03248}"/>
                </a:ext>
              </a:extLst>
            </p:cNvPr>
            <p:cNvSpPr/>
            <p:nvPr/>
          </p:nvSpPr>
          <p:spPr>
            <a:xfrm>
              <a:off x="4371591" y="1853122"/>
              <a:ext cx="1828800" cy="56503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external Facade</a:t>
              </a:r>
            </a:p>
            <a:p>
              <a:pPr algn="ctr"/>
              <a:r>
                <a:rPr lang="de-DE" sz="1300" dirty="0"/>
                <a:t>„@Controller“</a:t>
              </a:r>
            </a:p>
          </p:txBody>
        </p:sp>
        <p:sp>
          <p:nvSpPr>
            <p:cNvPr id="53" name="Rechteck: abgerundete Ecken 52">
              <a:extLst>
                <a:ext uri="{FF2B5EF4-FFF2-40B4-BE49-F238E27FC236}">
                  <a16:creationId xmlns:a16="http://schemas.microsoft.com/office/drawing/2014/main" id="{E9AF607D-32A8-4CF3-8C0C-40BB79F82D76}"/>
                </a:ext>
              </a:extLst>
            </p:cNvPr>
            <p:cNvSpPr/>
            <p:nvPr/>
          </p:nvSpPr>
          <p:spPr>
            <a:xfrm>
              <a:off x="6709349" y="1853122"/>
              <a:ext cx="1828800" cy="56503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internal Facade</a:t>
              </a:r>
            </a:p>
            <a:p>
              <a:pPr algn="ctr"/>
              <a:r>
                <a:rPr lang="de-DE" sz="1300" dirty="0"/>
                <a:t>„@Service“</a:t>
              </a:r>
            </a:p>
          </p:txBody>
        </p:sp>
      </p:grp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6C0E6A74-D4FE-40B0-9FA6-FE9B7EC91071}"/>
              </a:ext>
            </a:extLst>
          </p:cNvPr>
          <p:cNvCxnSpPr>
            <a:cxnSpLocks/>
            <a:stCxn id="47" idx="2"/>
            <a:endCxn id="51" idx="2"/>
          </p:cNvCxnSpPr>
          <p:nvPr/>
        </p:nvCxnSpPr>
        <p:spPr>
          <a:xfrm rot="5400000">
            <a:off x="5688676" y="1276116"/>
            <a:ext cx="1616284" cy="6929378"/>
          </a:xfrm>
          <a:prstGeom prst="bentConnector4">
            <a:avLst>
              <a:gd name="adj1" fmla="val 39749"/>
              <a:gd name="adj2" fmla="val 107801"/>
            </a:avLst>
          </a:prstGeom>
          <a:ln w="508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26FBEF61-E9A4-45E5-B55F-F6C99503B823}"/>
              </a:ext>
            </a:extLst>
          </p:cNvPr>
          <p:cNvCxnSpPr>
            <a:cxnSpLocks/>
            <a:stCxn id="14" idx="2"/>
            <a:endCxn id="45" idx="0"/>
          </p:cNvCxnSpPr>
          <p:nvPr/>
        </p:nvCxnSpPr>
        <p:spPr>
          <a:xfrm>
            <a:off x="7623749" y="2418152"/>
            <a:ext cx="0" cy="949481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4DEB5798-11E9-4350-9FE4-2560A66C6892}"/>
              </a:ext>
            </a:extLst>
          </p:cNvPr>
          <p:cNvSpPr txBox="1"/>
          <p:nvPr/>
        </p:nvSpPr>
        <p:spPr>
          <a:xfrm>
            <a:off x="3478757" y="146309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Komponente 1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30967510-9F90-4031-8875-E6CFC8DF213B}"/>
              </a:ext>
            </a:extLst>
          </p:cNvPr>
          <p:cNvSpPr txBox="1"/>
          <p:nvPr/>
        </p:nvSpPr>
        <p:spPr>
          <a:xfrm>
            <a:off x="3456263" y="3014638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Interne Komponente 2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E3661E-D153-4E35-92C1-8BE2832301D4}"/>
              </a:ext>
            </a:extLst>
          </p:cNvPr>
          <p:cNvSpPr txBox="1"/>
          <p:nvPr/>
        </p:nvSpPr>
        <p:spPr>
          <a:xfrm>
            <a:off x="3394438" y="4909050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„externe“ Komponente 2</a:t>
            </a:r>
          </a:p>
        </p:txBody>
      </p:sp>
    </p:spTree>
    <p:extLst>
      <p:ext uri="{BB962C8B-B14F-4D97-AF65-F5344CB8AC3E}">
        <p14:creationId xmlns:p14="http://schemas.microsoft.com/office/powerpoint/2010/main" val="394650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30453F-DC08-44A2-A0AB-7135A7CE2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Typische Komponenten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3115C2-8263-4BC9-BD89-9B46A633283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de-DE" dirty="0"/>
              <a:t>Aufgaben der unterschiedlichen Schichten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244FF1-CAB1-4D8B-84BB-C0DDC37195C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  <a:alpha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de-DE" b="1" dirty="0"/>
              <a:t>Externe Fassade</a:t>
            </a:r>
            <a:br>
              <a:rPr lang="de-DE" dirty="0"/>
            </a:br>
            <a:endParaRPr lang="de-DE" dirty="0"/>
          </a:p>
          <a:p>
            <a:r>
              <a:rPr lang="de-DE" dirty="0"/>
              <a:t>Implementiert interne API nach außen „externe Sprache“</a:t>
            </a:r>
          </a:p>
          <a:p>
            <a:r>
              <a:rPr lang="de-DE" dirty="0"/>
              <a:t>Delegiert an interne Fassade</a:t>
            </a:r>
          </a:p>
          <a:p>
            <a:r>
              <a:rPr lang="de-DE" dirty="0"/>
              <a:t>Konvertiert auf „interne Sprache“</a:t>
            </a:r>
          </a:p>
          <a:p>
            <a:r>
              <a:rPr lang="de-DE" dirty="0"/>
              <a:t>Versionierung über „Adapter“</a:t>
            </a:r>
          </a:p>
          <a:p>
            <a:r>
              <a:rPr lang="de-DE" dirty="0"/>
              <a:t>Caching</a:t>
            </a:r>
          </a:p>
          <a:p>
            <a:r>
              <a:rPr lang="de-DE" dirty="0"/>
              <a:t>Authentifizierung</a:t>
            </a:r>
          </a:p>
          <a:p>
            <a:r>
              <a:rPr lang="de-DE" dirty="0"/>
              <a:t>Autorisierung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C08F423-CA7E-4BF0-8BAC-02C480E533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Interne Fassade</a:t>
            </a:r>
            <a:br>
              <a:rPr lang="de-DE" b="1" dirty="0"/>
            </a:br>
            <a:endParaRPr lang="de-DE" dirty="0"/>
          </a:p>
          <a:p>
            <a:r>
              <a:rPr lang="de-DE" dirty="0"/>
              <a:t>Implementiert den „Workflow“</a:t>
            </a:r>
          </a:p>
          <a:p>
            <a:r>
              <a:rPr lang="de-DE" dirty="0"/>
              <a:t>High Level Logik</a:t>
            </a:r>
          </a:p>
          <a:p>
            <a:r>
              <a:rPr lang="de-DE" dirty="0"/>
              <a:t>Aspekte wie</a:t>
            </a:r>
          </a:p>
          <a:p>
            <a:pPr lvl="1"/>
            <a:r>
              <a:rPr lang="de-DE" dirty="0"/>
              <a:t>Transaktions-management</a:t>
            </a:r>
          </a:p>
          <a:p>
            <a:pPr lvl="1"/>
            <a:r>
              <a:rPr lang="de-DE" dirty="0"/>
              <a:t>Autorisierung</a:t>
            </a:r>
          </a:p>
          <a:p>
            <a:pPr lvl="1"/>
            <a:r>
              <a:rPr lang="de-DE" dirty="0"/>
              <a:t>Caching</a:t>
            </a:r>
          </a:p>
          <a:p>
            <a:r>
              <a:rPr lang="de-DE" dirty="0" err="1"/>
              <a:t>Policies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3E8B7F5-CB41-4FCF-BF61-206E5E9F02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>
              <a:lumMod val="95000"/>
              <a:alpha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de-DE" b="1" dirty="0"/>
              <a:t>Komponente</a:t>
            </a:r>
            <a:br>
              <a:rPr lang="de-DE" dirty="0"/>
            </a:br>
            <a:endParaRPr lang="de-DE" dirty="0"/>
          </a:p>
          <a:p>
            <a:r>
              <a:rPr lang="de-DE" dirty="0"/>
              <a:t>Implementiert den „</a:t>
            </a:r>
            <a:r>
              <a:rPr lang="de-DE" dirty="0" err="1"/>
              <a:t>Use</a:t>
            </a:r>
            <a:r>
              <a:rPr lang="de-DE" dirty="0"/>
              <a:t>-Case/ </a:t>
            </a:r>
            <a:r>
              <a:rPr lang="de-DE" dirty="0" err="1"/>
              <a:t>Step</a:t>
            </a:r>
            <a:r>
              <a:rPr lang="de-DE" dirty="0"/>
              <a:t>“</a:t>
            </a:r>
          </a:p>
          <a:p>
            <a:r>
              <a:rPr lang="de-DE" dirty="0"/>
              <a:t>Low Level Logik</a:t>
            </a:r>
          </a:p>
          <a:p>
            <a:r>
              <a:rPr lang="de-DE" dirty="0"/>
              <a:t>Wie eine private Methode im Service</a:t>
            </a:r>
          </a:p>
          <a:p>
            <a:r>
              <a:rPr lang="de-DE" dirty="0"/>
              <a:t>Sollte alleine testbar sein</a:t>
            </a:r>
          </a:p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329AC78-10D6-4929-BF68-48A2FD4EFB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Repository</a:t>
            </a:r>
            <a:br>
              <a:rPr lang="de-DE" dirty="0"/>
            </a:br>
            <a:endParaRPr lang="de-DE" dirty="0"/>
          </a:p>
          <a:p>
            <a:r>
              <a:rPr lang="de-DE" dirty="0"/>
              <a:t>Implementiert die „Persistenz“</a:t>
            </a:r>
          </a:p>
          <a:p>
            <a:r>
              <a:rPr lang="de-DE" dirty="0"/>
              <a:t>Abstraktion der Datenbank</a:t>
            </a:r>
          </a:p>
          <a:p>
            <a:r>
              <a:rPr lang="de-DE" dirty="0"/>
              <a:t>Queries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27A8EDC-3214-4E47-8295-93FD25BB5C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bg1">
              <a:lumMod val="95000"/>
              <a:alpha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de-DE" b="1" dirty="0"/>
              <a:t>Connector</a:t>
            </a:r>
            <a:br>
              <a:rPr lang="de-DE" dirty="0"/>
            </a:br>
            <a:endParaRPr lang="de-DE" dirty="0"/>
          </a:p>
          <a:p>
            <a:r>
              <a:rPr lang="de-DE" dirty="0"/>
              <a:t>Implementiert externe API nach  innen „externe Sprache“</a:t>
            </a:r>
          </a:p>
          <a:p>
            <a:r>
              <a:rPr lang="de-DE" dirty="0"/>
              <a:t>Konvertierung</a:t>
            </a:r>
          </a:p>
          <a:p>
            <a:r>
              <a:rPr lang="de-DE" dirty="0"/>
              <a:t>Retries</a:t>
            </a:r>
          </a:p>
          <a:p>
            <a:r>
              <a:rPr lang="de-DE" dirty="0"/>
              <a:t>Spezifische Fehler/ Workarounds</a:t>
            </a:r>
          </a:p>
          <a:p>
            <a:r>
              <a:rPr lang="de-DE" dirty="0"/>
              <a:t>„Normalisierung“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B83F9B96-F2CC-42C2-BD11-907617EC392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Komponenten Architektur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BE7D9DF-A302-4DFB-945F-F24FE6780F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0178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271EB5-B277-4DE5-A490-2F33970E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Beispiele einer Benennung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8807F-9368-4213-AD93-EDE6624EA1C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de-DE" dirty="0"/>
              <a:t>Es ist nicht wichtig wie, Hauptsache der Code folgt einer Namenstruktur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13F0C7-CDE5-4A93-842E-3DF1A77712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Komponenten Architektur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E1BDE6-6D12-43FE-BA9F-CFED7852926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7</a:t>
            </a:fld>
            <a:endParaRPr lang="de-DE" noProof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158FFBEC-44E6-4930-98D8-3492E28BA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235400"/>
              </p:ext>
            </p:extLst>
          </p:nvPr>
        </p:nvGraphicFramePr>
        <p:xfrm>
          <a:off x="431800" y="1505850"/>
          <a:ext cx="11339513" cy="471564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800839">
                  <a:extLst>
                    <a:ext uri="{9D8B030D-6E8A-4147-A177-3AD203B41FA5}">
                      <a16:colId xmlns:a16="http://schemas.microsoft.com/office/drawing/2014/main" val="565761760"/>
                    </a:ext>
                  </a:extLst>
                </a:gridCol>
                <a:gridCol w="1220299">
                  <a:extLst>
                    <a:ext uri="{9D8B030D-6E8A-4147-A177-3AD203B41FA5}">
                      <a16:colId xmlns:a16="http://schemas.microsoft.com/office/drawing/2014/main" val="4288901997"/>
                    </a:ext>
                  </a:extLst>
                </a:gridCol>
                <a:gridCol w="2428885">
                  <a:extLst>
                    <a:ext uri="{9D8B030D-6E8A-4147-A177-3AD203B41FA5}">
                      <a16:colId xmlns:a16="http://schemas.microsoft.com/office/drawing/2014/main" val="2036660155"/>
                    </a:ext>
                  </a:extLst>
                </a:gridCol>
                <a:gridCol w="1557079">
                  <a:extLst>
                    <a:ext uri="{9D8B030D-6E8A-4147-A177-3AD203B41FA5}">
                      <a16:colId xmlns:a16="http://schemas.microsoft.com/office/drawing/2014/main" val="770875255"/>
                    </a:ext>
                  </a:extLst>
                </a:gridCol>
                <a:gridCol w="2110377">
                  <a:extLst>
                    <a:ext uri="{9D8B030D-6E8A-4147-A177-3AD203B41FA5}">
                      <a16:colId xmlns:a16="http://schemas.microsoft.com/office/drawing/2014/main" val="3218962055"/>
                    </a:ext>
                  </a:extLst>
                </a:gridCol>
                <a:gridCol w="2222034">
                  <a:extLst>
                    <a:ext uri="{9D8B030D-6E8A-4147-A177-3AD203B41FA5}">
                      <a16:colId xmlns:a16="http://schemas.microsoft.com/office/drawing/2014/main" val="504098902"/>
                    </a:ext>
                  </a:extLst>
                </a:gridCol>
              </a:tblGrid>
              <a:tr h="37881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Kurz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Alternative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Alternative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„Java“ </a:t>
                      </a:r>
                      <a:r>
                        <a:rPr lang="de-DE" dirty="0"/>
                        <a:t>Annotation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793956"/>
                  </a:ext>
                </a:extLst>
              </a:tr>
              <a:tr h="378812">
                <a:tc>
                  <a:txBody>
                    <a:bodyPr/>
                    <a:lstStyle/>
                    <a:p>
                      <a:r>
                        <a:rPr lang="de-DE" dirty="0"/>
                        <a:t>API Klasse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*-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*_V1 / _V2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*DTO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295289"/>
                  </a:ext>
                </a:extLst>
              </a:tr>
              <a:tr h="378812">
                <a:tc>
                  <a:txBody>
                    <a:bodyPr/>
                    <a:lstStyle/>
                    <a:p>
                      <a:r>
                        <a:rPr lang="de-DE" dirty="0"/>
                        <a:t>External Facade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*BF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*BusinessFacade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*Ressource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*Controller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@RestController</a:t>
                      </a:r>
                    </a:p>
                    <a:p>
                      <a:r>
                        <a:rPr lang="de-DE" dirty="0"/>
                        <a:t>@Controller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439278"/>
                  </a:ext>
                </a:extLst>
              </a:tr>
              <a:tr h="378812">
                <a:tc>
                  <a:txBody>
                    <a:bodyPr/>
                    <a:lstStyle/>
                    <a:p>
                      <a:r>
                        <a:rPr lang="de-DE" dirty="0"/>
                        <a:t>Interne Facade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*BusinessManager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*Manager</a:t>
                      </a:r>
                    </a:p>
                    <a:p>
                      <a:r>
                        <a:rPr lang="de-DE" dirty="0"/>
                        <a:t>*Management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@Service</a:t>
                      </a:r>
                    </a:p>
                    <a:p>
                      <a:r>
                        <a:rPr lang="de-DE" dirty="0"/>
                        <a:t>@Manager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920845"/>
                  </a:ext>
                </a:extLst>
              </a:tr>
              <a:tr h="378812">
                <a:tc>
                  <a:txBody>
                    <a:bodyPr/>
                    <a:lstStyle/>
                    <a:p>
                      <a:r>
                        <a:rPr lang="de-DE" dirty="0"/>
                        <a:t>Orchestration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*BusinessOrchestrator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*Service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*Orchestrator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@Service</a:t>
                      </a:r>
                    </a:p>
                    <a:p>
                      <a:r>
                        <a:rPr lang="de-DE" dirty="0"/>
                        <a:t>@Orchestrator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364899"/>
                  </a:ext>
                </a:extLst>
              </a:tr>
              <a:tr h="378812">
                <a:tc>
                  <a:txBody>
                    <a:bodyPr/>
                    <a:lstStyle/>
                    <a:p>
                      <a:r>
                        <a:rPr lang="de-DE" dirty="0"/>
                        <a:t>API Adapter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*BusinessConnector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*Connector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*ESI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@Component</a:t>
                      </a:r>
                    </a:p>
                    <a:p>
                      <a:r>
                        <a:rPr lang="de-DE" dirty="0"/>
                        <a:t>@Connector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427586"/>
                  </a:ext>
                </a:extLst>
              </a:tr>
              <a:tr h="378812">
                <a:tc>
                  <a:txBody>
                    <a:bodyPr/>
                    <a:lstStyle/>
                    <a:p>
                      <a:r>
                        <a:rPr lang="de-DE" dirty="0"/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*BusinessActivity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*Command</a:t>
                      </a:r>
                    </a:p>
                    <a:p>
                      <a:r>
                        <a:rPr lang="de-DE" dirty="0"/>
                        <a:t>*Action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@Component</a:t>
                      </a:r>
                    </a:p>
                    <a:p>
                      <a:r>
                        <a:rPr lang="de-DE" dirty="0"/>
                        <a:t>@Activity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516705"/>
                  </a:ext>
                </a:extLst>
              </a:tr>
              <a:tr h="378812">
                <a:tc>
                  <a:txBody>
                    <a:bodyPr/>
                    <a:lstStyle/>
                    <a:p>
                      <a:r>
                        <a:rPr lang="de-DE" dirty="0"/>
                        <a:t>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*DAO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*Repository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71288"/>
                  </a:ext>
                </a:extLst>
              </a:tr>
              <a:tr h="378812">
                <a:tc>
                  <a:txBody>
                    <a:bodyPr/>
                    <a:lstStyle/>
                    <a:p>
                      <a:r>
                        <a:rPr lang="de-DE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*BusinessEntity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@Entity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68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49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886_TF16411250.potx" id="{0A2E2A9C-23A3-4294-ABEA-CF03BE8216F5}" vid="{6E385BE9-BE89-493C-88B1-D2BAFB607FE3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Office-Design</Template>
  <TotalTime>0</TotalTime>
  <Words>442</Words>
  <Application>Microsoft Macintosh PowerPoint</Application>
  <PresentationFormat>Breitbild</PresentationFormat>
  <Paragraphs>177</Paragraphs>
  <Slides>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Calibri</vt:lpstr>
      <vt:lpstr>Candara</vt:lpstr>
      <vt:lpstr>Corbel</vt:lpstr>
      <vt:lpstr>Times New Roman</vt:lpstr>
      <vt:lpstr>Wingdings</vt:lpstr>
      <vt:lpstr>Office-Design</vt:lpstr>
      <vt:lpstr>Komponenten Architektur</vt:lpstr>
      <vt:lpstr>Ziele</vt:lpstr>
      <vt:lpstr>Typische Struktur eines Backendes</vt:lpstr>
      <vt:lpstr>Typische Struktur eines Backendes</vt:lpstr>
      <vt:lpstr>Zugriff zwischen Komponenten</vt:lpstr>
      <vt:lpstr>Typische Komponenten</vt:lpstr>
      <vt:lpstr>Beispiele einer Benennung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Komponenten Architektur</dc:title>
  <dc:creator>Paul Sterl</dc:creator>
  <cp:lastModifiedBy>Microsoft Office User</cp:lastModifiedBy>
  <cp:revision>27</cp:revision>
  <dcterms:created xsi:type="dcterms:W3CDTF">2023-01-12T17:01:45Z</dcterms:created>
  <dcterms:modified xsi:type="dcterms:W3CDTF">2023-08-21T07:48:31Z</dcterms:modified>
</cp:coreProperties>
</file>