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2" r:id="rId3"/>
    <p:sldId id="264" r:id="rId4"/>
    <p:sldId id="265" r:id="rId5"/>
    <p:sldId id="257" r:id="rId6"/>
    <p:sldId id="263" r:id="rId7"/>
    <p:sldId id="258" r:id="rId8"/>
    <p:sldId id="266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8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4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27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22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19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18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20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3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6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2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8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7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0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6/4/2013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31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Robotic 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Tianshu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endParaRPr lang="en-US" dirty="0" smtClean="0"/>
          </a:p>
          <a:p>
            <a:r>
              <a:rPr lang="en-US" dirty="0" smtClean="0"/>
              <a:t>Shawn Stern</a:t>
            </a:r>
          </a:p>
          <a:p>
            <a:r>
              <a:rPr lang="en-US" dirty="0" smtClean="0"/>
              <a:t>Dan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Multithreading </a:t>
            </a:r>
          </a:p>
          <a:p>
            <a:endParaRPr lang="en-US" dirty="0" smtClean="0"/>
          </a:p>
          <a:p>
            <a:r>
              <a:rPr lang="en-US" dirty="0" smtClean="0"/>
              <a:t>Distance sensor</a:t>
            </a:r>
          </a:p>
          <a:p>
            <a:endParaRPr lang="en-US" dirty="0" smtClean="0"/>
          </a:p>
          <a:p>
            <a:r>
              <a:rPr lang="en-US" dirty="0" smtClean="0"/>
              <a:t>Robot speed control</a:t>
            </a:r>
          </a:p>
          <a:p>
            <a:endParaRPr lang="en-US" dirty="0" smtClean="0"/>
          </a:p>
          <a:p>
            <a:r>
              <a:rPr lang="en-US" dirty="0" smtClean="0"/>
              <a:t>Servo motors</a:t>
            </a:r>
          </a:p>
          <a:p>
            <a:endParaRPr lang="en-US" dirty="0"/>
          </a:p>
          <a:p>
            <a:r>
              <a:rPr lang="en-US" dirty="0" smtClean="0"/>
              <a:t>No issues with the </a:t>
            </a:r>
            <a:r>
              <a:rPr lang="en-US" dirty="0" err="1" smtClean="0"/>
              <a:t>Arduino</a:t>
            </a:r>
            <a:r>
              <a:rPr lang="en-US" dirty="0" smtClean="0"/>
              <a:t> itself!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 – </a:t>
            </a:r>
            <a:r>
              <a:rPr lang="en-US" dirty="0" err="1" smtClean="0"/>
              <a:t>Tianshu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in EE, </a:t>
            </a:r>
            <a:r>
              <a:rPr lang="en-US" dirty="0" smtClean="0"/>
              <a:t>Embedded </a:t>
            </a:r>
            <a:r>
              <a:rPr lang="en-US" dirty="0"/>
              <a:t>S</a:t>
            </a:r>
            <a:r>
              <a:rPr lang="en-US" dirty="0" smtClean="0"/>
              <a:t>ystem and VLSI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Previous Hardware Testing Engineer at Cisco</a:t>
            </a:r>
          </a:p>
          <a:p>
            <a:endParaRPr lang="en-US" dirty="0"/>
          </a:p>
          <a:p>
            <a:r>
              <a:rPr lang="en-US" dirty="0" smtClean="0"/>
              <a:t>Software Developer at Expedia</a:t>
            </a:r>
          </a:p>
          <a:p>
            <a:endParaRPr lang="en-US" dirty="0"/>
          </a:p>
          <a:p>
            <a:r>
              <a:rPr lang="en-US" dirty="0" smtClean="0"/>
              <a:t>Traveler</a:t>
            </a:r>
          </a:p>
        </p:txBody>
      </p:sp>
    </p:spTree>
    <p:extLst>
      <p:ext uri="{BB962C8B-B14F-4D97-AF65-F5344CB8AC3E}">
        <p14:creationId xmlns:p14="http://schemas.microsoft.com/office/powerpoint/2010/main" val="40160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 – Shawn Stern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59872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Major in EE, Embedded concentration</a:t>
            </a:r>
          </a:p>
          <a:p>
            <a:endParaRPr lang="en-US" dirty="0" smtClean="0"/>
          </a:p>
          <a:p>
            <a:r>
              <a:rPr lang="en-US" dirty="0" smtClean="0"/>
              <a:t>Minor in Technical/Business Japanese</a:t>
            </a:r>
          </a:p>
          <a:p>
            <a:endParaRPr lang="en-US" dirty="0"/>
          </a:p>
          <a:p>
            <a:r>
              <a:rPr lang="en-US" dirty="0" smtClean="0"/>
              <a:t>Previously interned at Intel in Santa Clara</a:t>
            </a:r>
          </a:p>
          <a:p>
            <a:endParaRPr lang="en-US" dirty="0" smtClean="0"/>
          </a:p>
          <a:p>
            <a:r>
              <a:rPr lang="en-US" dirty="0" smtClean="0"/>
              <a:t>Working full-time at Intel (Aloha, OR) starting July as a PDE</a:t>
            </a:r>
          </a:p>
          <a:p>
            <a:endParaRPr lang="en-US" dirty="0" smtClean="0"/>
          </a:p>
          <a:p>
            <a:r>
              <a:rPr lang="en-US" dirty="0" smtClean="0"/>
              <a:t>Part-time head smasher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93" y="2615468"/>
            <a:ext cx="4978651" cy="3320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98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 – Dan Tran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59872" cy="3599316"/>
          </a:xfrm>
        </p:spPr>
        <p:txBody>
          <a:bodyPr/>
          <a:lstStyle/>
          <a:p>
            <a:r>
              <a:rPr lang="en-US" dirty="0" smtClean="0"/>
              <a:t>Major in EE, Embedded System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Software Design Engineer in Test – at </a:t>
            </a:r>
            <a:r>
              <a:rPr lang="en-US" dirty="0" err="1" smtClean="0"/>
              <a:t>Spacelabs</a:t>
            </a:r>
            <a:r>
              <a:rPr lang="en-US" dirty="0" smtClean="0"/>
              <a:t> Healthcare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Leader at Agape Non-Profit Organization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75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robotic arm that can manipulate small objects</a:t>
            </a:r>
          </a:p>
          <a:p>
            <a:endParaRPr lang="en-US" dirty="0" smtClean="0"/>
          </a:p>
          <a:p>
            <a:r>
              <a:rPr lang="en-US" dirty="0" smtClean="0"/>
              <a:t>Mount the arm on a mobile platform</a:t>
            </a:r>
          </a:p>
          <a:p>
            <a:endParaRPr lang="en-US" dirty="0" smtClean="0"/>
          </a:p>
          <a:p>
            <a:r>
              <a:rPr lang="en-US" dirty="0" smtClean="0"/>
              <a:t>Develop an Android application for wireless control</a:t>
            </a:r>
          </a:p>
          <a:p>
            <a:endParaRPr lang="en-US" dirty="0"/>
          </a:p>
          <a:p>
            <a:r>
              <a:rPr lang="en-US" dirty="0" smtClean="0"/>
              <a:t>Implement voice commands for the Android application</a:t>
            </a:r>
          </a:p>
          <a:p>
            <a:endParaRPr lang="en-US" dirty="0"/>
          </a:p>
          <a:p>
            <a:r>
              <a:rPr lang="en-US" dirty="0" smtClean="0"/>
              <a:t>Add safety features and self-control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Personal interest in and history with robotics</a:t>
            </a:r>
          </a:p>
          <a:p>
            <a:endParaRPr lang="en-US" dirty="0" smtClean="0"/>
          </a:p>
          <a:p>
            <a:r>
              <a:rPr lang="en-US" dirty="0" smtClean="0"/>
              <a:t>Desire to work with a robust, functional microcontroller and sensors of our own choosing</a:t>
            </a:r>
          </a:p>
          <a:p>
            <a:endParaRPr lang="en-US" dirty="0" smtClean="0"/>
          </a:p>
          <a:p>
            <a:r>
              <a:rPr lang="en-US" dirty="0" smtClean="0"/>
              <a:t>Curiosity about Android development and working with Google’s APIs</a:t>
            </a:r>
          </a:p>
          <a:p>
            <a:endParaRPr lang="en-US" dirty="0" smtClean="0"/>
          </a:p>
          <a:p>
            <a:r>
              <a:rPr lang="en-US" dirty="0" smtClean="0"/>
              <a:t>Challenge of developing scratch-made </a:t>
            </a:r>
            <a:r>
              <a:rPr lang="en-US" dirty="0" err="1" smtClean="0"/>
              <a:t>Arduino</a:t>
            </a:r>
            <a:r>
              <a:rPr lang="en-US" dirty="0" smtClean="0"/>
              <a:t> libraries and obstacle navigation in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51641"/>
            <a:ext cx="9613861" cy="3599316"/>
          </a:xfrm>
        </p:spPr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pPr lvl="1"/>
            <a:r>
              <a:rPr lang="en-US" dirty="0" smtClean="0"/>
              <a:t>PWM Control</a:t>
            </a:r>
          </a:p>
          <a:p>
            <a:pPr lvl="1"/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Digital control</a:t>
            </a:r>
          </a:p>
          <a:p>
            <a:pPr lvl="1"/>
            <a:endParaRPr lang="en-US" dirty="0"/>
          </a:p>
          <a:p>
            <a:r>
              <a:rPr lang="en-US" dirty="0" smtClean="0"/>
              <a:t>Android (Java)</a:t>
            </a:r>
          </a:p>
          <a:p>
            <a:pPr lvl="1"/>
            <a:r>
              <a:rPr lang="en-US" dirty="0" smtClean="0"/>
              <a:t>Serial over Bluetooth</a:t>
            </a:r>
          </a:p>
          <a:p>
            <a:pPr lvl="1"/>
            <a:r>
              <a:rPr lang="en-US" dirty="0" smtClean="0"/>
              <a:t>Voice recognition</a:t>
            </a:r>
          </a:p>
          <a:p>
            <a:pPr lvl="1"/>
            <a:r>
              <a:rPr lang="en-US" dirty="0" smtClean="0"/>
              <a:t>Environment navigation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18" y="3077264"/>
            <a:ext cx="3026476" cy="21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6" y="2085045"/>
            <a:ext cx="6012447" cy="4685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79" y="2508671"/>
            <a:ext cx="23050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and Other Possible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Compliment autonomous navigation with additional sensors to increase functionality</a:t>
            </a:r>
          </a:p>
          <a:p>
            <a:pPr lvl="1"/>
            <a:r>
              <a:rPr lang="en-US" dirty="0" smtClean="0"/>
              <a:t>Temperature sensing, </a:t>
            </a:r>
            <a:r>
              <a:rPr lang="en-US" dirty="0"/>
              <a:t>c</a:t>
            </a:r>
            <a:r>
              <a:rPr lang="en-US" dirty="0" smtClean="0"/>
              <a:t>olor and/or shape recognition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Different arm types for different purposes</a:t>
            </a:r>
          </a:p>
          <a:p>
            <a:pPr lvl="1"/>
            <a:r>
              <a:rPr lang="en-US" dirty="0" smtClean="0"/>
              <a:t>Cutting tools, fire suppressant,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Optional video feed for longer-range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139</TotalTime>
  <Words>259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Mobile Robotic Arm</vt:lpstr>
      <vt:lpstr>The Team – Tianshu Bao</vt:lpstr>
      <vt:lpstr>The Team – Shawn Stern</vt:lpstr>
      <vt:lpstr>The Team – Dan Tran</vt:lpstr>
      <vt:lpstr>Project Objectives</vt:lpstr>
      <vt:lpstr>Why</vt:lpstr>
      <vt:lpstr>Development Environment</vt:lpstr>
      <vt:lpstr>Current State</vt:lpstr>
      <vt:lpstr>Changes and Other Possible Features</vt:lpstr>
      <vt:lpstr>Difficulties</vt:lpstr>
      <vt:lpstr>Questions?</vt:lpstr>
    </vt:vector>
  </TitlesOfParts>
  <Company>UW 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Robotic Arm</dc:title>
  <dc:creator>Shawn William Stern</dc:creator>
  <cp:lastModifiedBy>Shawn William Stern</cp:lastModifiedBy>
  <cp:revision>22</cp:revision>
  <dcterms:created xsi:type="dcterms:W3CDTF">2013-06-04T02:35:01Z</dcterms:created>
  <dcterms:modified xsi:type="dcterms:W3CDTF">2013-06-04T21:23:06Z</dcterms:modified>
</cp:coreProperties>
</file>