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68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8028-13CE-4606-93C6-90DD2B8FCC06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64EF-89D0-4C21-9F79-87866D77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6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8028-13CE-4606-93C6-90DD2B8FCC06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64EF-89D0-4C21-9F79-87866D77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2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8028-13CE-4606-93C6-90DD2B8FCC06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64EF-89D0-4C21-9F79-87866D77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7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8028-13CE-4606-93C6-90DD2B8FCC06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64EF-89D0-4C21-9F79-87866D77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2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8028-13CE-4606-93C6-90DD2B8FCC06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64EF-89D0-4C21-9F79-87866D77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3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8028-13CE-4606-93C6-90DD2B8FCC06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64EF-89D0-4C21-9F79-87866D77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4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8028-13CE-4606-93C6-90DD2B8FCC06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64EF-89D0-4C21-9F79-87866D77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4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8028-13CE-4606-93C6-90DD2B8FCC06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64EF-89D0-4C21-9F79-87866D77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5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8028-13CE-4606-93C6-90DD2B8FCC06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64EF-89D0-4C21-9F79-87866D77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8028-13CE-4606-93C6-90DD2B8FCC06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64EF-89D0-4C21-9F79-87866D77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8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8028-13CE-4606-93C6-90DD2B8FCC06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64EF-89D0-4C21-9F79-87866D77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3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08028-13CE-4606-93C6-90DD2B8FCC06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764EF-89D0-4C21-9F79-87866D77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3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421957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31738" y="381000"/>
            <a:ext cx="3812262" cy="483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model.mappings_carbon</a:t>
            </a:r>
            <a:r>
              <a:rPr lang="en-US" sz="1400" dirty="0" smtClean="0"/>
              <a:t>{2}.</a:t>
            </a:r>
            <a:r>
              <a:rPr lang="en-US" sz="1400" dirty="0" err="1" smtClean="0"/>
              <a:t>graph_r.mets</a:t>
            </a:r>
            <a:r>
              <a:rPr lang="en-US" sz="1400" dirty="0" smtClean="0"/>
              <a:t> = </a:t>
            </a:r>
          </a:p>
          <a:p>
            <a:r>
              <a:rPr lang="en-US" sz="1400" dirty="0" smtClean="0"/>
              <a:t>[2 5]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model.mappings_carbon</a:t>
            </a:r>
            <a:r>
              <a:rPr lang="en-US" sz="1400" dirty="0" smtClean="0"/>
              <a:t>{2}.</a:t>
            </a:r>
            <a:r>
              <a:rPr lang="en-US" sz="1400" dirty="0" err="1" smtClean="0"/>
              <a:t>graph_r.node_info</a:t>
            </a:r>
            <a:r>
              <a:rPr lang="en-US" sz="1400" dirty="0" smtClean="0"/>
              <a:t> =</a:t>
            </a:r>
          </a:p>
          <a:p>
            <a:r>
              <a:rPr lang="en-US" sz="1400" dirty="0" smtClean="0"/>
              <a:t>[1 1 2 2]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err="1" smtClean="0"/>
              <a:t>model.mappings_carbon</a:t>
            </a:r>
            <a:r>
              <a:rPr lang="en-US" sz="1400" dirty="0" smtClean="0"/>
              <a:t>{2}.</a:t>
            </a:r>
            <a:r>
              <a:rPr lang="en-US" sz="1400" dirty="0" err="1" smtClean="0"/>
              <a:t>graph_p.mets</a:t>
            </a:r>
            <a:r>
              <a:rPr lang="en-US" sz="1400" dirty="0" smtClean="0"/>
              <a:t> = </a:t>
            </a:r>
          </a:p>
          <a:p>
            <a:r>
              <a:rPr lang="en-US" sz="1400" dirty="0" smtClean="0"/>
              <a:t>[3]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model.mappings_carbon</a:t>
            </a:r>
            <a:r>
              <a:rPr lang="en-US" sz="1400" dirty="0" smtClean="0"/>
              <a:t>{2}.</a:t>
            </a:r>
            <a:r>
              <a:rPr lang="en-US" sz="1400" dirty="0" err="1" smtClean="0"/>
              <a:t>graph_p.node_info</a:t>
            </a:r>
            <a:r>
              <a:rPr lang="en-US" sz="1400" dirty="0" smtClean="0"/>
              <a:t> = </a:t>
            </a:r>
          </a:p>
          <a:p>
            <a:r>
              <a:rPr lang="en-US" sz="1400" dirty="0" smtClean="0"/>
              <a:t>[1 1 1 1]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err="1" smtClean="0"/>
              <a:t>model.mappings_carbon</a:t>
            </a:r>
            <a:r>
              <a:rPr lang="en-US" sz="1400" dirty="0" smtClean="0"/>
              <a:t>{2}.</a:t>
            </a:r>
            <a:r>
              <a:rPr lang="en-US" sz="1400" dirty="0" err="1" smtClean="0"/>
              <a:t>mapping_p</a:t>
            </a:r>
            <a:r>
              <a:rPr lang="en-US" sz="1400" dirty="0" smtClean="0"/>
              <a:t> = </a:t>
            </a:r>
          </a:p>
          <a:p>
            <a:r>
              <a:rPr lang="en-US" sz="1400" dirty="0" smtClean="0"/>
              <a:t>[ 1 2 3 4]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model.mappings_carbon</a:t>
            </a:r>
            <a:r>
              <a:rPr lang="en-US" sz="1400" dirty="0" smtClean="0"/>
              <a:t>{2}.</a:t>
            </a:r>
            <a:r>
              <a:rPr lang="en-US" sz="1400" dirty="0" err="1" smtClean="0"/>
              <a:t>mapping_r</a:t>
            </a:r>
            <a:r>
              <a:rPr lang="en-US" sz="1400" dirty="0" smtClean="0"/>
              <a:t> = </a:t>
            </a:r>
          </a:p>
          <a:p>
            <a:r>
              <a:rPr lang="en-US" sz="1400" dirty="0" smtClean="0"/>
              <a:t>[ 1 2 3 4]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8100" y="4572000"/>
            <a:ext cx="7277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model.mappings_carbon</a:t>
            </a:r>
            <a:r>
              <a:rPr lang="en-US" dirty="0" smtClean="0"/>
              <a:t>{2}.</a:t>
            </a:r>
            <a:r>
              <a:rPr lang="en-US" dirty="0" err="1" smtClean="0"/>
              <a:t>mapping_mat_p.double.met</a:t>
            </a:r>
            <a:r>
              <a:rPr lang="en-US" dirty="0" smtClean="0"/>
              <a:t> = </a:t>
            </a:r>
          </a:p>
          <a:p>
            <a:r>
              <a:rPr lang="en-US" dirty="0" smtClean="0"/>
              <a:t>[2 5]</a:t>
            </a:r>
          </a:p>
          <a:p>
            <a:endParaRPr lang="en-US" dirty="0"/>
          </a:p>
          <a:p>
            <a:r>
              <a:rPr lang="en-US" dirty="0" err="1" smtClean="0"/>
              <a:t>model.mappings_carbon</a:t>
            </a:r>
            <a:r>
              <a:rPr lang="en-US" dirty="0" smtClean="0"/>
              <a:t>{2}.</a:t>
            </a:r>
            <a:r>
              <a:rPr lang="en-US" dirty="0" err="1" smtClean="0"/>
              <a:t>mapping_mat_p.double.mat</a:t>
            </a:r>
            <a:r>
              <a:rPr lang="en-US" dirty="0" smtClean="0"/>
              <a:t>{1}+0 = 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43600" y="47432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   [1     0</a:t>
            </a:r>
          </a:p>
          <a:p>
            <a:r>
              <a:rPr lang="en-US" dirty="0" smtClean="0"/>
              <a:t>     0     1</a:t>
            </a:r>
          </a:p>
          <a:p>
            <a:r>
              <a:rPr lang="en-US" dirty="0" smtClean="0"/>
              <a:t>     0     0</a:t>
            </a:r>
          </a:p>
          <a:p>
            <a:r>
              <a:rPr lang="en-US" dirty="0" smtClean="0"/>
              <a:t>     0     0]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" y="5934670"/>
            <a:ext cx="7658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model.mappings_carbon</a:t>
            </a:r>
            <a:r>
              <a:rPr lang="en-US" dirty="0" smtClean="0"/>
              <a:t>{2}.</a:t>
            </a:r>
            <a:r>
              <a:rPr lang="en-US" dirty="0" err="1" smtClean="0"/>
              <a:t>mapping_mat_p.double.mat</a:t>
            </a:r>
            <a:r>
              <a:rPr lang="en-US" dirty="0" smtClean="0"/>
              <a:t>{2}+0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62800" y="52578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   [0     0</a:t>
            </a:r>
          </a:p>
          <a:p>
            <a:r>
              <a:rPr lang="en-US" dirty="0" smtClean="0"/>
              <a:t>     0     0</a:t>
            </a:r>
          </a:p>
          <a:p>
            <a:r>
              <a:rPr lang="en-US" dirty="0" smtClean="0"/>
              <a:t>     1     0</a:t>
            </a:r>
          </a:p>
          <a:p>
            <a:r>
              <a:rPr lang="en-US" dirty="0" smtClean="0"/>
              <a:t>     0    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8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457200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/>
              <a:t>EMU_list =</a:t>
            </a:r>
          </a:p>
          <a:p>
            <a:endParaRPr lang="sv-SE" dirty="0" smtClean="0"/>
          </a:p>
          <a:p>
            <a:r>
              <a:rPr lang="sv-SE" dirty="0" smtClean="0"/>
              <a:t>     3     1</a:t>
            </a:r>
          </a:p>
          <a:p>
            <a:r>
              <a:rPr lang="sv-SE" dirty="0" smtClean="0"/>
              <a:t>     2     1</a:t>
            </a:r>
          </a:p>
          <a:p>
            <a:r>
              <a:rPr lang="sv-SE" dirty="0" smtClean="0"/>
              <a:t>     5     1</a:t>
            </a:r>
          </a:p>
          <a:p>
            <a:r>
              <a:rPr lang="sv-SE" dirty="0" smtClean="0"/>
              <a:t>     4     1</a:t>
            </a:r>
          </a:p>
          <a:p>
            <a:r>
              <a:rPr lang="sv-SE" dirty="0" smtClean="0"/>
              <a:t>     6     1</a:t>
            </a:r>
          </a:p>
          <a:p>
            <a:r>
              <a:rPr lang="sv-SE" dirty="0" smtClean="0"/>
              <a:t>     1     1</a:t>
            </a:r>
          </a:p>
          <a:p>
            <a:r>
              <a:rPr lang="sv-SE" dirty="0" smtClean="0"/>
              <a:t>     4     2</a:t>
            </a:r>
          </a:p>
          <a:p>
            <a:r>
              <a:rPr lang="sv-SE" dirty="0" smtClean="0"/>
              <a:t>     3     2</a:t>
            </a:r>
          </a:p>
          <a:p>
            <a:r>
              <a:rPr lang="sv-SE" dirty="0" smtClean="0"/>
              <a:t>     9     1</a:t>
            </a:r>
          </a:p>
          <a:p>
            <a:r>
              <a:rPr lang="sv-SE" dirty="0" smtClean="0"/>
              <a:t>     3     3</a:t>
            </a:r>
          </a:p>
          <a:p>
            <a:r>
              <a:rPr lang="sv-SE" dirty="0" smtClean="0"/>
              <a:t>     3     4</a:t>
            </a:r>
          </a:p>
          <a:p>
            <a:r>
              <a:rPr lang="sv-SE" dirty="0" smtClean="0"/>
              <a:t>     2     2</a:t>
            </a:r>
          </a:p>
          <a:p>
            <a:r>
              <a:rPr lang="sv-SE" dirty="0" smtClean="0"/>
              <a:t>     2     3</a:t>
            </a:r>
          </a:p>
          <a:p>
            <a:r>
              <a:rPr lang="sv-SE" dirty="0" smtClean="0"/>
              <a:t>     5     2</a:t>
            </a:r>
          </a:p>
          <a:p>
            <a:r>
              <a:rPr lang="sv-SE" dirty="0" smtClean="0"/>
              <a:t>     1     2</a:t>
            </a:r>
          </a:p>
          <a:p>
            <a:r>
              <a:rPr lang="sv-SE" dirty="0" smtClean="0"/>
              <a:t>     4     3</a:t>
            </a:r>
          </a:p>
          <a:p>
            <a:r>
              <a:rPr lang="sv-SE" dirty="0" smtClean="0"/>
              <a:t>     1     3</a:t>
            </a:r>
          </a:p>
          <a:p>
            <a:r>
              <a:rPr lang="sv-SE" dirty="0" smtClean="0"/>
              <a:t>     4     4</a:t>
            </a:r>
          </a:p>
          <a:p>
            <a:r>
              <a:rPr lang="sv-SE" dirty="0" smtClean="0"/>
              <a:t>     3     5</a:t>
            </a:r>
          </a:p>
          <a:p>
            <a:r>
              <a:rPr lang="sv-SE" dirty="0" smtClean="0"/>
              <a:t>     3     6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4572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EMU_met</a:t>
            </a:r>
            <a:r>
              <a:rPr lang="en-US" dirty="0" smtClean="0"/>
              <a:t>{3}</a:t>
            </a:r>
          </a:p>
          <a:p>
            <a:endParaRPr lang="en-US" dirty="0" smtClean="0"/>
          </a:p>
          <a:p>
            <a:r>
              <a:rPr lang="en-US" dirty="0" err="1" smtClean="0"/>
              <a:t>ans</a:t>
            </a:r>
            <a:r>
              <a:rPr lang="en-US" dirty="0" smtClean="0"/>
              <a:t> =</a:t>
            </a:r>
          </a:p>
          <a:p>
            <a:endParaRPr lang="en-US" dirty="0" smtClean="0"/>
          </a:p>
          <a:p>
            <a:r>
              <a:rPr lang="en-US" dirty="0" smtClean="0"/>
              <a:t>     1     0     1     0     0     0</a:t>
            </a:r>
          </a:p>
          <a:p>
            <a:r>
              <a:rPr lang="en-US" dirty="0" smtClean="0"/>
              <a:t>     1     1     0     1     1     0</a:t>
            </a:r>
          </a:p>
          <a:p>
            <a:r>
              <a:rPr lang="en-US" dirty="0" smtClean="0"/>
              <a:t>     1     1     0     1     0     1</a:t>
            </a:r>
          </a:p>
          <a:p>
            <a:r>
              <a:rPr lang="en-US" dirty="0" smtClean="0"/>
              <a:t>     1     1     0     0     0     0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1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198</Words>
  <Application>Microsoft Office PowerPoint</Application>
  <PresentationFormat>On-screen Show (4:3)</PresentationFormat>
  <Paragraphs>65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Tomer Shlomi</dc:creator>
  <cp:lastModifiedBy>Tomer Shlomi</cp:lastModifiedBy>
  <cp:revision>10</cp:revision>
  <dcterms:created xsi:type="dcterms:W3CDTF">2017-05-25T10:18:42Z</dcterms:created>
  <dcterms:modified xsi:type="dcterms:W3CDTF">2017-05-26T09:06:50Z</dcterms:modified>
</cp:coreProperties>
</file>