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2b899c89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2b899c89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2b899c89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e2b899c89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2b899c89c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e2b899c89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2b81223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e2b81223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2b81223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e2b81223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3665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59500" y="1586825"/>
            <a:ext cx="5554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Hire-Train-Deploy (HTD) Backend Application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Misha Sternberg Roth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Shirisha Naganandini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05/19/2023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BD8BD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Misha Sternberg Roth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Background in Electrical and </a:t>
            </a:r>
            <a:r>
              <a:rPr lang="en" sz="1500"/>
              <a:t>Electronics</a:t>
            </a:r>
            <a:r>
              <a:rPr lang="en" sz="1500"/>
              <a:t> Engineering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Favorite modules in the course: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Spring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Jdbc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Favorite project in the course: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Security template personal project</a:t>
            </a:r>
            <a:endParaRPr sz="1300"/>
          </a:p>
        </p:txBody>
      </p:sp>
      <p:sp>
        <p:nvSpPr>
          <p:cNvPr id="285" name="Google Shape;285;p1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Interests and Hobbies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Backend development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Blockchain and Lightning technologies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Woodworking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Barbecuing</a:t>
            </a:r>
            <a:endParaRPr sz="15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BD8BD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Shirisha Naganandini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2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75"/>
              <a:buChar char="●"/>
            </a:pPr>
            <a:r>
              <a:rPr lang="en" sz="1475"/>
              <a:t>Background in Computer Science Engineering</a:t>
            </a:r>
            <a:endParaRPr sz="1475"/>
          </a:p>
          <a:p>
            <a:pPr indent="-3222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75"/>
              <a:buChar char="●"/>
            </a:pPr>
            <a:r>
              <a:rPr lang="en" sz="1475"/>
              <a:t>Favorite modules in the course:</a:t>
            </a:r>
            <a:endParaRPr sz="1475"/>
          </a:p>
          <a:p>
            <a:pPr indent="-31146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5"/>
              <a:buChar char="○"/>
            </a:pPr>
            <a:r>
              <a:rPr lang="en" sz="1305"/>
              <a:t>Database</a:t>
            </a:r>
            <a:endParaRPr sz="1305"/>
          </a:p>
          <a:p>
            <a:pPr indent="-31146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5"/>
              <a:buChar char="○"/>
            </a:pPr>
            <a:r>
              <a:rPr lang="en" sz="1305"/>
              <a:t>Jdbc</a:t>
            </a:r>
            <a:endParaRPr sz="1305"/>
          </a:p>
          <a:p>
            <a:pPr indent="-3222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75"/>
              <a:buChar char="●"/>
            </a:pPr>
            <a:r>
              <a:rPr lang="en" sz="1475"/>
              <a:t>Favorite project in the course:</a:t>
            </a:r>
            <a:endParaRPr sz="1475"/>
          </a:p>
          <a:p>
            <a:pPr indent="-31146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5"/>
              <a:buChar char="○"/>
            </a:pPr>
            <a:r>
              <a:rPr lang="en" sz="1305"/>
              <a:t>Mastery Assessment-         Dont Wreck My House</a:t>
            </a:r>
            <a:endParaRPr sz="1305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75"/>
          </a:p>
        </p:txBody>
      </p:sp>
      <p:sp>
        <p:nvSpPr>
          <p:cNvPr id="292" name="Google Shape;292;p1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</a:t>
            </a:r>
            <a:r>
              <a:rPr lang="en" sz="1500"/>
              <a:t>nterests and Hobbies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Database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Cloud Technologies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Infrastructure Development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3665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Hire-Train-Deploy as a business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485000"/>
            <a:ext cx="70305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Hire-Train-Deploy (HTD) business models are growing in popularity and volume all over the US.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These businesses are very intricate due to the amount of parties involved, and cannot be managed by simple recruiting software.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Current HTD companies have to use a slew of administrative tools to manage clients, contractors, employees, and ongoing trainings.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We noticed the lack of dedicated administrative products for this space and decided to create the HTD Backend Application.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3665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HTD Backend Application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A simple, one stop solution for managing an HTD business’ data.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Hold information about your contractors, clients, course instructors, cohorts and education modules.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Built in security for different levels of access, including administrator and user roles.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Easy to integrate into different frontend applications for ease of use.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BD8BD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tech stack: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730050" y="1990050"/>
            <a:ext cx="2152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Back End: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Java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Spring Boot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MySQL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REST endpoints</a:t>
            </a:r>
            <a:endParaRPr sz="1500"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3495900" y="1990050"/>
            <a:ext cx="2152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Front end: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JavaScript, ES6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NodeJS</a:t>
            </a:r>
            <a:endParaRPr sz="1500"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6261750" y="1990050"/>
            <a:ext cx="2152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Testing</a:t>
            </a:r>
            <a:r>
              <a:rPr lang="en" sz="1500"/>
              <a:t>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Spring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Mockito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MockMVC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