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d826f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d826f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d826fc4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d826fc4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d826fc4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d826fc4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d826fc4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d826fc4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d826fc4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d826fc4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d826fc4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d826fc4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Ticket Price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Brian Stern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investing in a new chair lift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operating costs by $1,540,000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Big Mountain maximize its facilities to match the increase in </a:t>
            </a:r>
            <a:r>
              <a:rPr lang="en"/>
              <a:t>operating</a:t>
            </a:r>
            <a:r>
              <a:rPr lang="en"/>
              <a:t> costs?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vertical drop by 150 feet adding a new run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 new chair lift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Justifies an $8.46 increase in ticket prices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350,000 visitors, revenues would rise by just under $15 million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paired with closures of the least used to runs to minimize operating costs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cost effective to close one, five, or eight runs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features: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 drop, snow making ac, total chairs, fast quads, runs and longest run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Analysis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7" y="1086188"/>
            <a:ext cx="4102375" cy="297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250" y="1086187"/>
            <a:ext cx="3691043" cy="29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69625" y="4261175"/>
            <a:ext cx="848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strong correlation between ticket prices and states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Vermont and New Hampshire strongly impacted by very high resort per capita value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Results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1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 through modeling: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Quads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Snow Making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 Drop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Features supports $94.22 ticket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revenue by $23 million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77" y="1311600"/>
            <a:ext cx="4216076" cy="30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Modeling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52475"/>
            <a:ext cx="4608626" cy="24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043225" y="1173075"/>
            <a:ext cx="3870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Closures of least used runs would help reduce operating costs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Closing one run supports the same ticket price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Closing 3-5 runs would necessitate a decrease of $0.66 and revenue by $1.2 million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Closing 5-8 runs would necessitate a decrease of $1.26 and revenue by $2.2 million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Adult Weekend ticket of $81 can be increased to $94.22 based on current features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ticket price can be justified by installation of chair lift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scenario proposed would increase revenue by $15 million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reduce operating costs by removing 1 or 5 of the least used runs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