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102AD-7C81-48F5-9B28-C16822D0F916}" v="4" dt="2021-03-25T01:15:49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376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2755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8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3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31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7291" y="634028"/>
            <a:ext cx="6221689" cy="3732835"/>
          </a:xfrm>
        </p:spPr>
        <p:txBody>
          <a:bodyPr>
            <a:normAutofit/>
          </a:bodyPr>
          <a:lstStyle/>
          <a:p>
            <a:r>
              <a:rPr lang="en-US" sz="6700"/>
              <a:t>Change Request For </a:t>
            </a:r>
            <a:br>
              <a:rPr lang="en-US" sz="6700"/>
            </a:br>
            <a:r>
              <a:rPr lang="en-US" sz="6700"/>
              <a:t>PET ADOPTION LISTING(PAL)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7292" y="4436462"/>
            <a:ext cx="6221688" cy="179465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u="sng" dirty="0"/>
              <a:t>Presented By: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Amirul Aziz Bin Zaharudin</a:t>
            </a:r>
          </a:p>
          <a:p>
            <a:pPr algn="l">
              <a:spcAft>
                <a:spcPts val="600"/>
              </a:spcAft>
            </a:pPr>
            <a:r>
              <a:rPr lang="en-US" dirty="0" err="1"/>
              <a:t>Mohd</a:t>
            </a:r>
            <a:r>
              <a:rPr lang="en-US" dirty="0"/>
              <a:t> </a:t>
            </a:r>
            <a:r>
              <a:rPr lang="en-US" dirty="0" err="1"/>
              <a:t>Adry</a:t>
            </a:r>
            <a:r>
              <a:rPr lang="en-US" dirty="0"/>
              <a:t> </a:t>
            </a:r>
            <a:r>
              <a:rPr lang="en-US" dirty="0" err="1"/>
              <a:t>Ierfan</a:t>
            </a:r>
            <a:r>
              <a:rPr lang="en-US" dirty="0"/>
              <a:t> Bin </a:t>
            </a:r>
            <a:r>
              <a:rPr lang="en-US" dirty="0" err="1"/>
              <a:t>Mohd</a:t>
            </a:r>
            <a:r>
              <a:rPr lang="en-US" dirty="0"/>
              <a:t> </a:t>
            </a:r>
            <a:r>
              <a:rPr lang="en-US" dirty="0" err="1"/>
              <a:t>Yazam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8C85EBD-996C-4C81-A58A-DFFCCD9A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165D-1929-4734-9D18-341DCA60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BC70-0D7D-4497-A5A9-0CF81EF7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55332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Crop</vt:lpstr>
      <vt:lpstr>Change Request For  PET ADOPTION LISTING(PAL)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Amirul Aziz Zaharudin</cp:lastModifiedBy>
  <cp:revision>2</cp:revision>
  <dcterms:created xsi:type="dcterms:W3CDTF">2021-03-25T01:11:05Z</dcterms:created>
  <dcterms:modified xsi:type="dcterms:W3CDTF">2021-03-25T03:02:55Z</dcterms:modified>
</cp:coreProperties>
</file>