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0" r:id="rId3"/>
    <p:sldId id="261" r:id="rId4"/>
    <p:sldId id="263" r:id="rId5"/>
    <p:sldId id="262" r:id="rId6"/>
    <p:sldId id="259" r:id="rId7"/>
    <p:sldId id="265" r:id="rId8"/>
    <p:sldId id="25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F5566-555D-4FEA-B907-85B84E591409}" v="777" dt="2021-03-04T04:15:01.744"/>
    <p1510:client id="{3ECC5952-25E7-49D9-A7AC-4DF371EF7FB8}" v="1150" dt="2021-03-04T03:20:48.524"/>
    <p1510:client id="{9BCFB09F-D04E-0000-7E04-E923B4B50D8E}" v="95" dt="2021-03-04T01:19:13.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9A8C8-A5D2-4C19-ADEB-87EE3EC54DE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4AF674-2815-4883-858D-47E1415990C1}">
      <dgm:prSet/>
      <dgm:spPr/>
      <dgm:t>
        <a:bodyPr/>
        <a:lstStyle/>
        <a:p>
          <a:r>
            <a:rPr lang="en-US"/>
            <a:t>Online Canopy Booking for Jalin Canopy Enterprise</a:t>
          </a:r>
        </a:p>
      </dgm:t>
    </dgm:pt>
    <dgm:pt modelId="{72650C0B-7B5D-41EC-B031-80D56FFA0271}" type="parTrans" cxnId="{BE5FD282-1F79-456A-8CC5-A7B0AD8D443E}">
      <dgm:prSet/>
      <dgm:spPr/>
      <dgm:t>
        <a:bodyPr/>
        <a:lstStyle/>
        <a:p>
          <a:endParaRPr lang="en-US"/>
        </a:p>
      </dgm:t>
    </dgm:pt>
    <dgm:pt modelId="{93BB6778-FC0E-4239-A290-482FC3516601}" type="sibTrans" cxnId="{BE5FD282-1F79-456A-8CC5-A7B0AD8D443E}">
      <dgm:prSet/>
      <dgm:spPr/>
      <dgm:t>
        <a:bodyPr/>
        <a:lstStyle/>
        <a:p>
          <a:endParaRPr lang="en-US"/>
        </a:p>
      </dgm:t>
    </dgm:pt>
    <dgm:pt modelId="{ACB59A47-80E7-403E-A8EE-29CC743D8010}">
      <dgm:prSet/>
      <dgm:spPr/>
      <dgm:t>
        <a:bodyPr/>
        <a:lstStyle/>
        <a:p>
          <a:r>
            <a:rPr lang="en-US"/>
            <a:t>P.A.L Pet Adoption Listing System</a:t>
          </a:r>
        </a:p>
      </dgm:t>
    </dgm:pt>
    <dgm:pt modelId="{339CC6B0-DED2-41DC-9ACC-F0D58798FB1E}" type="parTrans" cxnId="{1AFEABEC-0CD5-4D3C-BDF3-14969AE2E70F}">
      <dgm:prSet/>
      <dgm:spPr/>
      <dgm:t>
        <a:bodyPr/>
        <a:lstStyle/>
        <a:p>
          <a:endParaRPr lang="en-US"/>
        </a:p>
      </dgm:t>
    </dgm:pt>
    <dgm:pt modelId="{118898B7-674F-4A16-B518-1C18181DB958}" type="sibTrans" cxnId="{1AFEABEC-0CD5-4D3C-BDF3-14969AE2E70F}">
      <dgm:prSet/>
      <dgm:spPr/>
      <dgm:t>
        <a:bodyPr/>
        <a:lstStyle/>
        <a:p>
          <a:endParaRPr lang="en-US"/>
        </a:p>
      </dgm:t>
    </dgm:pt>
    <dgm:pt modelId="{DC09265A-136B-4AE5-91CE-ABB0BF8A75D9}" type="pres">
      <dgm:prSet presAssocID="{9719A8C8-A5D2-4C19-ADEB-87EE3EC54DE5}" presName="root" presStyleCnt="0">
        <dgm:presLayoutVars>
          <dgm:dir/>
          <dgm:resizeHandles val="exact"/>
        </dgm:presLayoutVars>
      </dgm:prSet>
      <dgm:spPr/>
    </dgm:pt>
    <dgm:pt modelId="{6EA0E69C-3D43-44EA-9F3C-75F173C84ACF}" type="pres">
      <dgm:prSet presAssocID="{2A4AF674-2815-4883-858D-47E1415990C1}" presName="compNode" presStyleCnt="0"/>
      <dgm:spPr/>
    </dgm:pt>
    <dgm:pt modelId="{2B17B44B-8835-4D11-926C-963A6C06D3E5}" type="pres">
      <dgm:prSet presAssocID="{2A4AF674-2815-4883-858D-47E1415990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09698FB4-485C-49E9-B204-6EC535B5F860}" type="pres">
      <dgm:prSet presAssocID="{2A4AF674-2815-4883-858D-47E1415990C1}" presName="spaceRect" presStyleCnt="0"/>
      <dgm:spPr/>
    </dgm:pt>
    <dgm:pt modelId="{094E1219-3959-4F79-AD78-EE41A51C9CB0}" type="pres">
      <dgm:prSet presAssocID="{2A4AF674-2815-4883-858D-47E1415990C1}" presName="textRect" presStyleLbl="revTx" presStyleIdx="0" presStyleCnt="2">
        <dgm:presLayoutVars>
          <dgm:chMax val="1"/>
          <dgm:chPref val="1"/>
        </dgm:presLayoutVars>
      </dgm:prSet>
      <dgm:spPr/>
    </dgm:pt>
    <dgm:pt modelId="{CDA539FE-3CEC-4C61-AEEB-471749A0C5E3}" type="pres">
      <dgm:prSet presAssocID="{93BB6778-FC0E-4239-A290-482FC3516601}" presName="sibTrans" presStyleCnt="0"/>
      <dgm:spPr/>
    </dgm:pt>
    <dgm:pt modelId="{453775A5-501C-4DBC-A464-58931D019DE8}" type="pres">
      <dgm:prSet presAssocID="{ACB59A47-80E7-403E-A8EE-29CC743D8010}" presName="compNode" presStyleCnt="0"/>
      <dgm:spPr/>
    </dgm:pt>
    <dgm:pt modelId="{35057C6A-6FCA-498F-A3C9-34EDD473BBA6}" type="pres">
      <dgm:prSet presAssocID="{ACB59A47-80E7-403E-A8EE-29CC743D80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
        </a:ext>
      </dgm:extLst>
    </dgm:pt>
    <dgm:pt modelId="{3D9275EA-D93B-4696-ADF1-AE581764A7B8}" type="pres">
      <dgm:prSet presAssocID="{ACB59A47-80E7-403E-A8EE-29CC743D8010}" presName="spaceRect" presStyleCnt="0"/>
      <dgm:spPr/>
    </dgm:pt>
    <dgm:pt modelId="{4F9B0C56-E53F-467F-B8D3-B712F2616CAC}" type="pres">
      <dgm:prSet presAssocID="{ACB59A47-80E7-403E-A8EE-29CC743D8010}" presName="textRect" presStyleLbl="revTx" presStyleIdx="1" presStyleCnt="2">
        <dgm:presLayoutVars>
          <dgm:chMax val="1"/>
          <dgm:chPref val="1"/>
        </dgm:presLayoutVars>
      </dgm:prSet>
      <dgm:spPr/>
    </dgm:pt>
  </dgm:ptLst>
  <dgm:cxnLst>
    <dgm:cxn modelId="{BE5FD282-1F79-456A-8CC5-A7B0AD8D443E}" srcId="{9719A8C8-A5D2-4C19-ADEB-87EE3EC54DE5}" destId="{2A4AF674-2815-4883-858D-47E1415990C1}" srcOrd="0" destOrd="0" parTransId="{72650C0B-7B5D-41EC-B031-80D56FFA0271}" sibTransId="{93BB6778-FC0E-4239-A290-482FC3516601}"/>
    <dgm:cxn modelId="{64336DD2-9A15-499B-A3DF-6B8273B16EE7}" type="presOf" srcId="{2A4AF674-2815-4883-858D-47E1415990C1}" destId="{094E1219-3959-4F79-AD78-EE41A51C9CB0}" srcOrd="0" destOrd="0" presId="urn:microsoft.com/office/officeart/2018/2/layout/IconLabelList"/>
    <dgm:cxn modelId="{0E22A6DF-1219-485A-96D1-1E564E51E8F5}" type="presOf" srcId="{ACB59A47-80E7-403E-A8EE-29CC743D8010}" destId="{4F9B0C56-E53F-467F-B8D3-B712F2616CAC}" srcOrd="0" destOrd="0" presId="urn:microsoft.com/office/officeart/2018/2/layout/IconLabelList"/>
    <dgm:cxn modelId="{5FFE1DE3-29B0-40B1-90DF-AFB7D94D493A}" type="presOf" srcId="{9719A8C8-A5D2-4C19-ADEB-87EE3EC54DE5}" destId="{DC09265A-136B-4AE5-91CE-ABB0BF8A75D9}" srcOrd="0" destOrd="0" presId="urn:microsoft.com/office/officeart/2018/2/layout/IconLabelList"/>
    <dgm:cxn modelId="{1AFEABEC-0CD5-4D3C-BDF3-14969AE2E70F}" srcId="{9719A8C8-A5D2-4C19-ADEB-87EE3EC54DE5}" destId="{ACB59A47-80E7-403E-A8EE-29CC743D8010}" srcOrd="1" destOrd="0" parTransId="{339CC6B0-DED2-41DC-9ACC-F0D58798FB1E}" sibTransId="{118898B7-674F-4A16-B518-1C18181DB958}"/>
    <dgm:cxn modelId="{F76FF3E5-72C9-4CDD-96FE-01DC6B4CE26E}" type="presParOf" srcId="{DC09265A-136B-4AE5-91CE-ABB0BF8A75D9}" destId="{6EA0E69C-3D43-44EA-9F3C-75F173C84ACF}" srcOrd="0" destOrd="0" presId="urn:microsoft.com/office/officeart/2018/2/layout/IconLabelList"/>
    <dgm:cxn modelId="{A1146A4E-4FF3-4085-8580-1EC14BA6CFE2}" type="presParOf" srcId="{6EA0E69C-3D43-44EA-9F3C-75F173C84ACF}" destId="{2B17B44B-8835-4D11-926C-963A6C06D3E5}" srcOrd="0" destOrd="0" presId="urn:microsoft.com/office/officeart/2018/2/layout/IconLabelList"/>
    <dgm:cxn modelId="{0BCF06CE-F5A7-447D-A551-B5BE2AA6E9D2}" type="presParOf" srcId="{6EA0E69C-3D43-44EA-9F3C-75F173C84ACF}" destId="{09698FB4-485C-49E9-B204-6EC535B5F860}" srcOrd="1" destOrd="0" presId="urn:microsoft.com/office/officeart/2018/2/layout/IconLabelList"/>
    <dgm:cxn modelId="{ADEACFE8-2518-4F24-8C08-F958DC6291AF}" type="presParOf" srcId="{6EA0E69C-3D43-44EA-9F3C-75F173C84ACF}" destId="{094E1219-3959-4F79-AD78-EE41A51C9CB0}" srcOrd="2" destOrd="0" presId="urn:microsoft.com/office/officeart/2018/2/layout/IconLabelList"/>
    <dgm:cxn modelId="{0E353AB4-4F87-4840-A58E-368584ACA84A}" type="presParOf" srcId="{DC09265A-136B-4AE5-91CE-ABB0BF8A75D9}" destId="{CDA539FE-3CEC-4C61-AEEB-471749A0C5E3}" srcOrd="1" destOrd="0" presId="urn:microsoft.com/office/officeart/2018/2/layout/IconLabelList"/>
    <dgm:cxn modelId="{A15E4442-A598-4E19-9978-B28BBB2ED7F5}" type="presParOf" srcId="{DC09265A-136B-4AE5-91CE-ABB0BF8A75D9}" destId="{453775A5-501C-4DBC-A464-58931D019DE8}" srcOrd="2" destOrd="0" presId="urn:microsoft.com/office/officeart/2018/2/layout/IconLabelList"/>
    <dgm:cxn modelId="{01470BFD-B4C5-4C4B-B3F6-31E5898F6FEE}" type="presParOf" srcId="{453775A5-501C-4DBC-A464-58931D019DE8}" destId="{35057C6A-6FCA-498F-A3C9-34EDD473BBA6}" srcOrd="0" destOrd="0" presId="urn:microsoft.com/office/officeart/2018/2/layout/IconLabelList"/>
    <dgm:cxn modelId="{B9E72C1E-CEFA-46C9-9EE3-C6FC233CF2AD}" type="presParOf" srcId="{453775A5-501C-4DBC-A464-58931D019DE8}" destId="{3D9275EA-D93B-4696-ADF1-AE581764A7B8}" srcOrd="1" destOrd="0" presId="urn:microsoft.com/office/officeart/2018/2/layout/IconLabelList"/>
    <dgm:cxn modelId="{3549B1BF-B6FE-4233-9859-DFF14D29FB39}" type="presParOf" srcId="{453775A5-501C-4DBC-A464-58931D019DE8}" destId="{4F9B0C56-E53F-467F-B8D3-B712F2616C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B5057-EEE7-41BC-BBB5-E7AAE88B33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C60820-C676-4C59-89B5-41DFC5D9E74D}">
      <dgm:prSet/>
      <dgm:spPr/>
      <dgm:t>
        <a:bodyPr/>
        <a:lstStyle/>
        <a:p>
          <a:pPr>
            <a:defRPr cap="all"/>
          </a:pPr>
          <a:r>
            <a:rPr lang="en-US"/>
            <a:t>An online listing for pet owners and pet finders to adopt a pet. </a:t>
          </a:r>
        </a:p>
      </dgm:t>
    </dgm:pt>
    <dgm:pt modelId="{13EA27DD-1BC0-426E-A774-EFF54981BC49}" type="parTrans" cxnId="{841A45D4-7BDC-4250-BE1B-F252F674F5F1}">
      <dgm:prSet/>
      <dgm:spPr/>
      <dgm:t>
        <a:bodyPr/>
        <a:lstStyle/>
        <a:p>
          <a:endParaRPr lang="en-US"/>
        </a:p>
      </dgm:t>
    </dgm:pt>
    <dgm:pt modelId="{0DCE8376-65E8-4720-B97C-0815342F1A67}" type="sibTrans" cxnId="{841A45D4-7BDC-4250-BE1B-F252F674F5F1}">
      <dgm:prSet/>
      <dgm:spPr/>
      <dgm:t>
        <a:bodyPr/>
        <a:lstStyle/>
        <a:p>
          <a:endParaRPr lang="en-US"/>
        </a:p>
      </dgm:t>
    </dgm:pt>
    <dgm:pt modelId="{10129960-8A72-44D5-BC0D-1DD9726C00EA}">
      <dgm:prSet/>
      <dgm:spPr/>
      <dgm:t>
        <a:bodyPr/>
        <a:lstStyle/>
        <a:p>
          <a:pPr>
            <a:defRPr cap="all"/>
          </a:pPr>
          <a:r>
            <a:rPr lang="en-US"/>
            <a:t>Provide databases of pet listings. </a:t>
          </a:r>
        </a:p>
      </dgm:t>
    </dgm:pt>
    <dgm:pt modelId="{05081F7A-5C9F-428E-88AF-039FA7F3A9BC}" type="parTrans" cxnId="{B6A038D5-2A67-437E-8F7C-E81292C01C63}">
      <dgm:prSet/>
      <dgm:spPr/>
      <dgm:t>
        <a:bodyPr/>
        <a:lstStyle/>
        <a:p>
          <a:endParaRPr lang="en-US"/>
        </a:p>
      </dgm:t>
    </dgm:pt>
    <dgm:pt modelId="{802BFCF4-43A7-4B7E-88C5-3D208EA94251}" type="sibTrans" cxnId="{B6A038D5-2A67-437E-8F7C-E81292C01C63}">
      <dgm:prSet/>
      <dgm:spPr/>
      <dgm:t>
        <a:bodyPr/>
        <a:lstStyle/>
        <a:p>
          <a:endParaRPr lang="en-US"/>
        </a:p>
      </dgm:t>
    </dgm:pt>
    <dgm:pt modelId="{D035C360-E2CD-4ED9-8F12-367E68A353F1}">
      <dgm:prSet/>
      <dgm:spPr/>
      <dgm:t>
        <a:bodyPr/>
        <a:lstStyle/>
        <a:p>
          <a:pPr>
            <a:defRPr cap="all"/>
          </a:pPr>
          <a:r>
            <a:rPr lang="en-US"/>
            <a:t>Automate process of adoption	</a:t>
          </a:r>
        </a:p>
      </dgm:t>
    </dgm:pt>
    <dgm:pt modelId="{B064BB20-48EE-4529-9D8F-1C8E200F9FAF}" type="parTrans" cxnId="{CFD9E873-2452-435F-9393-CC1406B627A4}">
      <dgm:prSet/>
      <dgm:spPr/>
      <dgm:t>
        <a:bodyPr/>
        <a:lstStyle/>
        <a:p>
          <a:endParaRPr lang="en-US"/>
        </a:p>
      </dgm:t>
    </dgm:pt>
    <dgm:pt modelId="{FF05710B-9FFD-4758-96D5-14FBAEBAC10D}" type="sibTrans" cxnId="{CFD9E873-2452-435F-9393-CC1406B627A4}">
      <dgm:prSet/>
      <dgm:spPr/>
      <dgm:t>
        <a:bodyPr/>
        <a:lstStyle/>
        <a:p>
          <a:endParaRPr lang="en-US"/>
        </a:p>
      </dgm:t>
    </dgm:pt>
    <dgm:pt modelId="{3293C807-DB6F-4875-BD69-D6EF117F7B32}">
      <dgm:prSet/>
      <dgm:spPr/>
      <dgm:t>
        <a:bodyPr/>
        <a:lstStyle/>
        <a:p>
          <a:pPr>
            <a:defRPr cap="all"/>
          </a:pPr>
          <a:r>
            <a:rPr lang="en-US"/>
            <a:t>Make it available for computers and Android devices.</a:t>
          </a:r>
        </a:p>
      </dgm:t>
    </dgm:pt>
    <dgm:pt modelId="{D391C4DF-29AE-4A23-8F3F-1F9AE3DDDE1A}" type="parTrans" cxnId="{71317009-A4C7-4A18-ADE2-F6CF3B65C267}">
      <dgm:prSet/>
      <dgm:spPr/>
      <dgm:t>
        <a:bodyPr/>
        <a:lstStyle/>
        <a:p>
          <a:endParaRPr lang="en-US"/>
        </a:p>
      </dgm:t>
    </dgm:pt>
    <dgm:pt modelId="{5462A92F-E6B7-4304-9A81-B281C42C386A}" type="sibTrans" cxnId="{71317009-A4C7-4A18-ADE2-F6CF3B65C267}">
      <dgm:prSet/>
      <dgm:spPr/>
      <dgm:t>
        <a:bodyPr/>
        <a:lstStyle/>
        <a:p>
          <a:endParaRPr lang="en-US"/>
        </a:p>
      </dgm:t>
    </dgm:pt>
    <dgm:pt modelId="{2E43B00C-CA06-4867-A8B3-61D888E7D5CE}" type="pres">
      <dgm:prSet presAssocID="{363B5057-EEE7-41BC-BBB5-E7AAE88B3339}" presName="root" presStyleCnt="0">
        <dgm:presLayoutVars>
          <dgm:dir/>
          <dgm:resizeHandles val="exact"/>
        </dgm:presLayoutVars>
      </dgm:prSet>
      <dgm:spPr/>
    </dgm:pt>
    <dgm:pt modelId="{490A4E82-E968-4D82-9717-3855CAB94FCA}" type="pres">
      <dgm:prSet presAssocID="{E2C60820-C676-4C59-89B5-41DFC5D9E74D}" presName="compNode" presStyleCnt="0"/>
      <dgm:spPr/>
    </dgm:pt>
    <dgm:pt modelId="{BF9D622B-5A26-4A36-BEF6-948ACA3C0D6A}" type="pres">
      <dgm:prSet presAssocID="{E2C60820-C676-4C59-89B5-41DFC5D9E74D}" presName="iconBgRect" presStyleLbl="bgShp" presStyleIdx="0" presStyleCnt="4"/>
      <dgm:spPr>
        <a:prstGeom prst="round2DiagRect">
          <a:avLst>
            <a:gd name="adj1" fmla="val 29727"/>
            <a:gd name="adj2" fmla="val 0"/>
          </a:avLst>
        </a:prstGeom>
      </dgm:spPr>
    </dgm:pt>
    <dgm:pt modelId="{5F141DB3-9059-466D-8E66-98A3305B41D9}" type="pres">
      <dgm:prSet presAssocID="{E2C60820-C676-4C59-89B5-41DFC5D9E7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C212723B-9F2B-4BDA-A6D5-C81803B75660}" type="pres">
      <dgm:prSet presAssocID="{E2C60820-C676-4C59-89B5-41DFC5D9E74D}" presName="spaceRect" presStyleCnt="0"/>
      <dgm:spPr/>
    </dgm:pt>
    <dgm:pt modelId="{6354C0BA-E365-44C8-A403-08DBB4BF2ADB}" type="pres">
      <dgm:prSet presAssocID="{E2C60820-C676-4C59-89B5-41DFC5D9E74D}" presName="textRect" presStyleLbl="revTx" presStyleIdx="0" presStyleCnt="4">
        <dgm:presLayoutVars>
          <dgm:chMax val="1"/>
          <dgm:chPref val="1"/>
        </dgm:presLayoutVars>
      </dgm:prSet>
      <dgm:spPr/>
    </dgm:pt>
    <dgm:pt modelId="{D9264153-FD4D-4946-B83F-A4E19A022342}" type="pres">
      <dgm:prSet presAssocID="{0DCE8376-65E8-4720-B97C-0815342F1A67}" presName="sibTrans" presStyleCnt="0"/>
      <dgm:spPr/>
    </dgm:pt>
    <dgm:pt modelId="{E809C9FB-7BE3-4408-AB11-E791D124DCB2}" type="pres">
      <dgm:prSet presAssocID="{10129960-8A72-44D5-BC0D-1DD9726C00EA}" presName="compNode" presStyleCnt="0"/>
      <dgm:spPr/>
    </dgm:pt>
    <dgm:pt modelId="{0E1F6CED-A3E5-4E73-BDD6-EB588EF87102}" type="pres">
      <dgm:prSet presAssocID="{10129960-8A72-44D5-BC0D-1DD9726C00EA}" presName="iconBgRect" presStyleLbl="bgShp" presStyleIdx="1" presStyleCnt="4"/>
      <dgm:spPr>
        <a:prstGeom prst="round2DiagRect">
          <a:avLst>
            <a:gd name="adj1" fmla="val 29727"/>
            <a:gd name="adj2" fmla="val 0"/>
          </a:avLst>
        </a:prstGeom>
      </dgm:spPr>
    </dgm:pt>
    <dgm:pt modelId="{DB951A4A-E0B7-40F6-A6FB-3E0C60C8B56D}" type="pres">
      <dgm:prSet presAssocID="{10129960-8A72-44D5-BC0D-1DD9726C00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g"/>
        </a:ext>
      </dgm:extLst>
    </dgm:pt>
    <dgm:pt modelId="{68A54AE9-72B4-47B6-AFD4-74A14F986960}" type="pres">
      <dgm:prSet presAssocID="{10129960-8A72-44D5-BC0D-1DD9726C00EA}" presName="spaceRect" presStyleCnt="0"/>
      <dgm:spPr/>
    </dgm:pt>
    <dgm:pt modelId="{3C21909D-3D11-4FFF-96C5-7BD326349178}" type="pres">
      <dgm:prSet presAssocID="{10129960-8A72-44D5-BC0D-1DD9726C00EA}" presName="textRect" presStyleLbl="revTx" presStyleIdx="1" presStyleCnt="4">
        <dgm:presLayoutVars>
          <dgm:chMax val="1"/>
          <dgm:chPref val="1"/>
        </dgm:presLayoutVars>
      </dgm:prSet>
      <dgm:spPr/>
    </dgm:pt>
    <dgm:pt modelId="{51E94271-EA43-4197-91D3-A3A5724357FA}" type="pres">
      <dgm:prSet presAssocID="{802BFCF4-43A7-4B7E-88C5-3D208EA94251}" presName="sibTrans" presStyleCnt="0"/>
      <dgm:spPr/>
    </dgm:pt>
    <dgm:pt modelId="{F451D523-36BF-4722-AB66-2A3102A7F9E7}" type="pres">
      <dgm:prSet presAssocID="{D035C360-E2CD-4ED9-8F12-367E68A353F1}" presName="compNode" presStyleCnt="0"/>
      <dgm:spPr/>
    </dgm:pt>
    <dgm:pt modelId="{B4605A2C-ACD0-4B0E-91DD-70386E40236D}" type="pres">
      <dgm:prSet presAssocID="{D035C360-E2CD-4ED9-8F12-367E68A353F1}" presName="iconBgRect" presStyleLbl="bgShp" presStyleIdx="2" presStyleCnt="4"/>
      <dgm:spPr>
        <a:prstGeom prst="round2DiagRect">
          <a:avLst>
            <a:gd name="adj1" fmla="val 29727"/>
            <a:gd name="adj2" fmla="val 0"/>
          </a:avLst>
        </a:prstGeom>
      </dgm:spPr>
    </dgm:pt>
    <dgm:pt modelId="{84B5FD28-1479-4186-BF59-910DE022E59B}" type="pres">
      <dgm:prSet presAssocID="{D035C360-E2CD-4ED9-8F12-367E68A353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84C317E2-4263-49E2-86C0-47F7C3A7EAA6}" type="pres">
      <dgm:prSet presAssocID="{D035C360-E2CD-4ED9-8F12-367E68A353F1}" presName="spaceRect" presStyleCnt="0"/>
      <dgm:spPr/>
    </dgm:pt>
    <dgm:pt modelId="{47B73CDF-1F3B-48F4-A25C-718DB50DA14E}" type="pres">
      <dgm:prSet presAssocID="{D035C360-E2CD-4ED9-8F12-367E68A353F1}" presName="textRect" presStyleLbl="revTx" presStyleIdx="2" presStyleCnt="4">
        <dgm:presLayoutVars>
          <dgm:chMax val="1"/>
          <dgm:chPref val="1"/>
        </dgm:presLayoutVars>
      </dgm:prSet>
      <dgm:spPr/>
    </dgm:pt>
    <dgm:pt modelId="{AEBA85FD-A18C-4416-B6E8-DDA79397D31D}" type="pres">
      <dgm:prSet presAssocID="{FF05710B-9FFD-4758-96D5-14FBAEBAC10D}" presName="sibTrans" presStyleCnt="0"/>
      <dgm:spPr/>
    </dgm:pt>
    <dgm:pt modelId="{7DC56099-A437-4089-A1A6-D2D0165CB000}" type="pres">
      <dgm:prSet presAssocID="{3293C807-DB6F-4875-BD69-D6EF117F7B32}" presName="compNode" presStyleCnt="0"/>
      <dgm:spPr/>
    </dgm:pt>
    <dgm:pt modelId="{48568512-F828-4707-BA21-4C33EDC98564}" type="pres">
      <dgm:prSet presAssocID="{3293C807-DB6F-4875-BD69-D6EF117F7B32}" presName="iconBgRect" presStyleLbl="bgShp" presStyleIdx="3" presStyleCnt="4"/>
      <dgm:spPr>
        <a:prstGeom prst="round2DiagRect">
          <a:avLst>
            <a:gd name="adj1" fmla="val 29727"/>
            <a:gd name="adj2" fmla="val 0"/>
          </a:avLst>
        </a:prstGeom>
      </dgm:spPr>
    </dgm:pt>
    <dgm:pt modelId="{7086E850-D455-42BB-8A66-2AC05C24FDE1}" type="pres">
      <dgm:prSet presAssocID="{3293C807-DB6F-4875-BD69-D6EF117F7B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40C7E5ED-021B-40BB-925E-CF245DD934A9}" type="pres">
      <dgm:prSet presAssocID="{3293C807-DB6F-4875-BD69-D6EF117F7B32}" presName="spaceRect" presStyleCnt="0"/>
      <dgm:spPr/>
    </dgm:pt>
    <dgm:pt modelId="{AFAD225E-CB0C-4F7A-B491-45588032E428}" type="pres">
      <dgm:prSet presAssocID="{3293C807-DB6F-4875-BD69-D6EF117F7B32}" presName="textRect" presStyleLbl="revTx" presStyleIdx="3" presStyleCnt="4">
        <dgm:presLayoutVars>
          <dgm:chMax val="1"/>
          <dgm:chPref val="1"/>
        </dgm:presLayoutVars>
      </dgm:prSet>
      <dgm:spPr/>
    </dgm:pt>
  </dgm:ptLst>
  <dgm:cxnLst>
    <dgm:cxn modelId="{71317009-A4C7-4A18-ADE2-F6CF3B65C267}" srcId="{363B5057-EEE7-41BC-BBB5-E7AAE88B3339}" destId="{3293C807-DB6F-4875-BD69-D6EF117F7B32}" srcOrd="3" destOrd="0" parTransId="{D391C4DF-29AE-4A23-8F3F-1F9AE3DDDE1A}" sibTransId="{5462A92F-E6B7-4304-9A81-B281C42C386A}"/>
    <dgm:cxn modelId="{B5A3BF0E-59FC-4910-B336-2F887EF507B8}" type="presOf" srcId="{D035C360-E2CD-4ED9-8F12-367E68A353F1}" destId="{47B73CDF-1F3B-48F4-A25C-718DB50DA14E}" srcOrd="0" destOrd="0" presId="urn:microsoft.com/office/officeart/2018/5/layout/IconLeafLabelList"/>
    <dgm:cxn modelId="{08C70138-442F-40DB-93A7-9F8EB85E7405}" type="presOf" srcId="{3293C807-DB6F-4875-BD69-D6EF117F7B32}" destId="{AFAD225E-CB0C-4F7A-B491-45588032E428}" srcOrd="0" destOrd="0" presId="urn:microsoft.com/office/officeart/2018/5/layout/IconLeafLabelList"/>
    <dgm:cxn modelId="{CD4CA065-B2B2-45E8-A6D3-2E690928F572}" type="presOf" srcId="{E2C60820-C676-4C59-89B5-41DFC5D9E74D}" destId="{6354C0BA-E365-44C8-A403-08DBB4BF2ADB}" srcOrd="0" destOrd="0" presId="urn:microsoft.com/office/officeart/2018/5/layout/IconLeafLabelList"/>
    <dgm:cxn modelId="{72FA7F4C-9D95-4816-B8EF-82AB7D902729}" type="presOf" srcId="{363B5057-EEE7-41BC-BBB5-E7AAE88B3339}" destId="{2E43B00C-CA06-4867-A8B3-61D888E7D5CE}" srcOrd="0" destOrd="0" presId="urn:microsoft.com/office/officeart/2018/5/layout/IconLeafLabelList"/>
    <dgm:cxn modelId="{CFD9E873-2452-435F-9393-CC1406B627A4}" srcId="{363B5057-EEE7-41BC-BBB5-E7AAE88B3339}" destId="{D035C360-E2CD-4ED9-8F12-367E68A353F1}" srcOrd="2" destOrd="0" parTransId="{B064BB20-48EE-4529-9D8F-1C8E200F9FAF}" sibTransId="{FF05710B-9FFD-4758-96D5-14FBAEBAC10D}"/>
    <dgm:cxn modelId="{25F67BCE-A3C1-4D0A-AC95-FCB977A05668}" type="presOf" srcId="{10129960-8A72-44D5-BC0D-1DD9726C00EA}" destId="{3C21909D-3D11-4FFF-96C5-7BD326349178}" srcOrd="0" destOrd="0" presId="urn:microsoft.com/office/officeart/2018/5/layout/IconLeafLabelList"/>
    <dgm:cxn modelId="{841A45D4-7BDC-4250-BE1B-F252F674F5F1}" srcId="{363B5057-EEE7-41BC-BBB5-E7AAE88B3339}" destId="{E2C60820-C676-4C59-89B5-41DFC5D9E74D}" srcOrd="0" destOrd="0" parTransId="{13EA27DD-1BC0-426E-A774-EFF54981BC49}" sibTransId="{0DCE8376-65E8-4720-B97C-0815342F1A67}"/>
    <dgm:cxn modelId="{B6A038D5-2A67-437E-8F7C-E81292C01C63}" srcId="{363B5057-EEE7-41BC-BBB5-E7AAE88B3339}" destId="{10129960-8A72-44D5-BC0D-1DD9726C00EA}" srcOrd="1" destOrd="0" parTransId="{05081F7A-5C9F-428E-88AF-039FA7F3A9BC}" sibTransId="{802BFCF4-43A7-4B7E-88C5-3D208EA94251}"/>
    <dgm:cxn modelId="{C52AFBFF-2F1A-4429-BA7D-8C04C621F500}" type="presParOf" srcId="{2E43B00C-CA06-4867-A8B3-61D888E7D5CE}" destId="{490A4E82-E968-4D82-9717-3855CAB94FCA}" srcOrd="0" destOrd="0" presId="urn:microsoft.com/office/officeart/2018/5/layout/IconLeafLabelList"/>
    <dgm:cxn modelId="{1A954A0F-2116-4CB2-863F-7128BE9F4D9C}" type="presParOf" srcId="{490A4E82-E968-4D82-9717-3855CAB94FCA}" destId="{BF9D622B-5A26-4A36-BEF6-948ACA3C0D6A}" srcOrd="0" destOrd="0" presId="urn:microsoft.com/office/officeart/2018/5/layout/IconLeafLabelList"/>
    <dgm:cxn modelId="{4C08C073-9309-4804-B6B8-B25F633135CF}" type="presParOf" srcId="{490A4E82-E968-4D82-9717-3855CAB94FCA}" destId="{5F141DB3-9059-466D-8E66-98A3305B41D9}" srcOrd="1" destOrd="0" presId="urn:microsoft.com/office/officeart/2018/5/layout/IconLeafLabelList"/>
    <dgm:cxn modelId="{DFE1A51D-1379-4BB3-A6EB-98A8A0823783}" type="presParOf" srcId="{490A4E82-E968-4D82-9717-3855CAB94FCA}" destId="{C212723B-9F2B-4BDA-A6D5-C81803B75660}" srcOrd="2" destOrd="0" presId="urn:microsoft.com/office/officeart/2018/5/layout/IconLeafLabelList"/>
    <dgm:cxn modelId="{4FB75026-6303-4533-BAD0-9659B8CE1CA4}" type="presParOf" srcId="{490A4E82-E968-4D82-9717-3855CAB94FCA}" destId="{6354C0BA-E365-44C8-A403-08DBB4BF2ADB}" srcOrd="3" destOrd="0" presId="urn:microsoft.com/office/officeart/2018/5/layout/IconLeafLabelList"/>
    <dgm:cxn modelId="{2394EE48-7F4A-4DDD-B72D-ABF34C1FDBB7}" type="presParOf" srcId="{2E43B00C-CA06-4867-A8B3-61D888E7D5CE}" destId="{D9264153-FD4D-4946-B83F-A4E19A022342}" srcOrd="1" destOrd="0" presId="urn:microsoft.com/office/officeart/2018/5/layout/IconLeafLabelList"/>
    <dgm:cxn modelId="{86D9F413-3CB1-47C9-B1EF-F8EBD4D72DF7}" type="presParOf" srcId="{2E43B00C-CA06-4867-A8B3-61D888E7D5CE}" destId="{E809C9FB-7BE3-4408-AB11-E791D124DCB2}" srcOrd="2" destOrd="0" presId="urn:microsoft.com/office/officeart/2018/5/layout/IconLeafLabelList"/>
    <dgm:cxn modelId="{3A96BDBA-810A-4D3D-B028-86DFC1658F4B}" type="presParOf" srcId="{E809C9FB-7BE3-4408-AB11-E791D124DCB2}" destId="{0E1F6CED-A3E5-4E73-BDD6-EB588EF87102}" srcOrd="0" destOrd="0" presId="urn:microsoft.com/office/officeart/2018/5/layout/IconLeafLabelList"/>
    <dgm:cxn modelId="{923A7140-9CFC-44F9-B3EE-E14E61980CA2}" type="presParOf" srcId="{E809C9FB-7BE3-4408-AB11-E791D124DCB2}" destId="{DB951A4A-E0B7-40F6-A6FB-3E0C60C8B56D}" srcOrd="1" destOrd="0" presId="urn:microsoft.com/office/officeart/2018/5/layout/IconLeafLabelList"/>
    <dgm:cxn modelId="{081FF6C9-0BD9-482A-88CC-1F2366280E18}" type="presParOf" srcId="{E809C9FB-7BE3-4408-AB11-E791D124DCB2}" destId="{68A54AE9-72B4-47B6-AFD4-74A14F986960}" srcOrd="2" destOrd="0" presId="urn:microsoft.com/office/officeart/2018/5/layout/IconLeafLabelList"/>
    <dgm:cxn modelId="{EB408171-4C86-4EF9-BBAB-8F02F9FD9FC6}" type="presParOf" srcId="{E809C9FB-7BE3-4408-AB11-E791D124DCB2}" destId="{3C21909D-3D11-4FFF-96C5-7BD326349178}" srcOrd="3" destOrd="0" presId="urn:microsoft.com/office/officeart/2018/5/layout/IconLeafLabelList"/>
    <dgm:cxn modelId="{572C21CE-08A3-4A2A-8DA8-2578B0B162F8}" type="presParOf" srcId="{2E43B00C-CA06-4867-A8B3-61D888E7D5CE}" destId="{51E94271-EA43-4197-91D3-A3A5724357FA}" srcOrd="3" destOrd="0" presId="urn:microsoft.com/office/officeart/2018/5/layout/IconLeafLabelList"/>
    <dgm:cxn modelId="{ACB82B22-6186-46B2-A60D-AC83A7A44F92}" type="presParOf" srcId="{2E43B00C-CA06-4867-A8B3-61D888E7D5CE}" destId="{F451D523-36BF-4722-AB66-2A3102A7F9E7}" srcOrd="4" destOrd="0" presId="urn:microsoft.com/office/officeart/2018/5/layout/IconLeafLabelList"/>
    <dgm:cxn modelId="{207D25C1-D2DD-4EF9-9B38-0E962FFB5849}" type="presParOf" srcId="{F451D523-36BF-4722-AB66-2A3102A7F9E7}" destId="{B4605A2C-ACD0-4B0E-91DD-70386E40236D}" srcOrd="0" destOrd="0" presId="urn:microsoft.com/office/officeart/2018/5/layout/IconLeafLabelList"/>
    <dgm:cxn modelId="{B013B6B9-603F-49AF-87AC-E60B0B74AF26}" type="presParOf" srcId="{F451D523-36BF-4722-AB66-2A3102A7F9E7}" destId="{84B5FD28-1479-4186-BF59-910DE022E59B}" srcOrd="1" destOrd="0" presId="urn:microsoft.com/office/officeart/2018/5/layout/IconLeafLabelList"/>
    <dgm:cxn modelId="{07154E12-5C7F-4968-A839-22F2B05B8D04}" type="presParOf" srcId="{F451D523-36BF-4722-AB66-2A3102A7F9E7}" destId="{84C317E2-4263-49E2-86C0-47F7C3A7EAA6}" srcOrd="2" destOrd="0" presId="urn:microsoft.com/office/officeart/2018/5/layout/IconLeafLabelList"/>
    <dgm:cxn modelId="{8FAAB2FC-E6FF-40ED-81B1-EF45567D5A26}" type="presParOf" srcId="{F451D523-36BF-4722-AB66-2A3102A7F9E7}" destId="{47B73CDF-1F3B-48F4-A25C-718DB50DA14E}" srcOrd="3" destOrd="0" presId="urn:microsoft.com/office/officeart/2018/5/layout/IconLeafLabelList"/>
    <dgm:cxn modelId="{DD000798-511F-4512-AB51-0A3B5F158BF0}" type="presParOf" srcId="{2E43B00C-CA06-4867-A8B3-61D888E7D5CE}" destId="{AEBA85FD-A18C-4416-B6E8-DDA79397D31D}" srcOrd="5" destOrd="0" presId="urn:microsoft.com/office/officeart/2018/5/layout/IconLeafLabelList"/>
    <dgm:cxn modelId="{7D07F64D-4100-41C7-A384-F7CDAB33887E}" type="presParOf" srcId="{2E43B00C-CA06-4867-A8B3-61D888E7D5CE}" destId="{7DC56099-A437-4089-A1A6-D2D0165CB000}" srcOrd="6" destOrd="0" presId="urn:microsoft.com/office/officeart/2018/5/layout/IconLeafLabelList"/>
    <dgm:cxn modelId="{6C6B6CD8-4C1E-4AFE-A186-9342A3755A22}" type="presParOf" srcId="{7DC56099-A437-4089-A1A6-D2D0165CB000}" destId="{48568512-F828-4707-BA21-4C33EDC98564}" srcOrd="0" destOrd="0" presId="urn:microsoft.com/office/officeart/2018/5/layout/IconLeafLabelList"/>
    <dgm:cxn modelId="{2BF823D1-0C74-4A13-92D2-05E0ED2BFCC5}" type="presParOf" srcId="{7DC56099-A437-4089-A1A6-D2D0165CB000}" destId="{7086E850-D455-42BB-8A66-2AC05C24FDE1}" srcOrd="1" destOrd="0" presId="urn:microsoft.com/office/officeart/2018/5/layout/IconLeafLabelList"/>
    <dgm:cxn modelId="{0FD7F584-157C-4045-BA5E-FF387D4BD5EC}" type="presParOf" srcId="{7DC56099-A437-4089-A1A6-D2D0165CB000}" destId="{40C7E5ED-021B-40BB-925E-CF245DD934A9}" srcOrd="2" destOrd="0" presId="urn:microsoft.com/office/officeart/2018/5/layout/IconLeafLabelList"/>
    <dgm:cxn modelId="{44AF8561-7B5E-494C-BD11-60BD4608D3C5}" type="presParOf" srcId="{7DC56099-A437-4089-A1A6-D2D0165CB000}" destId="{AFAD225E-CB0C-4F7A-B491-45588032E42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1A9F0D-C7D6-4077-8B09-580976A359C3}"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959210E-8795-40CF-83D6-C65174401B3E}">
      <dgm:prSet/>
      <dgm:spPr/>
      <dgm:t>
        <a:bodyPr/>
        <a:lstStyle/>
        <a:p>
          <a:r>
            <a:rPr lang="en-US"/>
            <a:t>Pet owner and pet adopter can message each other easily</a:t>
          </a:r>
        </a:p>
      </dgm:t>
    </dgm:pt>
    <dgm:pt modelId="{01F53169-9DA9-4FC1-9719-9F516440D541}" type="parTrans" cxnId="{9A2D5E2D-415E-421B-91E9-94F2BFDA73FC}">
      <dgm:prSet/>
      <dgm:spPr/>
      <dgm:t>
        <a:bodyPr/>
        <a:lstStyle/>
        <a:p>
          <a:endParaRPr lang="en-US"/>
        </a:p>
      </dgm:t>
    </dgm:pt>
    <dgm:pt modelId="{269A316A-8CA8-437D-95F0-73B8606C9945}" type="sibTrans" cxnId="{9A2D5E2D-415E-421B-91E9-94F2BFDA73FC}">
      <dgm:prSet phldrT="01" phldr="0"/>
      <dgm:spPr/>
      <dgm:t>
        <a:bodyPr/>
        <a:lstStyle/>
        <a:p>
          <a:r>
            <a:rPr lang="en-US"/>
            <a:t>01</a:t>
          </a:r>
        </a:p>
      </dgm:t>
    </dgm:pt>
    <dgm:pt modelId="{6D1C3A98-04A0-4CB5-B79B-EDE67A3A1E93}">
      <dgm:prSet/>
      <dgm:spPr/>
      <dgm:t>
        <a:bodyPr/>
        <a:lstStyle/>
        <a:p>
          <a:r>
            <a:rPr lang="en-US"/>
            <a:t>Pet information are shared to the adopters.</a:t>
          </a:r>
        </a:p>
      </dgm:t>
    </dgm:pt>
    <dgm:pt modelId="{65F4BF25-433C-41E5-8673-351374933F6F}" type="parTrans" cxnId="{20FA266F-AACA-42B8-9D1F-09254D664A8D}">
      <dgm:prSet/>
      <dgm:spPr/>
      <dgm:t>
        <a:bodyPr/>
        <a:lstStyle/>
        <a:p>
          <a:endParaRPr lang="en-US"/>
        </a:p>
      </dgm:t>
    </dgm:pt>
    <dgm:pt modelId="{32AB5E3F-A999-4161-9BA6-6EE35B31B38B}" type="sibTrans" cxnId="{20FA266F-AACA-42B8-9D1F-09254D664A8D}">
      <dgm:prSet phldrT="02" phldr="0"/>
      <dgm:spPr/>
      <dgm:t>
        <a:bodyPr/>
        <a:lstStyle/>
        <a:p>
          <a:r>
            <a:rPr lang="en-US"/>
            <a:t>02</a:t>
          </a:r>
        </a:p>
      </dgm:t>
    </dgm:pt>
    <dgm:pt modelId="{B1932638-2677-488B-BC5C-82E6DF95C6B8}">
      <dgm:prSet/>
      <dgm:spPr/>
      <dgm:t>
        <a:bodyPr/>
        <a:lstStyle/>
        <a:p>
          <a:r>
            <a:rPr lang="en-US"/>
            <a:t>Most domesticated pets can be put on adoption</a:t>
          </a:r>
        </a:p>
      </dgm:t>
    </dgm:pt>
    <dgm:pt modelId="{BCD0BD33-2364-49C5-998A-50DCCCE53895}" type="parTrans" cxnId="{4E57D03A-E9BD-49DA-98F1-E4CA10127F06}">
      <dgm:prSet/>
      <dgm:spPr/>
      <dgm:t>
        <a:bodyPr/>
        <a:lstStyle/>
        <a:p>
          <a:endParaRPr lang="en-US"/>
        </a:p>
      </dgm:t>
    </dgm:pt>
    <dgm:pt modelId="{2A95D6A4-D748-4A20-9848-923DE6C2F8F5}" type="sibTrans" cxnId="{4E57D03A-E9BD-49DA-98F1-E4CA10127F06}">
      <dgm:prSet phldrT="03" phldr="0"/>
      <dgm:spPr/>
      <dgm:t>
        <a:bodyPr/>
        <a:lstStyle/>
        <a:p>
          <a:r>
            <a:rPr lang="en-US"/>
            <a:t>03</a:t>
          </a:r>
        </a:p>
      </dgm:t>
    </dgm:pt>
    <dgm:pt modelId="{5BF621C3-2D78-4AB2-BFFC-8910B1B9561F}" type="pres">
      <dgm:prSet presAssocID="{D61A9F0D-C7D6-4077-8B09-580976A359C3}" presName="Name0" presStyleCnt="0">
        <dgm:presLayoutVars>
          <dgm:animLvl val="lvl"/>
          <dgm:resizeHandles val="exact"/>
        </dgm:presLayoutVars>
      </dgm:prSet>
      <dgm:spPr/>
    </dgm:pt>
    <dgm:pt modelId="{D472DA3E-B825-4838-9DF8-61B65D089EA3}" type="pres">
      <dgm:prSet presAssocID="{7959210E-8795-40CF-83D6-C65174401B3E}" presName="compositeNode" presStyleCnt="0">
        <dgm:presLayoutVars>
          <dgm:bulletEnabled val="1"/>
        </dgm:presLayoutVars>
      </dgm:prSet>
      <dgm:spPr/>
    </dgm:pt>
    <dgm:pt modelId="{CE0A32D5-233F-45C1-B2FC-12370895DACA}" type="pres">
      <dgm:prSet presAssocID="{7959210E-8795-40CF-83D6-C65174401B3E}" presName="bgRect" presStyleLbl="alignNode1" presStyleIdx="0" presStyleCnt="3"/>
      <dgm:spPr/>
    </dgm:pt>
    <dgm:pt modelId="{183C0E34-33D5-4C8D-9792-549C5B8470B5}" type="pres">
      <dgm:prSet presAssocID="{269A316A-8CA8-437D-95F0-73B8606C9945}" presName="sibTransNodeRect" presStyleLbl="alignNode1" presStyleIdx="0" presStyleCnt="3">
        <dgm:presLayoutVars>
          <dgm:chMax val="0"/>
          <dgm:bulletEnabled val="1"/>
        </dgm:presLayoutVars>
      </dgm:prSet>
      <dgm:spPr/>
    </dgm:pt>
    <dgm:pt modelId="{B048F832-4116-4E2C-844D-541F1B111133}" type="pres">
      <dgm:prSet presAssocID="{7959210E-8795-40CF-83D6-C65174401B3E}" presName="nodeRect" presStyleLbl="alignNode1" presStyleIdx="0" presStyleCnt="3">
        <dgm:presLayoutVars>
          <dgm:bulletEnabled val="1"/>
        </dgm:presLayoutVars>
      </dgm:prSet>
      <dgm:spPr/>
    </dgm:pt>
    <dgm:pt modelId="{8D7748BC-B655-41B8-8458-300133F25B5B}" type="pres">
      <dgm:prSet presAssocID="{269A316A-8CA8-437D-95F0-73B8606C9945}" presName="sibTrans" presStyleCnt="0"/>
      <dgm:spPr/>
    </dgm:pt>
    <dgm:pt modelId="{5DCBA315-8351-4FF7-94C7-A127180A23F4}" type="pres">
      <dgm:prSet presAssocID="{6D1C3A98-04A0-4CB5-B79B-EDE67A3A1E93}" presName="compositeNode" presStyleCnt="0">
        <dgm:presLayoutVars>
          <dgm:bulletEnabled val="1"/>
        </dgm:presLayoutVars>
      </dgm:prSet>
      <dgm:spPr/>
    </dgm:pt>
    <dgm:pt modelId="{6D38DDC8-4CB7-4927-8539-8C6A3F465076}" type="pres">
      <dgm:prSet presAssocID="{6D1C3A98-04A0-4CB5-B79B-EDE67A3A1E93}" presName="bgRect" presStyleLbl="alignNode1" presStyleIdx="1" presStyleCnt="3"/>
      <dgm:spPr/>
    </dgm:pt>
    <dgm:pt modelId="{CD5D7649-A48A-4648-BCF6-B5940A864AC0}" type="pres">
      <dgm:prSet presAssocID="{32AB5E3F-A999-4161-9BA6-6EE35B31B38B}" presName="sibTransNodeRect" presStyleLbl="alignNode1" presStyleIdx="1" presStyleCnt="3">
        <dgm:presLayoutVars>
          <dgm:chMax val="0"/>
          <dgm:bulletEnabled val="1"/>
        </dgm:presLayoutVars>
      </dgm:prSet>
      <dgm:spPr/>
    </dgm:pt>
    <dgm:pt modelId="{824B1982-4C58-4CF2-8D04-B0474707AB4A}" type="pres">
      <dgm:prSet presAssocID="{6D1C3A98-04A0-4CB5-B79B-EDE67A3A1E93}" presName="nodeRect" presStyleLbl="alignNode1" presStyleIdx="1" presStyleCnt="3">
        <dgm:presLayoutVars>
          <dgm:bulletEnabled val="1"/>
        </dgm:presLayoutVars>
      </dgm:prSet>
      <dgm:spPr/>
    </dgm:pt>
    <dgm:pt modelId="{15437D9A-46D6-4FB9-9DF9-A3A9785D3402}" type="pres">
      <dgm:prSet presAssocID="{32AB5E3F-A999-4161-9BA6-6EE35B31B38B}" presName="sibTrans" presStyleCnt="0"/>
      <dgm:spPr/>
    </dgm:pt>
    <dgm:pt modelId="{9CC4BCB9-26EA-4F60-A567-FC337714B3EA}" type="pres">
      <dgm:prSet presAssocID="{B1932638-2677-488B-BC5C-82E6DF95C6B8}" presName="compositeNode" presStyleCnt="0">
        <dgm:presLayoutVars>
          <dgm:bulletEnabled val="1"/>
        </dgm:presLayoutVars>
      </dgm:prSet>
      <dgm:spPr/>
    </dgm:pt>
    <dgm:pt modelId="{CBA0F39F-203A-4A4A-A6C3-F48D604C501A}" type="pres">
      <dgm:prSet presAssocID="{B1932638-2677-488B-BC5C-82E6DF95C6B8}" presName="bgRect" presStyleLbl="alignNode1" presStyleIdx="2" presStyleCnt="3"/>
      <dgm:spPr/>
    </dgm:pt>
    <dgm:pt modelId="{01BFBE75-185B-41FB-90CF-68C486746F4B}" type="pres">
      <dgm:prSet presAssocID="{2A95D6A4-D748-4A20-9848-923DE6C2F8F5}" presName="sibTransNodeRect" presStyleLbl="alignNode1" presStyleIdx="2" presStyleCnt="3">
        <dgm:presLayoutVars>
          <dgm:chMax val="0"/>
          <dgm:bulletEnabled val="1"/>
        </dgm:presLayoutVars>
      </dgm:prSet>
      <dgm:spPr/>
    </dgm:pt>
    <dgm:pt modelId="{DDC369B9-059A-455F-A4FC-730CE94B6100}" type="pres">
      <dgm:prSet presAssocID="{B1932638-2677-488B-BC5C-82E6DF95C6B8}" presName="nodeRect" presStyleLbl="alignNode1" presStyleIdx="2" presStyleCnt="3">
        <dgm:presLayoutVars>
          <dgm:bulletEnabled val="1"/>
        </dgm:presLayoutVars>
      </dgm:prSet>
      <dgm:spPr/>
    </dgm:pt>
  </dgm:ptLst>
  <dgm:cxnLst>
    <dgm:cxn modelId="{9A2D5E2D-415E-421B-91E9-94F2BFDA73FC}" srcId="{D61A9F0D-C7D6-4077-8B09-580976A359C3}" destId="{7959210E-8795-40CF-83D6-C65174401B3E}" srcOrd="0" destOrd="0" parTransId="{01F53169-9DA9-4FC1-9719-9F516440D541}" sibTransId="{269A316A-8CA8-437D-95F0-73B8606C9945}"/>
    <dgm:cxn modelId="{28F2502F-9BFB-4788-BAF9-EF0E0374119C}" type="presOf" srcId="{2A95D6A4-D748-4A20-9848-923DE6C2F8F5}" destId="{01BFBE75-185B-41FB-90CF-68C486746F4B}" srcOrd="0" destOrd="0" presId="urn:microsoft.com/office/officeart/2016/7/layout/LinearBlockProcessNumbered"/>
    <dgm:cxn modelId="{4E57D03A-E9BD-49DA-98F1-E4CA10127F06}" srcId="{D61A9F0D-C7D6-4077-8B09-580976A359C3}" destId="{B1932638-2677-488B-BC5C-82E6DF95C6B8}" srcOrd="2" destOrd="0" parTransId="{BCD0BD33-2364-49C5-998A-50DCCCE53895}" sibTransId="{2A95D6A4-D748-4A20-9848-923DE6C2F8F5}"/>
    <dgm:cxn modelId="{C0CE1B3F-C0FC-4782-8F19-822BABD7ED2C}" type="presOf" srcId="{6D1C3A98-04A0-4CB5-B79B-EDE67A3A1E93}" destId="{824B1982-4C58-4CF2-8D04-B0474707AB4A}" srcOrd="1" destOrd="0" presId="urn:microsoft.com/office/officeart/2016/7/layout/LinearBlockProcessNumbered"/>
    <dgm:cxn modelId="{C2477C4E-CFF6-4154-AF84-4C5508DFD815}" type="presOf" srcId="{269A316A-8CA8-437D-95F0-73B8606C9945}" destId="{183C0E34-33D5-4C8D-9792-549C5B8470B5}" srcOrd="0" destOrd="0" presId="urn:microsoft.com/office/officeart/2016/7/layout/LinearBlockProcessNumbered"/>
    <dgm:cxn modelId="{96A5A94E-53BA-421A-BF5A-E7EE37616158}" type="presOf" srcId="{7959210E-8795-40CF-83D6-C65174401B3E}" destId="{CE0A32D5-233F-45C1-B2FC-12370895DACA}" srcOrd="0" destOrd="0" presId="urn:microsoft.com/office/officeart/2016/7/layout/LinearBlockProcessNumbered"/>
    <dgm:cxn modelId="{20FA266F-AACA-42B8-9D1F-09254D664A8D}" srcId="{D61A9F0D-C7D6-4077-8B09-580976A359C3}" destId="{6D1C3A98-04A0-4CB5-B79B-EDE67A3A1E93}" srcOrd="1" destOrd="0" parTransId="{65F4BF25-433C-41E5-8673-351374933F6F}" sibTransId="{32AB5E3F-A999-4161-9BA6-6EE35B31B38B}"/>
    <dgm:cxn modelId="{C55EC457-C872-4DB9-B426-776CF5D37AF3}" type="presOf" srcId="{B1932638-2677-488B-BC5C-82E6DF95C6B8}" destId="{DDC369B9-059A-455F-A4FC-730CE94B6100}" srcOrd="1" destOrd="0" presId="urn:microsoft.com/office/officeart/2016/7/layout/LinearBlockProcessNumbered"/>
    <dgm:cxn modelId="{CE53F699-D94A-4E56-B205-9EA11F79A573}" type="presOf" srcId="{D61A9F0D-C7D6-4077-8B09-580976A359C3}" destId="{5BF621C3-2D78-4AB2-BFFC-8910B1B9561F}" srcOrd="0" destOrd="0" presId="urn:microsoft.com/office/officeart/2016/7/layout/LinearBlockProcessNumbered"/>
    <dgm:cxn modelId="{40A84CC6-4785-439A-B78D-1C738D3F7874}" type="presOf" srcId="{6D1C3A98-04A0-4CB5-B79B-EDE67A3A1E93}" destId="{6D38DDC8-4CB7-4927-8539-8C6A3F465076}" srcOrd="0" destOrd="0" presId="urn:microsoft.com/office/officeart/2016/7/layout/LinearBlockProcessNumbered"/>
    <dgm:cxn modelId="{986878E3-DB76-42DF-BCEB-0BB780A8F0AB}" type="presOf" srcId="{32AB5E3F-A999-4161-9BA6-6EE35B31B38B}" destId="{CD5D7649-A48A-4648-BCF6-B5940A864AC0}" srcOrd="0" destOrd="0" presId="urn:microsoft.com/office/officeart/2016/7/layout/LinearBlockProcessNumbered"/>
    <dgm:cxn modelId="{1EF449F3-2339-4FEE-9936-8EA8EF6273A0}" type="presOf" srcId="{7959210E-8795-40CF-83D6-C65174401B3E}" destId="{B048F832-4116-4E2C-844D-541F1B111133}" srcOrd="1" destOrd="0" presId="urn:microsoft.com/office/officeart/2016/7/layout/LinearBlockProcessNumbered"/>
    <dgm:cxn modelId="{813BD2F7-058C-4B38-BBF8-335185851484}" type="presOf" srcId="{B1932638-2677-488B-BC5C-82E6DF95C6B8}" destId="{CBA0F39F-203A-4A4A-A6C3-F48D604C501A}" srcOrd="0" destOrd="0" presId="urn:microsoft.com/office/officeart/2016/7/layout/LinearBlockProcessNumbered"/>
    <dgm:cxn modelId="{3A8A0139-E401-4560-BA12-654EE95AB878}" type="presParOf" srcId="{5BF621C3-2D78-4AB2-BFFC-8910B1B9561F}" destId="{D472DA3E-B825-4838-9DF8-61B65D089EA3}" srcOrd="0" destOrd="0" presId="urn:microsoft.com/office/officeart/2016/7/layout/LinearBlockProcessNumbered"/>
    <dgm:cxn modelId="{18AE8F82-AA57-470B-9F9C-111B115A3343}" type="presParOf" srcId="{D472DA3E-B825-4838-9DF8-61B65D089EA3}" destId="{CE0A32D5-233F-45C1-B2FC-12370895DACA}" srcOrd="0" destOrd="0" presId="urn:microsoft.com/office/officeart/2016/7/layout/LinearBlockProcessNumbered"/>
    <dgm:cxn modelId="{9A17B163-733A-4AC5-A69F-A52BE13542BD}" type="presParOf" srcId="{D472DA3E-B825-4838-9DF8-61B65D089EA3}" destId="{183C0E34-33D5-4C8D-9792-549C5B8470B5}" srcOrd="1" destOrd="0" presId="urn:microsoft.com/office/officeart/2016/7/layout/LinearBlockProcessNumbered"/>
    <dgm:cxn modelId="{EB726E48-884A-454E-ADE4-6F2B202DD83F}" type="presParOf" srcId="{D472DA3E-B825-4838-9DF8-61B65D089EA3}" destId="{B048F832-4116-4E2C-844D-541F1B111133}" srcOrd="2" destOrd="0" presId="urn:microsoft.com/office/officeart/2016/7/layout/LinearBlockProcessNumbered"/>
    <dgm:cxn modelId="{C6623E74-8671-482B-8A39-09CA1A88D10B}" type="presParOf" srcId="{5BF621C3-2D78-4AB2-BFFC-8910B1B9561F}" destId="{8D7748BC-B655-41B8-8458-300133F25B5B}" srcOrd="1" destOrd="0" presId="urn:microsoft.com/office/officeart/2016/7/layout/LinearBlockProcessNumbered"/>
    <dgm:cxn modelId="{218C7337-13E3-4704-BF65-251CEED74F62}" type="presParOf" srcId="{5BF621C3-2D78-4AB2-BFFC-8910B1B9561F}" destId="{5DCBA315-8351-4FF7-94C7-A127180A23F4}" srcOrd="2" destOrd="0" presId="urn:microsoft.com/office/officeart/2016/7/layout/LinearBlockProcessNumbered"/>
    <dgm:cxn modelId="{D7A54AF8-9BE9-4466-B5FA-2AD900518E9C}" type="presParOf" srcId="{5DCBA315-8351-4FF7-94C7-A127180A23F4}" destId="{6D38DDC8-4CB7-4927-8539-8C6A3F465076}" srcOrd="0" destOrd="0" presId="urn:microsoft.com/office/officeart/2016/7/layout/LinearBlockProcessNumbered"/>
    <dgm:cxn modelId="{7939D599-EDF0-446F-8D60-B4883A17928C}" type="presParOf" srcId="{5DCBA315-8351-4FF7-94C7-A127180A23F4}" destId="{CD5D7649-A48A-4648-BCF6-B5940A864AC0}" srcOrd="1" destOrd="0" presId="urn:microsoft.com/office/officeart/2016/7/layout/LinearBlockProcessNumbered"/>
    <dgm:cxn modelId="{CE8BC620-E948-4E46-A8D5-E2C4ADA9A460}" type="presParOf" srcId="{5DCBA315-8351-4FF7-94C7-A127180A23F4}" destId="{824B1982-4C58-4CF2-8D04-B0474707AB4A}" srcOrd="2" destOrd="0" presId="urn:microsoft.com/office/officeart/2016/7/layout/LinearBlockProcessNumbered"/>
    <dgm:cxn modelId="{93A6958B-2BC3-4E04-922C-B4AC456C826B}" type="presParOf" srcId="{5BF621C3-2D78-4AB2-BFFC-8910B1B9561F}" destId="{15437D9A-46D6-4FB9-9DF9-A3A9785D3402}" srcOrd="3" destOrd="0" presId="urn:microsoft.com/office/officeart/2016/7/layout/LinearBlockProcessNumbered"/>
    <dgm:cxn modelId="{241B5E51-C735-4312-9592-58673AE0B9F8}" type="presParOf" srcId="{5BF621C3-2D78-4AB2-BFFC-8910B1B9561F}" destId="{9CC4BCB9-26EA-4F60-A567-FC337714B3EA}" srcOrd="4" destOrd="0" presId="urn:microsoft.com/office/officeart/2016/7/layout/LinearBlockProcessNumbered"/>
    <dgm:cxn modelId="{61FF3CCA-7C47-4E5D-AB05-A9BB5CFEC176}" type="presParOf" srcId="{9CC4BCB9-26EA-4F60-A567-FC337714B3EA}" destId="{CBA0F39F-203A-4A4A-A6C3-F48D604C501A}" srcOrd="0" destOrd="0" presId="urn:microsoft.com/office/officeart/2016/7/layout/LinearBlockProcessNumbered"/>
    <dgm:cxn modelId="{D1CF1233-D689-42A7-A6C9-845FE53909C7}" type="presParOf" srcId="{9CC4BCB9-26EA-4F60-A567-FC337714B3EA}" destId="{01BFBE75-185B-41FB-90CF-68C486746F4B}" srcOrd="1" destOrd="0" presId="urn:microsoft.com/office/officeart/2016/7/layout/LinearBlockProcessNumbered"/>
    <dgm:cxn modelId="{C4FF9DE7-3E68-4038-8579-39112318D5D5}" type="presParOf" srcId="{9CC4BCB9-26EA-4F60-A567-FC337714B3EA}" destId="{DDC369B9-059A-455F-A4FC-730CE94B610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4DCD42-AD70-4C0D-953B-8B7E3AC3283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7E37929-CAEF-4FA2-9D87-7CDB4938CEC4}">
      <dgm:prSet/>
      <dgm:spPr/>
      <dgm:t>
        <a:bodyPr/>
        <a:lstStyle/>
        <a:p>
          <a:pPr>
            <a:defRPr cap="all"/>
          </a:pPr>
          <a:r>
            <a:rPr lang="en-US"/>
            <a:t>Weak UI design by developer.</a:t>
          </a:r>
        </a:p>
      </dgm:t>
    </dgm:pt>
    <dgm:pt modelId="{A4FB5FEB-E095-4413-B66D-8FF902D24603}" type="parTrans" cxnId="{CE246A67-9274-475B-8FA1-97D912CEF2DD}">
      <dgm:prSet/>
      <dgm:spPr/>
      <dgm:t>
        <a:bodyPr/>
        <a:lstStyle/>
        <a:p>
          <a:endParaRPr lang="en-US"/>
        </a:p>
      </dgm:t>
    </dgm:pt>
    <dgm:pt modelId="{813BBD78-F103-481A-AC6D-239C3FD00A40}" type="sibTrans" cxnId="{CE246A67-9274-475B-8FA1-97D912CEF2DD}">
      <dgm:prSet/>
      <dgm:spPr/>
      <dgm:t>
        <a:bodyPr/>
        <a:lstStyle/>
        <a:p>
          <a:endParaRPr lang="en-US"/>
        </a:p>
      </dgm:t>
    </dgm:pt>
    <dgm:pt modelId="{9F6F03EF-E09F-4A6F-A30D-A150D452206B}">
      <dgm:prSet/>
      <dgm:spPr/>
      <dgm:t>
        <a:bodyPr/>
        <a:lstStyle/>
        <a:p>
          <a:pPr>
            <a:defRPr cap="all"/>
          </a:pPr>
          <a:r>
            <a:rPr lang="en-US"/>
            <a:t>Lack of communications option for users.</a:t>
          </a:r>
        </a:p>
      </dgm:t>
    </dgm:pt>
    <dgm:pt modelId="{F1A1052C-B69A-43DD-A728-571DD4B7CB19}" type="parTrans" cxnId="{AC664015-E7B1-4C6E-BAF2-307BF0030AE7}">
      <dgm:prSet/>
      <dgm:spPr/>
      <dgm:t>
        <a:bodyPr/>
        <a:lstStyle/>
        <a:p>
          <a:endParaRPr lang="en-US"/>
        </a:p>
      </dgm:t>
    </dgm:pt>
    <dgm:pt modelId="{4F6C6A20-C047-4786-91FC-9DA2A9960F36}" type="sibTrans" cxnId="{AC664015-E7B1-4C6E-BAF2-307BF0030AE7}">
      <dgm:prSet/>
      <dgm:spPr/>
      <dgm:t>
        <a:bodyPr/>
        <a:lstStyle/>
        <a:p>
          <a:endParaRPr lang="en-US"/>
        </a:p>
      </dgm:t>
    </dgm:pt>
    <dgm:pt modelId="{8D09CB1C-973C-43C9-957F-4C853E285600}">
      <dgm:prSet/>
      <dgm:spPr/>
      <dgm:t>
        <a:bodyPr/>
        <a:lstStyle/>
        <a:p>
          <a:pPr>
            <a:defRPr cap="all"/>
          </a:pPr>
          <a:r>
            <a:rPr lang="en-US"/>
            <a:t>Does not have a location-based pet finder.  </a:t>
          </a:r>
        </a:p>
      </dgm:t>
    </dgm:pt>
    <dgm:pt modelId="{5A8D5AF0-E456-48A2-BAE7-AFD6A7389D03}" type="parTrans" cxnId="{0E9D0FBF-1CE6-4D93-A9A3-8302DFAB17DE}">
      <dgm:prSet/>
      <dgm:spPr/>
      <dgm:t>
        <a:bodyPr/>
        <a:lstStyle/>
        <a:p>
          <a:endParaRPr lang="en-US"/>
        </a:p>
      </dgm:t>
    </dgm:pt>
    <dgm:pt modelId="{E9DC531F-C6B1-4A6A-87A8-A384E771B861}" type="sibTrans" cxnId="{0E9D0FBF-1CE6-4D93-A9A3-8302DFAB17DE}">
      <dgm:prSet/>
      <dgm:spPr/>
      <dgm:t>
        <a:bodyPr/>
        <a:lstStyle/>
        <a:p>
          <a:endParaRPr lang="en-US"/>
        </a:p>
      </dgm:t>
    </dgm:pt>
    <dgm:pt modelId="{B330DD1A-BBAF-492D-9795-6C4C4C6A654F}" type="pres">
      <dgm:prSet presAssocID="{664DCD42-AD70-4C0D-953B-8B7E3AC3283E}" presName="root" presStyleCnt="0">
        <dgm:presLayoutVars>
          <dgm:dir/>
          <dgm:resizeHandles val="exact"/>
        </dgm:presLayoutVars>
      </dgm:prSet>
      <dgm:spPr/>
    </dgm:pt>
    <dgm:pt modelId="{65C5D48F-0BAE-4770-AA4D-E807C5735BFF}" type="pres">
      <dgm:prSet presAssocID="{97E37929-CAEF-4FA2-9D87-7CDB4938CEC4}" presName="compNode" presStyleCnt="0"/>
      <dgm:spPr/>
    </dgm:pt>
    <dgm:pt modelId="{C2CC00B4-4B8A-420A-ABBC-688F76B6BB29}" type="pres">
      <dgm:prSet presAssocID="{97E37929-CAEF-4FA2-9D87-7CDB4938CEC4}" presName="iconBgRect" presStyleLbl="bgShp" presStyleIdx="0" presStyleCnt="3"/>
      <dgm:spPr/>
    </dgm:pt>
    <dgm:pt modelId="{10C56BB5-5688-415D-96E9-E5BEA56321BB}" type="pres">
      <dgm:prSet presAssocID="{97E37929-CAEF-4FA2-9D87-7CDB4938CE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9E93517A-AE04-4F43-BE33-3CA4690283B5}" type="pres">
      <dgm:prSet presAssocID="{97E37929-CAEF-4FA2-9D87-7CDB4938CEC4}" presName="spaceRect" presStyleCnt="0"/>
      <dgm:spPr/>
    </dgm:pt>
    <dgm:pt modelId="{7372F04A-4D15-4279-8690-1BD8745550ED}" type="pres">
      <dgm:prSet presAssocID="{97E37929-CAEF-4FA2-9D87-7CDB4938CEC4}" presName="textRect" presStyleLbl="revTx" presStyleIdx="0" presStyleCnt="3">
        <dgm:presLayoutVars>
          <dgm:chMax val="1"/>
          <dgm:chPref val="1"/>
        </dgm:presLayoutVars>
      </dgm:prSet>
      <dgm:spPr/>
    </dgm:pt>
    <dgm:pt modelId="{38EABDE1-9905-48D3-A345-F0E5D09449E6}" type="pres">
      <dgm:prSet presAssocID="{813BBD78-F103-481A-AC6D-239C3FD00A40}" presName="sibTrans" presStyleCnt="0"/>
      <dgm:spPr/>
    </dgm:pt>
    <dgm:pt modelId="{A7514868-2319-4D9C-AEA9-4283DBFBBB40}" type="pres">
      <dgm:prSet presAssocID="{9F6F03EF-E09F-4A6F-A30D-A150D452206B}" presName="compNode" presStyleCnt="0"/>
      <dgm:spPr/>
    </dgm:pt>
    <dgm:pt modelId="{DEBCE0A3-C924-4767-85AA-F3EA8A7A9E6F}" type="pres">
      <dgm:prSet presAssocID="{9F6F03EF-E09F-4A6F-A30D-A150D452206B}" presName="iconBgRect" presStyleLbl="bgShp" presStyleIdx="1" presStyleCnt="3"/>
      <dgm:spPr/>
    </dgm:pt>
    <dgm:pt modelId="{EA90E4E1-34D7-4ACE-B009-E15F495F08AA}" type="pres">
      <dgm:prSet presAssocID="{9F6F03EF-E09F-4A6F-A30D-A150D45220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ch"/>
        </a:ext>
      </dgm:extLst>
    </dgm:pt>
    <dgm:pt modelId="{3F688BC2-764D-4B79-B7A8-23690745E30C}" type="pres">
      <dgm:prSet presAssocID="{9F6F03EF-E09F-4A6F-A30D-A150D452206B}" presName="spaceRect" presStyleCnt="0"/>
      <dgm:spPr/>
    </dgm:pt>
    <dgm:pt modelId="{58651A0B-E69D-49E0-B8F3-3A4792CC9366}" type="pres">
      <dgm:prSet presAssocID="{9F6F03EF-E09F-4A6F-A30D-A150D452206B}" presName="textRect" presStyleLbl="revTx" presStyleIdx="1" presStyleCnt="3">
        <dgm:presLayoutVars>
          <dgm:chMax val="1"/>
          <dgm:chPref val="1"/>
        </dgm:presLayoutVars>
      </dgm:prSet>
      <dgm:spPr/>
    </dgm:pt>
    <dgm:pt modelId="{6F942199-1914-4FF2-B120-328B209E82DB}" type="pres">
      <dgm:prSet presAssocID="{4F6C6A20-C047-4786-91FC-9DA2A9960F36}" presName="sibTrans" presStyleCnt="0"/>
      <dgm:spPr/>
    </dgm:pt>
    <dgm:pt modelId="{03BE4882-B179-48F2-9DFB-C79FCE8720BB}" type="pres">
      <dgm:prSet presAssocID="{8D09CB1C-973C-43C9-957F-4C853E285600}" presName="compNode" presStyleCnt="0"/>
      <dgm:spPr/>
    </dgm:pt>
    <dgm:pt modelId="{90E6F73C-2216-4F36-8642-C9CDB351D1D8}" type="pres">
      <dgm:prSet presAssocID="{8D09CB1C-973C-43C9-957F-4C853E285600}" presName="iconBgRect" presStyleLbl="bgShp" presStyleIdx="2" presStyleCnt="3"/>
      <dgm:spPr/>
    </dgm:pt>
    <dgm:pt modelId="{C487C2FF-5855-4AC6-B3CB-FAA7C9890210}" type="pres">
      <dgm:prSet presAssocID="{8D09CB1C-973C-43C9-957F-4C853E2856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mster"/>
        </a:ext>
      </dgm:extLst>
    </dgm:pt>
    <dgm:pt modelId="{5AE33C76-1168-4C64-8E23-999E68EA9F11}" type="pres">
      <dgm:prSet presAssocID="{8D09CB1C-973C-43C9-957F-4C853E285600}" presName="spaceRect" presStyleCnt="0"/>
      <dgm:spPr/>
    </dgm:pt>
    <dgm:pt modelId="{299A06F0-3312-46EE-9DE6-84E6FC27EF28}" type="pres">
      <dgm:prSet presAssocID="{8D09CB1C-973C-43C9-957F-4C853E285600}" presName="textRect" presStyleLbl="revTx" presStyleIdx="2" presStyleCnt="3">
        <dgm:presLayoutVars>
          <dgm:chMax val="1"/>
          <dgm:chPref val="1"/>
        </dgm:presLayoutVars>
      </dgm:prSet>
      <dgm:spPr/>
    </dgm:pt>
  </dgm:ptLst>
  <dgm:cxnLst>
    <dgm:cxn modelId="{AC664015-E7B1-4C6E-BAF2-307BF0030AE7}" srcId="{664DCD42-AD70-4C0D-953B-8B7E3AC3283E}" destId="{9F6F03EF-E09F-4A6F-A30D-A150D452206B}" srcOrd="1" destOrd="0" parTransId="{F1A1052C-B69A-43DD-A728-571DD4B7CB19}" sibTransId="{4F6C6A20-C047-4786-91FC-9DA2A9960F36}"/>
    <dgm:cxn modelId="{7ADBCB3B-66E2-455A-B08E-71163E76A607}" type="presOf" srcId="{8D09CB1C-973C-43C9-957F-4C853E285600}" destId="{299A06F0-3312-46EE-9DE6-84E6FC27EF28}" srcOrd="0" destOrd="0" presId="urn:microsoft.com/office/officeart/2018/5/layout/IconCircleLabelList"/>
    <dgm:cxn modelId="{C7EB373C-4860-4CEA-8F38-82CE72989662}" type="presOf" srcId="{9F6F03EF-E09F-4A6F-A30D-A150D452206B}" destId="{58651A0B-E69D-49E0-B8F3-3A4792CC9366}" srcOrd="0" destOrd="0" presId="urn:microsoft.com/office/officeart/2018/5/layout/IconCircleLabelList"/>
    <dgm:cxn modelId="{7B8AC964-C8C0-433A-AA9F-2492E114923A}" type="presOf" srcId="{664DCD42-AD70-4C0D-953B-8B7E3AC3283E}" destId="{B330DD1A-BBAF-492D-9795-6C4C4C6A654F}" srcOrd="0" destOrd="0" presId="urn:microsoft.com/office/officeart/2018/5/layout/IconCircleLabelList"/>
    <dgm:cxn modelId="{CE246A67-9274-475B-8FA1-97D912CEF2DD}" srcId="{664DCD42-AD70-4C0D-953B-8B7E3AC3283E}" destId="{97E37929-CAEF-4FA2-9D87-7CDB4938CEC4}" srcOrd="0" destOrd="0" parTransId="{A4FB5FEB-E095-4413-B66D-8FF902D24603}" sibTransId="{813BBD78-F103-481A-AC6D-239C3FD00A40}"/>
    <dgm:cxn modelId="{217A9AB8-6BA3-4683-B7EF-CF224A31A48A}" type="presOf" srcId="{97E37929-CAEF-4FA2-9D87-7CDB4938CEC4}" destId="{7372F04A-4D15-4279-8690-1BD8745550ED}" srcOrd="0" destOrd="0" presId="urn:microsoft.com/office/officeart/2018/5/layout/IconCircleLabelList"/>
    <dgm:cxn modelId="{0E9D0FBF-1CE6-4D93-A9A3-8302DFAB17DE}" srcId="{664DCD42-AD70-4C0D-953B-8B7E3AC3283E}" destId="{8D09CB1C-973C-43C9-957F-4C853E285600}" srcOrd="2" destOrd="0" parTransId="{5A8D5AF0-E456-48A2-BAE7-AFD6A7389D03}" sibTransId="{E9DC531F-C6B1-4A6A-87A8-A384E771B861}"/>
    <dgm:cxn modelId="{6DBBDA61-E747-4E88-B294-C65364BB8C9C}" type="presParOf" srcId="{B330DD1A-BBAF-492D-9795-6C4C4C6A654F}" destId="{65C5D48F-0BAE-4770-AA4D-E807C5735BFF}" srcOrd="0" destOrd="0" presId="urn:microsoft.com/office/officeart/2018/5/layout/IconCircleLabelList"/>
    <dgm:cxn modelId="{9CF0B07F-3E19-4DA6-A43A-4DEB22654370}" type="presParOf" srcId="{65C5D48F-0BAE-4770-AA4D-E807C5735BFF}" destId="{C2CC00B4-4B8A-420A-ABBC-688F76B6BB29}" srcOrd="0" destOrd="0" presId="urn:microsoft.com/office/officeart/2018/5/layout/IconCircleLabelList"/>
    <dgm:cxn modelId="{C5C4BCF1-C0E2-4883-9C54-6D74B20CBE45}" type="presParOf" srcId="{65C5D48F-0BAE-4770-AA4D-E807C5735BFF}" destId="{10C56BB5-5688-415D-96E9-E5BEA56321BB}" srcOrd="1" destOrd="0" presId="urn:microsoft.com/office/officeart/2018/5/layout/IconCircleLabelList"/>
    <dgm:cxn modelId="{ADFA9980-3F1D-4316-BBED-3A8DEE45C892}" type="presParOf" srcId="{65C5D48F-0BAE-4770-AA4D-E807C5735BFF}" destId="{9E93517A-AE04-4F43-BE33-3CA4690283B5}" srcOrd="2" destOrd="0" presId="urn:microsoft.com/office/officeart/2018/5/layout/IconCircleLabelList"/>
    <dgm:cxn modelId="{C08A785B-6F80-4F03-9B09-F9CA8BBC92F6}" type="presParOf" srcId="{65C5D48F-0BAE-4770-AA4D-E807C5735BFF}" destId="{7372F04A-4D15-4279-8690-1BD8745550ED}" srcOrd="3" destOrd="0" presId="urn:microsoft.com/office/officeart/2018/5/layout/IconCircleLabelList"/>
    <dgm:cxn modelId="{2F5554BE-6622-4664-BC81-6DF728928853}" type="presParOf" srcId="{B330DD1A-BBAF-492D-9795-6C4C4C6A654F}" destId="{38EABDE1-9905-48D3-A345-F0E5D09449E6}" srcOrd="1" destOrd="0" presId="urn:microsoft.com/office/officeart/2018/5/layout/IconCircleLabelList"/>
    <dgm:cxn modelId="{7F6FBF70-316C-49DD-940A-DF28A20F7874}" type="presParOf" srcId="{B330DD1A-BBAF-492D-9795-6C4C4C6A654F}" destId="{A7514868-2319-4D9C-AEA9-4283DBFBBB40}" srcOrd="2" destOrd="0" presId="urn:microsoft.com/office/officeart/2018/5/layout/IconCircleLabelList"/>
    <dgm:cxn modelId="{7753847E-ABE6-4D30-AD65-64004103F00C}" type="presParOf" srcId="{A7514868-2319-4D9C-AEA9-4283DBFBBB40}" destId="{DEBCE0A3-C924-4767-85AA-F3EA8A7A9E6F}" srcOrd="0" destOrd="0" presId="urn:microsoft.com/office/officeart/2018/5/layout/IconCircleLabelList"/>
    <dgm:cxn modelId="{2831B6D1-4FFC-428D-882F-79316D16168F}" type="presParOf" srcId="{A7514868-2319-4D9C-AEA9-4283DBFBBB40}" destId="{EA90E4E1-34D7-4ACE-B009-E15F495F08AA}" srcOrd="1" destOrd="0" presId="urn:microsoft.com/office/officeart/2018/5/layout/IconCircleLabelList"/>
    <dgm:cxn modelId="{59CB645A-E1D8-49BE-92C2-E65FDCE47CF7}" type="presParOf" srcId="{A7514868-2319-4D9C-AEA9-4283DBFBBB40}" destId="{3F688BC2-764D-4B79-B7A8-23690745E30C}" srcOrd="2" destOrd="0" presId="urn:microsoft.com/office/officeart/2018/5/layout/IconCircleLabelList"/>
    <dgm:cxn modelId="{AAB0A4B4-3963-41A5-93C8-629FA415620F}" type="presParOf" srcId="{A7514868-2319-4D9C-AEA9-4283DBFBBB40}" destId="{58651A0B-E69D-49E0-B8F3-3A4792CC9366}" srcOrd="3" destOrd="0" presId="urn:microsoft.com/office/officeart/2018/5/layout/IconCircleLabelList"/>
    <dgm:cxn modelId="{17C0B2CA-1181-4C7F-9C68-F76507EEA8E4}" type="presParOf" srcId="{B330DD1A-BBAF-492D-9795-6C4C4C6A654F}" destId="{6F942199-1914-4FF2-B120-328B209E82DB}" srcOrd="3" destOrd="0" presId="urn:microsoft.com/office/officeart/2018/5/layout/IconCircleLabelList"/>
    <dgm:cxn modelId="{17898A24-6585-4C15-B374-704F07B4A52B}" type="presParOf" srcId="{B330DD1A-BBAF-492D-9795-6C4C4C6A654F}" destId="{03BE4882-B179-48F2-9DFB-C79FCE8720BB}" srcOrd="4" destOrd="0" presId="urn:microsoft.com/office/officeart/2018/5/layout/IconCircleLabelList"/>
    <dgm:cxn modelId="{5A488448-6FBC-4830-84C3-12470A15F645}" type="presParOf" srcId="{03BE4882-B179-48F2-9DFB-C79FCE8720BB}" destId="{90E6F73C-2216-4F36-8642-C9CDB351D1D8}" srcOrd="0" destOrd="0" presId="urn:microsoft.com/office/officeart/2018/5/layout/IconCircleLabelList"/>
    <dgm:cxn modelId="{1C251576-4CD2-4B5C-A366-5A59CD82D0D5}" type="presParOf" srcId="{03BE4882-B179-48F2-9DFB-C79FCE8720BB}" destId="{C487C2FF-5855-4AC6-B3CB-FAA7C9890210}" srcOrd="1" destOrd="0" presId="urn:microsoft.com/office/officeart/2018/5/layout/IconCircleLabelList"/>
    <dgm:cxn modelId="{088801C0-DCEB-4D70-A93A-D6116012D1CE}" type="presParOf" srcId="{03BE4882-B179-48F2-9DFB-C79FCE8720BB}" destId="{5AE33C76-1168-4C64-8E23-999E68EA9F11}" srcOrd="2" destOrd="0" presId="urn:microsoft.com/office/officeart/2018/5/layout/IconCircleLabelList"/>
    <dgm:cxn modelId="{4B4C7BBF-6F16-4C98-B2B0-DAD4785938D6}" type="presParOf" srcId="{03BE4882-B179-48F2-9DFB-C79FCE8720BB}" destId="{299A06F0-3312-46EE-9DE6-84E6FC27EF2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E17531-1CD5-40FD-814B-54C0ED549C41}"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694FE18E-759B-4E06-B29E-C739C6BA2851}">
      <dgm:prSet/>
      <dgm:spPr/>
      <dgm:t>
        <a:bodyPr/>
        <a:lstStyle/>
        <a:p>
          <a:r>
            <a:rPr lang="en-US"/>
            <a:t>An online booking system for Jalin Enterprise to rent out canopies for events. </a:t>
          </a:r>
        </a:p>
      </dgm:t>
    </dgm:pt>
    <dgm:pt modelId="{D70EB16A-ED6C-4B98-A5DA-D9877089FD98}" type="parTrans" cxnId="{F9F4D507-9DFF-424D-BA22-07575DDE8322}">
      <dgm:prSet/>
      <dgm:spPr/>
      <dgm:t>
        <a:bodyPr/>
        <a:lstStyle/>
        <a:p>
          <a:endParaRPr lang="en-US"/>
        </a:p>
      </dgm:t>
    </dgm:pt>
    <dgm:pt modelId="{075E5D1E-C540-4147-B198-213C097BEB39}" type="sibTrans" cxnId="{F9F4D507-9DFF-424D-BA22-07575DDE8322}">
      <dgm:prSet phldrT="01"/>
      <dgm:spPr/>
      <dgm:t>
        <a:bodyPr/>
        <a:lstStyle/>
        <a:p>
          <a:r>
            <a:rPr lang="en-US"/>
            <a:t>01</a:t>
          </a:r>
        </a:p>
      </dgm:t>
    </dgm:pt>
    <dgm:pt modelId="{2A309CC4-3730-4398-97A6-53D966CF0E95}">
      <dgm:prSet/>
      <dgm:spPr/>
      <dgm:t>
        <a:bodyPr/>
        <a:lstStyle/>
        <a:p>
          <a:r>
            <a:rPr lang="en-US"/>
            <a:t>Provide renting services to customer looking for a canopy. </a:t>
          </a:r>
        </a:p>
      </dgm:t>
    </dgm:pt>
    <dgm:pt modelId="{79C9D214-C398-425F-A8B9-6E5652AB435A}" type="parTrans" cxnId="{2F6AB493-9CE1-4BAB-8286-7D4A74C19298}">
      <dgm:prSet/>
      <dgm:spPr/>
      <dgm:t>
        <a:bodyPr/>
        <a:lstStyle/>
        <a:p>
          <a:endParaRPr lang="en-US"/>
        </a:p>
      </dgm:t>
    </dgm:pt>
    <dgm:pt modelId="{FF7161D0-4514-4CB2-9AFA-2BD8ACF7E341}" type="sibTrans" cxnId="{2F6AB493-9CE1-4BAB-8286-7D4A74C19298}">
      <dgm:prSet phldrT="02"/>
      <dgm:spPr/>
      <dgm:t>
        <a:bodyPr/>
        <a:lstStyle/>
        <a:p>
          <a:r>
            <a:rPr lang="en-US"/>
            <a:t>02</a:t>
          </a:r>
        </a:p>
      </dgm:t>
    </dgm:pt>
    <dgm:pt modelId="{7C357389-598A-4121-AF44-33A446F02711}">
      <dgm:prSet/>
      <dgm:spPr/>
      <dgm:t>
        <a:bodyPr/>
        <a:lstStyle/>
        <a:p>
          <a:r>
            <a:rPr lang="en-US"/>
            <a:t>Gather customer information for the Jalin Enterprise employee.</a:t>
          </a:r>
        </a:p>
      </dgm:t>
    </dgm:pt>
    <dgm:pt modelId="{268DC1F3-91B2-4033-B3AC-DAE35BBE0C67}" type="parTrans" cxnId="{F0DD79B7-14C4-4774-865E-23EED5FCB665}">
      <dgm:prSet/>
      <dgm:spPr/>
      <dgm:t>
        <a:bodyPr/>
        <a:lstStyle/>
        <a:p>
          <a:endParaRPr lang="en-US"/>
        </a:p>
      </dgm:t>
    </dgm:pt>
    <dgm:pt modelId="{471BB5D5-D29C-4E81-B5A3-6BF2A5DF0708}" type="sibTrans" cxnId="{F0DD79B7-14C4-4774-865E-23EED5FCB665}">
      <dgm:prSet phldrT="03"/>
      <dgm:spPr/>
      <dgm:t>
        <a:bodyPr/>
        <a:lstStyle/>
        <a:p>
          <a:r>
            <a:rPr lang="en-US"/>
            <a:t>03</a:t>
          </a:r>
        </a:p>
      </dgm:t>
    </dgm:pt>
    <dgm:pt modelId="{3EA3AE1A-9614-4157-9A59-1D154F1D2D31}" type="pres">
      <dgm:prSet presAssocID="{28E17531-1CD5-40FD-814B-54C0ED549C41}" presName="Name0" presStyleCnt="0">
        <dgm:presLayoutVars>
          <dgm:animLvl val="lvl"/>
          <dgm:resizeHandles val="exact"/>
        </dgm:presLayoutVars>
      </dgm:prSet>
      <dgm:spPr/>
    </dgm:pt>
    <dgm:pt modelId="{20218EFE-30A3-4C79-A0AE-134FBB8A7145}" type="pres">
      <dgm:prSet presAssocID="{694FE18E-759B-4E06-B29E-C739C6BA2851}" presName="compositeNode" presStyleCnt="0">
        <dgm:presLayoutVars>
          <dgm:bulletEnabled val="1"/>
        </dgm:presLayoutVars>
      </dgm:prSet>
      <dgm:spPr/>
    </dgm:pt>
    <dgm:pt modelId="{41A23D8F-57AB-428B-9FE9-238A8A7B2B6B}" type="pres">
      <dgm:prSet presAssocID="{694FE18E-759B-4E06-B29E-C739C6BA2851}" presName="bgRect" presStyleLbl="alignNode1" presStyleIdx="0" presStyleCnt="3"/>
      <dgm:spPr/>
    </dgm:pt>
    <dgm:pt modelId="{AEAAE855-961F-4319-8510-4F2B0ACC4051}" type="pres">
      <dgm:prSet presAssocID="{075E5D1E-C540-4147-B198-213C097BEB39}" presName="sibTransNodeRect" presStyleLbl="alignNode1" presStyleIdx="0" presStyleCnt="3">
        <dgm:presLayoutVars>
          <dgm:chMax val="0"/>
          <dgm:bulletEnabled val="1"/>
        </dgm:presLayoutVars>
      </dgm:prSet>
      <dgm:spPr/>
    </dgm:pt>
    <dgm:pt modelId="{2A00F613-89DD-4654-88B8-752C8B85D317}" type="pres">
      <dgm:prSet presAssocID="{694FE18E-759B-4E06-B29E-C739C6BA2851}" presName="nodeRect" presStyleLbl="alignNode1" presStyleIdx="0" presStyleCnt="3">
        <dgm:presLayoutVars>
          <dgm:bulletEnabled val="1"/>
        </dgm:presLayoutVars>
      </dgm:prSet>
      <dgm:spPr/>
    </dgm:pt>
    <dgm:pt modelId="{0064D3B0-4C95-4F32-91BF-DB13D776E058}" type="pres">
      <dgm:prSet presAssocID="{075E5D1E-C540-4147-B198-213C097BEB39}" presName="sibTrans" presStyleCnt="0"/>
      <dgm:spPr/>
    </dgm:pt>
    <dgm:pt modelId="{A8DDE396-AF4F-47AF-93F9-007022AA9CEB}" type="pres">
      <dgm:prSet presAssocID="{2A309CC4-3730-4398-97A6-53D966CF0E95}" presName="compositeNode" presStyleCnt="0">
        <dgm:presLayoutVars>
          <dgm:bulletEnabled val="1"/>
        </dgm:presLayoutVars>
      </dgm:prSet>
      <dgm:spPr/>
    </dgm:pt>
    <dgm:pt modelId="{F6AA3120-5983-42FA-BA82-63849FB65779}" type="pres">
      <dgm:prSet presAssocID="{2A309CC4-3730-4398-97A6-53D966CF0E95}" presName="bgRect" presStyleLbl="alignNode1" presStyleIdx="1" presStyleCnt="3"/>
      <dgm:spPr/>
    </dgm:pt>
    <dgm:pt modelId="{89FB0B7F-0AA4-437F-9B53-22750057FCD5}" type="pres">
      <dgm:prSet presAssocID="{FF7161D0-4514-4CB2-9AFA-2BD8ACF7E341}" presName="sibTransNodeRect" presStyleLbl="alignNode1" presStyleIdx="1" presStyleCnt="3">
        <dgm:presLayoutVars>
          <dgm:chMax val="0"/>
          <dgm:bulletEnabled val="1"/>
        </dgm:presLayoutVars>
      </dgm:prSet>
      <dgm:spPr/>
    </dgm:pt>
    <dgm:pt modelId="{3446233C-A3A3-4C2C-9ACE-EE2F55F327A5}" type="pres">
      <dgm:prSet presAssocID="{2A309CC4-3730-4398-97A6-53D966CF0E95}" presName="nodeRect" presStyleLbl="alignNode1" presStyleIdx="1" presStyleCnt="3">
        <dgm:presLayoutVars>
          <dgm:bulletEnabled val="1"/>
        </dgm:presLayoutVars>
      </dgm:prSet>
      <dgm:spPr/>
    </dgm:pt>
    <dgm:pt modelId="{9007CFE9-6220-4A6D-B089-0584197625A8}" type="pres">
      <dgm:prSet presAssocID="{FF7161D0-4514-4CB2-9AFA-2BD8ACF7E341}" presName="sibTrans" presStyleCnt="0"/>
      <dgm:spPr/>
    </dgm:pt>
    <dgm:pt modelId="{87F1A7DD-AC21-4B9B-BB08-75B3DF9B53B3}" type="pres">
      <dgm:prSet presAssocID="{7C357389-598A-4121-AF44-33A446F02711}" presName="compositeNode" presStyleCnt="0">
        <dgm:presLayoutVars>
          <dgm:bulletEnabled val="1"/>
        </dgm:presLayoutVars>
      </dgm:prSet>
      <dgm:spPr/>
    </dgm:pt>
    <dgm:pt modelId="{BCEE637A-03F4-444B-8B6F-2DDF1EB507E3}" type="pres">
      <dgm:prSet presAssocID="{7C357389-598A-4121-AF44-33A446F02711}" presName="bgRect" presStyleLbl="alignNode1" presStyleIdx="2" presStyleCnt="3"/>
      <dgm:spPr/>
    </dgm:pt>
    <dgm:pt modelId="{5149236B-D03A-4F2E-AE7D-6226E5636F2D}" type="pres">
      <dgm:prSet presAssocID="{471BB5D5-D29C-4E81-B5A3-6BF2A5DF0708}" presName="sibTransNodeRect" presStyleLbl="alignNode1" presStyleIdx="2" presStyleCnt="3">
        <dgm:presLayoutVars>
          <dgm:chMax val="0"/>
          <dgm:bulletEnabled val="1"/>
        </dgm:presLayoutVars>
      </dgm:prSet>
      <dgm:spPr/>
    </dgm:pt>
    <dgm:pt modelId="{446D18B2-5BB0-48CE-A2E2-E3733A7621F9}" type="pres">
      <dgm:prSet presAssocID="{7C357389-598A-4121-AF44-33A446F02711}" presName="nodeRect" presStyleLbl="alignNode1" presStyleIdx="2" presStyleCnt="3">
        <dgm:presLayoutVars>
          <dgm:bulletEnabled val="1"/>
        </dgm:presLayoutVars>
      </dgm:prSet>
      <dgm:spPr/>
    </dgm:pt>
  </dgm:ptLst>
  <dgm:cxnLst>
    <dgm:cxn modelId="{1CABFC00-5935-4012-97A5-119A225CB11B}" type="presOf" srcId="{7C357389-598A-4121-AF44-33A446F02711}" destId="{BCEE637A-03F4-444B-8B6F-2DDF1EB507E3}" srcOrd="0" destOrd="0" presId="urn:microsoft.com/office/officeart/2016/7/layout/LinearBlockProcessNumbered"/>
    <dgm:cxn modelId="{234E6303-E1F0-41B4-A44D-4D71C79BCACC}" type="presOf" srcId="{2A309CC4-3730-4398-97A6-53D966CF0E95}" destId="{F6AA3120-5983-42FA-BA82-63849FB65779}" srcOrd="0" destOrd="0" presId="urn:microsoft.com/office/officeart/2016/7/layout/LinearBlockProcessNumbered"/>
    <dgm:cxn modelId="{70414807-6334-4730-8AF9-54C47084B7C8}" type="presOf" srcId="{28E17531-1CD5-40FD-814B-54C0ED549C41}" destId="{3EA3AE1A-9614-4157-9A59-1D154F1D2D31}" srcOrd="0" destOrd="0" presId="urn:microsoft.com/office/officeart/2016/7/layout/LinearBlockProcessNumbered"/>
    <dgm:cxn modelId="{F9F4D507-9DFF-424D-BA22-07575DDE8322}" srcId="{28E17531-1CD5-40FD-814B-54C0ED549C41}" destId="{694FE18E-759B-4E06-B29E-C739C6BA2851}" srcOrd="0" destOrd="0" parTransId="{D70EB16A-ED6C-4B98-A5DA-D9877089FD98}" sibTransId="{075E5D1E-C540-4147-B198-213C097BEB39}"/>
    <dgm:cxn modelId="{DF9E9D10-BC6E-4B3B-9CA1-93ECEA6B5E5C}" type="presOf" srcId="{471BB5D5-D29C-4E81-B5A3-6BF2A5DF0708}" destId="{5149236B-D03A-4F2E-AE7D-6226E5636F2D}" srcOrd="0" destOrd="0" presId="urn:microsoft.com/office/officeart/2016/7/layout/LinearBlockProcessNumbered"/>
    <dgm:cxn modelId="{426A251F-9E8B-456B-9569-FDA7883452D8}" type="presOf" srcId="{2A309CC4-3730-4398-97A6-53D966CF0E95}" destId="{3446233C-A3A3-4C2C-9ACE-EE2F55F327A5}" srcOrd="1" destOrd="0" presId="urn:microsoft.com/office/officeart/2016/7/layout/LinearBlockProcessNumbered"/>
    <dgm:cxn modelId="{6FE96D51-6C08-4CD9-97E6-AE20587D9E98}" type="presOf" srcId="{FF7161D0-4514-4CB2-9AFA-2BD8ACF7E341}" destId="{89FB0B7F-0AA4-437F-9B53-22750057FCD5}" srcOrd="0" destOrd="0" presId="urn:microsoft.com/office/officeart/2016/7/layout/LinearBlockProcessNumbered"/>
    <dgm:cxn modelId="{4903CF83-F0DF-4FBF-BEE4-92B2AFD11908}" type="presOf" srcId="{694FE18E-759B-4E06-B29E-C739C6BA2851}" destId="{2A00F613-89DD-4654-88B8-752C8B85D317}" srcOrd="1" destOrd="0" presId="urn:microsoft.com/office/officeart/2016/7/layout/LinearBlockProcessNumbered"/>
    <dgm:cxn modelId="{2F6AB493-9CE1-4BAB-8286-7D4A74C19298}" srcId="{28E17531-1CD5-40FD-814B-54C0ED549C41}" destId="{2A309CC4-3730-4398-97A6-53D966CF0E95}" srcOrd="1" destOrd="0" parTransId="{79C9D214-C398-425F-A8B9-6E5652AB435A}" sibTransId="{FF7161D0-4514-4CB2-9AFA-2BD8ACF7E341}"/>
    <dgm:cxn modelId="{11E61FA7-2D78-4E1A-B420-56F2672D94EF}" type="presOf" srcId="{7C357389-598A-4121-AF44-33A446F02711}" destId="{446D18B2-5BB0-48CE-A2E2-E3733A7621F9}" srcOrd="1" destOrd="0" presId="urn:microsoft.com/office/officeart/2016/7/layout/LinearBlockProcessNumbered"/>
    <dgm:cxn modelId="{F0DD79B7-14C4-4774-865E-23EED5FCB665}" srcId="{28E17531-1CD5-40FD-814B-54C0ED549C41}" destId="{7C357389-598A-4121-AF44-33A446F02711}" srcOrd="2" destOrd="0" parTransId="{268DC1F3-91B2-4033-B3AC-DAE35BBE0C67}" sibTransId="{471BB5D5-D29C-4E81-B5A3-6BF2A5DF0708}"/>
    <dgm:cxn modelId="{CB8019C5-AB73-4C02-9400-5AE6764878A1}" type="presOf" srcId="{075E5D1E-C540-4147-B198-213C097BEB39}" destId="{AEAAE855-961F-4319-8510-4F2B0ACC4051}" srcOrd="0" destOrd="0" presId="urn:microsoft.com/office/officeart/2016/7/layout/LinearBlockProcessNumbered"/>
    <dgm:cxn modelId="{1A66BFD0-20F7-4267-B5D6-57FF499776E7}" type="presOf" srcId="{694FE18E-759B-4E06-B29E-C739C6BA2851}" destId="{41A23D8F-57AB-428B-9FE9-238A8A7B2B6B}" srcOrd="0" destOrd="0" presId="urn:microsoft.com/office/officeart/2016/7/layout/LinearBlockProcessNumbered"/>
    <dgm:cxn modelId="{110606B7-F418-4B20-A2D3-111F9172C740}" type="presParOf" srcId="{3EA3AE1A-9614-4157-9A59-1D154F1D2D31}" destId="{20218EFE-30A3-4C79-A0AE-134FBB8A7145}" srcOrd="0" destOrd="0" presId="urn:microsoft.com/office/officeart/2016/7/layout/LinearBlockProcessNumbered"/>
    <dgm:cxn modelId="{A32B89A8-16FF-4388-BF42-F5488A17B0C5}" type="presParOf" srcId="{20218EFE-30A3-4C79-A0AE-134FBB8A7145}" destId="{41A23D8F-57AB-428B-9FE9-238A8A7B2B6B}" srcOrd="0" destOrd="0" presId="urn:microsoft.com/office/officeart/2016/7/layout/LinearBlockProcessNumbered"/>
    <dgm:cxn modelId="{169BD933-31CE-4BB8-92A8-6D3186442F55}" type="presParOf" srcId="{20218EFE-30A3-4C79-A0AE-134FBB8A7145}" destId="{AEAAE855-961F-4319-8510-4F2B0ACC4051}" srcOrd="1" destOrd="0" presId="urn:microsoft.com/office/officeart/2016/7/layout/LinearBlockProcessNumbered"/>
    <dgm:cxn modelId="{39E47376-7E42-4035-9791-75F27A8EFAA6}" type="presParOf" srcId="{20218EFE-30A3-4C79-A0AE-134FBB8A7145}" destId="{2A00F613-89DD-4654-88B8-752C8B85D317}" srcOrd="2" destOrd="0" presId="urn:microsoft.com/office/officeart/2016/7/layout/LinearBlockProcessNumbered"/>
    <dgm:cxn modelId="{75D66703-27DA-4B72-BF86-C01518A953CD}" type="presParOf" srcId="{3EA3AE1A-9614-4157-9A59-1D154F1D2D31}" destId="{0064D3B0-4C95-4F32-91BF-DB13D776E058}" srcOrd="1" destOrd="0" presId="urn:microsoft.com/office/officeart/2016/7/layout/LinearBlockProcessNumbered"/>
    <dgm:cxn modelId="{315319D4-9C84-4547-8696-BCFCCB788EBF}" type="presParOf" srcId="{3EA3AE1A-9614-4157-9A59-1D154F1D2D31}" destId="{A8DDE396-AF4F-47AF-93F9-007022AA9CEB}" srcOrd="2" destOrd="0" presId="urn:microsoft.com/office/officeart/2016/7/layout/LinearBlockProcessNumbered"/>
    <dgm:cxn modelId="{3ACF22F0-F3AB-456A-B482-81DBBA318A76}" type="presParOf" srcId="{A8DDE396-AF4F-47AF-93F9-007022AA9CEB}" destId="{F6AA3120-5983-42FA-BA82-63849FB65779}" srcOrd="0" destOrd="0" presId="urn:microsoft.com/office/officeart/2016/7/layout/LinearBlockProcessNumbered"/>
    <dgm:cxn modelId="{34116D2B-ACB3-4264-B8D8-06F832220D29}" type="presParOf" srcId="{A8DDE396-AF4F-47AF-93F9-007022AA9CEB}" destId="{89FB0B7F-0AA4-437F-9B53-22750057FCD5}" srcOrd="1" destOrd="0" presId="urn:microsoft.com/office/officeart/2016/7/layout/LinearBlockProcessNumbered"/>
    <dgm:cxn modelId="{82F9E3D3-09AE-4755-9420-AF8341A4FA2F}" type="presParOf" srcId="{A8DDE396-AF4F-47AF-93F9-007022AA9CEB}" destId="{3446233C-A3A3-4C2C-9ACE-EE2F55F327A5}" srcOrd="2" destOrd="0" presId="urn:microsoft.com/office/officeart/2016/7/layout/LinearBlockProcessNumbered"/>
    <dgm:cxn modelId="{44A4FEB4-B534-4341-8A69-F72DADCF0FB3}" type="presParOf" srcId="{3EA3AE1A-9614-4157-9A59-1D154F1D2D31}" destId="{9007CFE9-6220-4A6D-B089-0584197625A8}" srcOrd="3" destOrd="0" presId="urn:microsoft.com/office/officeart/2016/7/layout/LinearBlockProcessNumbered"/>
    <dgm:cxn modelId="{8DBF5EE0-6600-4418-B020-83B68964AAA2}" type="presParOf" srcId="{3EA3AE1A-9614-4157-9A59-1D154F1D2D31}" destId="{87F1A7DD-AC21-4B9B-BB08-75B3DF9B53B3}" srcOrd="4" destOrd="0" presId="urn:microsoft.com/office/officeart/2016/7/layout/LinearBlockProcessNumbered"/>
    <dgm:cxn modelId="{2BC9892C-C2E5-40DA-BC8B-BDB182565FDF}" type="presParOf" srcId="{87F1A7DD-AC21-4B9B-BB08-75B3DF9B53B3}" destId="{BCEE637A-03F4-444B-8B6F-2DDF1EB507E3}" srcOrd="0" destOrd="0" presId="urn:microsoft.com/office/officeart/2016/7/layout/LinearBlockProcessNumbered"/>
    <dgm:cxn modelId="{3E12E626-3095-496D-82FC-87146C424E14}" type="presParOf" srcId="{87F1A7DD-AC21-4B9B-BB08-75B3DF9B53B3}" destId="{5149236B-D03A-4F2E-AE7D-6226E5636F2D}" srcOrd="1" destOrd="0" presId="urn:microsoft.com/office/officeart/2016/7/layout/LinearBlockProcessNumbered"/>
    <dgm:cxn modelId="{67D9912A-5780-42D8-AF0C-53B1536DFCEB}" type="presParOf" srcId="{87F1A7DD-AC21-4B9B-BB08-75B3DF9B53B3}" destId="{446D18B2-5BB0-48CE-A2E2-E3733A7621F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E17531-1CD5-40FD-814B-54C0ED549C41}" type="doc">
      <dgm:prSet loTypeId="urn:microsoft.com/office/officeart/2016/7/layout/LinearBlockProcessNumbered" loCatId="process" qsTypeId="urn:microsoft.com/office/officeart/2005/8/quickstyle/simple2" qsCatId="simple" csTypeId="urn:microsoft.com/office/officeart/2005/8/colors/accent1_2" csCatId="accent1" phldr="1"/>
      <dgm:spPr/>
      <dgm:t>
        <a:bodyPr/>
        <a:lstStyle/>
        <a:p>
          <a:endParaRPr lang="en-US"/>
        </a:p>
      </dgm:t>
    </dgm:pt>
    <dgm:pt modelId="{694FE18E-759B-4E06-B29E-C739C6BA2851}">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allowing the customer to easily booking and order rent a canopy in advance. </a:t>
          </a:r>
          <a:endParaRPr lang="en-US"/>
        </a:p>
      </dgm:t>
    </dgm:pt>
    <dgm:pt modelId="{D70EB16A-ED6C-4B98-A5DA-D9877089FD98}" type="parTrans" cxnId="{F9F4D507-9DFF-424D-BA22-07575DDE8322}">
      <dgm:prSet/>
      <dgm:spPr/>
      <dgm:t>
        <a:bodyPr/>
        <a:lstStyle/>
        <a:p>
          <a:endParaRPr lang="en-US"/>
        </a:p>
      </dgm:t>
    </dgm:pt>
    <dgm:pt modelId="{075E5D1E-C540-4147-B198-213C097BEB39}" type="sibTrans" cxnId="{F9F4D507-9DFF-424D-BA22-07575DDE8322}">
      <dgm:prSet phldrT="01" phldr="0"/>
      <dgm:spPr/>
      <dgm:t>
        <a:bodyPr/>
        <a:lstStyle/>
        <a:p>
          <a:r>
            <a:rPr lang="en-US"/>
            <a:t>01</a:t>
          </a:r>
        </a:p>
      </dgm:t>
    </dgm:pt>
    <dgm:pt modelId="{2A309CC4-3730-4398-97A6-53D966CF0E95}">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increasing </a:t>
          </a:r>
          <a:r>
            <a:rPr lang="en-MY">
              <a:latin typeface="Calibri" panose="020F0502020204030204" pitchFamily="34" charset="0"/>
              <a:ea typeface="Calibri" panose="020F0502020204030204" pitchFamily="34" charset="0"/>
              <a:cs typeface="Times New Roman" panose="02020603050405020304" pitchFamily="18" charset="0"/>
            </a:rPr>
            <a:t>the </a:t>
          </a:r>
          <a:r>
            <a:rPr lang="en-MY">
              <a:effectLst/>
              <a:latin typeface="Calibri" panose="020F0502020204030204" pitchFamily="34" charset="0"/>
              <a:ea typeface="Calibri" panose="020F0502020204030204" pitchFamily="34" charset="0"/>
              <a:cs typeface="Times New Roman" panose="02020603050405020304" pitchFamily="18" charset="0"/>
            </a:rPr>
            <a:t>efficiency in an online booking system for Jalin Canopy Enterprise. </a:t>
          </a:r>
          <a:r>
            <a:rPr lang="en-US"/>
            <a:t>. </a:t>
          </a:r>
        </a:p>
      </dgm:t>
    </dgm:pt>
    <dgm:pt modelId="{79C9D214-C398-425F-A8B9-6E5652AB435A}" type="parTrans" cxnId="{2F6AB493-9CE1-4BAB-8286-7D4A74C19298}">
      <dgm:prSet/>
      <dgm:spPr/>
      <dgm:t>
        <a:bodyPr/>
        <a:lstStyle/>
        <a:p>
          <a:endParaRPr lang="en-US"/>
        </a:p>
      </dgm:t>
    </dgm:pt>
    <dgm:pt modelId="{FF7161D0-4514-4CB2-9AFA-2BD8ACF7E341}" type="sibTrans" cxnId="{2F6AB493-9CE1-4BAB-8286-7D4A74C19298}">
      <dgm:prSet phldrT="02" phldr="0"/>
      <dgm:spPr/>
      <dgm:t>
        <a:bodyPr/>
        <a:lstStyle/>
        <a:p>
          <a:r>
            <a:rPr lang="en-US"/>
            <a:t>02</a:t>
          </a:r>
        </a:p>
      </dgm:t>
    </dgm:pt>
    <dgm:pt modelId="{7C357389-598A-4121-AF44-33A446F02711}">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easy for the customer to understand and use it as if we also make the system more user friendly with the design and development of a system.</a:t>
          </a:r>
          <a:endParaRPr lang="en-US"/>
        </a:p>
      </dgm:t>
    </dgm:pt>
    <dgm:pt modelId="{268DC1F3-91B2-4033-B3AC-DAE35BBE0C67}" type="parTrans" cxnId="{F0DD79B7-14C4-4774-865E-23EED5FCB665}">
      <dgm:prSet/>
      <dgm:spPr/>
      <dgm:t>
        <a:bodyPr/>
        <a:lstStyle/>
        <a:p>
          <a:endParaRPr lang="en-US"/>
        </a:p>
      </dgm:t>
    </dgm:pt>
    <dgm:pt modelId="{471BB5D5-D29C-4E81-B5A3-6BF2A5DF0708}" type="sibTrans" cxnId="{F0DD79B7-14C4-4774-865E-23EED5FCB665}">
      <dgm:prSet phldrT="03" phldr="0"/>
      <dgm:spPr/>
      <dgm:t>
        <a:bodyPr/>
        <a:lstStyle/>
        <a:p>
          <a:r>
            <a:rPr lang="en-US"/>
            <a:t>03</a:t>
          </a:r>
        </a:p>
      </dgm:t>
    </dgm:pt>
    <dgm:pt modelId="{296523C8-3FFC-42F2-8241-90520D7297A8}">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help to gain more customer </a:t>
          </a:r>
          <a:r>
            <a:rPr lang="en-US">
              <a:effectLst/>
              <a:latin typeface="Calibri" panose="020F0502020204030204" pitchFamily="34" charset="0"/>
              <a:ea typeface="Calibri" panose="020F0502020204030204" pitchFamily="34" charset="0"/>
              <a:cs typeface="Times New Roman" panose="02020603050405020304" pitchFamily="18" charset="0"/>
            </a:rPr>
            <a:t>and</a:t>
          </a:r>
          <a:r>
            <a:rPr lang="en-MY">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with secure system  will </a:t>
          </a:r>
          <a:r>
            <a:rPr lang="en-MY">
              <a:effectLst/>
              <a:latin typeface="Calibri" panose="020F0502020204030204" pitchFamily="34" charset="0"/>
              <a:ea typeface="Calibri" panose="020F0502020204030204" pitchFamily="34" charset="0"/>
              <a:cs typeface="Times New Roman" panose="02020603050405020304" pitchFamily="18" charset="0"/>
            </a:rPr>
            <a:t>makes the process ordering and booking run smoothly.</a:t>
          </a:r>
        </a:p>
        <a:p>
          <a:endParaRPr lang="en-US"/>
        </a:p>
      </dgm:t>
    </dgm:pt>
    <dgm:pt modelId="{BBD0368D-7C2D-41DA-897A-082CE2DF664E}" type="parTrans" cxnId="{B4CD1250-AA21-4DF4-8740-2B68D17791C4}">
      <dgm:prSet/>
      <dgm:spPr/>
      <dgm:t>
        <a:bodyPr/>
        <a:lstStyle/>
        <a:p>
          <a:endParaRPr lang="en-MY"/>
        </a:p>
      </dgm:t>
    </dgm:pt>
    <dgm:pt modelId="{AFF55177-BC6A-48F5-B952-80F72BA36401}" type="sibTrans" cxnId="{B4CD1250-AA21-4DF4-8740-2B68D17791C4}">
      <dgm:prSet phldrT="04" phldr="0"/>
      <dgm:spPr/>
      <dgm:t>
        <a:bodyPr/>
        <a:lstStyle/>
        <a:p>
          <a:r>
            <a:rPr lang="en-MY"/>
            <a:t>04</a:t>
          </a:r>
        </a:p>
      </dgm:t>
    </dgm:pt>
    <dgm:pt modelId="{3D72F409-ABB3-4B25-81E3-87B707553470}" type="pres">
      <dgm:prSet presAssocID="{28E17531-1CD5-40FD-814B-54C0ED549C41}" presName="Name0" presStyleCnt="0">
        <dgm:presLayoutVars>
          <dgm:animLvl val="lvl"/>
          <dgm:resizeHandles val="exact"/>
        </dgm:presLayoutVars>
      </dgm:prSet>
      <dgm:spPr/>
    </dgm:pt>
    <dgm:pt modelId="{A453441C-A0C1-414C-B599-3387773C989B}" type="pres">
      <dgm:prSet presAssocID="{694FE18E-759B-4E06-B29E-C739C6BA2851}" presName="compositeNode" presStyleCnt="0">
        <dgm:presLayoutVars>
          <dgm:bulletEnabled val="1"/>
        </dgm:presLayoutVars>
      </dgm:prSet>
      <dgm:spPr/>
    </dgm:pt>
    <dgm:pt modelId="{B9BBCFF7-8CD5-4E9E-A498-67077DCF62F8}" type="pres">
      <dgm:prSet presAssocID="{694FE18E-759B-4E06-B29E-C739C6BA2851}" presName="bgRect" presStyleLbl="alignNode1" presStyleIdx="0" presStyleCnt="4"/>
      <dgm:spPr/>
    </dgm:pt>
    <dgm:pt modelId="{857392F8-3D53-4902-AA96-A30DAA038E21}" type="pres">
      <dgm:prSet presAssocID="{075E5D1E-C540-4147-B198-213C097BEB39}" presName="sibTransNodeRect" presStyleLbl="alignNode1" presStyleIdx="0" presStyleCnt="4">
        <dgm:presLayoutVars>
          <dgm:chMax val="0"/>
          <dgm:bulletEnabled val="1"/>
        </dgm:presLayoutVars>
      </dgm:prSet>
      <dgm:spPr/>
    </dgm:pt>
    <dgm:pt modelId="{EAC76F8F-08AE-40DF-AE42-DB6A53372D8B}" type="pres">
      <dgm:prSet presAssocID="{694FE18E-759B-4E06-B29E-C739C6BA2851}" presName="nodeRect" presStyleLbl="alignNode1" presStyleIdx="0" presStyleCnt="4">
        <dgm:presLayoutVars>
          <dgm:bulletEnabled val="1"/>
        </dgm:presLayoutVars>
      </dgm:prSet>
      <dgm:spPr/>
    </dgm:pt>
    <dgm:pt modelId="{EDF53D14-67FE-4914-BC44-6F72C8A076D5}" type="pres">
      <dgm:prSet presAssocID="{075E5D1E-C540-4147-B198-213C097BEB39}" presName="sibTrans" presStyleCnt="0"/>
      <dgm:spPr/>
    </dgm:pt>
    <dgm:pt modelId="{6185885E-D04D-451D-AEFC-5DD257D38D37}" type="pres">
      <dgm:prSet presAssocID="{2A309CC4-3730-4398-97A6-53D966CF0E95}" presName="compositeNode" presStyleCnt="0">
        <dgm:presLayoutVars>
          <dgm:bulletEnabled val="1"/>
        </dgm:presLayoutVars>
      </dgm:prSet>
      <dgm:spPr/>
    </dgm:pt>
    <dgm:pt modelId="{A5A74A64-03B8-4579-874A-9E30708A4ED1}" type="pres">
      <dgm:prSet presAssocID="{2A309CC4-3730-4398-97A6-53D966CF0E95}" presName="bgRect" presStyleLbl="alignNode1" presStyleIdx="1" presStyleCnt="4"/>
      <dgm:spPr/>
    </dgm:pt>
    <dgm:pt modelId="{9A9EDEE4-4731-4333-A830-24F0510EAFA8}" type="pres">
      <dgm:prSet presAssocID="{FF7161D0-4514-4CB2-9AFA-2BD8ACF7E341}" presName="sibTransNodeRect" presStyleLbl="alignNode1" presStyleIdx="1" presStyleCnt="4">
        <dgm:presLayoutVars>
          <dgm:chMax val="0"/>
          <dgm:bulletEnabled val="1"/>
        </dgm:presLayoutVars>
      </dgm:prSet>
      <dgm:spPr/>
    </dgm:pt>
    <dgm:pt modelId="{C10655F4-027A-4953-97C9-F040ED4D48A1}" type="pres">
      <dgm:prSet presAssocID="{2A309CC4-3730-4398-97A6-53D966CF0E95}" presName="nodeRect" presStyleLbl="alignNode1" presStyleIdx="1" presStyleCnt="4">
        <dgm:presLayoutVars>
          <dgm:bulletEnabled val="1"/>
        </dgm:presLayoutVars>
      </dgm:prSet>
      <dgm:spPr/>
    </dgm:pt>
    <dgm:pt modelId="{8AD266E6-385B-4104-AAE0-B7E475CFD21D}" type="pres">
      <dgm:prSet presAssocID="{FF7161D0-4514-4CB2-9AFA-2BD8ACF7E341}" presName="sibTrans" presStyleCnt="0"/>
      <dgm:spPr/>
    </dgm:pt>
    <dgm:pt modelId="{137D1F71-88FF-40C9-9BE3-8AB1CE871FB2}" type="pres">
      <dgm:prSet presAssocID="{7C357389-598A-4121-AF44-33A446F02711}" presName="compositeNode" presStyleCnt="0">
        <dgm:presLayoutVars>
          <dgm:bulletEnabled val="1"/>
        </dgm:presLayoutVars>
      </dgm:prSet>
      <dgm:spPr/>
    </dgm:pt>
    <dgm:pt modelId="{81EBC63E-5060-493A-BE22-E266FF2ACD56}" type="pres">
      <dgm:prSet presAssocID="{7C357389-598A-4121-AF44-33A446F02711}" presName="bgRect" presStyleLbl="alignNode1" presStyleIdx="2" presStyleCnt="4"/>
      <dgm:spPr/>
    </dgm:pt>
    <dgm:pt modelId="{071ECF3F-1934-4B4B-BEB2-FB2DC57804B7}" type="pres">
      <dgm:prSet presAssocID="{471BB5D5-D29C-4E81-B5A3-6BF2A5DF0708}" presName="sibTransNodeRect" presStyleLbl="alignNode1" presStyleIdx="2" presStyleCnt="4">
        <dgm:presLayoutVars>
          <dgm:chMax val="0"/>
          <dgm:bulletEnabled val="1"/>
        </dgm:presLayoutVars>
      </dgm:prSet>
      <dgm:spPr/>
    </dgm:pt>
    <dgm:pt modelId="{802257BF-D65E-43B1-8D68-E8104AED5207}" type="pres">
      <dgm:prSet presAssocID="{7C357389-598A-4121-AF44-33A446F02711}" presName="nodeRect" presStyleLbl="alignNode1" presStyleIdx="2" presStyleCnt="4">
        <dgm:presLayoutVars>
          <dgm:bulletEnabled val="1"/>
        </dgm:presLayoutVars>
      </dgm:prSet>
      <dgm:spPr/>
    </dgm:pt>
    <dgm:pt modelId="{553F1BDC-A7B9-4C8B-A0FD-8136DA37D527}" type="pres">
      <dgm:prSet presAssocID="{471BB5D5-D29C-4E81-B5A3-6BF2A5DF0708}" presName="sibTrans" presStyleCnt="0"/>
      <dgm:spPr/>
    </dgm:pt>
    <dgm:pt modelId="{51B88914-A97A-43EB-AB26-144CA9C3E8A5}" type="pres">
      <dgm:prSet presAssocID="{296523C8-3FFC-42F2-8241-90520D7297A8}" presName="compositeNode" presStyleCnt="0">
        <dgm:presLayoutVars>
          <dgm:bulletEnabled val="1"/>
        </dgm:presLayoutVars>
      </dgm:prSet>
      <dgm:spPr/>
    </dgm:pt>
    <dgm:pt modelId="{2BC6FFD0-B392-425B-8424-BB580A5407D7}" type="pres">
      <dgm:prSet presAssocID="{296523C8-3FFC-42F2-8241-90520D7297A8}" presName="bgRect" presStyleLbl="alignNode1" presStyleIdx="3" presStyleCnt="4"/>
      <dgm:spPr/>
    </dgm:pt>
    <dgm:pt modelId="{4B51672F-2067-4A17-9FE4-B96F868C0879}" type="pres">
      <dgm:prSet presAssocID="{AFF55177-BC6A-48F5-B952-80F72BA36401}" presName="sibTransNodeRect" presStyleLbl="alignNode1" presStyleIdx="3" presStyleCnt="4">
        <dgm:presLayoutVars>
          <dgm:chMax val="0"/>
          <dgm:bulletEnabled val="1"/>
        </dgm:presLayoutVars>
      </dgm:prSet>
      <dgm:spPr/>
    </dgm:pt>
    <dgm:pt modelId="{3D826658-C529-42D6-8ED4-6AE39FB41BF5}" type="pres">
      <dgm:prSet presAssocID="{296523C8-3FFC-42F2-8241-90520D7297A8}" presName="nodeRect" presStyleLbl="alignNode1" presStyleIdx="3" presStyleCnt="4">
        <dgm:presLayoutVars>
          <dgm:bulletEnabled val="1"/>
        </dgm:presLayoutVars>
      </dgm:prSet>
      <dgm:spPr/>
    </dgm:pt>
  </dgm:ptLst>
  <dgm:cxnLst>
    <dgm:cxn modelId="{F9F4D507-9DFF-424D-BA22-07575DDE8322}" srcId="{28E17531-1CD5-40FD-814B-54C0ED549C41}" destId="{694FE18E-759B-4E06-B29E-C739C6BA2851}" srcOrd="0" destOrd="0" parTransId="{D70EB16A-ED6C-4B98-A5DA-D9877089FD98}" sibTransId="{075E5D1E-C540-4147-B198-213C097BEB39}"/>
    <dgm:cxn modelId="{43D25C0F-77F5-478B-A415-15A0EC21F0C6}" type="presOf" srcId="{AFF55177-BC6A-48F5-B952-80F72BA36401}" destId="{4B51672F-2067-4A17-9FE4-B96F868C0879}" srcOrd="0" destOrd="0" presId="urn:microsoft.com/office/officeart/2016/7/layout/LinearBlockProcessNumbered"/>
    <dgm:cxn modelId="{9B2CD533-976F-45E2-ABC2-7E24F3013EB9}" type="presOf" srcId="{7C357389-598A-4121-AF44-33A446F02711}" destId="{81EBC63E-5060-493A-BE22-E266FF2ACD56}" srcOrd="0" destOrd="0" presId="urn:microsoft.com/office/officeart/2016/7/layout/LinearBlockProcessNumbered"/>
    <dgm:cxn modelId="{75E78935-26F1-4FEF-AC5C-334BBB24182E}" type="presOf" srcId="{28E17531-1CD5-40FD-814B-54C0ED549C41}" destId="{3D72F409-ABB3-4B25-81E3-87B707553470}" srcOrd="0" destOrd="0" presId="urn:microsoft.com/office/officeart/2016/7/layout/LinearBlockProcessNumbered"/>
    <dgm:cxn modelId="{A0F1E95D-0483-46CE-9618-BFACD00D573D}" type="presOf" srcId="{2A309CC4-3730-4398-97A6-53D966CF0E95}" destId="{C10655F4-027A-4953-97C9-F040ED4D48A1}" srcOrd="1" destOrd="0" presId="urn:microsoft.com/office/officeart/2016/7/layout/LinearBlockProcessNumbered"/>
    <dgm:cxn modelId="{B4CD1250-AA21-4DF4-8740-2B68D17791C4}" srcId="{28E17531-1CD5-40FD-814B-54C0ED549C41}" destId="{296523C8-3FFC-42F2-8241-90520D7297A8}" srcOrd="3" destOrd="0" parTransId="{BBD0368D-7C2D-41DA-897A-082CE2DF664E}" sibTransId="{AFF55177-BC6A-48F5-B952-80F72BA36401}"/>
    <dgm:cxn modelId="{C99F6F55-C67C-48ED-94DA-180FDA45CC8D}" type="presOf" srcId="{296523C8-3FFC-42F2-8241-90520D7297A8}" destId="{3D826658-C529-42D6-8ED4-6AE39FB41BF5}" srcOrd="1" destOrd="0" presId="urn:microsoft.com/office/officeart/2016/7/layout/LinearBlockProcessNumbered"/>
    <dgm:cxn modelId="{85229787-B147-4E9E-9A3D-872D5FEFF933}" type="presOf" srcId="{471BB5D5-D29C-4E81-B5A3-6BF2A5DF0708}" destId="{071ECF3F-1934-4B4B-BEB2-FB2DC57804B7}" srcOrd="0" destOrd="0" presId="urn:microsoft.com/office/officeart/2016/7/layout/LinearBlockProcessNumbered"/>
    <dgm:cxn modelId="{2F6AB493-9CE1-4BAB-8286-7D4A74C19298}" srcId="{28E17531-1CD5-40FD-814B-54C0ED549C41}" destId="{2A309CC4-3730-4398-97A6-53D966CF0E95}" srcOrd="1" destOrd="0" parTransId="{79C9D214-C398-425F-A8B9-6E5652AB435A}" sibTransId="{FF7161D0-4514-4CB2-9AFA-2BD8ACF7E341}"/>
    <dgm:cxn modelId="{EEA489A7-EF88-4165-851B-0D9EA295A0D0}" type="presOf" srcId="{2A309CC4-3730-4398-97A6-53D966CF0E95}" destId="{A5A74A64-03B8-4579-874A-9E30708A4ED1}" srcOrd="0" destOrd="0" presId="urn:microsoft.com/office/officeart/2016/7/layout/LinearBlockProcessNumbered"/>
    <dgm:cxn modelId="{25BE0BB7-85CC-4354-87A8-082CBB8AD717}" type="presOf" srcId="{075E5D1E-C540-4147-B198-213C097BEB39}" destId="{857392F8-3D53-4902-AA96-A30DAA038E21}" srcOrd="0" destOrd="0" presId="urn:microsoft.com/office/officeart/2016/7/layout/LinearBlockProcessNumbered"/>
    <dgm:cxn modelId="{F0DD79B7-14C4-4774-865E-23EED5FCB665}" srcId="{28E17531-1CD5-40FD-814B-54C0ED549C41}" destId="{7C357389-598A-4121-AF44-33A446F02711}" srcOrd="2" destOrd="0" parTransId="{268DC1F3-91B2-4033-B3AC-DAE35BBE0C67}" sibTransId="{471BB5D5-D29C-4E81-B5A3-6BF2A5DF0708}"/>
    <dgm:cxn modelId="{BA10DBBC-B113-40F1-BA89-885F643C2795}" type="presOf" srcId="{7C357389-598A-4121-AF44-33A446F02711}" destId="{802257BF-D65E-43B1-8D68-E8104AED5207}" srcOrd="1" destOrd="0" presId="urn:microsoft.com/office/officeart/2016/7/layout/LinearBlockProcessNumbered"/>
    <dgm:cxn modelId="{F53B0EC8-C9DE-473A-BA0D-6D2ADE727C36}" type="presOf" srcId="{296523C8-3FFC-42F2-8241-90520D7297A8}" destId="{2BC6FFD0-B392-425B-8424-BB580A5407D7}" srcOrd="0" destOrd="0" presId="urn:microsoft.com/office/officeart/2016/7/layout/LinearBlockProcessNumbered"/>
    <dgm:cxn modelId="{52BB3DCC-A0D1-4624-9B2D-5374237D46F8}" type="presOf" srcId="{694FE18E-759B-4E06-B29E-C739C6BA2851}" destId="{EAC76F8F-08AE-40DF-AE42-DB6A53372D8B}" srcOrd="1" destOrd="0" presId="urn:microsoft.com/office/officeart/2016/7/layout/LinearBlockProcessNumbered"/>
    <dgm:cxn modelId="{188F0DD9-6652-46E7-A34A-E34DB7DAEF34}" type="presOf" srcId="{694FE18E-759B-4E06-B29E-C739C6BA2851}" destId="{B9BBCFF7-8CD5-4E9E-A498-67077DCF62F8}" srcOrd="0" destOrd="0" presId="urn:microsoft.com/office/officeart/2016/7/layout/LinearBlockProcessNumbered"/>
    <dgm:cxn modelId="{839422FC-33EF-4AD9-9F17-C3B337114BFE}" type="presOf" srcId="{FF7161D0-4514-4CB2-9AFA-2BD8ACF7E341}" destId="{9A9EDEE4-4731-4333-A830-24F0510EAFA8}" srcOrd="0" destOrd="0" presId="urn:microsoft.com/office/officeart/2016/7/layout/LinearBlockProcessNumbered"/>
    <dgm:cxn modelId="{6BCD13A6-E95A-46A3-B6DD-44DDFCB62625}" type="presParOf" srcId="{3D72F409-ABB3-4B25-81E3-87B707553470}" destId="{A453441C-A0C1-414C-B599-3387773C989B}" srcOrd="0" destOrd="0" presId="urn:microsoft.com/office/officeart/2016/7/layout/LinearBlockProcessNumbered"/>
    <dgm:cxn modelId="{220E8DBD-501B-40D0-BA49-55A0E0F3250A}" type="presParOf" srcId="{A453441C-A0C1-414C-B599-3387773C989B}" destId="{B9BBCFF7-8CD5-4E9E-A498-67077DCF62F8}" srcOrd="0" destOrd="0" presId="urn:microsoft.com/office/officeart/2016/7/layout/LinearBlockProcessNumbered"/>
    <dgm:cxn modelId="{732B8B51-AC2A-4D7D-81E8-C20A3EDD89F1}" type="presParOf" srcId="{A453441C-A0C1-414C-B599-3387773C989B}" destId="{857392F8-3D53-4902-AA96-A30DAA038E21}" srcOrd="1" destOrd="0" presId="urn:microsoft.com/office/officeart/2016/7/layout/LinearBlockProcessNumbered"/>
    <dgm:cxn modelId="{D3ECE656-584F-44B7-936B-0D90C771C6A9}" type="presParOf" srcId="{A453441C-A0C1-414C-B599-3387773C989B}" destId="{EAC76F8F-08AE-40DF-AE42-DB6A53372D8B}" srcOrd="2" destOrd="0" presId="urn:microsoft.com/office/officeart/2016/7/layout/LinearBlockProcessNumbered"/>
    <dgm:cxn modelId="{A898C4D0-B5A5-4ABC-A754-D1CB04859CE8}" type="presParOf" srcId="{3D72F409-ABB3-4B25-81E3-87B707553470}" destId="{EDF53D14-67FE-4914-BC44-6F72C8A076D5}" srcOrd="1" destOrd="0" presId="urn:microsoft.com/office/officeart/2016/7/layout/LinearBlockProcessNumbered"/>
    <dgm:cxn modelId="{7943F99A-12AA-4206-8C0F-E82203773A00}" type="presParOf" srcId="{3D72F409-ABB3-4B25-81E3-87B707553470}" destId="{6185885E-D04D-451D-AEFC-5DD257D38D37}" srcOrd="2" destOrd="0" presId="urn:microsoft.com/office/officeart/2016/7/layout/LinearBlockProcessNumbered"/>
    <dgm:cxn modelId="{0BFD787B-37F1-4E69-AD51-994976AB96EA}" type="presParOf" srcId="{6185885E-D04D-451D-AEFC-5DD257D38D37}" destId="{A5A74A64-03B8-4579-874A-9E30708A4ED1}" srcOrd="0" destOrd="0" presId="urn:microsoft.com/office/officeart/2016/7/layout/LinearBlockProcessNumbered"/>
    <dgm:cxn modelId="{F6C49030-34C6-471E-8AE2-BBAF8E2E715C}" type="presParOf" srcId="{6185885E-D04D-451D-AEFC-5DD257D38D37}" destId="{9A9EDEE4-4731-4333-A830-24F0510EAFA8}" srcOrd="1" destOrd="0" presId="urn:microsoft.com/office/officeart/2016/7/layout/LinearBlockProcessNumbered"/>
    <dgm:cxn modelId="{20A20BFA-8F04-4F67-9557-B03E2ABB3A29}" type="presParOf" srcId="{6185885E-D04D-451D-AEFC-5DD257D38D37}" destId="{C10655F4-027A-4953-97C9-F040ED4D48A1}" srcOrd="2" destOrd="0" presId="urn:microsoft.com/office/officeart/2016/7/layout/LinearBlockProcessNumbered"/>
    <dgm:cxn modelId="{1CB24E86-3506-4FA9-A0DD-8A9D7D8C72C6}" type="presParOf" srcId="{3D72F409-ABB3-4B25-81E3-87B707553470}" destId="{8AD266E6-385B-4104-AAE0-B7E475CFD21D}" srcOrd="3" destOrd="0" presId="urn:microsoft.com/office/officeart/2016/7/layout/LinearBlockProcessNumbered"/>
    <dgm:cxn modelId="{53EEF612-FE08-4408-BD9B-9205E80EA8C8}" type="presParOf" srcId="{3D72F409-ABB3-4B25-81E3-87B707553470}" destId="{137D1F71-88FF-40C9-9BE3-8AB1CE871FB2}" srcOrd="4" destOrd="0" presId="urn:microsoft.com/office/officeart/2016/7/layout/LinearBlockProcessNumbered"/>
    <dgm:cxn modelId="{1ADCBC13-777D-46F6-ACB1-B80DBBCC0A8C}" type="presParOf" srcId="{137D1F71-88FF-40C9-9BE3-8AB1CE871FB2}" destId="{81EBC63E-5060-493A-BE22-E266FF2ACD56}" srcOrd="0" destOrd="0" presId="urn:microsoft.com/office/officeart/2016/7/layout/LinearBlockProcessNumbered"/>
    <dgm:cxn modelId="{5D698827-4E8A-4F89-9827-2CA453D69216}" type="presParOf" srcId="{137D1F71-88FF-40C9-9BE3-8AB1CE871FB2}" destId="{071ECF3F-1934-4B4B-BEB2-FB2DC57804B7}" srcOrd="1" destOrd="0" presId="urn:microsoft.com/office/officeart/2016/7/layout/LinearBlockProcessNumbered"/>
    <dgm:cxn modelId="{9A5DF18E-9F76-4458-B2F5-54A99B05DBBA}" type="presParOf" srcId="{137D1F71-88FF-40C9-9BE3-8AB1CE871FB2}" destId="{802257BF-D65E-43B1-8D68-E8104AED5207}" srcOrd="2" destOrd="0" presId="urn:microsoft.com/office/officeart/2016/7/layout/LinearBlockProcessNumbered"/>
    <dgm:cxn modelId="{CF506530-0160-4C75-976D-D9D9FA8036DD}" type="presParOf" srcId="{3D72F409-ABB3-4B25-81E3-87B707553470}" destId="{553F1BDC-A7B9-4C8B-A0FD-8136DA37D527}" srcOrd="5" destOrd="0" presId="urn:microsoft.com/office/officeart/2016/7/layout/LinearBlockProcessNumbered"/>
    <dgm:cxn modelId="{F49C7E07-A703-4164-B369-2F697C1B06E5}" type="presParOf" srcId="{3D72F409-ABB3-4B25-81E3-87B707553470}" destId="{51B88914-A97A-43EB-AB26-144CA9C3E8A5}" srcOrd="6" destOrd="0" presId="urn:microsoft.com/office/officeart/2016/7/layout/LinearBlockProcessNumbered"/>
    <dgm:cxn modelId="{78FD28FF-8F22-4F1A-97A0-7703392B87D3}" type="presParOf" srcId="{51B88914-A97A-43EB-AB26-144CA9C3E8A5}" destId="{2BC6FFD0-B392-425B-8424-BB580A5407D7}" srcOrd="0" destOrd="0" presId="urn:microsoft.com/office/officeart/2016/7/layout/LinearBlockProcessNumbered"/>
    <dgm:cxn modelId="{EEDB6E30-A51E-4891-9DDF-982128EA7BF6}" type="presParOf" srcId="{51B88914-A97A-43EB-AB26-144CA9C3E8A5}" destId="{4B51672F-2067-4A17-9FE4-B96F868C0879}" srcOrd="1" destOrd="0" presId="urn:microsoft.com/office/officeart/2016/7/layout/LinearBlockProcessNumbered"/>
    <dgm:cxn modelId="{54100D7D-35FF-4980-BB1B-290D4921687E}" type="presParOf" srcId="{51B88914-A97A-43EB-AB26-144CA9C3E8A5}" destId="{3D826658-C529-42D6-8ED4-6AE39FB41BF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2D595C-31A8-4818-9A98-303E389AE2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608643-C011-448E-A5A1-2FE934F374AA}">
      <dgm:prSet/>
      <dgm:spPr/>
      <dgm:t>
        <a:bodyPr/>
        <a:lstStyle/>
        <a:p>
          <a:pPr>
            <a:defRPr cap="all"/>
          </a:pPr>
          <a:r>
            <a:rPr lang="en-US"/>
            <a:t>Weak UI design by developer</a:t>
          </a:r>
        </a:p>
      </dgm:t>
    </dgm:pt>
    <dgm:pt modelId="{F0CEACC1-4FF7-4008-9B77-53927FEAEFB0}" type="parTrans" cxnId="{72ED36BC-FBBA-4A70-9638-F21188D323A8}">
      <dgm:prSet/>
      <dgm:spPr/>
      <dgm:t>
        <a:bodyPr/>
        <a:lstStyle/>
        <a:p>
          <a:endParaRPr lang="en-US"/>
        </a:p>
      </dgm:t>
    </dgm:pt>
    <dgm:pt modelId="{61D73E02-A20D-4B45-8F99-472E3E10457F}" type="sibTrans" cxnId="{72ED36BC-FBBA-4A70-9638-F21188D323A8}">
      <dgm:prSet/>
      <dgm:spPr/>
      <dgm:t>
        <a:bodyPr/>
        <a:lstStyle/>
        <a:p>
          <a:endParaRPr lang="en-US"/>
        </a:p>
      </dgm:t>
    </dgm:pt>
    <dgm:pt modelId="{1911A332-8A4C-4E9D-A3D4-9C6F662A39CF}">
      <dgm:prSet/>
      <dgm:spPr/>
      <dgm:t>
        <a:bodyPr/>
        <a:lstStyle/>
        <a:p>
          <a:pPr>
            <a:defRPr cap="all"/>
          </a:pPr>
          <a:r>
            <a:rPr lang="en-US"/>
            <a:t>The system are not fully complete functional.</a:t>
          </a:r>
        </a:p>
      </dgm:t>
    </dgm:pt>
    <dgm:pt modelId="{6625CE5D-63EE-410F-B4C5-AC6A03C77973}" type="parTrans" cxnId="{146B97CD-778E-438B-AE69-ACEFBD998510}">
      <dgm:prSet/>
      <dgm:spPr/>
      <dgm:t>
        <a:bodyPr/>
        <a:lstStyle/>
        <a:p>
          <a:endParaRPr lang="en-US"/>
        </a:p>
      </dgm:t>
    </dgm:pt>
    <dgm:pt modelId="{F796E683-1530-4287-9469-5379F2CADC06}" type="sibTrans" cxnId="{146B97CD-778E-438B-AE69-ACEFBD998510}">
      <dgm:prSet/>
      <dgm:spPr/>
      <dgm:t>
        <a:bodyPr/>
        <a:lstStyle/>
        <a:p>
          <a:endParaRPr lang="en-US"/>
        </a:p>
      </dgm:t>
    </dgm:pt>
    <dgm:pt modelId="{CA9AC96A-9230-4851-A795-5B10302731D7}">
      <dgm:prSet/>
      <dgm:spPr/>
      <dgm:t>
        <a:bodyPr/>
        <a:lstStyle/>
        <a:p>
          <a:pPr>
            <a:defRPr cap="all"/>
          </a:pPr>
          <a:r>
            <a:rPr lang="en-US"/>
            <a:t>There still have the flaw of the system.</a:t>
          </a:r>
        </a:p>
      </dgm:t>
    </dgm:pt>
    <dgm:pt modelId="{DDE42692-9137-451D-A6FD-8DB714568081}" type="parTrans" cxnId="{899C37E0-C62A-4A45-BA51-986974B211FC}">
      <dgm:prSet/>
      <dgm:spPr/>
      <dgm:t>
        <a:bodyPr/>
        <a:lstStyle/>
        <a:p>
          <a:endParaRPr lang="en-US"/>
        </a:p>
      </dgm:t>
    </dgm:pt>
    <dgm:pt modelId="{5153EB6B-16CD-496C-AAD8-4DEDBF1020CD}" type="sibTrans" cxnId="{899C37E0-C62A-4A45-BA51-986974B211FC}">
      <dgm:prSet/>
      <dgm:spPr/>
      <dgm:t>
        <a:bodyPr/>
        <a:lstStyle/>
        <a:p>
          <a:endParaRPr lang="en-US"/>
        </a:p>
      </dgm:t>
    </dgm:pt>
    <dgm:pt modelId="{198B07B0-B03B-48C7-9A24-F748B0B9ACAE}" type="pres">
      <dgm:prSet presAssocID="{072D595C-31A8-4818-9A98-303E389AE2C4}" presName="root" presStyleCnt="0">
        <dgm:presLayoutVars>
          <dgm:dir/>
          <dgm:resizeHandles val="exact"/>
        </dgm:presLayoutVars>
      </dgm:prSet>
      <dgm:spPr/>
    </dgm:pt>
    <dgm:pt modelId="{0F63C8FE-BFA2-43D1-BF02-E06B52A0E5E0}" type="pres">
      <dgm:prSet presAssocID="{11608643-C011-448E-A5A1-2FE934F374AA}" presName="compNode" presStyleCnt="0"/>
      <dgm:spPr/>
    </dgm:pt>
    <dgm:pt modelId="{79626ACA-4126-430C-81AD-DFAC99293603}" type="pres">
      <dgm:prSet presAssocID="{11608643-C011-448E-A5A1-2FE934F374AA}" presName="iconBgRect" presStyleLbl="bgShp" presStyleIdx="0" presStyleCnt="3"/>
      <dgm:spPr/>
    </dgm:pt>
    <dgm:pt modelId="{8B407471-75DF-424F-B7FC-90E0DA16038D}" type="pres">
      <dgm:prSet presAssocID="{11608643-C011-448E-A5A1-2FE934F374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BAD50AD-C3AF-44B5-BD4B-D8247B8C3AD9}" type="pres">
      <dgm:prSet presAssocID="{11608643-C011-448E-A5A1-2FE934F374AA}" presName="spaceRect" presStyleCnt="0"/>
      <dgm:spPr/>
    </dgm:pt>
    <dgm:pt modelId="{DB432237-5E51-4E67-A20C-961D7E0D9FA2}" type="pres">
      <dgm:prSet presAssocID="{11608643-C011-448E-A5A1-2FE934F374AA}" presName="textRect" presStyleLbl="revTx" presStyleIdx="0" presStyleCnt="3">
        <dgm:presLayoutVars>
          <dgm:chMax val="1"/>
          <dgm:chPref val="1"/>
        </dgm:presLayoutVars>
      </dgm:prSet>
      <dgm:spPr/>
    </dgm:pt>
    <dgm:pt modelId="{02FDB1A3-990C-46D2-97E8-6976B16143EC}" type="pres">
      <dgm:prSet presAssocID="{61D73E02-A20D-4B45-8F99-472E3E10457F}" presName="sibTrans" presStyleCnt="0"/>
      <dgm:spPr/>
    </dgm:pt>
    <dgm:pt modelId="{0A89ACB1-A70D-4377-9D4E-7C93A8F4B67F}" type="pres">
      <dgm:prSet presAssocID="{1911A332-8A4C-4E9D-A3D4-9C6F662A39CF}" presName="compNode" presStyleCnt="0"/>
      <dgm:spPr/>
    </dgm:pt>
    <dgm:pt modelId="{D6C6A715-388E-4EEC-BD8B-D0F968CCD8E2}" type="pres">
      <dgm:prSet presAssocID="{1911A332-8A4C-4E9D-A3D4-9C6F662A39CF}" presName="iconBgRect" presStyleLbl="bgShp" presStyleIdx="1" presStyleCnt="3"/>
      <dgm:spPr/>
    </dgm:pt>
    <dgm:pt modelId="{D9E3F512-40D9-48F8-8A8B-2E0BFA01F71C}" type="pres">
      <dgm:prSet presAssocID="{1911A332-8A4C-4E9D-A3D4-9C6F662A39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E761DAC-B64A-4F53-A3E3-62676F685C1E}" type="pres">
      <dgm:prSet presAssocID="{1911A332-8A4C-4E9D-A3D4-9C6F662A39CF}" presName="spaceRect" presStyleCnt="0"/>
      <dgm:spPr/>
    </dgm:pt>
    <dgm:pt modelId="{17697D67-2715-4876-BCB6-525DD6061517}" type="pres">
      <dgm:prSet presAssocID="{1911A332-8A4C-4E9D-A3D4-9C6F662A39CF}" presName="textRect" presStyleLbl="revTx" presStyleIdx="1" presStyleCnt="3">
        <dgm:presLayoutVars>
          <dgm:chMax val="1"/>
          <dgm:chPref val="1"/>
        </dgm:presLayoutVars>
      </dgm:prSet>
      <dgm:spPr/>
    </dgm:pt>
    <dgm:pt modelId="{EE49612E-956C-4F52-A8A5-50C98DADEFBF}" type="pres">
      <dgm:prSet presAssocID="{F796E683-1530-4287-9469-5379F2CADC06}" presName="sibTrans" presStyleCnt="0"/>
      <dgm:spPr/>
    </dgm:pt>
    <dgm:pt modelId="{97E3F6C1-F883-4C9B-B83D-036CF8B782D5}" type="pres">
      <dgm:prSet presAssocID="{CA9AC96A-9230-4851-A795-5B10302731D7}" presName="compNode" presStyleCnt="0"/>
      <dgm:spPr/>
    </dgm:pt>
    <dgm:pt modelId="{33326ACC-6084-4577-BBB9-B78E8887A190}" type="pres">
      <dgm:prSet presAssocID="{CA9AC96A-9230-4851-A795-5B10302731D7}" presName="iconBgRect" presStyleLbl="bgShp" presStyleIdx="2" presStyleCnt="3"/>
      <dgm:spPr/>
    </dgm:pt>
    <dgm:pt modelId="{4B616CD4-F64F-4923-99EA-AF9CED384ADC}" type="pres">
      <dgm:prSet presAssocID="{CA9AC96A-9230-4851-A795-5B10302731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26EEE9AE-D021-4799-86C7-4BC52C56122A}" type="pres">
      <dgm:prSet presAssocID="{CA9AC96A-9230-4851-A795-5B10302731D7}" presName="spaceRect" presStyleCnt="0"/>
      <dgm:spPr/>
    </dgm:pt>
    <dgm:pt modelId="{E1C21533-8B96-4C1F-9ADA-88B312537259}" type="pres">
      <dgm:prSet presAssocID="{CA9AC96A-9230-4851-A795-5B10302731D7}" presName="textRect" presStyleLbl="revTx" presStyleIdx="2" presStyleCnt="3">
        <dgm:presLayoutVars>
          <dgm:chMax val="1"/>
          <dgm:chPref val="1"/>
        </dgm:presLayoutVars>
      </dgm:prSet>
      <dgm:spPr/>
    </dgm:pt>
  </dgm:ptLst>
  <dgm:cxnLst>
    <dgm:cxn modelId="{8100DE52-22A2-4F68-8124-EB24848F52DD}" type="presOf" srcId="{CA9AC96A-9230-4851-A795-5B10302731D7}" destId="{E1C21533-8B96-4C1F-9ADA-88B312537259}" srcOrd="0" destOrd="0" presId="urn:microsoft.com/office/officeart/2018/5/layout/IconCircleLabelList"/>
    <dgm:cxn modelId="{72ED36BC-FBBA-4A70-9638-F21188D323A8}" srcId="{072D595C-31A8-4818-9A98-303E389AE2C4}" destId="{11608643-C011-448E-A5A1-2FE934F374AA}" srcOrd="0" destOrd="0" parTransId="{F0CEACC1-4FF7-4008-9B77-53927FEAEFB0}" sibTransId="{61D73E02-A20D-4B45-8F99-472E3E10457F}"/>
    <dgm:cxn modelId="{146B97CD-778E-438B-AE69-ACEFBD998510}" srcId="{072D595C-31A8-4818-9A98-303E389AE2C4}" destId="{1911A332-8A4C-4E9D-A3D4-9C6F662A39CF}" srcOrd="1" destOrd="0" parTransId="{6625CE5D-63EE-410F-B4C5-AC6A03C77973}" sibTransId="{F796E683-1530-4287-9469-5379F2CADC06}"/>
    <dgm:cxn modelId="{1E8080CF-DA16-4701-845D-990CFCAC4218}" type="presOf" srcId="{1911A332-8A4C-4E9D-A3D4-9C6F662A39CF}" destId="{17697D67-2715-4876-BCB6-525DD6061517}" srcOrd="0" destOrd="0" presId="urn:microsoft.com/office/officeart/2018/5/layout/IconCircleLabelList"/>
    <dgm:cxn modelId="{899C37E0-C62A-4A45-BA51-986974B211FC}" srcId="{072D595C-31A8-4818-9A98-303E389AE2C4}" destId="{CA9AC96A-9230-4851-A795-5B10302731D7}" srcOrd="2" destOrd="0" parTransId="{DDE42692-9137-451D-A6FD-8DB714568081}" sibTransId="{5153EB6B-16CD-496C-AAD8-4DEDBF1020CD}"/>
    <dgm:cxn modelId="{E4DCE0F3-144A-415A-A858-5F07F037ADB0}" type="presOf" srcId="{072D595C-31A8-4818-9A98-303E389AE2C4}" destId="{198B07B0-B03B-48C7-9A24-F748B0B9ACAE}" srcOrd="0" destOrd="0" presId="urn:microsoft.com/office/officeart/2018/5/layout/IconCircleLabelList"/>
    <dgm:cxn modelId="{6FA20CF4-C765-454F-856C-D2800AD6C9CA}" type="presOf" srcId="{11608643-C011-448E-A5A1-2FE934F374AA}" destId="{DB432237-5E51-4E67-A20C-961D7E0D9FA2}" srcOrd="0" destOrd="0" presId="urn:microsoft.com/office/officeart/2018/5/layout/IconCircleLabelList"/>
    <dgm:cxn modelId="{D0E72EAE-550F-473C-913C-0D0AA2D29551}" type="presParOf" srcId="{198B07B0-B03B-48C7-9A24-F748B0B9ACAE}" destId="{0F63C8FE-BFA2-43D1-BF02-E06B52A0E5E0}" srcOrd="0" destOrd="0" presId="urn:microsoft.com/office/officeart/2018/5/layout/IconCircleLabelList"/>
    <dgm:cxn modelId="{42BD9A68-F823-4711-988B-979A3B3416D3}" type="presParOf" srcId="{0F63C8FE-BFA2-43D1-BF02-E06B52A0E5E0}" destId="{79626ACA-4126-430C-81AD-DFAC99293603}" srcOrd="0" destOrd="0" presId="urn:microsoft.com/office/officeart/2018/5/layout/IconCircleLabelList"/>
    <dgm:cxn modelId="{4101081C-A26B-4D5C-8C19-A40B825D300D}" type="presParOf" srcId="{0F63C8FE-BFA2-43D1-BF02-E06B52A0E5E0}" destId="{8B407471-75DF-424F-B7FC-90E0DA16038D}" srcOrd="1" destOrd="0" presId="urn:microsoft.com/office/officeart/2018/5/layout/IconCircleLabelList"/>
    <dgm:cxn modelId="{DEC88732-9CC9-4CF1-B759-A51CBDEC2373}" type="presParOf" srcId="{0F63C8FE-BFA2-43D1-BF02-E06B52A0E5E0}" destId="{6BAD50AD-C3AF-44B5-BD4B-D8247B8C3AD9}" srcOrd="2" destOrd="0" presId="urn:microsoft.com/office/officeart/2018/5/layout/IconCircleLabelList"/>
    <dgm:cxn modelId="{D7B6EEB8-7BEA-40D6-8590-6BFD79661085}" type="presParOf" srcId="{0F63C8FE-BFA2-43D1-BF02-E06B52A0E5E0}" destId="{DB432237-5E51-4E67-A20C-961D7E0D9FA2}" srcOrd="3" destOrd="0" presId="urn:microsoft.com/office/officeart/2018/5/layout/IconCircleLabelList"/>
    <dgm:cxn modelId="{BA05B8AB-A097-4EC4-B305-65920EED1889}" type="presParOf" srcId="{198B07B0-B03B-48C7-9A24-F748B0B9ACAE}" destId="{02FDB1A3-990C-46D2-97E8-6976B16143EC}" srcOrd="1" destOrd="0" presId="urn:microsoft.com/office/officeart/2018/5/layout/IconCircleLabelList"/>
    <dgm:cxn modelId="{0BBB7EE9-1177-424F-8E7F-4462ACEE8F21}" type="presParOf" srcId="{198B07B0-B03B-48C7-9A24-F748B0B9ACAE}" destId="{0A89ACB1-A70D-4377-9D4E-7C93A8F4B67F}" srcOrd="2" destOrd="0" presId="urn:microsoft.com/office/officeart/2018/5/layout/IconCircleLabelList"/>
    <dgm:cxn modelId="{B8AB6A59-A3C7-4F29-8EF6-BF1E2439933B}" type="presParOf" srcId="{0A89ACB1-A70D-4377-9D4E-7C93A8F4B67F}" destId="{D6C6A715-388E-4EEC-BD8B-D0F968CCD8E2}" srcOrd="0" destOrd="0" presId="urn:microsoft.com/office/officeart/2018/5/layout/IconCircleLabelList"/>
    <dgm:cxn modelId="{0F06CEA7-D51C-4356-BC26-1B91F5BD14D4}" type="presParOf" srcId="{0A89ACB1-A70D-4377-9D4E-7C93A8F4B67F}" destId="{D9E3F512-40D9-48F8-8A8B-2E0BFA01F71C}" srcOrd="1" destOrd="0" presId="urn:microsoft.com/office/officeart/2018/5/layout/IconCircleLabelList"/>
    <dgm:cxn modelId="{5108C8BF-0E6F-4346-BF09-2E2AE3127F0D}" type="presParOf" srcId="{0A89ACB1-A70D-4377-9D4E-7C93A8F4B67F}" destId="{CE761DAC-B64A-4F53-A3E3-62676F685C1E}" srcOrd="2" destOrd="0" presId="urn:microsoft.com/office/officeart/2018/5/layout/IconCircleLabelList"/>
    <dgm:cxn modelId="{8631FFAF-802D-40EA-BA65-9238A67BB70F}" type="presParOf" srcId="{0A89ACB1-A70D-4377-9D4E-7C93A8F4B67F}" destId="{17697D67-2715-4876-BCB6-525DD6061517}" srcOrd="3" destOrd="0" presId="urn:microsoft.com/office/officeart/2018/5/layout/IconCircleLabelList"/>
    <dgm:cxn modelId="{11007DF0-7AE5-4E6D-96B0-D439DD06BA2F}" type="presParOf" srcId="{198B07B0-B03B-48C7-9A24-F748B0B9ACAE}" destId="{EE49612E-956C-4F52-A8A5-50C98DADEFBF}" srcOrd="3" destOrd="0" presId="urn:microsoft.com/office/officeart/2018/5/layout/IconCircleLabelList"/>
    <dgm:cxn modelId="{A04618D5-87ED-4F6F-BC2F-8ED67E887989}" type="presParOf" srcId="{198B07B0-B03B-48C7-9A24-F748B0B9ACAE}" destId="{97E3F6C1-F883-4C9B-B83D-036CF8B782D5}" srcOrd="4" destOrd="0" presId="urn:microsoft.com/office/officeart/2018/5/layout/IconCircleLabelList"/>
    <dgm:cxn modelId="{3EE5E5BA-31FC-4C3E-A063-778FEBCC29B5}" type="presParOf" srcId="{97E3F6C1-F883-4C9B-B83D-036CF8B782D5}" destId="{33326ACC-6084-4577-BBB9-B78E8887A190}" srcOrd="0" destOrd="0" presId="urn:microsoft.com/office/officeart/2018/5/layout/IconCircleLabelList"/>
    <dgm:cxn modelId="{5207ACCD-28E2-4FDC-9DCC-EEE424899EB9}" type="presParOf" srcId="{97E3F6C1-F883-4C9B-B83D-036CF8B782D5}" destId="{4B616CD4-F64F-4923-99EA-AF9CED384ADC}" srcOrd="1" destOrd="0" presId="urn:microsoft.com/office/officeart/2018/5/layout/IconCircleLabelList"/>
    <dgm:cxn modelId="{14FC8492-8995-4CA6-93EC-3FD17ECFF272}" type="presParOf" srcId="{97E3F6C1-F883-4C9B-B83D-036CF8B782D5}" destId="{26EEE9AE-D021-4799-86C7-4BC52C56122A}" srcOrd="2" destOrd="0" presId="urn:microsoft.com/office/officeart/2018/5/layout/IconCircleLabelList"/>
    <dgm:cxn modelId="{CE87848C-58F7-4A42-8BEC-54EEE2EF8C16}" type="presParOf" srcId="{97E3F6C1-F883-4C9B-B83D-036CF8B782D5}" destId="{E1C21533-8B96-4C1F-9ADA-88B3125372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7B44B-8835-4D11-926C-963A6C06D3E5}">
      <dsp:nvSpPr>
        <dsp:cNvPr id="0" name=""/>
        <dsp:cNvSpPr/>
      </dsp:nvSpPr>
      <dsp:spPr>
        <a:xfrm>
          <a:off x="2035138" y="16719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4E1219-3959-4F79-AD78-EE41A51C9CB0}">
      <dsp:nvSpPr>
        <dsp:cNvPr id="0" name=""/>
        <dsp:cNvSpPr/>
      </dsp:nvSpPr>
      <dsp:spPr>
        <a:xfrm>
          <a:off x="847138" y="258149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Online Canopy Booking for Jalin Canopy Enterprise</a:t>
          </a:r>
        </a:p>
      </dsp:txBody>
      <dsp:txXfrm>
        <a:off x="847138" y="2581497"/>
        <a:ext cx="4320000" cy="720000"/>
      </dsp:txXfrm>
    </dsp:sp>
    <dsp:sp modelId="{35057C6A-6FCA-498F-A3C9-34EDD473BBA6}">
      <dsp:nvSpPr>
        <dsp:cNvPr id="0" name=""/>
        <dsp:cNvSpPr/>
      </dsp:nvSpPr>
      <dsp:spPr>
        <a:xfrm>
          <a:off x="7111138" y="16719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9B0C56-E53F-467F-B8D3-B712F2616CAC}">
      <dsp:nvSpPr>
        <dsp:cNvPr id="0" name=""/>
        <dsp:cNvSpPr/>
      </dsp:nvSpPr>
      <dsp:spPr>
        <a:xfrm>
          <a:off x="5923138" y="258149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P.A.L Pet Adoption Listing System</a:t>
          </a:r>
        </a:p>
      </dsp:txBody>
      <dsp:txXfrm>
        <a:off x="5923138" y="2581497"/>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D622B-5A26-4A36-BEF6-948ACA3C0D6A}">
      <dsp:nvSpPr>
        <dsp:cNvPr id="0" name=""/>
        <dsp:cNvSpPr/>
      </dsp:nvSpPr>
      <dsp:spPr>
        <a:xfrm>
          <a:off x="1197707" y="98089"/>
          <a:ext cx="1359564" cy="135956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41DB3-9059-466D-8E66-98A3305B41D9}">
      <dsp:nvSpPr>
        <dsp:cNvPr id="0" name=""/>
        <dsp:cNvSpPr/>
      </dsp:nvSpPr>
      <dsp:spPr>
        <a:xfrm>
          <a:off x="1487450" y="387832"/>
          <a:ext cx="780078" cy="780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4C0BA-E365-44C8-A403-08DBB4BF2ADB}">
      <dsp:nvSpPr>
        <dsp:cNvPr id="0" name=""/>
        <dsp:cNvSpPr/>
      </dsp:nvSpPr>
      <dsp:spPr>
        <a:xfrm>
          <a:off x="763092" y="1881125"/>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An online listing for pet owners and pet finders to adopt a pet. </a:t>
          </a:r>
        </a:p>
      </dsp:txBody>
      <dsp:txXfrm>
        <a:off x="763092" y="1881125"/>
        <a:ext cx="2228795" cy="720000"/>
      </dsp:txXfrm>
    </dsp:sp>
    <dsp:sp modelId="{0E1F6CED-A3E5-4E73-BDD6-EB588EF87102}">
      <dsp:nvSpPr>
        <dsp:cNvPr id="0" name=""/>
        <dsp:cNvSpPr/>
      </dsp:nvSpPr>
      <dsp:spPr>
        <a:xfrm>
          <a:off x="3816541" y="98089"/>
          <a:ext cx="1359564" cy="135956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51A4A-E0B7-40F6-A6FB-3E0C60C8B56D}">
      <dsp:nvSpPr>
        <dsp:cNvPr id="0" name=""/>
        <dsp:cNvSpPr/>
      </dsp:nvSpPr>
      <dsp:spPr>
        <a:xfrm>
          <a:off x="4106284" y="387832"/>
          <a:ext cx="780078" cy="780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21909D-3D11-4FFF-96C5-7BD326349178}">
      <dsp:nvSpPr>
        <dsp:cNvPr id="0" name=""/>
        <dsp:cNvSpPr/>
      </dsp:nvSpPr>
      <dsp:spPr>
        <a:xfrm>
          <a:off x="3381926" y="1881125"/>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Provide databases of pet listings. </a:t>
          </a:r>
        </a:p>
      </dsp:txBody>
      <dsp:txXfrm>
        <a:off x="3381926" y="1881125"/>
        <a:ext cx="2228795" cy="720000"/>
      </dsp:txXfrm>
    </dsp:sp>
    <dsp:sp modelId="{B4605A2C-ACD0-4B0E-91DD-70386E40236D}">
      <dsp:nvSpPr>
        <dsp:cNvPr id="0" name=""/>
        <dsp:cNvSpPr/>
      </dsp:nvSpPr>
      <dsp:spPr>
        <a:xfrm>
          <a:off x="1197707" y="3158324"/>
          <a:ext cx="1359564" cy="135956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5FD28-1479-4186-BF59-910DE022E59B}">
      <dsp:nvSpPr>
        <dsp:cNvPr id="0" name=""/>
        <dsp:cNvSpPr/>
      </dsp:nvSpPr>
      <dsp:spPr>
        <a:xfrm>
          <a:off x="1487450" y="3448067"/>
          <a:ext cx="780078" cy="780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B73CDF-1F3B-48F4-A25C-718DB50DA14E}">
      <dsp:nvSpPr>
        <dsp:cNvPr id="0" name=""/>
        <dsp:cNvSpPr/>
      </dsp:nvSpPr>
      <dsp:spPr>
        <a:xfrm>
          <a:off x="763092" y="4941360"/>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Automate process of adoption	</a:t>
          </a:r>
        </a:p>
      </dsp:txBody>
      <dsp:txXfrm>
        <a:off x="763092" y="4941360"/>
        <a:ext cx="2228795" cy="720000"/>
      </dsp:txXfrm>
    </dsp:sp>
    <dsp:sp modelId="{48568512-F828-4707-BA21-4C33EDC98564}">
      <dsp:nvSpPr>
        <dsp:cNvPr id="0" name=""/>
        <dsp:cNvSpPr/>
      </dsp:nvSpPr>
      <dsp:spPr>
        <a:xfrm>
          <a:off x="3816541" y="3158324"/>
          <a:ext cx="1359564" cy="135956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6E850-D455-42BB-8A66-2AC05C24FDE1}">
      <dsp:nvSpPr>
        <dsp:cNvPr id="0" name=""/>
        <dsp:cNvSpPr/>
      </dsp:nvSpPr>
      <dsp:spPr>
        <a:xfrm>
          <a:off x="4106284" y="3448067"/>
          <a:ext cx="780078" cy="780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AD225E-CB0C-4F7A-B491-45588032E428}">
      <dsp:nvSpPr>
        <dsp:cNvPr id="0" name=""/>
        <dsp:cNvSpPr/>
      </dsp:nvSpPr>
      <dsp:spPr>
        <a:xfrm>
          <a:off x="3381926" y="4941360"/>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Make it available for computers and Android devices.</a:t>
          </a:r>
        </a:p>
      </dsp:txBody>
      <dsp:txXfrm>
        <a:off x="3381926" y="4941360"/>
        <a:ext cx="222879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A32D5-233F-45C1-B2FC-12370895DACA}">
      <dsp:nvSpPr>
        <dsp:cNvPr id="0" name=""/>
        <dsp:cNvSpPr/>
      </dsp:nvSpPr>
      <dsp:spPr>
        <a:xfrm>
          <a:off x="497" y="1669696"/>
          <a:ext cx="2016714" cy="24200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755650">
            <a:lnSpc>
              <a:spcPct val="90000"/>
            </a:lnSpc>
            <a:spcBef>
              <a:spcPct val="0"/>
            </a:spcBef>
            <a:spcAft>
              <a:spcPct val="35000"/>
            </a:spcAft>
            <a:buNone/>
          </a:pPr>
          <a:r>
            <a:rPr lang="en-US" sz="1700" kern="1200"/>
            <a:t>Pet owner and pet adopter can message each other easily</a:t>
          </a:r>
        </a:p>
      </dsp:txBody>
      <dsp:txXfrm>
        <a:off x="497" y="2637719"/>
        <a:ext cx="2016714" cy="1452034"/>
      </dsp:txXfrm>
    </dsp:sp>
    <dsp:sp modelId="{183C0E34-33D5-4C8D-9792-549C5B8470B5}">
      <dsp:nvSpPr>
        <dsp:cNvPr id="0" name=""/>
        <dsp:cNvSpPr/>
      </dsp:nvSpPr>
      <dsp:spPr>
        <a:xfrm>
          <a:off x="497"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44700">
            <a:lnSpc>
              <a:spcPct val="90000"/>
            </a:lnSpc>
            <a:spcBef>
              <a:spcPct val="0"/>
            </a:spcBef>
            <a:spcAft>
              <a:spcPct val="35000"/>
            </a:spcAft>
            <a:buNone/>
          </a:pPr>
          <a:r>
            <a:rPr lang="en-US" sz="4600" kern="1200"/>
            <a:t>01</a:t>
          </a:r>
        </a:p>
      </dsp:txBody>
      <dsp:txXfrm>
        <a:off x="497" y="1669696"/>
        <a:ext cx="2016714" cy="968023"/>
      </dsp:txXfrm>
    </dsp:sp>
    <dsp:sp modelId="{6D38DDC8-4CB7-4927-8539-8C6A3F465076}">
      <dsp:nvSpPr>
        <dsp:cNvPr id="0" name=""/>
        <dsp:cNvSpPr/>
      </dsp:nvSpPr>
      <dsp:spPr>
        <a:xfrm>
          <a:off x="2178549" y="1669696"/>
          <a:ext cx="2016714" cy="242005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755650">
            <a:lnSpc>
              <a:spcPct val="90000"/>
            </a:lnSpc>
            <a:spcBef>
              <a:spcPct val="0"/>
            </a:spcBef>
            <a:spcAft>
              <a:spcPct val="35000"/>
            </a:spcAft>
            <a:buNone/>
          </a:pPr>
          <a:r>
            <a:rPr lang="en-US" sz="1700" kern="1200"/>
            <a:t>Pet information are shared to the adopters.</a:t>
          </a:r>
        </a:p>
      </dsp:txBody>
      <dsp:txXfrm>
        <a:off x="2178549" y="2637719"/>
        <a:ext cx="2016714" cy="1452034"/>
      </dsp:txXfrm>
    </dsp:sp>
    <dsp:sp modelId="{CD5D7649-A48A-4648-BCF6-B5940A864AC0}">
      <dsp:nvSpPr>
        <dsp:cNvPr id="0" name=""/>
        <dsp:cNvSpPr/>
      </dsp:nvSpPr>
      <dsp:spPr>
        <a:xfrm>
          <a:off x="2178549"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44700">
            <a:lnSpc>
              <a:spcPct val="90000"/>
            </a:lnSpc>
            <a:spcBef>
              <a:spcPct val="0"/>
            </a:spcBef>
            <a:spcAft>
              <a:spcPct val="35000"/>
            </a:spcAft>
            <a:buNone/>
          </a:pPr>
          <a:r>
            <a:rPr lang="en-US" sz="4600" kern="1200"/>
            <a:t>02</a:t>
          </a:r>
        </a:p>
      </dsp:txBody>
      <dsp:txXfrm>
        <a:off x="2178549" y="1669696"/>
        <a:ext cx="2016714" cy="968023"/>
      </dsp:txXfrm>
    </dsp:sp>
    <dsp:sp modelId="{CBA0F39F-203A-4A4A-A6C3-F48D604C501A}">
      <dsp:nvSpPr>
        <dsp:cNvPr id="0" name=""/>
        <dsp:cNvSpPr/>
      </dsp:nvSpPr>
      <dsp:spPr>
        <a:xfrm>
          <a:off x="4356601" y="1669696"/>
          <a:ext cx="2016714" cy="242005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755650">
            <a:lnSpc>
              <a:spcPct val="90000"/>
            </a:lnSpc>
            <a:spcBef>
              <a:spcPct val="0"/>
            </a:spcBef>
            <a:spcAft>
              <a:spcPct val="35000"/>
            </a:spcAft>
            <a:buNone/>
          </a:pPr>
          <a:r>
            <a:rPr lang="en-US" sz="1700" kern="1200"/>
            <a:t>Most domesticated pets can be put on adoption</a:t>
          </a:r>
        </a:p>
      </dsp:txBody>
      <dsp:txXfrm>
        <a:off x="4356601" y="2637719"/>
        <a:ext cx="2016714" cy="1452034"/>
      </dsp:txXfrm>
    </dsp:sp>
    <dsp:sp modelId="{01BFBE75-185B-41FB-90CF-68C486746F4B}">
      <dsp:nvSpPr>
        <dsp:cNvPr id="0" name=""/>
        <dsp:cNvSpPr/>
      </dsp:nvSpPr>
      <dsp:spPr>
        <a:xfrm>
          <a:off x="4356601"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44700">
            <a:lnSpc>
              <a:spcPct val="90000"/>
            </a:lnSpc>
            <a:spcBef>
              <a:spcPct val="0"/>
            </a:spcBef>
            <a:spcAft>
              <a:spcPct val="35000"/>
            </a:spcAft>
            <a:buNone/>
          </a:pPr>
          <a:r>
            <a:rPr lang="en-US" sz="4600" kern="1200"/>
            <a:t>03</a:t>
          </a:r>
        </a:p>
      </dsp:txBody>
      <dsp:txXfrm>
        <a:off x="4356601" y="1669696"/>
        <a:ext cx="2016714" cy="968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C00B4-4B8A-420A-ABBC-688F76B6BB29}">
      <dsp:nvSpPr>
        <dsp:cNvPr id="0" name=""/>
        <dsp:cNvSpPr/>
      </dsp:nvSpPr>
      <dsp:spPr>
        <a:xfrm>
          <a:off x="716638" y="69344"/>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56BB5-5688-415D-96E9-E5BEA56321BB}">
      <dsp:nvSpPr>
        <dsp:cNvPr id="0" name=""/>
        <dsp:cNvSpPr/>
      </dsp:nvSpPr>
      <dsp:spPr>
        <a:xfrm>
          <a:off x="1140763" y="493469"/>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72F04A-4D15-4279-8690-1BD8745550ED}">
      <dsp:nvSpPr>
        <dsp:cNvPr id="0" name=""/>
        <dsp:cNvSpPr/>
      </dsp:nvSpPr>
      <dsp:spPr>
        <a:xfrm>
          <a:off x="80450"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Weak UI design by developer.</a:t>
          </a:r>
        </a:p>
      </dsp:txBody>
      <dsp:txXfrm>
        <a:off x="80450" y="2679345"/>
        <a:ext cx="3262500" cy="720000"/>
      </dsp:txXfrm>
    </dsp:sp>
    <dsp:sp modelId="{DEBCE0A3-C924-4767-85AA-F3EA8A7A9E6F}">
      <dsp:nvSpPr>
        <dsp:cNvPr id="0" name=""/>
        <dsp:cNvSpPr/>
      </dsp:nvSpPr>
      <dsp:spPr>
        <a:xfrm>
          <a:off x="4550075" y="69344"/>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0E4E1-34D7-4ACE-B009-E15F495F08AA}">
      <dsp:nvSpPr>
        <dsp:cNvPr id="0" name=""/>
        <dsp:cNvSpPr/>
      </dsp:nvSpPr>
      <dsp:spPr>
        <a:xfrm>
          <a:off x="4974200" y="493469"/>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51A0B-E69D-49E0-B8F3-3A4792CC9366}">
      <dsp:nvSpPr>
        <dsp:cNvPr id="0" name=""/>
        <dsp:cNvSpPr/>
      </dsp:nvSpPr>
      <dsp:spPr>
        <a:xfrm>
          <a:off x="3913888"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Lack of communications option for users.</a:t>
          </a:r>
        </a:p>
      </dsp:txBody>
      <dsp:txXfrm>
        <a:off x="3913888" y="2679345"/>
        <a:ext cx="3262500" cy="720000"/>
      </dsp:txXfrm>
    </dsp:sp>
    <dsp:sp modelId="{90E6F73C-2216-4F36-8642-C9CDB351D1D8}">
      <dsp:nvSpPr>
        <dsp:cNvPr id="0" name=""/>
        <dsp:cNvSpPr/>
      </dsp:nvSpPr>
      <dsp:spPr>
        <a:xfrm>
          <a:off x="8383513" y="69344"/>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7C2FF-5855-4AC6-B3CB-FAA7C9890210}">
      <dsp:nvSpPr>
        <dsp:cNvPr id="0" name=""/>
        <dsp:cNvSpPr/>
      </dsp:nvSpPr>
      <dsp:spPr>
        <a:xfrm>
          <a:off x="8807638" y="493469"/>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A06F0-3312-46EE-9DE6-84E6FC27EF28}">
      <dsp:nvSpPr>
        <dsp:cNvPr id="0" name=""/>
        <dsp:cNvSpPr/>
      </dsp:nvSpPr>
      <dsp:spPr>
        <a:xfrm>
          <a:off x="7747325"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Does not have a location-based pet finder.  </a:t>
          </a:r>
        </a:p>
      </dsp:txBody>
      <dsp:txXfrm>
        <a:off x="7747325" y="2679345"/>
        <a:ext cx="3262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23D8F-57AB-428B-9FE9-238A8A7B2B6B}">
      <dsp:nvSpPr>
        <dsp:cNvPr id="0" name=""/>
        <dsp:cNvSpPr/>
      </dsp:nvSpPr>
      <dsp:spPr>
        <a:xfrm>
          <a:off x="497" y="1669696"/>
          <a:ext cx="2016714" cy="242005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666750">
            <a:lnSpc>
              <a:spcPct val="90000"/>
            </a:lnSpc>
            <a:spcBef>
              <a:spcPct val="0"/>
            </a:spcBef>
            <a:spcAft>
              <a:spcPct val="35000"/>
            </a:spcAft>
            <a:buNone/>
          </a:pPr>
          <a:r>
            <a:rPr lang="en-US" sz="1500" kern="1200"/>
            <a:t>An online booking system for Jalin Enterprise to rent out canopies for events. </a:t>
          </a:r>
        </a:p>
      </dsp:txBody>
      <dsp:txXfrm>
        <a:off x="497" y="2637719"/>
        <a:ext cx="2016714" cy="1452034"/>
      </dsp:txXfrm>
    </dsp:sp>
    <dsp:sp modelId="{AEAAE855-961F-4319-8510-4F2B0ACC4051}">
      <dsp:nvSpPr>
        <dsp:cNvPr id="0" name=""/>
        <dsp:cNvSpPr/>
      </dsp:nvSpPr>
      <dsp:spPr>
        <a:xfrm>
          <a:off x="497"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44700">
            <a:lnSpc>
              <a:spcPct val="90000"/>
            </a:lnSpc>
            <a:spcBef>
              <a:spcPct val="0"/>
            </a:spcBef>
            <a:spcAft>
              <a:spcPct val="35000"/>
            </a:spcAft>
            <a:buNone/>
          </a:pPr>
          <a:r>
            <a:rPr lang="en-US" sz="4600" kern="1200"/>
            <a:t>01</a:t>
          </a:r>
        </a:p>
      </dsp:txBody>
      <dsp:txXfrm>
        <a:off x="497" y="1669696"/>
        <a:ext cx="2016714" cy="968023"/>
      </dsp:txXfrm>
    </dsp:sp>
    <dsp:sp modelId="{F6AA3120-5983-42FA-BA82-63849FB65779}">
      <dsp:nvSpPr>
        <dsp:cNvPr id="0" name=""/>
        <dsp:cNvSpPr/>
      </dsp:nvSpPr>
      <dsp:spPr>
        <a:xfrm>
          <a:off x="2178549" y="1669696"/>
          <a:ext cx="2016714" cy="2420057"/>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666750">
            <a:lnSpc>
              <a:spcPct val="90000"/>
            </a:lnSpc>
            <a:spcBef>
              <a:spcPct val="0"/>
            </a:spcBef>
            <a:spcAft>
              <a:spcPct val="35000"/>
            </a:spcAft>
            <a:buNone/>
          </a:pPr>
          <a:r>
            <a:rPr lang="en-US" sz="1500" kern="1200"/>
            <a:t>Provide renting services to customer looking for a canopy. </a:t>
          </a:r>
        </a:p>
      </dsp:txBody>
      <dsp:txXfrm>
        <a:off x="2178549" y="2637719"/>
        <a:ext cx="2016714" cy="1452034"/>
      </dsp:txXfrm>
    </dsp:sp>
    <dsp:sp modelId="{89FB0B7F-0AA4-437F-9B53-22750057FCD5}">
      <dsp:nvSpPr>
        <dsp:cNvPr id="0" name=""/>
        <dsp:cNvSpPr/>
      </dsp:nvSpPr>
      <dsp:spPr>
        <a:xfrm>
          <a:off x="2178549"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44700">
            <a:lnSpc>
              <a:spcPct val="90000"/>
            </a:lnSpc>
            <a:spcBef>
              <a:spcPct val="0"/>
            </a:spcBef>
            <a:spcAft>
              <a:spcPct val="35000"/>
            </a:spcAft>
            <a:buNone/>
          </a:pPr>
          <a:r>
            <a:rPr lang="en-US" sz="4600" kern="1200"/>
            <a:t>02</a:t>
          </a:r>
        </a:p>
      </dsp:txBody>
      <dsp:txXfrm>
        <a:off x="2178549" y="1669696"/>
        <a:ext cx="2016714" cy="968023"/>
      </dsp:txXfrm>
    </dsp:sp>
    <dsp:sp modelId="{BCEE637A-03F4-444B-8B6F-2DDF1EB507E3}">
      <dsp:nvSpPr>
        <dsp:cNvPr id="0" name=""/>
        <dsp:cNvSpPr/>
      </dsp:nvSpPr>
      <dsp:spPr>
        <a:xfrm>
          <a:off x="4356601" y="1669696"/>
          <a:ext cx="2016714" cy="2420057"/>
        </a:xfrm>
        <a:prstGeom prst="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666750">
            <a:lnSpc>
              <a:spcPct val="90000"/>
            </a:lnSpc>
            <a:spcBef>
              <a:spcPct val="0"/>
            </a:spcBef>
            <a:spcAft>
              <a:spcPct val="35000"/>
            </a:spcAft>
            <a:buNone/>
          </a:pPr>
          <a:r>
            <a:rPr lang="en-US" sz="1500" kern="1200"/>
            <a:t>Gather customer information for the Jalin Enterprise employee.</a:t>
          </a:r>
        </a:p>
      </dsp:txBody>
      <dsp:txXfrm>
        <a:off x="4356601" y="2637719"/>
        <a:ext cx="2016714" cy="1452034"/>
      </dsp:txXfrm>
    </dsp:sp>
    <dsp:sp modelId="{5149236B-D03A-4F2E-AE7D-6226E5636F2D}">
      <dsp:nvSpPr>
        <dsp:cNvPr id="0" name=""/>
        <dsp:cNvSpPr/>
      </dsp:nvSpPr>
      <dsp:spPr>
        <a:xfrm>
          <a:off x="4356601"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44700">
            <a:lnSpc>
              <a:spcPct val="90000"/>
            </a:lnSpc>
            <a:spcBef>
              <a:spcPct val="0"/>
            </a:spcBef>
            <a:spcAft>
              <a:spcPct val="35000"/>
            </a:spcAft>
            <a:buNone/>
          </a:pPr>
          <a:r>
            <a:rPr lang="en-US" sz="4600" kern="1200"/>
            <a:t>03</a:t>
          </a:r>
        </a:p>
      </dsp:txBody>
      <dsp:txXfrm>
        <a:off x="4356601" y="1669696"/>
        <a:ext cx="2016714" cy="968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BCFF7-8CD5-4E9E-A498-67077DCF62F8}">
      <dsp:nvSpPr>
        <dsp:cNvPr id="0" name=""/>
        <dsp:cNvSpPr/>
      </dsp:nvSpPr>
      <dsp:spPr>
        <a:xfrm>
          <a:off x="174"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allowing the customer to easily booking and order rent a canopy in advance. </a:t>
          </a:r>
          <a:endParaRPr lang="en-US" sz="1100" kern="1200"/>
        </a:p>
      </dsp:txBody>
      <dsp:txXfrm>
        <a:off x="174" y="1518816"/>
        <a:ext cx="2107763" cy="1517589"/>
      </dsp:txXfrm>
    </dsp:sp>
    <dsp:sp modelId="{857392F8-3D53-4902-AA96-A30DAA038E21}">
      <dsp:nvSpPr>
        <dsp:cNvPr id="0" name=""/>
        <dsp:cNvSpPr/>
      </dsp:nvSpPr>
      <dsp:spPr>
        <a:xfrm>
          <a:off x="174"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US" sz="4900" kern="1200"/>
            <a:t>01</a:t>
          </a:r>
        </a:p>
      </dsp:txBody>
      <dsp:txXfrm>
        <a:off x="174" y="507090"/>
        <a:ext cx="2107763" cy="1011726"/>
      </dsp:txXfrm>
    </dsp:sp>
    <dsp:sp modelId="{A5A74A64-03B8-4579-874A-9E30708A4ED1}">
      <dsp:nvSpPr>
        <dsp:cNvPr id="0" name=""/>
        <dsp:cNvSpPr/>
      </dsp:nvSpPr>
      <dsp:spPr>
        <a:xfrm>
          <a:off x="2276559"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increasing </a:t>
          </a:r>
          <a:r>
            <a:rPr lang="en-MY" sz="1100" kern="1200">
              <a:latin typeface="Calibri" panose="020F0502020204030204" pitchFamily="34" charset="0"/>
              <a:ea typeface="Calibri" panose="020F0502020204030204" pitchFamily="34" charset="0"/>
              <a:cs typeface="Times New Roman" panose="02020603050405020304" pitchFamily="18" charset="0"/>
            </a:rPr>
            <a:t>the </a:t>
          </a:r>
          <a:r>
            <a:rPr lang="en-MY" sz="1100" kern="1200">
              <a:effectLst/>
              <a:latin typeface="Calibri" panose="020F0502020204030204" pitchFamily="34" charset="0"/>
              <a:ea typeface="Calibri" panose="020F0502020204030204" pitchFamily="34" charset="0"/>
              <a:cs typeface="Times New Roman" panose="02020603050405020304" pitchFamily="18" charset="0"/>
            </a:rPr>
            <a:t>efficiency in an online booking system for Jalin Canopy Enterprise. </a:t>
          </a:r>
          <a:r>
            <a:rPr lang="en-US" sz="1100" kern="1200"/>
            <a:t>. </a:t>
          </a:r>
        </a:p>
      </dsp:txBody>
      <dsp:txXfrm>
        <a:off x="2276559" y="1518816"/>
        <a:ext cx="2107763" cy="1517589"/>
      </dsp:txXfrm>
    </dsp:sp>
    <dsp:sp modelId="{9A9EDEE4-4731-4333-A830-24F0510EAFA8}">
      <dsp:nvSpPr>
        <dsp:cNvPr id="0" name=""/>
        <dsp:cNvSpPr/>
      </dsp:nvSpPr>
      <dsp:spPr>
        <a:xfrm>
          <a:off x="2276559"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US" sz="4900" kern="1200"/>
            <a:t>02</a:t>
          </a:r>
        </a:p>
      </dsp:txBody>
      <dsp:txXfrm>
        <a:off x="2276559" y="507090"/>
        <a:ext cx="2107763" cy="1011726"/>
      </dsp:txXfrm>
    </dsp:sp>
    <dsp:sp modelId="{81EBC63E-5060-493A-BE22-E266FF2ACD56}">
      <dsp:nvSpPr>
        <dsp:cNvPr id="0" name=""/>
        <dsp:cNvSpPr/>
      </dsp:nvSpPr>
      <dsp:spPr>
        <a:xfrm>
          <a:off x="4552943"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easy for the customer to understand and use it as if we also make the system more user friendly with the design and development of a system.</a:t>
          </a:r>
          <a:endParaRPr lang="en-US" sz="1100" kern="1200"/>
        </a:p>
      </dsp:txBody>
      <dsp:txXfrm>
        <a:off x="4552943" y="1518816"/>
        <a:ext cx="2107763" cy="1517589"/>
      </dsp:txXfrm>
    </dsp:sp>
    <dsp:sp modelId="{071ECF3F-1934-4B4B-BEB2-FB2DC57804B7}">
      <dsp:nvSpPr>
        <dsp:cNvPr id="0" name=""/>
        <dsp:cNvSpPr/>
      </dsp:nvSpPr>
      <dsp:spPr>
        <a:xfrm>
          <a:off x="4552943"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US" sz="4900" kern="1200"/>
            <a:t>03</a:t>
          </a:r>
        </a:p>
      </dsp:txBody>
      <dsp:txXfrm>
        <a:off x="4552943" y="507090"/>
        <a:ext cx="2107763" cy="1011726"/>
      </dsp:txXfrm>
    </dsp:sp>
    <dsp:sp modelId="{2BC6FFD0-B392-425B-8424-BB580A5407D7}">
      <dsp:nvSpPr>
        <dsp:cNvPr id="0" name=""/>
        <dsp:cNvSpPr/>
      </dsp:nvSpPr>
      <dsp:spPr>
        <a:xfrm>
          <a:off x="6829328"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help to gain more customer </a:t>
          </a:r>
          <a:r>
            <a:rPr lang="en-US" sz="1100" kern="1200">
              <a:effectLst/>
              <a:latin typeface="Calibri" panose="020F0502020204030204" pitchFamily="34" charset="0"/>
              <a:ea typeface="Calibri" panose="020F0502020204030204" pitchFamily="34" charset="0"/>
              <a:cs typeface="Times New Roman" panose="02020603050405020304" pitchFamily="18" charset="0"/>
            </a:rPr>
            <a:t>and</a:t>
          </a:r>
          <a:r>
            <a:rPr lang="en-MY" sz="1100" kern="1200">
              <a:effectLst/>
              <a:latin typeface="Calibri" panose="020F0502020204030204" pitchFamily="34" charset="0"/>
              <a:ea typeface="Calibri" panose="020F0502020204030204" pitchFamily="34" charset="0"/>
              <a:cs typeface="Times New Roman" panose="02020603050405020304" pitchFamily="18" charset="0"/>
            </a:rPr>
            <a:t> </a:t>
          </a:r>
          <a:r>
            <a:rPr lang="en-US" sz="1100" kern="1200">
              <a:effectLst/>
              <a:latin typeface="Calibri" panose="020F0502020204030204" pitchFamily="34" charset="0"/>
              <a:ea typeface="Calibri" panose="020F0502020204030204" pitchFamily="34" charset="0"/>
              <a:cs typeface="Times New Roman" panose="02020603050405020304" pitchFamily="18" charset="0"/>
            </a:rPr>
            <a:t>with secure system  will </a:t>
          </a:r>
          <a:r>
            <a:rPr lang="en-MY" sz="1100" kern="1200">
              <a:effectLst/>
              <a:latin typeface="Calibri" panose="020F0502020204030204" pitchFamily="34" charset="0"/>
              <a:ea typeface="Calibri" panose="020F0502020204030204" pitchFamily="34" charset="0"/>
              <a:cs typeface="Times New Roman" panose="02020603050405020304" pitchFamily="18" charset="0"/>
            </a:rPr>
            <a:t>makes the process ordering and booking run smoothly.</a:t>
          </a:r>
        </a:p>
        <a:p>
          <a:pPr marL="0" lvl="0" indent="0" algn="l" defTabSz="488950">
            <a:lnSpc>
              <a:spcPct val="90000"/>
            </a:lnSpc>
            <a:spcBef>
              <a:spcPct val="0"/>
            </a:spcBef>
            <a:spcAft>
              <a:spcPct val="35000"/>
            </a:spcAft>
            <a:buNone/>
          </a:pPr>
          <a:endParaRPr lang="en-US" sz="1100" kern="1200"/>
        </a:p>
      </dsp:txBody>
      <dsp:txXfrm>
        <a:off x="6829328" y="1518816"/>
        <a:ext cx="2107763" cy="1517589"/>
      </dsp:txXfrm>
    </dsp:sp>
    <dsp:sp modelId="{4B51672F-2067-4A17-9FE4-B96F868C0879}">
      <dsp:nvSpPr>
        <dsp:cNvPr id="0" name=""/>
        <dsp:cNvSpPr/>
      </dsp:nvSpPr>
      <dsp:spPr>
        <a:xfrm>
          <a:off x="6829328"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MY" sz="4900" kern="1200"/>
            <a:t>04</a:t>
          </a:r>
        </a:p>
      </dsp:txBody>
      <dsp:txXfrm>
        <a:off x="6829328" y="507090"/>
        <a:ext cx="2107763" cy="10117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26ACA-4126-430C-81AD-DFAC99293603}">
      <dsp:nvSpPr>
        <dsp:cNvPr id="0" name=""/>
        <dsp:cNvSpPr/>
      </dsp:nvSpPr>
      <dsp:spPr>
        <a:xfrm>
          <a:off x="716638" y="69344"/>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07471-75DF-424F-B7FC-90E0DA16038D}">
      <dsp:nvSpPr>
        <dsp:cNvPr id="0" name=""/>
        <dsp:cNvSpPr/>
      </dsp:nvSpPr>
      <dsp:spPr>
        <a:xfrm>
          <a:off x="1140763" y="493469"/>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32237-5E51-4E67-A20C-961D7E0D9FA2}">
      <dsp:nvSpPr>
        <dsp:cNvPr id="0" name=""/>
        <dsp:cNvSpPr/>
      </dsp:nvSpPr>
      <dsp:spPr>
        <a:xfrm>
          <a:off x="80450"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Weak UI design by developer</a:t>
          </a:r>
        </a:p>
      </dsp:txBody>
      <dsp:txXfrm>
        <a:off x="80450" y="2679345"/>
        <a:ext cx="3262500" cy="720000"/>
      </dsp:txXfrm>
    </dsp:sp>
    <dsp:sp modelId="{D6C6A715-388E-4EEC-BD8B-D0F968CCD8E2}">
      <dsp:nvSpPr>
        <dsp:cNvPr id="0" name=""/>
        <dsp:cNvSpPr/>
      </dsp:nvSpPr>
      <dsp:spPr>
        <a:xfrm>
          <a:off x="4550075" y="69344"/>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3F512-40D9-48F8-8A8B-2E0BFA01F71C}">
      <dsp:nvSpPr>
        <dsp:cNvPr id="0" name=""/>
        <dsp:cNvSpPr/>
      </dsp:nvSpPr>
      <dsp:spPr>
        <a:xfrm>
          <a:off x="4974200" y="493469"/>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97D67-2715-4876-BCB6-525DD6061517}">
      <dsp:nvSpPr>
        <dsp:cNvPr id="0" name=""/>
        <dsp:cNvSpPr/>
      </dsp:nvSpPr>
      <dsp:spPr>
        <a:xfrm>
          <a:off x="3913888"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The system are not fully complete functional.</a:t>
          </a:r>
        </a:p>
      </dsp:txBody>
      <dsp:txXfrm>
        <a:off x="3913888" y="2679345"/>
        <a:ext cx="3262500" cy="720000"/>
      </dsp:txXfrm>
    </dsp:sp>
    <dsp:sp modelId="{33326ACC-6084-4577-BBB9-B78E8887A190}">
      <dsp:nvSpPr>
        <dsp:cNvPr id="0" name=""/>
        <dsp:cNvSpPr/>
      </dsp:nvSpPr>
      <dsp:spPr>
        <a:xfrm>
          <a:off x="8383513" y="69344"/>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16CD4-F64F-4923-99EA-AF9CED384ADC}">
      <dsp:nvSpPr>
        <dsp:cNvPr id="0" name=""/>
        <dsp:cNvSpPr/>
      </dsp:nvSpPr>
      <dsp:spPr>
        <a:xfrm>
          <a:off x="8807638" y="493469"/>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21533-8B96-4C1F-9ADA-88B312537259}">
      <dsp:nvSpPr>
        <dsp:cNvPr id="0" name=""/>
        <dsp:cNvSpPr/>
      </dsp:nvSpPr>
      <dsp:spPr>
        <a:xfrm>
          <a:off x="7747325"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There still have the flaw of the system.</a:t>
          </a:r>
        </a:p>
      </dsp:txBody>
      <dsp:txXfrm>
        <a:off x="7747325" y="2679345"/>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March 3,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989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March 3,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7434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March 3,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819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March 3,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4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March 3,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5270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March 3,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9582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March 3,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0674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March 3,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164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March 3,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20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March 3,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2485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March 3,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1544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March 3,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021341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anchor="b">
            <a:noAutofit/>
          </a:bodyPr>
          <a:lstStyle/>
          <a:p>
            <a:r>
              <a:rPr lang="en-US" sz="3600"/>
              <a:t>MINI PROJECT</a:t>
            </a:r>
            <a:br>
              <a:rPr lang="en-US" sz="3600"/>
            </a:br>
            <a:endParaRPr lang="en-US" sz="3600">
              <a:ea typeface="Source Sans Pro Light"/>
            </a:endParaRPr>
          </a:p>
        </p:txBody>
      </p:sp>
      <p:sp>
        <p:nvSpPr>
          <p:cNvPr id="3" name="Subtitle 2"/>
          <p:cNvSpPr>
            <a:spLocks noGrp="1"/>
          </p:cNvSpPr>
          <p:nvPr>
            <p:ph type="subTitle" idx="1"/>
          </p:nvPr>
        </p:nvSpPr>
        <p:spPr>
          <a:xfrm>
            <a:off x="550863" y="3827610"/>
            <a:ext cx="5437187" cy="2265216"/>
          </a:xfrm>
        </p:spPr>
        <p:txBody>
          <a:bodyPr lIns="109728" tIns="109728" rIns="109728" bIns="91440">
            <a:normAutofit/>
          </a:bodyPr>
          <a:lstStyle/>
          <a:p>
            <a:r>
              <a:rPr lang="en-US" b="1" u="sng">
                <a:solidFill>
                  <a:schemeClr val="tx1">
                    <a:alpha val="60000"/>
                  </a:schemeClr>
                </a:solidFill>
                <a:ea typeface="Source Sans Pro"/>
              </a:rPr>
              <a:t>GROUP MEMBER</a:t>
            </a:r>
          </a:p>
          <a:p>
            <a:pPr marL="457200" indent="-457200">
              <a:buAutoNum type="arabicPeriod"/>
            </a:pPr>
            <a:r>
              <a:rPr lang="en-MY" sz="1800" cap="all">
                <a:solidFill>
                  <a:schemeClr val="tx1">
                    <a:alpha val="60000"/>
                  </a:schemeClr>
                </a:solidFill>
                <a:ea typeface="+mn-lt"/>
                <a:cs typeface="+mn-lt"/>
              </a:rPr>
              <a:t>MOHD ADRY IERFAN BIN MOHD YAZAM</a:t>
            </a:r>
            <a:endParaRPr lang="en-MY" sz="1800">
              <a:solidFill>
                <a:schemeClr val="tx1">
                  <a:alpha val="60000"/>
                </a:schemeClr>
              </a:solidFill>
              <a:ea typeface="+mn-lt"/>
              <a:cs typeface="+mn-lt"/>
            </a:endParaRPr>
          </a:p>
          <a:p>
            <a:pPr marL="457200" indent="-457200">
              <a:buAutoNum type="arabicPeriod"/>
            </a:pPr>
            <a:r>
              <a:rPr lang="en-MY" sz="1800" cap="all">
                <a:solidFill>
                  <a:schemeClr val="tx1">
                    <a:alpha val="60000"/>
                  </a:schemeClr>
                </a:solidFill>
                <a:ea typeface="+mn-lt"/>
                <a:cs typeface="+mn-lt"/>
              </a:rPr>
              <a:t>AMIRUL AZIZ BIN ZAHARUDIN</a:t>
            </a:r>
            <a:endParaRPr lang="en-US" sz="1800">
              <a:solidFill>
                <a:schemeClr val="tx1">
                  <a:alpha val="60000"/>
                </a:schemeClr>
              </a:solidFill>
            </a:endParaRPr>
          </a:p>
        </p:txBody>
      </p:sp>
      <p:pic>
        <p:nvPicPr>
          <p:cNvPr id="4" name="Picture 3" descr="Textured black wood planks background">
            <a:extLst>
              <a:ext uri="{FF2B5EF4-FFF2-40B4-BE49-F238E27FC236}">
                <a16:creationId xmlns:a16="http://schemas.microsoft.com/office/drawing/2014/main" id="{F0FE4481-9284-4FED-B708-4AED870D5916}"/>
              </a:ext>
            </a:extLst>
          </p:cNvPr>
          <p:cNvPicPr>
            <a:picLocks noChangeAspect="1"/>
          </p:cNvPicPr>
          <p:nvPr/>
        </p:nvPicPr>
        <p:blipFill rotWithShape="1">
          <a:blip r:embed="rId2"/>
          <a:srcRect l="19239" r="14009"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4" name="Group 1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9" name="Freeform: Shape 1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1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FC0E4-9B3F-4EA0-A9B2-C529E39A3BFF}"/>
              </a:ext>
            </a:extLst>
          </p:cNvPr>
          <p:cNvSpPr>
            <a:spLocks noGrp="1"/>
          </p:cNvSpPr>
          <p:nvPr>
            <p:ph type="title"/>
          </p:nvPr>
        </p:nvSpPr>
        <p:spPr>
          <a:xfrm>
            <a:off x="550863" y="550800"/>
            <a:ext cx="7308850" cy="986400"/>
          </a:xfrm>
        </p:spPr>
        <p:txBody>
          <a:bodyPr wrap="square" anchor="ctr">
            <a:normAutofit/>
          </a:bodyPr>
          <a:lstStyle/>
          <a:p>
            <a:r>
              <a:rPr lang="en-US"/>
              <a:t>Project choices </a:t>
            </a:r>
            <a:endParaRPr lang="en-MY"/>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DF81B6-4FF8-49DC-9B1B-1C5C22424AD6}"/>
              </a:ext>
            </a:extLst>
          </p:cNvPr>
          <p:cNvGraphicFramePr>
            <a:graphicFrameLocks noGrp="1"/>
          </p:cNvGraphicFramePr>
          <p:nvPr>
            <p:ph idx="1"/>
            <p:extLst>
              <p:ext uri="{D42A27DB-BD31-4B8C-83A1-F6EECF244321}">
                <p14:modId xmlns:p14="http://schemas.microsoft.com/office/powerpoint/2010/main" val="3857692393"/>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09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7B4C5-A42A-482A-9796-063B2ED67700}"/>
              </a:ext>
            </a:extLst>
          </p:cNvPr>
          <p:cNvSpPr>
            <a:spLocks noGrp="1"/>
          </p:cNvSpPr>
          <p:nvPr>
            <p:ph type="title"/>
          </p:nvPr>
        </p:nvSpPr>
        <p:spPr>
          <a:xfrm>
            <a:off x="550863" y="1520825"/>
            <a:ext cx="4535487" cy="3779838"/>
          </a:xfrm>
        </p:spPr>
        <p:txBody>
          <a:bodyPr anchor="ctr">
            <a:normAutofit/>
          </a:bodyPr>
          <a:lstStyle/>
          <a:p>
            <a:r>
              <a:rPr lang="en-US" sz="6400"/>
              <a:t>Pet Adoption Listing (PAL)</a:t>
            </a:r>
            <a:endParaRPr lang="en-MY" sz="6400"/>
          </a:p>
        </p:txBody>
      </p:sp>
      <p:graphicFrame>
        <p:nvGraphicFramePr>
          <p:cNvPr id="7" name="Content Placeholder 2">
            <a:extLst>
              <a:ext uri="{FF2B5EF4-FFF2-40B4-BE49-F238E27FC236}">
                <a16:creationId xmlns:a16="http://schemas.microsoft.com/office/drawing/2014/main" id="{88C34BDE-0F5A-4875-BF1B-E868C01629C6}"/>
              </a:ext>
            </a:extLst>
          </p:cNvPr>
          <p:cNvGraphicFramePr>
            <a:graphicFrameLocks noGrp="1"/>
          </p:cNvGraphicFramePr>
          <p:nvPr>
            <p:ph idx="1"/>
            <p:extLst>
              <p:ext uri="{D42A27DB-BD31-4B8C-83A1-F6EECF244321}">
                <p14:modId xmlns:p14="http://schemas.microsoft.com/office/powerpoint/2010/main" val="238911548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12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4A7FB-07F2-4F36-93C8-025D9F0681D4}"/>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6400"/>
              <a:t>Pet Adoption Listing Advantages</a:t>
            </a:r>
            <a:endParaRPr lang="en-MY" sz="6400"/>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4C83AB0E-D356-4A4C-8A5D-E574051D760B}"/>
              </a:ext>
            </a:extLst>
          </p:cNvPr>
          <p:cNvGraphicFramePr>
            <a:graphicFrameLocks noGrp="1"/>
          </p:cNvGraphicFramePr>
          <p:nvPr>
            <p:ph idx="1"/>
            <p:extLst>
              <p:ext uri="{D42A27DB-BD31-4B8C-83A1-F6EECF244321}">
                <p14:modId xmlns:p14="http://schemas.microsoft.com/office/powerpoint/2010/main" val="158746294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54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D559B-121A-45AC-8FE8-94B0C9D8BBBA}"/>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400"/>
              <a:t>Pet Adoption Listing(PAL) Weaknesses</a:t>
            </a:r>
            <a:endParaRPr lang="en-MY" sz="340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270D20-67B5-4251-8D2D-E076D1AEDD28}"/>
              </a:ext>
            </a:extLst>
          </p:cNvPr>
          <p:cNvGraphicFramePr>
            <a:graphicFrameLocks noGrp="1"/>
          </p:cNvGraphicFramePr>
          <p:nvPr>
            <p:ph idx="1"/>
            <p:extLst>
              <p:ext uri="{D42A27DB-BD31-4B8C-83A1-F6EECF244321}">
                <p14:modId xmlns:p14="http://schemas.microsoft.com/office/powerpoint/2010/main" val="917292744"/>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98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91344-43C3-4186-B86D-24CD18A8FB3A}"/>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5000"/>
              <a:t>JALIN CANOPY ENTERPRISE FOR ONLINE BOOKING SYSTEM</a:t>
            </a:r>
          </a:p>
        </p:txBody>
      </p:sp>
      <p:graphicFrame>
        <p:nvGraphicFramePr>
          <p:cNvPr id="5" name="Content Placeholder 2">
            <a:extLst>
              <a:ext uri="{FF2B5EF4-FFF2-40B4-BE49-F238E27FC236}">
                <a16:creationId xmlns:a16="http://schemas.microsoft.com/office/drawing/2014/main" id="{E800DF71-D251-4B50-8F7D-4CB4753ABBD1}"/>
              </a:ext>
            </a:extLst>
          </p:cNvPr>
          <p:cNvGraphicFramePr>
            <a:graphicFrameLocks noGrp="1"/>
          </p:cNvGraphicFramePr>
          <p:nvPr>
            <p:ph idx="1"/>
            <p:extLst>
              <p:ext uri="{D42A27DB-BD31-4B8C-83A1-F6EECF244321}">
                <p14:modId xmlns:p14="http://schemas.microsoft.com/office/powerpoint/2010/main" val="318721869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36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91344-43C3-4186-B86D-24CD18A8FB3A}"/>
              </a:ext>
            </a:extLst>
          </p:cNvPr>
          <p:cNvSpPr>
            <a:spLocks noGrp="1"/>
          </p:cNvSpPr>
          <p:nvPr>
            <p:ph type="title"/>
          </p:nvPr>
        </p:nvSpPr>
        <p:spPr>
          <a:xfrm>
            <a:off x="550863" y="636103"/>
            <a:ext cx="5545137" cy="2205420"/>
          </a:xfrm>
        </p:spPr>
        <p:txBody>
          <a:bodyPr wrap="square" anchor="b">
            <a:normAutofit/>
          </a:bodyPr>
          <a:lstStyle/>
          <a:p>
            <a:pPr>
              <a:lnSpc>
                <a:spcPct val="90000"/>
              </a:lnSpc>
            </a:pPr>
            <a:r>
              <a:rPr lang="en-US" sz="4000"/>
              <a:t>JALIN CANOPY ENTERPRISE FOR ONLINE BOOKING SYSTEM ADVANTAGES</a:t>
            </a:r>
          </a:p>
        </p:txBody>
      </p:sp>
      <p:sp>
        <p:nvSpPr>
          <p:cNvPr id="23" name="Rectangle 2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800DF71-D251-4B50-8F7D-4CB4753ABBD1}"/>
              </a:ext>
            </a:extLst>
          </p:cNvPr>
          <p:cNvGraphicFramePr>
            <a:graphicFrameLocks noGrp="1"/>
          </p:cNvGraphicFramePr>
          <p:nvPr>
            <p:ph idx="1"/>
            <p:extLst>
              <p:ext uri="{D42A27DB-BD31-4B8C-83A1-F6EECF244321}">
                <p14:modId xmlns:p14="http://schemas.microsoft.com/office/powerpoint/2010/main" val="1664038732"/>
              </p:ext>
            </p:extLst>
          </p:nvPr>
        </p:nvGraphicFramePr>
        <p:xfrm>
          <a:off x="550863" y="2678400"/>
          <a:ext cx="8937266" cy="3543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35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C0001-3DD8-4AEC-9C61-66DFEEF7E91A}"/>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000"/>
              <a:t>JALIN CANOPY ENTERPRISE FOR ONLINE BOOKING SYSTEM WEAKNESS</a:t>
            </a:r>
            <a:endParaRPr lang="en-MY" sz="300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04960DA-AF89-41B2-8FF0-929BD542F2E4}"/>
              </a:ext>
            </a:extLst>
          </p:cNvPr>
          <p:cNvGraphicFramePr>
            <a:graphicFrameLocks noGrp="1"/>
          </p:cNvGraphicFramePr>
          <p:nvPr>
            <p:ph idx="1"/>
            <p:extLst>
              <p:ext uri="{D42A27DB-BD31-4B8C-83A1-F6EECF244321}">
                <p14:modId xmlns:p14="http://schemas.microsoft.com/office/powerpoint/2010/main" val="660738890"/>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33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4E102-28D3-4D29-927F-5E8C705D0367}"/>
              </a:ext>
            </a:extLst>
          </p:cNvPr>
          <p:cNvSpPr>
            <a:spLocks noGrp="1"/>
          </p:cNvSpPr>
          <p:nvPr>
            <p:ph type="title"/>
          </p:nvPr>
        </p:nvSpPr>
        <p:spPr>
          <a:xfrm>
            <a:off x="3359149" y="1520825"/>
            <a:ext cx="8281987" cy="1333057"/>
          </a:xfrm>
        </p:spPr>
        <p:txBody>
          <a:bodyPr wrap="square" anchor="t">
            <a:normAutofit/>
          </a:bodyPr>
          <a:lstStyle/>
          <a:p>
            <a:r>
              <a:rPr lang="en-US"/>
              <a:t>CONCLUSION</a:t>
            </a:r>
            <a:endParaRPr lang="en-MY"/>
          </a:p>
        </p:txBody>
      </p:sp>
      <p:sp>
        <p:nvSpPr>
          <p:cNvPr id="10" name="Oval 9">
            <a:extLst>
              <a:ext uri="{FF2B5EF4-FFF2-40B4-BE49-F238E27FC236}">
                <a16:creationId xmlns:a16="http://schemas.microsoft.com/office/drawing/2014/main" id="{4EC6425F-E8EE-490A-BF3A-601C9A5EF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959" y="218735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C493A507-59A1-4B5A-A52D-933516EEC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73008" y="4919835"/>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96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2EF1810E-C1C8-44A5-ADCF-24B4EAA1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476583" y="4760475"/>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6B180A47-07F3-45CF-91AB-5F26C83AB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85139" y="4330312"/>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7A7405C2-5931-4635-A369-516BE02E3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066166" y="531133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8F61787-FBBE-4909-AFBA-91F405DF6CD2}"/>
              </a:ext>
            </a:extLst>
          </p:cNvPr>
          <p:cNvSpPr>
            <a:spLocks noGrp="1"/>
          </p:cNvSpPr>
          <p:nvPr>
            <p:ph idx="1"/>
          </p:nvPr>
        </p:nvSpPr>
        <p:spPr>
          <a:xfrm>
            <a:off x="3377566" y="3052367"/>
            <a:ext cx="7326948" cy="3040458"/>
          </a:xfrm>
        </p:spPr>
        <p:txBody>
          <a:bodyPr anchor="t">
            <a:normAutofit/>
          </a:bodyPr>
          <a:lstStyle/>
          <a:p>
            <a:pPr algn="just">
              <a:lnSpc>
                <a:spcPct val="100000"/>
              </a:lnSpc>
            </a:pPr>
            <a:r>
              <a:rPr lang="en-US"/>
              <a:t>For our overview, the Pet Adoption Listing (PAL) project are way better more progression than Jalin Canopy Enterprise for online booking system which is the online booking system are still not fully functional. Other than that, there still have time to improve the Pet Adoption Listing (PAL) project which is the UI design, interaction section for user and other features.</a:t>
            </a:r>
            <a:endParaRPr lang="en-MY"/>
          </a:p>
        </p:txBody>
      </p:sp>
    </p:spTree>
    <p:extLst>
      <p:ext uri="{BB962C8B-B14F-4D97-AF65-F5344CB8AC3E}">
        <p14:creationId xmlns:p14="http://schemas.microsoft.com/office/powerpoint/2010/main" val="282621497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3DFloatVTI</vt:lpstr>
      <vt:lpstr>MINI PROJECT </vt:lpstr>
      <vt:lpstr>Project choices </vt:lpstr>
      <vt:lpstr>Pet Adoption Listing (PAL)</vt:lpstr>
      <vt:lpstr>Pet Adoption Listing Advantages</vt:lpstr>
      <vt:lpstr>Pet Adoption Listing(PAL) Weaknesses</vt:lpstr>
      <vt:lpstr>JALIN CANOPY ENTERPRISE FOR ONLINE BOOKING SYSTEM</vt:lpstr>
      <vt:lpstr>JALIN CANOPY ENTERPRISE FOR ONLINE BOOKING SYSTEM ADVANTAGES</vt:lpstr>
      <vt:lpstr>JALIN CANOPY ENTERPRISE FOR ONLINE BOOKING SYSTEM WEAKNESS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2021-03-04T01:13:51Z</dcterms:created>
  <dcterms:modified xsi:type="dcterms:W3CDTF">2021-03-04T04:16:13Z</dcterms:modified>
</cp:coreProperties>
</file>