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29"/>
        <p:guide pos="387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94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9.xml"/><Relationship Id="rId3" Type="http://schemas.openxmlformats.org/officeDocument/2006/relationships/image" Target="../media/image8.png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91.xml"/><Relationship Id="rId3" Type="http://schemas.openxmlformats.org/officeDocument/2006/relationships/image" Target="../media/image9.png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93.xml"/><Relationship Id="rId3" Type="http://schemas.openxmlformats.org/officeDocument/2006/relationships/hyperlink" Target="https://parceljs.org/" TargetMode="Externa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hyperlink" Target="https://insights.thoughtworks.cn/rxjs-quickstart/?utm_source=tuicool&amp;utm_medium=referral" TargetMode="External"/><Relationship Id="rId2" Type="http://schemas.openxmlformats.org/officeDocument/2006/relationships/tags" Target="../tags/tag65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5.xml"/><Relationship Id="rId4" Type="http://schemas.openxmlformats.org/officeDocument/2006/relationships/image" Target="../media/image3.png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8.xml"/><Relationship Id="rId4" Type="http://schemas.openxmlformats.org/officeDocument/2006/relationships/image" Target="../media/image4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.xml"/><Relationship Id="rId3" Type="http://schemas.openxmlformats.org/officeDocument/2006/relationships/image" Target="../media/image5.png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hyperlink" Target="https://rxjs-cn.github.io/learn-rxjs-operators/" TargetMode="Externa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5.xml"/><Relationship Id="rId4" Type="http://schemas.openxmlformats.org/officeDocument/2006/relationships/image" Target="../media/image6.png"/><Relationship Id="rId3" Type="http://schemas.openxmlformats.org/officeDocument/2006/relationships/hyperlink" Target="https://gitlab.xunlei.cn/lixingguang/vue-rx" TargetMode="Externa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7.xml"/><Relationship Id="rId4" Type="http://schemas.openxmlformats.org/officeDocument/2006/relationships/hyperlink" Target="https://github.com/vuejs/vue-rx/blob/master/README-CN.md" TargetMode="External"/><Relationship Id="rId3" Type="http://schemas.openxmlformats.org/officeDocument/2006/relationships/image" Target="../media/image7.png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RxJS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入门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-106723" y="4022090"/>
            <a:ext cx="10852237" cy="950984"/>
          </a:xfrm>
        </p:spPr>
        <p:txBody>
          <a:bodyPr/>
          <a:lstStyle/>
          <a:p>
            <a:r>
              <a:rPr lang="zh-CN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Reactive Extensions Library for JavaScript</a:t>
            </a:r>
            <a:endParaRPr lang="zh-CN" altLang="en-US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31194" y="494030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09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470" y="1802765"/>
            <a:ext cx="8902065" cy="40684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31194" y="494030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10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925" y="315595"/>
            <a:ext cx="7941310" cy="60674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31194" y="494030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11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4390" y="2017395"/>
            <a:ext cx="3103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RxJS</a:t>
            </a:r>
            <a:r>
              <a:rPr lang="zh-CN" altLang="en-US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实践工具</a:t>
            </a:r>
            <a:endParaRPr lang="zh-CN" altLang="en-US" sz="36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67630" y="2548890"/>
            <a:ext cx="48488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 VScode + Quokka</a:t>
            </a:r>
            <a:r>
              <a:rPr lang="zh-CN" altLang="en-US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插件</a:t>
            </a:r>
            <a:endParaRPr lang="zh-CN" altLang="en-US" sz="3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40350" y="3687445"/>
            <a:ext cx="18999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 </a:t>
            </a:r>
            <a:r>
              <a:rPr lang="en-US" altLang="zh-CN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tooltip="" action="ppaction://hlinkfile"/>
              </a:rPr>
              <a:t>Parcel</a:t>
            </a:r>
            <a:endParaRPr lang="en-US" altLang="zh-CN" sz="3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1652905"/>
            <a:ext cx="10852237" cy="624845"/>
          </a:xfrm>
        </p:spPr>
        <p:txBody>
          <a:bodyPr/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事件流的处理历史</a:t>
            </a:r>
            <a:r>
              <a:rPr lang="zh-CN" altLang="en-US"/>
              <a:t> </a:t>
            </a:r>
            <a:r>
              <a:rPr lang="zh-CN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hlinkClick r:id="rId3" action="ppaction://hlinkfile"/>
              </a:rPr>
              <a:t>链接</a:t>
            </a:r>
            <a:r>
              <a:rPr lang="zh-CN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→</a:t>
            </a:r>
            <a:endParaRPr lang="zh-CN" altLang="en-US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hlinkClick r:id="rId3" action="ppaction://hlinkfile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626745" y="4304030"/>
            <a:ext cx="10852237" cy="1077985"/>
          </a:xfrm>
        </p:spPr>
        <p:txBody>
          <a:bodyPr/>
          <a:lstStyle/>
          <a:p>
            <a:r>
              <a:rPr lang="en-US" altLang="zh-CN" sz="3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CallBack </a:t>
            </a:r>
            <a:r>
              <a:rPr lang="en-US" altLang="zh-CN" sz="3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→  </a:t>
            </a:r>
            <a:r>
              <a:rPr lang="en-US" altLang="zh-CN" sz="3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Ajax   </a:t>
            </a:r>
            <a:r>
              <a:rPr lang="en-US" altLang="zh-CN" sz="3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→→    </a:t>
            </a:r>
            <a:r>
              <a:rPr lang="en-US" altLang="zh-CN" sz="3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Promise </a:t>
            </a:r>
            <a:r>
              <a:rPr lang="en-US" altLang="zh-CN" sz="3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3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Async and await</a:t>
            </a:r>
            <a:endParaRPr lang="en-US" altLang="zh-CN" sz="3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626745" y="282575"/>
            <a:ext cx="1529715" cy="1308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90580" y="1901190"/>
            <a:ext cx="10852237" cy="624845"/>
          </a:xfrm>
        </p:spPr>
        <p:txBody>
          <a:bodyPr/>
          <a:lstStyle/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RxJS 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概念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82670"/>
            <a:ext cx="10852237" cy="1077985"/>
          </a:xfrm>
        </p:spPr>
        <p:txBody>
          <a:bodyPr/>
          <a:lstStyle/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RxJS是一个使用Observables进行反应式编程的库，可以更容易地组合异步或基于回调的代码。看作是 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事件流的</a:t>
            </a:r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Lodash</a:t>
            </a:r>
            <a:r>
              <a:rPr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。函数式编程和响应式编程。</a:t>
            </a:r>
            <a:endParaRPr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31194" y="494030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69060" y="2000885"/>
            <a:ext cx="1442085" cy="624840"/>
          </a:xfrm>
        </p:spPr>
        <p:txBody>
          <a:bodyPr/>
          <a:lstStyle/>
          <a:p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观测</a:t>
            </a: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31194" y="494030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650" y="709930"/>
            <a:ext cx="6542405" cy="54768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056370" y="5459730"/>
            <a:ext cx="23063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quokka插件</a:t>
            </a:r>
            <a:endParaRPr lang="zh-CN" altLang="en-US" sz="3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924685" y="2898775"/>
            <a:ext cx="0" cy="92265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369060" y="419671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订阅</a:t>
            </a:r>
            <a:endParaRPr lang="zh-CN" altLang="en-US" sz="36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77245" y="1894205"/>
            <a:ext cx="10852237" cy="624845"/>
          </a:xfrm>
        </p:spPr>
        <p:txBody>
          <a:bodyPr/>
          <a:lstStyle/>
          <a:p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数据转换成事件流</a:t>
            </a: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31194" y="494030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420" y="3084830"/>
            <a:ext cx="5105400" cy="32061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31194" y="494030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265" y="749300"/>
            <a:ext cx="9274810" cy="56769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77245" y="1894205"/>
            <a:ext cx="10852237" cy="624845"/>
          </a:xfrm>
        </p:spPr>
        <p:txBody>
          <a:bodyPr/>
          <a:lstStyle/>
          <a:p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数据操作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pipe  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tooltip="" action="ppaction://hlinkfile"/>
              </a:rPr>
              <a:t>链接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linkClick r:id="rId3" tooltip="" action="ppaction://hlinkfile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31194" y="494030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7145" y="3411855"/>
            <a:ext cx="97002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操作符是 observables 背后的马力，为复杂的异步任务提供了一种优雅的声明式解决方案。</a:t>
            </a:r>
            <a:endParaRPr lang="zh-C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纯函数操作，无负作用。</a:t>
            </a:r>
            <a:endParaRPr lang="zh-C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31194" y="494030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07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93340" y="920115"/>
            <a:ext cx="26441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举个粟子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hlinkClick r:id="rId3" tooltip="" action="ppaction://hlinkfile"/>
              </a:rPr>
              <a:t>链接</a:t>
            </a:r>
            <a:r>
              <a:rPr lang="zh-CN" altLang="en-US" sz="3200"/>
              <a:t> </a:t>
            </a:r>
            <a:endParaRPr lang="zh-CN" altLang="en-US" sz="3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70" y="2371725"/>
            <a:ext cx="10591800" cy="38804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31194" y="494030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08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93340" y="920115"/>
            <a:ext cx="34201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RxJS </a:t>
            </a:r>
            <a:r>
              <a:rPr lang="zh-CN" altLang="en-US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 </a:t>
            </a:r>
            <a:r>
              <a:rPr lang="en-US" altLang="zh-CN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Vue </a:t>
            </a:r>
            <a:r>
              <a:rPr lang="zh-CN" altLang="en-US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实践  </a:t>
            </a:r>
            <a:endParaRPr lang="zh-CN" altLang="en-US" sz="3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165" y="2653030"/>
            <a:ext cx="5850890" cy="30695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10600" y="1913890"/>
            <a:ext cx="16897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4" tooltip="" action="ppaction://hlinkfile"/>
              </a:rPr>
              <a:t>Vue-Rx</a:t>
            </a:r>
            <a:endParaRPr lang="en-US" altLang="zh-CN" sz="36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6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7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7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79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8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8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86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8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2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4.xml><?xml version="1.0" encoding="utf-8"?>
<p:tagLst xmlns:p="http://schemas.openxmlformats.org/presentationml/2006/main">
  <p:tag name="KSO_WM_DOC_GUID" val="{b15605b1-60a9-4967-92a5-78b3797d107d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WPS 演示</Application>
  <PresentationFormat>宽屏</PresentationFormat>
  <Paragraphs>60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Office 主题​​</vt:lpstr>
      <vt:lpstr>RxJS入门</vt:lpstr>
      <vt:lpstr>事件流的处理历史 链接→</vt:lpstr>
      <vt:lpstr>单击此处添加标题</vt:lpstr>
      <vt:lpstr>RxJS 概念</vt:lpstr>
      <vt:lpstr>Observables 可观测对象</vt:lpstr>
      <vt:lpstr>数据转换成事件流</vt:lpstr>
      <vt:lpstr>数据转换成事件流</vt:lpstr>
      <vt:lpstr>数据操作 pipe  链接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Sterne Lee</cp:lastModifiedBy>
  <cp:revision>65</cp:revision>
  <dcterms:created xsi:type="dcterms:W3CDTF">2019-03-19T01:24:00Z</dcterms:created>
  <dcterms:modified xsi:type="dcterms:W3CDTF">2019-03-19T09:15:42Z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