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60"/>
  </p:normalViewPr>
  <p:slideViewPr>
    <p:cSldViewPr snapToGrid="0">
      <p:cViewPr varScale="1">
        <p:scale>
          <a:sx n="254" d="100"/>
          <a:sy n="254" d="100"/>
        </p:scale>
        <p:origin x="2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3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3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42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9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7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9679-5BB0-4884-AF38-045EC8542A8C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32A8-2870-4823-93F4-736E6260C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3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BABE0E6-FA00-4C40-A0E5-48F1C328BC0C}"/>
              </a:ext>
            </a:extLst>
          </p:cNvPr>
          <p:cNvCxnSpPr>
            <a:cxnSpLocks/>
          </p:cNvCxnSpPr>
          <p:nvPr/>
        </p:nvCxnSpPr>
        <p:spPr>
          <a:xfrm flipV="1">
            <a:off x="179815" y="210147"/>
            <a:ext cx="0" cy="29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F309578-3DB9-44EA-A599-2646BB2B8923}"/>
              </a:ext>
            </a:extLst>
          </p:cNvPr>
          <p:cNvCxnSpPr>
            <a:cxnSpLocks/>
          </p:cNvCxnSpPr>
          <p:nvPr/>
        </p:nvCxnSpPr>
        <p:spPr>
          <a:xfrm>
            <a:off x="179815" y="3167037"/>
            <a:ext cx="4765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84A7EE2-3C15-47BD-BEDC-2F088E106E41}"/>
              </a:ext>
            </a:extLst>
          </p:cNvPr>
          <p:cNvSpPr/>
          <p:nvPr/>
        </p:nvSpPr>
        <p:spPr>
          <a:xfrm>
            <a:off x="583059" y="959493"/>
            <a:ext cx="3867742" cy="1760987"/>
          </a:xfrm>
          <a:custGeom>
            <a:avLst/>
            <a:gdLst>
              <a:gd name="connsiteX0" fmla="*/ 0 w 3867742"/>
              <a:gd name="connsiteY0" fmla="*/ 1175658 h 1175658"/>
              <a:gd name="connsiteX1" fmla="*/ 891682 w 3867742"/>
              <a:gd name="connsiteY1" fmla="*/ 318053 h 1175658"/>
              <a:gd name="connsiteX2" fmla="*/ 2408110 w 3867742"/>
              <a:gd name="connsiteY2" fmla="*/ 726977 h 1175658"/>
              <a:gd name="connsiteX3" fmla="*/ 3867742 w 3867742"/>
              <a:gd name="connsiteY3" fmla="*/ 0 h 117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742" h="1175658">
                <a:moveTo>
                  <a:pt x="0" y="1175658"/>
                </a:moveTo>
                <a:cubicBezTo>
                  <a:pt x="245165" y="784245"/>
                  <a:pt x="490330" y="392833"/>
                  <a:pt x="891682" y="318053"/>
                </a:cubicBezTo>
                <a:cubicBezTo>
                  <a:pt x="1293034" y="243273"/>
                  <a:pt x="1912100" y="779986"/>
                  <a:pt x="2408110" y="726977"/>
                </a:cubicBezTo>
                <a:cubicBezTo>
                  <a:pt x="2904120" y="673968"/>
                  <a:pt x="3385931" y="336984"/>
                  <a:pt x="3867742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79470E4-CD3A-416D-A937-C80191368970}"/>
              </a:ext>
            </a:extLst>
          </p:cNvPr>
          <p:cNvSpPr/>
          <p:nvPr/>
        </p:nvSpPr>
        <p:spPr>
          <a:xfrm>
            <a:off x="583059" y="959492"/>
            <a:ext cx="3867742" cy="1760988"/>
          </a:xfrm>
          <a:custGeom>
            <a:avLst/>
            <a:gdLst>
              <a:gd name="connsiteX0" fmla="*/ 0 w 3918857"/>
              <a:gd name="connsiteY0" fmla="*/ 607706 h 607706"/>
              <a:gd name="connsiteX1" fmla="*/ 999592 w 3918857"/>
              <a:gd name="connsiteY1" fmla="*/ 198782 h 607706"/>
              <a:gd name="connsiteX2" fmla="*/ 2481943 w 3918857"/>
              <a:gd name="connsiteY2" fmla="*/ 255577 h 607706"/>
              <a:gd name="connsiteX3" fmla="*/ 3918857 w 3918857"/>
              <a:gd name="connsiteY3" fmla="*/ 0 h 607706"/>
              <a:gd name="connsiteX0" fmla="*/ 0 w 3918857"/>
              <a:gd name="connsiteY0" fmla="*/ 607706 h 607706"/>
              <a:gd name="connsiteX1" fmla="*/ 999592 w 3918857"/>
              <a:gd name="connsiteY1" fmla="*/ 198782 h 607706"/>
              <a:gd name="connsiteX2" fmla="*/ 2484481 w 3918857"/>
              <a:gd name="connsiteY2" fmla="*/ 314799 h 607706"/>
              <a:gd name="connsiteX3" fmla="*/ 3918857 w 3918857"/>
              <a:gd name="connsiteY3" fmla="*/ 0 h 607706"/>
              <a:gd name="connsiteX0" fmla="*/ 0 w 3918857"/>
              <a:gd name="connsiteY0" fmla="*/ 607706 h 607706"/>
              <a:gd name="connsiteX1" fmla="*/ 997054 w 3918857"/>
              <a:gd name="connsiteY1" fmla="*/ 245536 h 607706"/>
              <a:gd name="connsiteX2" fmla="*/ 2484481 w 3918857"/>
              <a:gd name="connsiteY2" fmla="*/ 314799 h 607706"/>
              <a:gd name="connsiteX3" fmla="*/ 3918857 w 3918857"/>
              <a:gd name="connsiteY3" fmla="*/ 0 h 607706"/>
              <a:gd name="connsiteX0" fmla="*/ 0 w 3918857"/>
              <a:gd name="connsiteY0" fmla="*/ 607706 h 607706"/>
              <a:gd name="connsiteX1" fmla="*/ 997054 w 3918857"/>
              <a:gd name="connsiteY1" fmla="*/ 245536 h 607706"/>
              <a:gd name="connsiteX2" fmla="*/ 2550478 w 3918857"/>
              <a:gd name="connsiteY2" fmla="*/ 281292 h 607706"/>
              <a:gd name="connsiteX3" fmla="*/ 3918857 w 3918857"/>
              <a:gd name="connsiteY3" fmla="*/ 0 h 6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607706">
                <a:moveTo>
                  <a:pt x="0" y="607706"/>
                </a:moveTo>
                <a:cubicBezTo>
                  <a:pt x="292967" y="432588"/>
                  <a:pt x="571974" y="299938"/>
                  <a:pt x="997054" y="245536"/>
                </a:cubicBezTo>
                <a:cubicBezTo>
                  <a:pt x="1422134" y="191134"/>
                  <a:pt x="2063934" y="314422"/>
                  <a:pt x="2550478" y="281292"/>
                </a:cubicBezTo>
                <a:cubicBezTo>
                  <a:pt x="3037022" y="248162"/>
                  <a:pt x="3443672" y="111223"/>
                  <a:pt x="3918857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451BC89-181A-4E77-B349-29C2797627FC}"/>
                  </a:ext>
                </a:extLst>
              </p:cNvPr>
              <p:cNvSpPr txBox="1"/>
              <p:nvPr/>
            </p:nvSpPr>
            <p:spPr>
              <a:xfrm>
                <a:off x="1027116" y="1911870"/>
                <a:ext cx="429413" cy="22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451BC89-181A-4E77-B349-29C279762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6" y="1911870"/>
                <a:ext cx="429413" cy="223266"/>
              </a:xfrm>
              <a:prstGeom prst="rect">
                <a:avLst/>
              </a:prstGeom>
              <a:blipFill>
                <a:blip r:embed="rId2"/>
                <a:stretch>
                  <a:fillRect r="-22535" b="-7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F5CC67D-90EA-48E0-89E6-D4433A911B38}"/>
                  </a:ext>
                </a:extLst>
              </p:cNvPr>
              <p:cNvSpPr txBox="1"/>
              <p:nvPr/>
            </p:nvSpPr>
            <p:spPr>
              <a:xfrm>
                <a:off x="418856" y="1032787"/>
                <a:ext cx="823367" cy="22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𝜖𝜂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F5CC67D-90EA-48E0-89E6-D4433A91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6" y="1032787"/>
                <a:ext cx="823367" cy="223266"/>
              </a:xfrm>
              <a:prstGeom prst="rect">
                <a:avLst/>
              </a:prstGeom>
              <a:blipFill>
                <a:blip r:embed="rId3"/>
                <a:stretch>
                  <a:fillRect r="-64444" b="-75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CDC5EB7-F23E-407C-91F5-B487D2E36B97}"/>
                  </a:ext>
                </a:extLst>
              </p:cNvPr>
              <p:cNvSpPr txBox="1"/>
              <p:nvPr/>
            </p:nvSpPr>
            <p:spPr>
              <a:xfrm>
                <a:off x="4944758" y="2978383"/>
                <a:ext cx="276101" cy="22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CDC5EB7-F23E-407C-91F5-B487D2E36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58" y="2978383"/>
                <a:ext cx="276101" cy="223266"/>
              </a:xfrm>
              <a:prstGeom prst="rect">
                <a:avLst/>
              </a:prstGeom>
              <a:blipFill>
                <a:blip r:embed="rId4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59779A-A6CD-4CEC-99DA-E90DA2F58552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583059" y="2720480"/>
            <a:ext cx="0" cy="4465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4DD076A-513D-4B27-A189-19CD009FA01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50801" y="959492"/>
            <a:ext cx="0" cy="22075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34232AD-FAC3-4943-B705-A074921B2189}"/>
                  </a:ext>
                </a:extLst>
              </p:cNvPr>
              <p:cNvSpPr txBox="1"/>
              <p:nvPr/>
            </p:nvSpPr>
            <p:spPr>
              <a:xfrm>
                <a:off x="443694" y="3167037"/>
                <a:ext cx="278730" cy="223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34232AD-FAC3-4943-B705-A074921B2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4" y="3167037"/>
                <a:ext cx="278730" cy="223266"/>
              </a:xfrm>
              <a:prstGeom prst="rect">
                <a:avLst/>
              </a:prstGeom>
              <a:blipFill>
                <a:blip r:embed="rId5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D4800E-9642-444C-83F6-AE6825FBD441}"/>
                  </a:ext>
                </a:extLst>
              </p:cNvPr>
              <p:cNvSpPr txBox="1"/>
              <p:nvPr/>
            </p:nvSpPr>
            <p:spPr>
              <a:xfrm>
                <a:off x="4266968" y="316703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D4800E-9642-444C-83F6-AE6825FBD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68" y="3167037"/>
                <a:ext cx="367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58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5</cp:revision>
  <cp:lastPrinted>2019-04-03T10:02:23Z</cp:lastPrinted>
  <dcterms:created xsi:type="dcterms:W3CDTF">2019-04-03T09:35:20Z</dcterms:created>
  <dcterms:modified xsi:type="dcterms:W3CDTF">2019-04-03T10:24:23Z</dcterms:modified>
</cp:coreProperties>
</file>