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4660"/>
  </p:normalViewPr>
  <p:slideViewPr>
    <p:cSldViewPr snapToGrid="0">
      <p:cViewPr varScale="1">
        <p:scale>
          <a:sx n="254" d="100"/>
          <a:sy n="254" d="100"/>
        </p:scale>
        <p:origin x="2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3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35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42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0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69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5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67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3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3704D5CA-E221-4F7E-BB2B-26DE0543C566}"/>
              </a:ext>
            </a:extLst>
          </p:cNvPr>
          <p:cNvGrpSpPr/>
          <p:nvPr/>
        </p:nvGrpSpPr>
        <p:grpSpPr>
          <a:xfrm>
            <a:off x="179815" y="210147"/>
            <a:ext cx="5041044" cy="3180156"/>
            <a:chOff x="2896547" y="1828801"/>
            <a:chExt cx="5041044" cy="3180156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BABE0E6-FA00-4C40-A0E5-48F1C328B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6547" y="1828801"/>
              <a:ext cx="0" cy="29568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F309578-3DB9-44EA-A599-2646BB2B8923}"/>
                </a:ext>
              </a:extLst>
            </p:cNvPr>
            <p:cNvCxnSpPr>
              <a:cxnSpLocks/>
            </p:cNvCxnSpPr>
            <p:nvPr/>
          </p:nvCxnSpPr>
          <p:spPr>
            <a:xfrm>
              <a:off x="2896547" y="4785691"/>
              <a:ext cx="47651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84A7EE2-3C15-47BD-BEDC-2F088E106E41}"/>
                </a:ext>
              </a:extLst>
            </p:cNvPr>
            <p:cNvSpPr/>
            <p:nvPr/>
          </p:nvSpPr>
          <p:spPr>
            <a:xfrm>
              <a:off x="3299791" y="2385393"/>
              <a:ext cx="3867742" cy="1953742"/>
            </a:xfrm>
            <a:custGeom>
              <a:avLst/>
              <a:gdLst>
                <a:gd name="connsiteX0" fmla="*/ 0 w 3867742"/>
                <a:gd name="connsiteY0" fmla="*/ 1175658 h 1175658"/>
                <a:gd name="connsiteX1" fmla="*/ 891682 w 3867742"/>
                <a:gd name="connsiteY1" fmla="*/ 318053 h 1175658"/>
                <a:gd name="connsiteX2" fmla="*/ 2408110 w 3867742"/>
                <a:gd name="connsiteY2" fmla="*/ 726977 h 1175658"/>
                <a:gd name="connsiteX3" fmla="*/ 3867742 w 3867742"/>
                <a:gd name="connsiteY3" fmla="*/ 0 h 117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742" h="1175658">
                  <a:moveTo>
                    <a:pt x="0" y="1175658"/>
                  </a:moveTo>
                  <a:cubicBezTo>
                    <a:pt x="245165" y="784245"/>
                    <a:pt x="490330" y="392833"/>
                    <a:pt x="891682" y="318053"/>
                  </a:cubicBezTo>
                  <a:cubicBezTo>
                    <a:pt x="1293034" y="243273"/>
                    <a:pt x="1912100" y="779986"/>
                    <a:pt x="2408110" y="726977"/>
                  </a:cubicBezTo>
                  <a:cubicBezTo>
                    <a:pt x="2904120" y="673968"/>
                    <a:pt x="3385931" y="336984"/>
                    <a:pt x="3867742" y="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779470E4-CD3A-416D-A937-C80191368970}"/>
                </a:ext>
              </a:extLst>
            </p:cNvPr>
            <p:cNvSpPr/>
            <p:nvPr/>
          </p:nvSpPr>
          <p:spPr>
            <a:xfrm>
              <a:off x="3299791" y="2778697"/>
              <a:ext cx="3867742" cy="1300606"/>
            </a:xfrm>
            <a:custGeom>
              <a:avLst/>
              <a:gdLst>
                <a:gd name="connsiteX0" fmla="*/ 0 w 3918857"/>
                <a:gd name="connsiteY0" fmla="*/ 607706 h 607706"/>
                <a:gd name="connsiteX1" fmla="*/ 999592 w 3918857"/>
                <a:gd name="connsiteY1" fmla="*/ 198782 h 607706"/>
                <a:gd name="connsiteX2" fmla="*/ 2481943 w 3918857"/>
                <a:gd name="connsiteY2" fmla="*/ 255577 h 607706"/>
                <a:gd name="connsiteX3" fmla="*/ 3918857 w 3918857"/>
                <a:gd name="connsiteY3" fmla="*/ 0 h 6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7" h="607706">
                  <a:moveTo>
                    <a:pt x="0" y="607706"/>
                  </a:moveTo>
                  <a:cubicBezTo>
                    <a:pt x="292967" y="432588"/>
                    <a:pt x="585935" y="257470"/>
                    <a:pt x="999592" y="198782"/>
                  </a:cubicBezTo>
                  <a:cubicBezTo>
                    <a:pt x="1413249" y="140094"/>
                    <a:pt x="1995399" y="288707"/>
                    <a:pt x="2481943" y="255577"/>
                  </a:cubicBezTo>
                  <a:cubicBezTo>
                    <a:pt x="2968487" y="222447"/>
                    <a:pt x="3443672" y="111223"/>
                    <a:pt x="3918857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451BC89-181A-4E77-B349-29C2797627FC}"/>
                    </a:ext>
                  </a:extLst>
                </p:cNvPr>
                <p:cNvSpPr txBox="1"/>
                <p:nvPr/>
              </p:nvSpPr>
              <p:spPr>
                <a:xfrm>
                  <a:off x="3971558" y="3238434"/>
                  <a:ext cx="429413" cy="223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451BC89-181A-4E77-B349-29C279762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558" y="3238434"/>
                  <a:ext cx="429413" cy="223266"/>
                </a:xfrm>
                <a:prstGeom prst="rect">
                  <a:avLst/>
                </a:prstGeom>
                <a:blipFill>
                  <a:blip r:embed="rId2"/>
                  <a:stretch>
                    <a:fillRect r="-24286" b="-7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F5CC67D-90EA-48E0-89E6-D4433A911B38}"/>
                    </a:ext>
                  </a:extLst>
                </p:cNvPr>
                <p:cNvSpPr txBox="1"/>
                <p:nvPr/>
              </p:nvSpPr>
              <p:spPr>
                <a:xfrm>
                  <a:off x="3299790" y="2507066"/>
                  <a:ext cx="823367" cy="223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𝜖𝜂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F5CC67D-90EA-48E0-89E6-D4433A911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790" y="2507066"/>
                  <a:ext cx="823367" cy="223266"/>
                </a:xfrm>
                <a:prstGeom prst="rect">
                  <a:avLst/>
                </a:prstGeom>
                <a:blipFill>
                  <a:blip r:embed="rId3"/>
                  <a:stretch>
                    <a:fillRect r="-64444" b="-7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8650055-4C7B-4E13-9FBA-7184F0DF8C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299791" y="4079303"/>
              <a:ext cx="0" cy="7063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975C181-B99B-4328-98E0-D8C2BDB0339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167533" y="2385393"/>
              <a:ext cx="0" cy="24002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61D0584-21A8-42E0-91A2-9833C3CFF044}"/>
                </a:ext>
              </a:extLst>
            </p:cNvPr>
            <p:cNvCxnSpPr>
              <a:cxnSpLocks/>
            </p:cNvCxnSpPr>
            <p:nvPr/>
          </p:nvCxnSpPr>
          <p:spPr>
            <a:xfrm>
              <a:off x="7365522" y="2369607"/>
              <a:ext cx="0" cy="40909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820941A-8E17-45B3-8B15-80CD00BA5680}"/>
                    </a:ext>
                  </a:extLst>
                </p:cNvPr>
                <p:cNvSpPr txBox="1"/>
                <p:nvPr/>
              </p:nvSpPr>
              <p:spPr>
                <a:xfrm>
                  <a:off x="7365521" y="2385393"/>
                  <a:ext cx="478849" cy="223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𝜖𝜂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820941A-8E17-45B3-8B15-80CD00BA5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5521" y="2385393"/>
                  <a:ext cx="478849" cy="223266"/>
                </a:xfrm>
                <a:prstGeom prst="rect">
                  <a:avLst/>
                </a:prstGeom>
                <a:blipFill>
                  <a:blip r:embed="rId4"/>
                  <a:stretch>
                    <a:fillRect r="-32051" b="-7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84FB7B14-A44C-4C0A-9F65-DCE6B31DCB05}"/>
                    </a:ext>
                  </a:extLst>
                </p:cNvPr>
                <p:cNvSpPr txBox="1"/>
                <p:nvPr/>
              </p:nvSpPr>
              <p:spPr>
                <a:xfrm>
                  <a:off x="3107654" y="4785691"/>
                  <a:ext cx="278730" cy="223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84FB7B14-A44C-4C0A-9F65-DCE6B31DCB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654" y="4785691"/>
                  <a:ext cx="278730" cy="223266"/>
                </a:xfrm>
                <a:prstGeom prst="rect">
                  <a:avLst/>
                </a:prstGeom>
                <a:blipFill>
                  <a:blip r:embed="rId5"/>
                  <a:stretch>
                    <a:fillRect b="-44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A21B995-69BE-484A-BC43-123F17F43806}"/>
                    </a:ext>
                  </a:extLst>
                </p:cNvPr>
                <p:cNvSpPr txBox="1"/>
                <p:nvPr/>
              </p:nvSpPr>
              <p:spPr>
                <a:xfrm>
                  <a:off x="6977288" y="4781703"/>
                  <a:ext cx="276806" cy="223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A21B995-69BE-484A-BC43-123F17F43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288" y="4781703"/>
                  <a:ext cx="276806" cy="223266"/>
                </a:xfrm>
                <a:prstGeom prst="rect">
                  <a:avLst/>
                </a:prstGeom>
                <a:blipFill>
                  <a:blip r:embed="rId6"/>
                  <a:stretch>
                    <a:fillRect r="-8889" b="-5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CDC5EB7-F23E-407C-91F5-B487D2E36B97}"/>
                    </a:ext>
                  </a:extLst>
                </p:cNvPr>
                <p:cNvSpPr txBox="1"/>
                <p:nvPr/>
              </p:nvSpPr>
              <p:spPr>
                <a:xfrm>
                  <a:off x="7661490" y="4597037"/>
                  <a:ext cx="276101" cy="223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CDC5EB7-F23E-407C-91F5-B487D2E36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490" y="4597037"/>
                  <a:ext cx="276101" cy="223266"/>
                </a:xfrm>
                <a:prstGeom prst="rect">
                  <a:avLst/>
                </a:prstGeom>
                <a:blipFill>
                  <a:blip r:embed="rId7"/>
                  <a:stretch>
                    <a:fillRect b="-4444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558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12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3</cp:revision>
  <cp:lastPrinted>2019-04-03T10:02:23Z</cp:lastPrinted>
  <dcterms:created xsi:type="dcterms:W3CDTF">2019-04-03T09:35:20Z</dcterms:created>
  <dcterms:modified xsi:type="dcterms:W3CDTF">2019-04-03T16:28:25Z</dcterms:modified>
</cp:coreProperties>
</file>