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4660"/>
  </p:normalViewPr>
  <p:slideViewPr>
    <p:cSldViewPr snapToGrid="0">
      <p:cViewPr>
        <p:scale>
          <a:sx n="200" d="100"/>
          <a:sy n="200" d="100"/>
        </p:scale>
        <p:origin x="200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2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7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99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1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8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1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5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1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3F6F-28CC-476C-9F70-33C369E75A7A}" type="datetimeFigureOut">
              <a:rPr kumimoji="1" lang="ja-JP" altLang="en-US" smtClean="0"/>
              <a:t>2019/4/9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848E-BDA6-45A5-8342-AA9C6547D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49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kumimoji="1"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6CF6B30-316A-4CE9-B9BD-5929DFA0B266}"/>
              </a:ext>
            </a:extLst>
          </p:cNvPr>
          <p:cNvGrpSpPr/>
          <p:nvPr/>
        </p:nvGrpSpPr>
        <p:grpSpPr>
          <a:xfrm>
            <a:off x="113227" y="360225"/>
            <a:ext cx="4093134" cy="2880000"/>
            <a:chOff x="1202556" y="1584581"/>
            <a:chExt cx="4093134" cy="28800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D632A136-9686-4457-9615-7FD7EBD09C56}"/>
                </a:ext>
              </a:extLst>
            </p:cNvPr>
            <p:cNvSpPr/>
            <p:nvPr/>
          </p:nvSpPr>
          <p:spPr>
            <a:xfrm>
              <a:off x="2709123" y="1584581"/>
              <a:ext cx="1080000" cy="288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63C65C75-3430-44C9-A505-C8F6C6AA4725}"/>
                    </a:ext>
                  </a:extLst>
                </p:cNvPr>
                <p:cNvSpPr/>
                <p:nvPr/>
              </p:nvSpPr>
              <p:spPr>
                <a:xfrm>
                  <a:off x="2962309" y="182596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ja-JP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63C65C75-3430-44C9-A505-C8F6C6AA47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09" y="1825960"/>
                  <a:ext cx="581702" cy="58170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669D6086-1FD3-4078-BF33-729867BFC82D}"/>
                    </a:ext>
                  </a:extLst>
                </p:cNvPr>
                <p:cNvSpPr/>
                <p:nvPr/>
              </p:nvSpPr>
              <p:spPr>
                <a:xfrm>
                  <a:off x="2958272" y="314527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ja-JP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669D6086-1FD3-4078-BF33-729867BFC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272" y="3145270"/>
                  <a:ext cx="581702" cy="5817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D61C259-53CA-4740-8E7F-5EF1A89AAEC5}"/>
                    </a:ext>
                  </a:extLst>
                </p:cNvPr>
                <p:cNvSpPr txBox="1"/>
                <p:nvPr/>
              </p:nvSpPr>
              <p:spPr>
                <a:xfrm>
                  <a:off x="3286796" y="4002915"/>
                  <a:ext cx="506356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D61C259-53CA-4740-8E7F-5EF1A89AA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96" y="4002915"/>
                  <a:ext cx="506356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19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4452B03-026B-4AF7-BDF9-B9F751E8A832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544011" y="2116811"/>
              <a:ext cx="11699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8B76DB6-5A7C-414F-912E-0683EDB06D35}"/>
                    </a:ext>
                  </a:extLst>
                </p:cNvPr>
                <p:cNvSpPr/>
                <p:nvPr/>
              </p:nvSpPr>
              <p:spPr>
                <a:xfrm>
                  <a:off x="4713988" y="182596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8B76DB6-5A7C-414F-912E-0683EDB06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988" y="1825960"/>
                  <a:ext cx="581702" cy="5817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975C2F5E-B08F-4225-B13C-ED8B87B06715}"/>
                    </a:ext>
                  </a:extLst>
                </p:cNvPr>
                <p:cNvSpPr/>
                <p:nvPr/>
              </p:nvSpPr>
              <p:spPr>
                <a:xfrm>
                  <a:off x="1202556" y="1825960"/>
                  <a:ext cx="581702" cy="58170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975C2F5E-B08F-4225-B13C-ED8B87B06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556" y="1825960"/>
                  <a:ext cx="581702" cy="581702"/>
                </a:xfrm>
                <a:prstGeom prst="ellipse">
                  <a:avLst/>
                </a:prstGeom>
                <a:blipFill>
                  <a:blip r:embed="rId6"/>
                  <a:stretch>
                    <a:fillRect b="-102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DA8A0A-FF2B-41EE-B5DA-02F3FED27570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1784258" y="2116811"/>
              <a:ext cx="11780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89003C7-11E5-4DAE-8082-C85D5A785163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3249123" y="2407662"/>
              <a:ext cx="4037" cy="737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CD68BCF-9956-4947-A1EE-43787B7BE377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3454786" y="2322474"/>
              <a:ext cx="1344390" cy="907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256F88F5-EAD9-491B-BD60-9C7B6E772403}"/>
                </a:ext>
              </a:extLst>
            </p:cNvPr>
            <p:cNvSpPr/>
            <p:nvPr/>
          </p:nvSpPr>
          <p:spPr>
            <a:xfrm rot="16200000">
              <a:off x="2705710" y="2594729"/>
              <a:ext cx="1082802" cy="585732"/>
            </a:xfrm>
            <a:prstGeom prst="arc">
              <a:avLst>
                <a:gd name="adj1" fmla="val 12710025"/>
                <a:gd name="adj2" fmla="val 20838583"/>
              </a:avLst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71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圭祐 杉浦</cp:lastModifiedBy>
  <cp:revision>2</cp:revision>
  <dcterms:created xsi:type="dcterms:W3CDTF">2019-04-09T12:38:06Z</dcterms:created>
  <dcterms:modified xsi:type="dcterms:W3CDTF">2019-04-09T12:52:54Z</dcterms:modified>
</cp:coreProperties>
</file>