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AA2E-01F2-4C04-8CD6-DD9B0078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C90311-FE4F-4A2E-B7ED-02AC7830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264BDF-2F5E-42F4-949C-783A2DCB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0D9EA-ABEB-40D1-A11E-B57207B8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B43B6-F6FA-4E33-BB9C-D1988D7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3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0A2E0-3E04-439F-B24B-B253A23C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B09276-D08A-4AEC-9E50-D890E4D5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1610B-E4A1-4FE7-8DCF-5508368F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5302E-5574-4F00-87FC-3FA1170C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E6A4BA-0903-4E52-80F6-EAD6C1BE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3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9EA26F-2DB4-4148-8377-BD49F2F26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2E2480-3349-4326-B2C0-C0BC2E7C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BBB5D-7A64-461B-91F4-DD28B54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8478C-DA41-4368-8203-0B0AD53A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80A98-57A1-4C22-B7E8-C7D86C8D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7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6CB1D-F97D-4A80-A452-DDCEA9EA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14B9E-CB79-49D1-BB33-60BE728C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36F8CD-4869-4F56-8CC7-46599AC1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9E7F0-3402-4172-B045-6314785D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C4633-5BAD-4E31-A3D8-1EF9F831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EA079-4B0C-4905-A4D3-B38CEBD8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8BB6F5-3FF1-4F9A-BC3F-68390336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70DF48-0B52-403D-A718-16581EB7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E6334-E372-422C-94FB-2109A98E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241E5-9336-41C5-82C6-2DB3108D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2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E4438-C832-4863-983F-820328F6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7640C-8F1C-4E2E-9C9B-BD8D295CB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3441B2-A125-46F8-86A7-D74EB4E6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D0BA-B2EE-4A9A-83BE-CDAF4040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DD0347-14E5-45B1-A0DE-A4FD8BE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901851-E9B9-4A2B-B47B-F961246F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04F1D-29F0-465C-A944-8182A24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4E1105-9460-4547-97C4-0223CF04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BF059E-2738-47A3-B4A2-4631886E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686625-923E-42A1-ADE7-CC4CE733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720B0A-E945-4474-A7F8-BB6AD2833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BFD39E-2DCD-4FCE-A0F2-6DA88B6D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D50E0D-F668-403C-9F78-DEA404A2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82F853-489B-45DD-9919-24BAA0CB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BE16A-1CEF-4E1D-984F-07458971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2334F2-D615-4419-B081-70706807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9EF58-FCDD-46D5-B57B-7D10A940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B03104-07C7-4A96-9AC6-145473E7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3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C2C914-46DA-4C20-9E73-D183FAC4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C75F6-EE78-442C-AB84-C55553A5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0886A1-D85B-4BA8-A20B-55B583E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E73FF-A7AA-4C94-A622-A0EB6F8C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03E9B-71D1-4AF2-A288-E1C8A7C2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20616C-A0E9-4A77-A07B-F42FFE5D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B74D0-9400-43AB-BB11-771D9CFA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FE1E91-DAE1-45DA-A91C-58FA2B05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CF115-6BF5-4D87-857D-E1A5EDBF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9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1BD35-4102-4EE5-89B1-D0611D21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813B4-C6B7-4A18-8C9A-505C0AD06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495CE5-97BF-462C-94EB-2C2514927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4B4DE-C13E-49F3-BDC3-F725B1EA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25BD5B-05F0-4F7B-9F01-C21E45D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BC699-4F5A-4B24-8E13-11BD29A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3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C7C175-398E-4AE1-AA37-C556DAE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55297C-F9EA-4248-AF1C-36AE3136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95942-BDA2-4347-9F16-559C0D38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30CD-2E71-44C7-8B62-DA0F023210F8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834D5-C345-4B5A-B966-32331D5F7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D90BB6-2936-4287-9833-5EFAB28AA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866B-A771-4B6A-8E3A-4CE678D762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2275593-CD3F-4353-BF20-D7F083DF8148}"/>
              </a:ext>
            </a:extLst>
          </p:cNvPr>
          <p:cNvGrpSpPr/>
          <p:nvPr/>
        </p:nvGrpSpPr>
        <p:grpSpPr>
          <a:xfrm>
            <a:off x="3013551" y="281511"/>
            <a:ext cx="6164897" cy="6294978"/>
            <a:chOff x="1460253" y="342316"/>
            <a:chExt cx="6164897" cy="62949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3C1CE2C0-DA68-4722-87C6-7F5830E81664}"/>
                    </a:ext>
                  </a:extLst>
                </p:cNvPr>
                <p:cNvSpPr/>
                <p:nvPr/>
              </p:nvSpPr>
              <p:spPr>
                <a:xfrm>
                  <a:off x="3055959" y="6055592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3C1CE2C0-DA68-4722-87C6-7F5830E81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959" y="6055592"/>
                  <a:ext cx="581702" cy="5817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98F13BC-CC79-4D5B-8646-F65DA5AC4547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 flipV="1">
              <a:off x="3346810" y="5696541"/>
              <a:ext cx="2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5F112193-4664-40CE-A9D9-E78EBDC98904}"/>
                    </a:ext>
                  </a:extLst>
                </p:cNvPr>
                <p:cNvSpPr/>
                <p:nvPr/>
              </p:nvSpPr>
              <p:spPr>
                <a:xfrm>
                  <a:off x="2682217" y="5026361"/>
                  <a:ext cx="1329189" cy="6701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 </m:t>
                            </m:r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5F112193-4664-40CE-A9D9-E78EBDC989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217" y="5026361"/>
                  <a:ext cx="1329189" cy="6701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14B60AE4-B98E-4B63-923B-48FEA9C1AF25}"/>
                    </a:ext>
                  </a:extLst>
                </p:cNvPr>
                <p:cNvSpPr/>
                <p:nvPr/>
              </p:nvSpPr>
              <p:spPr>
                <a:xfrm>
                  <a:off x="2541907" y="4085608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d>
                          <m:d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14B60AE4-B98E-4B63-923B-48FEA9C1A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07" y="4085608"/>
                  <a:ext cx="581702" cy="581702"/>
                </a:xfrm>
                <a:prstGeom prst="ellipse">
                  <a:avLst/>
                </a:prstGeom>
                <a:blipFill>
                  <a:blip r:embed="rId4"/>
                  <a:stretch>
                    <a:fillRect l="-204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952D7E5A-974D-47A0-8213-B733DDE042D8}"/>
                    </a:ext>
                  </a:extLst>
                </p:cNvPr>
                <p:cNvSpPr/>
                <p:nvPr/>
              </p:nvSpPr>
              <p:spPr>
                <a:xfrm>
                  <a:off x="3552911" y="4085608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ja-JP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952D7E5A-974D-47A0-8213-B733DDE04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911" y="4085608"/>
                  <a:ext cx="581702" cy="5817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232A84F-E0AE-48F8-B93A-CE67A41F5CB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H="1" flipV="1">
              <a:off x="2832758" y="4667310"/>
              <a:ext cx="514054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AFF51DD0-F58D-49BE-8EC4-4220950AE84D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V="1">
              <a:off x="3346812" y="4667310"/>
              <a:ext cx="496950" cy="35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BE3A256-E873-444A-8882-C5F3AD0EC77D}"/>
                    </a:ext>
                  </a:extLst>
                </p:cNvPr>
                <p:cNvSpPr/>
                <p:nvPr/>
              </p:nvSpPr>
              <p:spPr>
                <a:xfrm>
                  <a:off x="1460253" y="2765706"/>
                  <a:ext cx="3773113" cy="6701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KL</a:t>
                  </a:r>
                  <a:r>
                    <a:rPr lang="ja-JP" altLang="en-US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ダイバージェンス</a:t>
                  </a:r>
                  <a:r>
                    <a:rPr lang="en-US" altLang="ja-JP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(</a:t>
                  </a:r>
                  <a:r>
                    <a:rPr lang="ja-JP" altLang="en-US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正則化項</a:t>
                  </a:r>
                  <a:r>
                    <a:rPr lang="en-US" altLang="ja-JP" sz="1600" dirty="0">
                      <a:solidFill>
                        <a:srgbClr val="FF000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KL</m:t>
                        </m:r>
                        <m:d>
                          <m:d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kumimoji="1"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𝝁</m:t>
                                </m:r>
                                <m:d>
                                  <m:d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kumimoji="1" lang="en-US" altLang="ja-JP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𝚺</m:t>
                                </m:r>
                                <m:d>
                                  <m:dPr>
                                    <m:ctrlPr>
                                      <a:rPr kumimoji="1"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| </m:t>
                                </m:r>
                                <m:r>
                                  <a:rPr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𝟎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 </m:t>
                                </m:r>
                                <m:r>
                                  <a:rPr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BE3A256-E873-444A-8882-C5F3AD0EC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53" y="2765706"/>
                  <a:ext cx="3773113" cy="670180"/>
                </a:xfrm>
                <a:prstGeom prst="rect">
                  <a:avLst/>
                </a:prstGeom>
                <a:blipFill>
                  <a:blip r:embed="rId6"/>
                  <a:stretch>
                    <a:fillRect t="-7080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FB5CEEE-D63A-4CBE-9DB6-0AD55BBAFED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832758" y="3435886"/>
              <a:ext cx="0" cy="649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6EFBD66-F299-4C0F-B924-D0B75F88C6A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43762" y="3435886"/>
              <a:ext cx="0" cy="6497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3C718F6-F373-46BF-AFD3-532C91A617C6}"/>
                </a:ext>
              </a:extLst>
            </p:cNvPr>
            <p:cNvCxnSpPr>
              <a:cxnSpLocks/>
              <a:stCxn id="8" idx="6"/>
              <a:endCxn id="23" idx="2"/>
            </p:cNvCxnSpPr>
            <p:nvPr/>
          </p:nvCxnSpPr>
          <p:spPr>
            <a:xfrm flipV="1">
              <a:off x="4134613" y="4370842"/>
              <a:ext cx="1975229" cy="56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87144BB9-74D6-4677-9432-C5DFBCA58CC0}"/>
                </a:ext>
              </a:extLst>
            </p:cNvPr>
            <p:cNvSpPr/>
            <p:nvPr/>
          </p:nvSpPr>
          <p:spPr>
            <a:xfrm rot="21116885">
              <a:off x="2940779" y="3683979"/>
              <a:ext cx="3972307" cy="688936"/>
            </a:xfrm>
            <a:prstGeom prst="arc">
              <a:avLst>
                <a:gd name="adj1" fmla="val 10996352"/>
                <a:gd name="adj2" fmla="val 20860833"/>
              </a:avLst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14B2EE02-35FA-4DE0-9C2B-75E394D628ED}"/>
                    </a:ext>
                  </a:extLst>
                </p:cNvPr>
                <p:cNvSpPr/>
                <p:nvPr/>
              </p:nvSpPr>
              <p:spPr>
                <a:xfrm>
                  <a:off x="5641926" y="2357157"/>
                  <a:ext cx="1329189" cy="67018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Decoder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 </m:t>
                            </m:r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14B2EE02-35FA-4DE0-9C2B-75E394D62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1926" y="2357157"/>
                  <a:ext cx="1329189" cy="6701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72829F6-1FF3-4A4B-B79E-365EFCC28C5A}"/>
                </a:ext>
              </a:extLst>
            </p:cNvPr>
            <p:cNvCxnSpPr>
              <a:cxnSpLocks/>
              <a:stCxn id="31" idx="0"/>
              <a:endCxn id="17" idx="2"/>
            </p:cNvCxnSpPr>
            <p:nvPr/>
          </p:nvCxnSpPr>
          <p:spPr>
            <a:xfrm flipV="1">
              <a:off x="6306521" y="3027337"/>
              <a:ext cx="0" cy="376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00C8F45E-9A75-4A4F-B757-C403ECABD0E7}"/>
                    </a:ext>
                  </a:extLst>
                </p:cNvPr>
                <p:cNvSpPr/>
                <p:nvPr/>
              </p:nvSpPr>
              <p:spPr>
                <a:xfrm>
                  <a:off x="5556271" y="342316"/>
                  <a:ext cx="1500497" cy="67018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>
                      <a:solidFill>
                        <a:srgbClr val="0070C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再構成誤差</a:t>
                  </a:r>
                  <a:endParaRPr lang="en-US" altLang="ja-JP" sz="1600" dirty="0">
                    <a:solidFill>
                      <a:srgbClr val="0070C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Loss</m:t>
                        </m:r>
                        <m:d>
                          <m:d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00C8F45E-9A75-4A4F-B757-C403ECABD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271" y="342316"/>
                  <a:ext cx="1500497" cy="6701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87512046-8821-4997-8CFE-6C4B764A2D3E}"/>
                    </a:ext>
                  </a:extLst>
                </p:cNvPr>
                <p:cNvSpPr/>
                <p:nvPr/>
              </p:nvSpPr>
              <p:spPr>
                <a:xfrm>
                  <a:off x="6015669" y="1393197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oMath>
                    </m:oMathPara>
                  </a14:m>
                  <a:endParaRPr lang="ja-JP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87512046-8821-4997-8CFE-6C4B764A2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669" y="1393197"/>
                  <a:ext cx="581702" cy="581702"/>
                </a:xfrm>
                <a:prstGeom prst="ellipse">
                  <a:avLst/>
                </a:prstGeom>
                <a:blipFill>
                  <a:blip r:embed="rId9"/>
                  <a:stretch>
                    <a:fillRect l="-303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CA825F6-8435-4D51-BEA1-D8EF5912811F}"/>
                </a:ext>
              </a:extLst>
            </p:cNvPr>
            <p:cNvCxnSpPr>
              <a:cxnSpLocks/>
              <a:stCxn id="25" idx="0"/>
              <a:endCxn id="23" idx="4"/>
            </p:cNvCxnSpPr>
            <p:nvPr/>
          </p:nvCxnSpPr>
          <p:spPr>
            <a:xfrm flipH="1" flipV="1">
              <a:off x="6306521" y="4567520"/>
              <a:ext cx="1" cy="4589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70BC063-3ABA-42BC-8908-3C50FF217F60}"/>
                </a:ext>
              </a:extLst>
            </p:cNvPr>
            <p:cNvCxnSpPr>
              <a:cxnSpLocks/>
              <a:stCxn id="20" idx="0"/>
              <a:endCxn id="19" idx="2"/>
            </p:cNvCxnSpPr>
            <p:nvPr/>
          </p:nvCxnSpPr>
          <p:spPr>
            <a:xfrm flipV="1">
              <a:off x="6306520" y="1012496"/>
              <a:ext cx="0" cy="3807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C419CDA0-745B-4099-848F-E3D92BC00320}"/>
                    </a:ext>
                  </a:extLst>
                </p:cNvPr>
                <p:cNvSpPr/>
                <p:nvPr/>
              </p:nvSpPr>
              <p:spPr>
                <a:xfrm>
                  <a:off x="6109842" y="4174163"/>
                  <a:ext cx="393357" cy="3933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ja-JP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ja-JP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C419CDA0-745B-4099-848F-E3D92BC003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842" y="4174163"/>
                  <a:ext cx="393357" cy="393357"/>
                </a:xfrm>
                <a:prstGeom prst="ellipse">
                  <a:avLst/>
                </a:prstGeom>
                <a:blipFill>
                  <a:blip r:embed="rId10"/>
                  <a:stretch>
                    <a:fillRect l="-447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190029B9-0AA9-408B-9D41-8BA3D000E155}"/>
                    </a:ext>
                  </a:extLst>
                </p:cNvPr>
                <p:cNvSpPr/>
                <p:nvPr/>
              </p:nvSpPr>
              <p:spPr>
                <a:xfrm>
                  <a:off x="5233366" y="5026514"/>
                  <a:ext cx="2146311" cy="679066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>
                      <a:solidFill>
                        <a:srgbClr val="00B050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Arial" panose="020B0604020202020204" pitchFamily="34" charset="0"/>
                    </a:rPr>
                    <a:t>サンプリング</a:t>
                  </a:r>
                  <a:endParaRPr lang="en-US" altLang="ja-JP" sz="1600" dirty="0">
                    <a:solidFill>
                      <a:srgbClr val="00B05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𝝐</m:t>
                        </m:r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𝝐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| </m:t>
                            </m:r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ja-JP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</m:e>
                        </m:d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190029B9-0AA9-408B-9D41-8BA3D000E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366" y="5026514"/>
                  <a:ext cx="2146311" cy="6790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0DC6304F-726F-466D-AD25-066C2A6E7711}"/>
                    </a:ext>
                  </a:extLst>
                </p:cNvPr>
                <p:cNvSpPr/>
                <p:nvPr/>
              </p:nvSpPr>
              <p:spPr>
                <a:xfrm>
                  <a:off x="6109842" y="3403543"/>
                  <a:ext cx="393357" cy="3933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0DC6304F-726F-466D-AD25-066C2A6E77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842" y="3403543"/>
                  <a:ext cx="393357" cy="39335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9A48047-068F-48C2-9E7D-890761E560D2}"/>
                </a:ext>
              </a:extLst>
            </p:cNvPr>
            <p:cNvCxnSpPr>
              <a:cxnSpLocks/>
              <a:stCxn id="23" idx="0"/>
              <a:endCxn id="31" idx="4"/>
            </p:cNvCxnSpPr>
            <p:nvPr/>
          </p:nvCxnSpPr>
          <p:spPr>
            <a:xfrm flipV="1">
              <a:off x="6306521" y="3796900"/>
              <a:ext cx="0" cy="377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E003AB28-38FC-4AD6-8545-1FD631FF6789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>
            <a:xfrm flipH="1" flipV="1">
              <a:off x="6306520" y="1974899"/>
              <a:ext cx="1" cy="3822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557B75B3-ACA5-4CCA-908D-AB9B10DC5C36}"/>
                    </a:ext>
                  </a:extLst>
                </p:cNvPr>
                <p:cNvSpPr txBox="1"/>
                <p:nvPr/>
              </p:nvSpPr>
              <p:spPr>
                <a:xfrm>
                  <a:off x="6306519" y="2959490"/>
                  <a:ext cx="1318631" cy="455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b="1" i="0" smtClean="0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1600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ja-JP" sz="16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kumimoji="1" lang="en-US" altLang="ja-JP" sz="16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kumimoji="1" lang="ja-JP" altLang="en-US" sz="1600" b="1" dirty="0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557B75B3-ACA5-4CCA-908D-AB9B10DC5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19" y="2959490"/>
                  <a:ext cx="1318631" cy="45557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118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9</cp:revision>
  <dcterms:created xsi:type="dcterms:W3CDTF">2019-04-11T00:43:56Z</dcterms:created>
  <dcterms:modified xsi:type="dcterms:W3CDTF">2019-04-11T07:40:21Z</dcterms:modified>
</cp:coreProperties>
</file>