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12" d="100"/>
          <a:sy n="112" d="100"/>
        </p:scale>
        <p:origin x="72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40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4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0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4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6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2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7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347D-3208-4144-9419-69562022B94C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4894-43A7-4065-B40B-2A2ABBDA8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4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8F39DA9-12D7-4054-9D44-C78BD8E49FC8}"/>
              </a:ext>
            </a:extLst>
          </p:cNvPr>
          <p:cNvGrpSpPr/>
          <p:nvPr/>
        </p:nvGrpSpPr>
        <p:grpSpPr>
          <a:xfrm>
            <a:off x="380695" y="498077"/>
            <a:ext cx="6437921" cy="6203157"/>
            <a:chOff x="1460249" y="472645"/>
            <a:chExt cx="6132705" cy="59090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94F7333C-5DDB-4C43-8500-769CA867D8BC}"/>
                    </a:ext>
                  </a:extLst>
                </p:cNvPr>
                <p:cNvSpPr/>
                <p:nvPr/>
              </p:nvSpPr>
              <p:spPr>
                <a:xfrm>
                  <a:off x="3055955" y="5800014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5990" tIns="47996" rIns="95990" bIns="479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521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sz="2521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94F7333C-5DDB-4C43-8500-769CA867D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955" y="5800014"/>
                  <a:ext cx="581702" cy="58170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C397EAE-86FD-49D5-9FDD-431613EDFA49}"/>
                </a:ext>
              </a:extLst>
            </p:cNvPr>
            <p:cNvCxnSpPr>
              <a:cxnSpLocks/>
              <a:stCxn id="4" idx="0"/>
              <a:endCxn id="6" idx="2"/>
            </p:cNvCxnSpPr>
            <p:nvPr/>
          </p:nvCxnSpPr>
          <p:spPr>
            <a:xfrm flipV="1">
              <a:off x="3346806" y="5440963"/>
              <a:ext cx="2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A0F1B213-75E0-4797-B0EC-EEA06A4D54A5}"/>
                    </a:ext>
                  </a:extLst>
                </p:cNvPr>
                <p:cNvSpPr/>
                <p:nvPr/>
              </p:nvSpPr>
              <p:spPr>
                <a:xfrm>
                  <a:off x="2682213" y="4770783"/>
                  <a:ext cx="1329189" cy="6701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79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Encoder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7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 </m:t>
                            </m:r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ja-JP" altLang="en-US" sz="1679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A0F1B213-75E0-4797-B0EC-EEA06A4D5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213" y="4770783"/>
                  <a:ext cx="1329189" cy="6701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D0EA1180-FAEE-4669-AC0A-051A355D779C}"/>
                    </a:ext>
                  </a:extLst>
                </p:cNvPr>
                <p:cNvSpPr/>
                <p:nvPr/>
              </p:nvSpPr>
              <p:spPr>
                <a:xfrm>
                  <a:off x="2541903" y="3830030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5990" tIns="47996" rIns="95990" bIns="479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7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ja-JP" altLang="en-US" sz="1679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D0EA1180-FAEE-4669-AC0A-051A355D77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03" y="3830030"/>
                  <a:ext cx="581702" cy="581702"/>
                </a:xfrm>
                <a:prstGeom prst="ellipse">
                  <a:avLst/>
                </a:prstGeom>
                <a:blipFill>
                  <a:blip r:embed="rId4"/>
                  <a:stretch>
                    <a:fillRect l="-97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92C9D557-E8CB-430F-A91F-DC02FE968364}"/>
                    </a:ext>
                  </a:extLst>
                </p:cNvPr>
                <p:cNvSpPr/>
                <p:nvPr/>
              </p:nvSpPr>
              <p:spPr>
                <a:xfrm>
                  <a:off x="3552907" y="3830030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5990" tIns="47996" rIns="95990" bIns="479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79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ja-JP" altLang="en-US" sz="1679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92C9D557-E8CB-430F-A91F-DC02FE968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907" y="3830030"/>
                  <a:ext cx="581702" cy="5817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93E2A81-A33A-4534-BEA7-79DEE74A1F8F}"/>
                </a:ext>
              </a:extLst>
            </p:cNvPr>
            <p:cNvCxnSpPr>
              <a:cxnSpLocks/>
              <a:stCxn id="6" idx="0"/>
              <a:endCxn id="7" idx="4"/>
            </p:cNvCxnSpPr>
            <p:nvPr/>
          </p:nvCxnSpPr>
          <p:spPr>
            <a:xfrm flipH="1" flipV="1">
              <a:off x="2832754" y="4411732"/>
              <a:ext cx="514054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43CF197C-4FAA-412E-997B-D6EE3B819916}"/>
                </a:ext>
              </a:extLst>
            </p:cNvPr>
            <p:cNvCxnSpPr>
              <a:cxnSpLocks/>
              <a:stCxn id="6" idx="0"/>
              <a:endCxn id="8" idx="4"/>
            </p:cNvCxnSpPr>
            <p:nvPr/>
          </p:nvCxnSpPr>
          <p:spPr>
            <a:xfrm flipV="1">
              <a:off x="3346808" y="4411732"/>
              <a:ext cx="496950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82BF9490-7323-48E7-AAF6-0AEC62FE64DC}"/>
                    </a:ext>
                  </a:extLst>
                </p:cNvPr>
                <p:cNvSpPr/>
                <p:nvPr/>
              </p:nvSpPr>
              <p:spPr>
                <a:xfrm>
                  <a:off x="1460249" y="2670170"/>
                  <a:ext cx="3773113" cy="6701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79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KL</a:t>
                  </a:r>
                  <a:r>
                    <a:rPr lang="ja-JP" altLang="en-US" sz="1679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ダイバージェンス</a:t>
                  </a:r>
                  <a:r>
                    <a:rPr lang="en-US" altLang="ja-JP" sz="1679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(</a:t>
                  </a:r>
                  <a:r>
                    <a:rPr lang="ja-JP" altLang="en-US" sz="1679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正則化項</a:t>
                  </a:r>
                  <a:r>
                    <a:rPr lang="en-US" altLang="ja-JP" sz="1679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679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KL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  <m: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| </m:t>
                                </m:r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  <m:d>
                                  <m:dPr>
                                    <m:ctrlPr>
                                      <a:rPr lang="en-US" altLang="ja-JP" sz="1679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79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altLang="ja-JP" sz="1679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𝚺</m:t>
                                </m:r>
                                <m:d>
                                  <m:dPr>
                                    <m:ctrlPr>
                                      <a:rPr lang="en-US" altLang="ja-JP" sz="1679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79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  <m: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| </m:t>
                                </m:r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  <m: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ja-JP" altLang="en-US" sz="1679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82BF9490-7323-48E7-AAF6-0AEC62FE6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49" y="2670170"/>
                  <a:ext cx="3773113" cy="670180"/>
                </a:xfrm>
                <a:prstGeom prst="rect">
                  <a:avLst/>
                </a:prstGeom>
                <a:blipFill>
                  <a:blip r:embed="rId6"/>
                  <a:stretch>
                    <a:fillRect t="-6723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B8D7620-7334-4A9A-9A65-A94D89C74E6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832754" y="3340350"/>
              <a:ext cx="0" cy="489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D77DE08-1D80-4166-A15D-A389F41A944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843758" y="3340350"/>
              <a:ext cx="0" cy="489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7C995F6-8462-4478-85E5-C850340623DD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134609" y="4120881"/>
              <a:ext cx="13120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45F011E7-01F9-4038-BF19-7F580128CDEF}"/>
                </a:ext>
              </a:extLst>
            </p:cNvPr>
            <p:cNvSpPr/>
            <p:nvPr/>
          </p:nvSpPr>
          <p:spPr>
            <a:xfrm>
              <a:off x="2970386" y="3623522"/>
              <a:ext cx="2782939" cy="788209"/>
            </a:xfrm>
            <a:prstGeom prst="arc">
              <a:avLst>
                <a:gd name="adj1" fmla="val 11098919"/>
                <a:gd name="adj2" fmla="val 20841230"/>
              </a:avLst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9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08ECB1D-B4AB-432D-9346-9F140C6B4B80}"/>
                    </a:ext>
                  </a:extLst>
                </p:cNvPr>
                <p:cNvSpPr/>
                <p:nvPr/>
              </p:nvSpPr>
              <p:spPr>
                <a:xfrm>
                  <a:off x="5446643" y="3585190"/>
                  <a:ext cx="2146311" cy="67906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79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サンプリング</a:t>
                  </a:r>
                  <a:endParaRPr lang="en-US" altLang="ja-JP" sz="1679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7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𝒛</m:t>
                        </m:r>
                        <m:r>
                          <a:rPr lang="en-US" altLang="ja-JP" sz="167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ja-JP" sz="167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| </m:t>
                            </m:r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  <m:d>
                              <m:dPr>
                                <m:ctrlP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ja-JP" sz="1679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𝚺</m:t>
                            </m:r>
                            <m:d>
                              <m:dPr>
                                <m:ctrlP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ja-JP" altLang="en-US" sz="1679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08ECB1D-B4AB-432D-9346-9F140C6B4B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643" y="3585190"/>
                  <a:ext cx="2146311" cy="6790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4DFF4D69-61E8-4EB3-AD08-E72DF0E90930}"/>
                    </a:ext>
                  </a:extLst>
                </p:cNvPr>
                <p:cNvSpPr/>
                <p:nvPr/>
              </p:nvSpPr>
              <p:spPr>
                <a:xfrm>
                  <a:off x="5855203" y="2519068"/>
                  <a:ext cx="1329189" cy="6701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79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Decoder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7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 </m:t>
                            </m:r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ja-JP" altLang="en-US" sz="1679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4DFF4D69-61E8-4EB3-AD08-E72DF0E909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203" y="2519068"/>
                  <a:ext cx="1329189" cy="6701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D00C0A7-3AC7-4001-9DCA-29E4E39E13F7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>
            <a:xfrm flipH="1" flipV="1">
              <a:off x="6519798" y="3189248"/>
              <a:ext cx="1" cy="3959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9378E427-5D83-4937-A712-3BC829FC2C94}"/>
                    </a:ext>
                  </a:extLst>
                </p:cNvPr>
                <p:cNvSpPr/>
                <p:nvPr/>
              </p:nvSpPr>
              <p:spPr>
                <a:xfrm>
                  <a:off x="5769548" y="472645"/>
                  <a:ext cx="1500497" cy="67018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79" dirty="0">
                      <a:solidFill>
                        <a:srgbClr val="0070C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再構成誤差</a:t>
                  </a:r>
                  <a:endParaRPr lang="en-US" altLang="ja-JP" sz="1679" dirty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679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Loss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ja-JP" sz="1679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79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ja-JP" altLang="en-US" sz="1679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9378E427-5D83-4937-A712-3BC829FC2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548" y="472645"/>
                  <a:ext cx="1500497" cy="67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16FD1AC5-7216-4197-B50B-19EA988265A8}"/>
                    </a:ext>
                  </a:extLst>
                </p:cNvPr>
                <p:cNvSpPr/>
                <p:nvPr/>
              </p:nvSpPr>
              <p:spPr>
                <a:xfrm>
                  <a:off x="6228944" y="1537360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5990" tIns="47996" rIns="95990" bIns="479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7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1679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7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ja-JP" altLang="en-US" sz="1679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16FD1AC5-7216-4197-B50B-19EA988265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944" y="1537360"/>
                  <a:ext cx="581702" cy="581702"/>
                </a:xfrm>
                <a:prstGeom prst="ellipse">
                  <a:avLst/>
                </a:prstGeom>
                <a:blipFill>
                  <a:blip r:embed="rId10"/>
                  <a:stretch>
                    <a:fillRect l="-291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2291755A-166E-42AE-A784-34870BF27CA0}"/>
                </a:ext>
              </a:extLst>
            </p:cNvPr>
            <p:cNvCxnSpPr>
              <a:cxnSpLocks/>
              <a:stCxn id="17" idx="0"/>
              <a:endCxn id="24" idx="4"/>
            </p:cNvCxnSpPr>
            <p:nvPr/>
          </p:nvCxnSpPr>
          <p:spPr>
            <a:xfrm flipH="1" flipV="1">
              <a:off x="6519795" y="2119062"/>
              <a:ext cx="3" cy="4000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5AF90A10-719E-4B3D-BF5C-9CC9EBC49897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519795" y="1142825"/>
              <a:ext cx="2" cy="394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37A5B68-0555-4698-B2DB-71572D27F39E}"/>
                </a:ext>
              </a:extLst>
            </p:cNvPr>
            <p:cNvSpPr txBox="1"/>
            <p:nvPr/>
          </p:nvSpPr>
          <p:spPr>
            <a:xfrm>
              <a:off x="4269883" y="6043162"/>
              <a:ext cx="3323071" cy="334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79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この形だと誤差逆伝播が使えない</a:t>
              </a:r>
              <a:r>
                <a:rPr lang="en-US" altLang="ja-JP" sz="1679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!</a:t>
              </a:r>
              <a:endParaRPr lang="ja-JP" altLang="en-US" sz="1679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0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40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6</cp:revision>
  <dcterms:created xsi:type="dcterms:W3CDTF">2019-04-11T00:14:08Z</dcterms:created>
  <dcterms:modified xsi:type="dcterms:W3CDTF">2019-04-11T02:29:04Z</dcterms:modified>
</cp:coreProperties>
</file>