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8" autoAdjust="0"/>
    <p:restoredTop sz="94660"/>
  </p:normalViewPr>
  <p:slideViewPr>
    <p:cSldViewPr snapToGrid="0">
      <p:cViewPr>
        <p:scale>
          <a:sx n="171" d="100"/>
          <a:sy n="171" d="100"/>
        </p:scale>
        <p:origin x="5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9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7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6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15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77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8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3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27C0-BCF8-4EFB-8ECC-7EDFE2B3EE36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637B-BAC6-41A5-A304-4C71DA5ED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1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kumimoji="1"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9BFA24-986B-4765-A69C-715E468EADD6}"/>
              </a:ext>
            </a:extLst>
          </p:cNvPr>
          <p:cNvGrpSpPr/>
          <p:nvPr/>
        </p:nvGrpSpPr>
        <p:grpSpPr>
          <a:xfrm>
            <a:off x="533306" y="304021"/>
            <a:ext cx="6132705" cy="3711546"/>
            <a:chOff x="1698454" y="1440724"/>
            <a:chExt cx="6132705" cy="37115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A4122BD0-F2BE-4ACC-B13C-6044810C46BD}"/>
                    </a:ext>
                  </a:extLst>
                </p:cNvPr>
                <p:cNvSpPr/>
                <p:nvPr/>
              </p:nvSpPr>
              <p:spPr>
                <a:xfrm>
                  <a:off x="3294160" y="4570568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A4122BD0-F2BE-4ACC-B13C-6044810C4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160" y="4570568"/>
                  <a:ext cx="581702" cy="5817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78264E3-CFAF-4156-9C76-F483E057F621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flipV="1">
              <a:off x="3585011" y="4211517"/>
              <a:ext cx="2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C0C29C4F-CE64-4EE6-9F5A-F7952EBD46C9}"/>
                    </a:ext>
                  </a:extLst>
                </p:cNvPr>
                <p:cNvSpPr/>
                <p:nvPr/>
              </p:nvSpPr>
              <p:spPr>
                <a:xfrm>
                  <a:off x="2920418" y="3541337"/>
                  <a:ext cx="1329189" cy="6701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Encoder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 </m:t>
                            </m:r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C0C29C4F-CE64-4EE6-9F5A-F7952EBD4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418" y="3541337"/>
                  <a:ext cx="1329189" cy="6701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A4A950DF-1506-426D-8618-DD68861BB09B}"/>
                    </a:ext>
                  </a:extLst>
                </p:cNvPr>
                <p:cNvSpPr/>
                <p:nvPr/>
              </p:nvSpPr>
              <p:spPr>
                <a:xfrm>
                  <a:off x="2780108" y="2600584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ja-JP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A4A950DF-1506-426D-8618-DD68861BB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08" y="2600584"/>
                  <a:ext cx="581702" cy="581702"/>
                </a:xfrm>
                <a:prstGeom prst="ellipse">
                  <a:avLst/>
                </a:prstGeom>
                <a:blipFill>
                  <a:blip r:embed="rId4"/>
                  <a:stretch>
                    <a:fillRect l="-102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BE403527-5462-43DD-A477-707F4FA490E9}"/>
                    </a:ext>
                  </a:extLst>
                </p:cNvPr>
                <p:cNvSpPr/>
                <p:nvPr/>
              </p:nvSpPr>
              <p:spPr>
                <a:xfrm>
                  <a:off x="3791112" y="2600584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ja-JP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BE403527-5462-43DD-A477-707F4FA49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112" y="2600584"/>
                  <a:ext cx="581702" cy="5817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C8E0EBC-DFA0-426E-BAB1-0E522D50FACD}"/>
                </a:ext>
              </a:extLst>
            </p:cNvPr>
            <p:cNvCxnSpPr>
              <a:cxnSpLocks/>
              <a:stCxn id="18" idx="0"/>
              <a:endCxn id="20" idx="4"/>
            </p:cNvCxnSpPr>
            <p:nvPr/>
          </p:nvCxnSpPr>
          <p:spPr>
            <a:xfrm flipH="1" flipV="1">
              <a:off x="3070959" y="3182286"/>
              <a:ext cx="514054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19557A8-AD0B-4B32-9BD9-5009F8D71629}"/>
                </a:ext>
              </a:extLst>
            </p:cNvPr>
            <p:cNvCxnSpPr>
              <a:cxnSpLocks/>
              <a:stCxn id="18" idx="0"/>
              <a:endCxn id="21" idx="4"/>
            </p:cNvCxnSpPr>
            <p:nvPr/>
          </p:nvCxnSpPr>
          <p:spPr>
            <a:xfrm flipV="1">
              <a:off x="3585013" y="3182286"/>
              <a:ext cx="496950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3D8DFD17-F353-41CB-952C-A609F5870430}"/>
                    </a:ext>
                  </a:extLst>
                </p:cNvPr>
                <p:cNvSpPr/>
                <p:nvPr/>
              </p:nvSpPr>
              <p:spPr>
                <a:xfrm>
                  <a:off x="1698454" y="1440724"/>
                  <a:ext cx="3773113" cy="6701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KL</a:t>
                  </a:r>
                  <a:r>
                    <a:rPr lang="ja-JP" altLang="en-US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ダイバージェンス</a:t>
                  </a:r>
                  <a:r>
                    <a:rPr lang="en-US" altLang="ja-JP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(</a:t>
                  </a:r>
                  <a:r>
                    <a:rPr lang="ja-JP" altLang="en-US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正則化項</a:t>
                  </a:r>
                  <a:r>
                    <a:rPr lang="en-US" altLang="ja-JP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KL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| </m:t>
                                </m:r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ja-JP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𝚺</m:t>
                                </m:r>
                                <m:d>
                                  <m:d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| </m:t>
                                </m:r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3D8DFD17-F353-41CB-952C-A609F5870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454" y="1440724"/>
                  <a:ext cx="3773113" cy="670180"/>
                </a:xfrm>
                <a:prstGeom prst="rect">
                  <a:avLst/>
                </a:prstGeom>
                <a:blipFill>
                  <a:blip r:embed="rId6"/>
                  <a:stretch>
                    <a:fillRect t="-7080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100A77F-F68C-4934-9B07-21FEE01839D5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3070959" y="2110904"/>
              <a:ext cx="0" cy="489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FA773B4-7123-4A1E-B3B1-8A9AA2EE646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4081963" y="2110904"/>
              <a:ext cx="0" cy="489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E106114-1C3B-4887-9678-9D9D90229BC6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4372814" y="2891435"/>
              <a:ext cx="1312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A53C0795-4409-4446-A81C-21894CAD796F}"/>
                </a:ext>
              </a:extLst>
            </p:cNvPr>
            <p:cNvSpPr/>
            <p:nvPr/>
          </p:nvSpPr>
          <p:spPr>
            <a:xfrm>
              <a:off x="3208591" y="2394076"/>
              <a:ext cx="2782939" cy="788209"/>
            </a:xfrm>
            <a:prstGeom prst="arc">
              <a:avLst>
                <a:gd name="adj1" fmla="val 11098919"/>
                <a:gd name="adj2" fmla="val 20841230"/>
              </a:avLst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1FF238E-0900-422E-ACCC-42648E42A6F7}"/>
                    </a:ext>
                  </a:extLst>
                </p:cNvPr>
                <p:cNvSpPr/>
                <p:nvPr/>
              </p:nvSpPr>
              <p:spPr>
                <a:xfrm>
                  <a:off x="5684848" y="2355744"/>
                  <a:ext cx="2146311" cy="67906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サンプリング</a:t>
                  </a:r>
                  <a:endParaRPr lang="en-US" altLang="ja-JP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𝒛</m:t>
                        </m:r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| </m:t>
                            </m:r>
                            <m:r>
                              <a:rPr lang="en-US" altLang="ja-JP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𝝁</m:t>
                            </m:r>
                            <m:d>
                              <m:d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𝚺</m:t>
                            </m:r>
                            <m:d>
                              <m:d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1FF238E-0900-422E-ACCC-42648E42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48" y="2355744"/>
                  <a:ext cx="2146311" cy="6790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712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21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8</cp:revision>
  <dcterms:created xsi:type="dcterms:W3CDTF">2019-04-10T09:10:44Z</dcterms:created>
  <dcterms:modified xsi:type="dcterms:W3CDTF">2019-04-11T02:32:23Z</dcterms:modified>
</cp:coreProperties>
</file>