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8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9" autoAdjust="0"/>
    <p:restoredTop sz="94660"/>
  </p:normalViewPr>
  <p:slideViewPr>
    <p:cSldViewPr snapToGrid="0">
      <p:cViewPr>
        <p:scale>
          <a:sx n="150" d="100"/>
          <a:sy n="150" d="100"/>
        </p:scale>
        <p:origin x="324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6CB8E10-58D0-AB2F-082F-95AC503806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D498055-731A-0F2E-3FAB-1B39CB7AF6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88AF573-CBD8-0EA8-314A-C079E43ED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8EF3B-9BBE-4246-AFF1-B0BEFA1F4CDD}" type="datetimeFigureOut">
              <a:rPr kumimoji="1" lang="ja-JP" altLang="en-US" smtClean="0"/>
              <a:t>2023/8/12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9E96B22-29FE-D9DD-1D7E-DE2A7EB9F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0303866-01EB-CCC2-73CC-5819408DF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BB73A-0595-42D8-8436-2EBE0F4942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2515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F84918F-F9BB-4DE2-12F5-D577752B7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092E95E-433B-1653-4F44-AF51CDB4F5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1FFBB67-529F-3602-0E68-8849136EF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8EF3B-9BBE-4246-AFF1-B0BEFA1F4CDD}" type="datetimeFigureOut">
              <a:rPr kumimoji="1" lang="ja-JP" altLang="en-US" smtClean="0"/>
              <a:t>2023/8/12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34B25A3-20F6-9BC6-6175-5B690FE71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239F4AA-79AB-10D8-2828-9A8C1B42A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BB73A-0595-42D8-8436-2EBE0F4942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3401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2E31494D-8081-69FF-0352-95A336B4D9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7A9D854-C8AF-6107-C76E-CFC2819C15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FE9C88B-42D2-64DA-2333-E3684FFF4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8EF3B-9BBE-4246-AFF1-B0BEFA1F4CDD}" type="datetimeFigureOut">
              <a:rPr kumimoji="1" lang="ja-JP" altLang="en-US" smtClean="0"/>
              <a:t>2023/8/12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01676F4-8E47-DC81-94FB-9899D7750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269EE89-D920-343F-A030-EE8C6939C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BB73A-0595-42D8-8436-2EBE0F4942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9478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5E003FC-50DC-9984-8713-BC625DCA6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A6E15BC-9037-2E8C-B60D-5DCC3473CB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A99490F-1AB5-90A8-8710-4AD83FC20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8EF3B-9BBE-4246-AFF1-B0BEFA1F4CDD}" type="datetimeFigureOut">
              <a:rPr kumimoji="1" lang="ja-JP" altLang="en-US" smtClean="0"/>
              <a:t>2023/8/12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08F7B7F-8653-3EBC-77DF-5EF11EFA8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B148FB6-734F-F393-2CBF-E9CBD3A20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BB73A-0595-42D8-8436-2EBE0F4942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5420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94748A5-3B2B-D76B-4E49-5859CB17A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51D05B4-64CB-21A4-0DE9-5765DD067E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6DDC056-1778-E4B2-4405-F8B0AD740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8EF3B-9BBE-4246-AFF1-B0BEFA1F4CDD}" type="datetimeFigureOut">
              <a:rPr kumimoji="1" lang="ja-JP" altLang="en-US" smtClean="0"/>
              <a:t>2023/8/12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A09F89F-1646-849E-6A37-B497E0B83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531F8C3-0B90-FA04-32E0-3CA2E2DED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BB73A-0595-42D8-8436-2EBE0F4942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7848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5435446-06EC-8161-CA37-2892A3947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9339901-CA8A-97F6-19E3-7D7C40C91A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C7C00A9-8ADE-D7D7-76EA-25C204C473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B6537AD-E861-17E6-90E0-3CE3B35BA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8EF3B-9BBE-4246-AFF1-B0BEFA1F4CDD}" type="datetimeFigureOut">
              <a:rPr kumimoji="1" lang="ja-JP" altLang="en-US" smtClean="0"/>
              <a:t>2023/8/12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C8787B6-08CB-BEB1-8CDE-412D12E08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0414D39-75FE-10FE-9BAA-56B302AFF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BB73A-0595-42D8-8436-2EBE0F4942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2831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4C70700-5714-2884-6B57-68EE8DA40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B117D02-FA09-C75D-02DF-219CD072BD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044B7C1-310F-7E7E-06C6-286E467D39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5D2E671E-1BFF-2017-A465-3EA84AD7A2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3F40DE7E-1F36-1FFA-27B5-810D5CE976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A541071E-C711-2B23-F347-3C2F6C440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8EF3B-9BBE-4246-AFF1-B0BEFA1F4CDD}" type="datetimeFigureOut">
              <a:rPr kumimoji="1" lang="ja-JP" altLang="en-US" smtClean="0"/>
              <a:t>2023/8/12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ECAF1460-D945-9E0C-2956-3E1ABFC58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1BE7587F-A241-D97F-5156-D1542DC21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BB73A-0595-42D8-8436-2EBE0F4942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3939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FE8CEA8-3771-9EF1-1444-EE6B2E4B0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698C99E-F2A7-5483-C261-09A1926F1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8EF3B-9BBE-4246-AFF1-B0BEFA1F4CDD}" type="datetimeFigureOut">
              <a:rPr kumimoji="1" lang="ja-JP" altLang="en-US" smtClean="0"/>
              <a:t>2023/8/12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77FC075-7C9E-2E80-401A-2F7C2AC12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87C69A2-5CA7-1593-BBE0-B672467C0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BB73A-0595-42D8-8436-2EBE0F4942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9575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52C54E81-2C0A-3B5C-5D8C-8E08F686D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8EF3B-9BBE-4246-AFF1-B0BEFA1F4CDD}" type="datetimeFigureOut">
              <a:rPr kumimoji="1" lang="ja-JP" altLang="en-US" smtClean="0"/>
              <a:t>2023/8/12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11D449CA-FB5C-CB2E-E9C8-E27B8A918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B83AA06-D22C-6E41-24EE-691190E4D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BB73A-0595-42D8-8436-2EBE0F4942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9671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1A4FF59-49ED-0BAB-4DE0-DB778DD39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D61FAE2-E9E4-8AB7-AB77-A4F0FEFA16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18AE801-EA64-6CCF-D89B-784D14F8E1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5C85603-F6CD-1B5E-E81C-DB7CBF312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8EF3B-9BBE-4246-AFF1-B0BEFA1F4CDD}" type="datetimeFigureOut">
              <a:rPr kumimoji="1" lang="ja-JP" altLang="en-US" smtClean="0"/>
              <a:t>2023/8/12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C13C214-CAC6-A332-411F-006156482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C0256B0-604E-CD58-D5EB-DA5B516FE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BB73A-0595-42D8-8436-2EBE0F4942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0351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3EF139F-C076-155A-6AE2-E2B4DA7D5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768E13C4-67F7-B620-840C-6C592E7B85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48E038E-D242-7A3E-6FF6-0B8656E172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C1A35B6-770A-FA66-888C-C050CDBFB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8EF3B-9BBE-4246-AFF1-B0BEFA1F4CDD}" type="datetimeFigureOut">
              <a:rPr kumimoji="1" lang="ja-JP" altLang="en-US" smtClean="0"/>
              <a:t>2023/8/12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9AF5EAC-89D5-C347-C32D-5F015C464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84B870A-86AA-06CF-8A98-538BE4077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BB73A-0595-42D8-8436-2EBE0F4942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8731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7BFC8150-CF57-7DDD-9E56-721E4F055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59812DC-9CF4-8716-671D-EBE030B0AE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055DC5A-A4F2-1A08-86F0-90F4C95347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98EF3B-9BBE-4246-AFF1-B0BEFA1F4CDD}" type="datetimeFigureOut">
              <a:rPr kumimoji="1" lang="ja-JP" altLang="en-US" smtClean="0"/>
              <a:t>2023/8/12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14DEFAD-6E20-C844-A6DA-0FCEA0BFCF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0BDF353-9539-78F2-B50A-81F2A6D20A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ABB73A-0595-42D8-8436-2EBE0F4942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7421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9D3F5A80-BE6F-0E4E-33BC-935DCEE8150B}"/>
              </a:ext>
            </a:extLst>
          </p:cNvPr>
          <p:cNvSpPr/>
          <p:nvPr/>
        </p:nvSpPr>
        <p:spPr>
          <a:xfrm>
            <a:off x="8972551" y="4122963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フリーフォーム: 図形 8">
            <a:extLst>
              <a:ext uri="{FF2B5EF4-FFF2-40B4-BE49-F238E27FC236}">
                <a16:creationId xmlns:a16="http://schemas.microsoft.com/office/drawing/2014/main" id="{AF145B81-2ABC-6FE3-288B-55E57C2DBD0D}"/>
              </a:ext>
            </a:extLst>
          </p:cNvPr>
          <p:cNvSpPr/>
          <p:nvPr/>
        </p:nvSpPr>
        <p:spPr>
          <a:xfrm>
            <a:off x="3171825" y="2405905"/>
            <a:ext cx="914400" cy="802659"/>
          </a:xfrm>
          <a:custGeom>
            <a:avLst/>
            <a:gdLst>
              <a:gd name="connsiteX0" fmla="*/ 914400 w 914400"/>
              <a:gd name="connsiteY0" fmla="*/ 0 h 802659"/>
              <a:gd name="connsiteX1" fmla="*/ 914400 w 914400"/>
              <a:gd name="connsiteY1" fmla="*/ 802659 h 802659"/>
              <a:gd name="connsiteX2" fmla="*/ 0 w 914400"/>
              <a:gd name="connsiteY2" fmla="*/ 802659 h 802659"/>
              <a:gd name="connsiteX3" fmla="*/ 0 w 914400"/>
              <a:gd name="connsiteY3" fmla="*/ 142068 h 802659"/>
              <a:gd name="connsiteX4" fmla="*/ 37760 w 914400"/>
              <a:gd name="connsiteY4" fmla="*/ 178348 h 802659"/>
              <a:gd name="connsiteX5" fmla="*/ 506185 w 914400"/>
              <a:gd name="connsiteY5" fmla="*/ 443432 h 802659"/>
              <a:gd name="connsiteX6" fmla="*/ 864549 w 914400"/>
              <a:gd name="connsiteY6" fmla="*/ 76840 h 8026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0" h="802659">
                <a:moveTo>
                  <a:pt x="914400" y="0"/>
                </a:moveTo>
                <a:lnTo>
                  <a:pt x="914400" y="802659"/>
                </a:lnTo>
                <a:lnTo>
                  <a:pt x="0" y="802659"/>
                </a:lnTo>
                <a:lnTo>
                  <a:pt x="0" y="142068"/>
                </a:lnTo>
                <a:lnTo>
                  <a:pt x="37760" y="178348"/>
                </a:lnTo>
                <a:cubicBezTo>
                  <a:pt x="194072" y="331173"/>
                  <a:pt x="352765" y="481872"/>
                  <a:pt x="506185" y="443432"/>
                </a:cubicBezTo>
                <a:cubicBezTo>
                  <a:pt x="621251" y="414602"/>
                  <a:pt x="743396" y="258141"/>
                  <a:pt x="864549" y="7684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" name="フリーフォーム: 図形 1">
            <a:extLst>
              <a:ext uri="{FF2B5EF4-FFF2-40B4-BE49-F238E27FC236}">
                <a16:creationId xmlns:a16="http://schemas.microsoft.com/office/drawing/2014/main" id="{84D2412E-DC71-A910-6E41-DD663720826E}"/>
              </a:ext>
            </a:extLst>
          </p:cNvPr>
          <p:cNvSpPr/>
          <p:nvPr/>
        </p:nvSpPr>
        <p:spPr>
          <a:xfrm>
            <a:off x="1951264" y="1842735"/>
            <a:ext cx="3311526" cy="1367192"/>
          </a:xfrm>
          <a:custGeom>
            <a:avLst/>
            <a:gdLst>
              <a:gd name="connsiteX0" fmla="*/ 0 w 3184072"/>
              <a:gd name="connsiteY0" fmla="*/ 1370099 h 1370099"/>
              <a:gd name="connsiteX1" fmla="*/ 869497 w 3184072"/>
              <a:gd name="connsiteY1" fmla="*/ 594492 h 1370099"/>
              <a:gd name="connsiteX2" fmla="*/ 1657350 w 3184072"/>
              <a:gd name="connsiteY2" fmla="*/ 953721 h 1370099"/>
              <a:gd name="connsiteX3" fmla="*/ 2522765 w 3184072"/>
              <a:gd name="connsiteY3" fmla="*/ 2581 h 1370099"/>
              <a:gd name="connsiteX4" fmla="*/ 3184072 w 3184072"/>
              <a:gd name="connsiteY4" fmla="*/ 1296621 h 1370099"/>
              <a:gd name="connsiteX0" fmla="*/ 0 w 3171826"/>
              <a:gd name="connsiteY0" fmla="*/ 1370099 h 1370099"/>
              <a:gd name="connsiteX1" fmla="*/ 869497 w 3171826"/>
              <a:gd name="connsiteY1" fmla="*/ 594492 h 1370099"/>
              <a:gd name="connsiteX2" fmla="*/ 1657350 w 3171826"/>
              <a:gd name="connsiteY2" fmla="*/ 953721 h 1370099"/>
              <a:gd name="connsiteX3" fmla="*/ 2522765 w 3171826"/>
              <a:gd name="connsiteY3" fmla="*/ 2581 h 1370099"/>
              <a:gd name="connsiteX4" fmla="*/ 3171826 w 3171826"/>
              <a:gd name="connsiteY4" fmla="*/ 1361936 h 1370099"/>
              <a:gd name="connsiteX0" fmla="*/ 0 w 3311526"/>
              <a:gd name="connsiteY0" fmla="*/ 1370099 h 1371461"/>
              <a:gd name="connsiteX1" fmla="*/ 869497 w 3311526"/>
              <a:gd name="connsiteY1" fmla="*/ 594492 h 1371461"/>
              <a:gd name="connsiteX2" fmla="*/ 1657350 w 3311526"/>
              <a:gd name="connsiteY2" fmla="*/ 953721 h 1371461"/>
              <a:gd name="connsiteX3" fmla="*/ 2522765 w 3311526"/>
              <a:gd name="connsiteY3" fmla="*/ 2581 h 1371461"/>
              <a:gd name="connsiteX4" fmla="*/ 3311526 w 3311526"/>
              <a:gd name="connsiteY4" fmla="*/ 1371461 h 1371461"/>
              <a:gd name="connsiteX0" fmla="*/ 0 w 3311526"/>
              <a:gd name="connsiteY0" fmla="*/ 1366027 h 1367389"/>
              <a:gd name="connsiteX1" fmla="*/ 869497 w 3311526"/>
              <a:gd name="connsiteY1" fmla="*/ 590420 h 1367389"/>
              <a:gd name="connsiteX2" fmla="*/ 1657350 w 3311526"/>
              <a:gd name="connsiteY2" fmla="*/ 949649 h 1367389"/>
              <a:gd name="connsiteX3" fmla="*/ 2645230 w 3311526"/>
              <a:gd name="connsiteY3" fmla="*/ 2591 h 1367389"/>
              <a:gd name="connsiteX4" fmla="*/ 3311526 w 3311526"/>
              <a:gd name="connsiteY4" fmla="*/ 1367389 h 1367389"/>
              <a:gd name="connsiteX0" fmla="*/ 0 w 3311526"/>
              <a:gd name="connsiteY0" fmla="*/ 1365972 h 1367334"/>
              <a:gd name="connsiteX1" fmla="*/ 804183 w 3311526"/>
              <a:gd name="connsiteY1" fmla="*/ 463819 h 1367334"/>
              <a:gd name="connsiteX2" fmla="*/ 1657350 w 3311526"/>
              <a:gd name="connsiteY2" fmla="*/ 949594 h 1367334"/>
              <a:gd name="connsiteX3" fmla="*/ 2645230 w 3311526"/>
              <a:gd name="connsiteY3" fmla="*/ 2536 h 1367334"/>
              <a:gd name="connsiteX4" fmla="*/ 3311526 w 3311526"/>
              <a:gd name="connsiteY4" fmla="*/ 1367334 h 1367334"/>
              <a:gd name="connsiteX0" fmla="*/ 0 w 3311526"/>
              <a:gd name="connsiteY0" fmla="*/ 1365830 h 1367192"/>
              <a:gd name="connsiteX1" fmla="*/ 804183 w 3311526"/>
              <a:gd name="connsiteY1" fmla="*/ 463677 h 1367192"/>
              <a:gd name="connsiteX2" fmla="*/ 1726746 w 3311526"/>
              <a:gd name="connsiteY2" fmla="*/ 1006602 h 1367192"/>
              <a:gd name="connsiteX3" fmla="*/ 2645230 w 3311526"/>
              <a:gd name="connsiteY3" fmla="*/ 2394 h 1367192"/>
              <a:gd name="connsiteX4" fmla="*/ 3311526 w 3311526"/>
              <a:gd name="connsiteY4" fmla="*/ 1367192 h 1367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11526" h="1367192">
                <a:moveTo>
                  <a:pt x="0" y="1365830"/>
                </a:moveTo>
                <a:cubicBezTo>
                  <a:pt x="296636" y="1012724"/>
                  <a:pt x="516392" y="523548"/>
                  <a:pt x="804183" y="463677"/>
                </a:cubicBezTo>
                <a:cubicBezTo>
                  <a:pt x="1091974" y="403806"/>
                  <a:pt x="1419905" y="1083482"/>
                  <a:pt x="1726746" y="1006602"/>
                </a:cubicBezTo>
                <a:cubicBezTo>
                  <a:pt x="2033587" y="929722"/>
                  <a:pt x="2390776" y="-54756"/>
                  <a:pt x="2645230" y="2394"/>
                </a:cubicBezTo>
                <a:cubicBezTo>
                  <a:pt x="2899684" y="59544"/>
                  <a:pt x="3108099" y="748747"/>
                  <a:pt x="3311526" y="1367192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59A85A6A-7538-672B-4DC1-2BD086B1D9CF}"/>
              </a:ext>
            </a:extLst>
          </p:cNvPr>
          <p:cNvCxnSpPr>
            <a:cxnSpLocks/>
          </p:cNvCxnSpPr>
          <p:nvPr/>
        </p:nvCxnSpPr>
        <p:spPr>
          <a:xfrm>
            <a:off x="1518557" y="3208564"/>
            <a:ext cx="4320000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3BD0B33E-C025-D767-FD02-2405097C338F}"/>
              </a:ext>
            </a:extLst>
          </p:cNvPr>
          <p:cNvCxnSpPr>
            <a:cxnSpLocks/>
          </p:cNvCxnSpPr>
          <p:nvPr/>
        </p:nvCxnSpPr>
        <p:spPr>
          <a:xfrm flipV="1">
            <a:off x="1518557" y="1408564"/>
            <a:ext cx="0" cy="180000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F960BBE8-CCD9-461D-8732-C58F1D35AE29}"/>
                  </a:ext>
                </a:extLst>
              </p:cNvPr>
              <p:cNvSpPr txBox="1"/>
              <p:nvPr/>
            </p:nvSpPr>
            <p:spPr>
              <a:xfrm>
                <a:off x="1170385" y="1037870"/>
                <a:ext cx="6963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𝑝</m:t>
                      </m:r>
                      <m:r>
                        <a:rPr kumimoji="1" lang="en-US" altLang="ja-JP" b="0" i="1" smtClean="0"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(</m:t>
                      </m:r>
                      <m:r>
                        <a:rPr kumimoji="1" lang="en-US" altLang="ja-JP" b="0" i="1" smtClean="0"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𝑥</m:t>
                      </m:r>
                      <m:r>
                        <a:rPr kumimoji="1" lang="en-US" altLang="ja-JP" b="0" i="1" smtClean="0"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)</m:t>
                      </m:r>
                    </m:oMath>
                  </m:oMathPara>
                </a14:m>
                <a:endParaRPr kumimoji="1" lang="ja-JP" altLang="en-US" dirty="0">
                  <a:latin typeface="Latin Modern Math" panose="02000503000000000000" pitchFamily="50" charset="0"/>
                </a:endParaRPr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F960BBE8-CCD9-461D-8732-C58F1D35AE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0385" y="1037870"/>
                <a:ext cx="696344" cy="369332"/>
              </a:xfrm>
              <a:prstGeom prst="rect">
                <a:avLst/>
              </a:prstGeom>
              <a:blipFill>
                <a:blip r:embed="rId2"/>
                <a:stretch>
                  <a:fillRect t="-4918" b="-819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3BC44E95-2F31-42E1-D2DC-0CBE6C15A446}"/>
                  </a:ext>
                </a:extLst>
              </p:cNvPr>
              <p:cNvSpPr txBox="1"/>
              <p:nvPr/>
            </p:nvSpPr>
            <p:spPr>
              <a:xfrm>
                <a:off x="5838557" y="3023898"/>
                <a:ext cx="3930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𝑥</m:t>
                      </m:r>
                    </m:oMath>
                  </m:oMathPara>
                </a14:m>
                <a:endParaRPr kumimoji="1" lang="ja-JP" altLang="en-US" dirty="0">
                  <a:latin typeface="Latin Modern Math" panose="02000503000000000000" pitchFamily="50" charset="0"/>
                </a:endParaRPr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3BC44E95-2F31-42E1-D2DC-0CBE6C15A4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8557" y="3023898"/>
                <a:ext cx="39305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80D4CEE4-0EFE-3FB3-C089-4059BE94157E}"/>
                  </a:ext>
                </a:extLst>
              </p:cNvPr>
              <p:cNvSpPr txBox="1"/>
              <p:nvPr/>
            </p:nvSpPr>
            <p:spPr>
              <a:xfrm>
                <a:off x="2893246" y="3290500"/>
                <a:ext cx="15009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b="0" i="0" smtClean="0"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Pr</m:t>
                      </m:r>
                      <m:r>
                        <a:rPr kumimoji="1" lang="en-US" altLang="ja-JP" b="0" i="1" smtClean="0"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(</m:t>
                      </m:r>
                      <m:r>
                        <a:rPr kumimoji="1" lang="en-US" altLang="ja-JP" b="0" i="1" smtClean="0"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𝑐</m:t>
                      </m:r>
                      <m:r>
                        <a:rPr kumimoji="1" lang="en-US" altLang="ja-JP" b="0" i="1" smtClean="0"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≤</m:t>
                      </m:r>
                      <m:r>
                        <a:rPr kumimoji="1" lang="en-US" altLang="ja-JP" b="0" i="1" smtClean="0"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𝑥</m:t>
                      </m:r>
                      <m:r>
                        <a:rPr kumimoji="1" lang="en-US" altLang="ja-JP" b="0" i="1" smtClean="0"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≤</m:t>
                      </m:r>
                      <m:r>
                        <a:rPr kumimoji="1" lang="en-US" altLang="ja-JP" b="0" i="1" smtClean="0"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𝑑</m:t>
                      </m:r>
                      <m:r>
                        <a:rPr kumimoji="1" lang="en-US" altLang="ja-JP" b="0" i="1" smtClean="0"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)</m:t>
                      </m:r>
                    </m:oMath>
                  </m:oMathPara>
                </a14:m>
                <a:endParaRPr kumimoji="1" lang="ja-JP" altLang="en-US" i="1" dirty="0">
                  <a:latin typeface="Latin Modern Math" panose="02000503000000000000" pitchFamily="50" charset="0"/>
                </a:endParaRPr>
              </a:p>
            </p:txBody>
          </p:sp>
        </mc:Choice>
        <mc:Fallback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80D4CEE4-0EFE-3FB3-C089-4059BE9415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3246" y="3290500"/>
                <a:ext cx="1500924" cy="276999"/>
              </a:xfrm>
              <a:prstGeom prst="rect">
                <a:avLst/>
              </a:prstGeom>
              <a:blipFill>
                <a:blip r:embed="rId4"/>
                <a:stretch>
                  <a:fillRect l="-2033" t="-26667" r="-4472" b="-2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4910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リーフォーム: 図形 1">
            <a:extLst>
              <a:ext uri="{FF2B5EF4-FFF2-40B4-BE49-F238E27FC236}">
                <a16:creationId xmlns:a16="http://schemas.microsoft.com/office/drawing/2014/main" id="{38458787-099F-CC6C-F406-0CA3E8D1AFFC}"/>
              </a:ext>
            </a:extLst>
          </p:cNvPr>
          <p:cNvSpPr/>
          <p:nvPr/>
        </p:nvSpPr>
        <p:spPr>
          <a:xfrm>
            <a:off x="787400" y="1479097"/>
            <a:ext cx="2375807" cy="1511861"/>
          </a:xfrm>
          <a:custGeom>
            <a:avLst/>
            <a:gdLst>
              <a:gd name="connsiteX0" fmla="*/ 0 w 2375807"/>
              <a:gd name="connsiteY0" fmla="*/ 616404 h 1511861"/>
              <a:gd name="connsiteX1" fmla="*/ 1147082 w 2375807"/>
              <a:gd name="connsiteY1" fmla="*/ 1498147 h 1511861"/>
              <a:gd name="connsiteX2" fmla="*/ 2375807 w 2375807"/>
              <a:gd name="connsiteY2" fmla="*/ 0 h 1511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5807" h="1511861">
                <a:moveTo>
                  <a:pt x="0" y="616404"/>
                </a:moveTo>
                <a:cubicBezTo>
                  <a:pt x="375557" y="1108642"/>
                  <a:pt x="751114" y="1600881"/>
                  <a:pt x="1147082" y="1498147"/>
                </a:cubicBezTo>
                <a:cubicBezTo>
                  <a:pt x="1543050" y="1395413"/>
                  <a:pt x="1959428" y="697706"/>
                  <a:pt x="2375807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7F609638-7F66-DA4F-D0AF-6A0026C286A9}"/>
                  </a:ext>
                </a:extLst>
              </p:cNvPr>
              <p:cNvSpPr txBox="1"/>
              <p:nvPr/>
            </p:nvSpPr>
            <p:spPr>
              <a:xfrm>
                <a:off x="2813592" y="1109765"/>
                <a:ext cx="6992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𝑓</m:t>
                      </m:r>
                      <m:r>
                        <a:rPr kumimoji="1" lang="en-US" altLang="ja-JP" b="0" i="1" smtClean="0"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(</m:t>
                      </m:r>
                      <m:r>
                        <a:rPr kumimoji="1" lang="en-US" altLang="ja-JP" b="0" i="1" smtClean="0"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𝑥</m:t>
                      </m:r>
                      <m:r>
                        <a:rPr kumimoji="1" lang="en-US" altLang="ja-JP" b="0" i="1" smtClean="0"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)</m:t>
                      </m:r>
                    </m:oMath>
                  </m:oMathPara>
                </a14:m>
                <a:endParaRPr kumimoji="1" lang="ja-JP" altLang="en-US" dirty="0">
                  <a:latin typeface="Latin Modern Math" panose="02000503000000000000" pitchFamily="50" charset="0"/>
                </a:endParaRPr>
              </a:p>
            </p:txBody>
          </p:sp>
        </mc:Choice>
        <mc:Fallback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7F609638-7F66-DA4F-D0AF-6A0026C286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3592" y="1109765"/>
                <a:ext cx="699230" cy="369332"/>
              </a:xfrm>
              <a:prstGeom prst="rect">
                <a:avLst/>
              </a:prstGeom>
              <a:blipFill>
                <a:blip r:embed="rId2"/>
                <a:stretch>
                  <a:fillRect t="-8197" b="-655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8072893E-FB7E-1683-8FEA-0A23012724E2}"/>
              </a:ext>
            </a:extLst>
          </p:cNvPr>
          <p:cNvCxnSpPr>
            <a:cxnSpLocks/>
          </p:cNvCxnSpPr>
          <p:nvPr/>
        </p:nvCxnSpPr>
        <p:spPr>
          <a:xfrm flipV="1">
            <a:off x="1126218" y="2070100"/>
            <a:ext cx="1675720" cy="454025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7E9EFA12-A358-3188-95F5-2745C144FA9A}"/>
                  </a:ext>
                </a:extLst>
              </p:cNvPr>
              <p:cNvSpPr txBox="1"/>
              <p:nvPr/>
            </p:nvSpPr>
            <p:spPr>
              <a:xfrm>
                <a:off x="5136906" y="1109765"/>
                <a:ext cx="6992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𝑓</m:t>
                      </m:r>
                      <m:r>
                        <a:rPr kumimoji="1" lang="en-US" altLang="ja-JP" b="0" i="1" smtClean="0"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(</m:t>
                      </m:r>
                      <m:r>
                        <a:rPr kumimoji="1" lang="en-US" altLang="ja-JP" b="0" i="1" smtClean="0"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𝑥</m:t>
                      </m:r>
                      <m:r>
                        <a:rPr kumimoji="1" lang="en-US" altLang="ja-JP" b="0" i="1" smtClean="0"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)</m:t>
                      </m:r>
                    </m:oMath>
                  </m:oMathPara>
                </a14:m>
                <a:endParaRPr kumimoji="1" lang="ja-JP" altLang="en-US" dirty="0">
                  <a:latin typeface="Latin Modern Math" panose="02000503000000000000" pitchFamily="50" charset="0"/>
                </a:endParaRPr>
              </a:p>
            </p:txBody>
          </p:sp>
        </mc:Choice>
        <mc:Fallback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7E9EFA12-A358-3188-95F5-2745C144FA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6906" y="1109765"/>
                <a:ext cx="699230" cy="369332"/>
              </a:xfrm>
              <a:prstGeom prst="rect">
                <a:avLst/>
              </a:prstGeom>
              <a:blipFill>
                <a:blip r:embed="rId3"/>
                <a:stretch>
                  <a:fillRect t="-8197" b="-655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フリーフォーム: 図形 17">
            <a:extLst>
              <a:ext uri="{FF2B5EF4-FFF2-40B4-BE49-F238E27FC236}">
                <a16:creationId xmlns:a16="http://schemas.microsoft.com/office/drawing/2014/main" id="{C9B10D4B-5378-EF39-15DD-5D02E9962D89}"/>
              </a:ext>
            </a:extLst>
          </p:cNvPr>
          <p:cNvSpPr/>
          <p:nvPr/>
        </p:nvSpPr>
        <p:spPr>
          <a:xfrm>
            <a:off x="3279775" y="1479097"/>
            <a:ext cx="2060575" cy="1511861"/>
          </a:xfrm>
          <a:custGeom>
            <a:avLst/>
            <a:gdLst>
              <a:gd name="connsiteX0" fmla="*/ 0 w 2060575"/>
              <a:gd name="connsiteY0" fmla="*/ 1171575 h 1171575"/>
              <a:gd name="connsiteX1" fmla="*/ 409575 w 2060575"/>
              <a:gd name="connsiteY1" fmla="*/ 542925 h 1171575"/>
              <a:gd name="connsiteX2" fmla="*/ 965200 w 2060575"/>
              <a:gd name="connsiteY2" fmla="*/ 165100 h 1171575"/>
              <a:gd name="connsiteX3" fmla="*/ 2060575 w 2060575"/>
              <a:gd name="connsiteY3" fmla="*/ 0 h 1171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60575" h="1171575">
                <a:moveTo>
                  <a:pt x="0" y="1171575"/>
                </a:moveTo>
                <a:cubicBezTo>
                  <a:pt x="124354" y="941123"/>
                  <a:pt x="248708" y="710671"/>
                  <a:pt x="409575" y="542925"/>
                </a:cubicBezTo>
                <a:cubicBezTo>
                  <a:pt x="570442" y="375179"/>
                  <a:pt x="690033" y="255587"/>
                  <a:pt x="965200" y="165100"/>
                </a:cubicBezTo>
                <a:cubicBezTo>
                  <a:pt x="1240367" y="74612"/>
                  <a:pt x="1650471" y="37306"/>
                  <a:pt x="2060575" y="0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F678D9CD-E101-67B0-BB19-3CDEDF5CFC54}"/>
              </a:ext>
            </a:extLst>
          </p:cNvPr>
          <p:cNvCxnSpPr>
            <a:cxnSpLocks/>
          </p:cNvCxnSpPr>
          <p:nvPr/>
        </p:nvCxnSpPr>
        <p:spPr>
          <a:xfrm flipV="1">
            <a:off x="3487738" y="1530350"/>
            <a:ext cx="1444625" cy="993775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514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qqqqqqqqq">
            <a:extLst>
              <a:ext uri="{FF2B5EF4-FFF2-40B4-BE49-F238E27FC236}">
                <a16:creationId xmlns:a16="http://schemas.microsoft.com/office/drawing/2014/main" id="{449C37FA-25F7-9DF0-D9EF-E303E8FA9C6A}"/>
              </a:ext>
            </a:extLst>
          </p:cNvPr>
          <p:cNvSpPr/>
          <p:nvPr/>
        </p:nvSpPr>
        <p:spPr>
          <a:xfrm>
            <a:off x="2520000" y="1800000"/>
            <a:ext cx="4320000" cy="3240000"/>
          </a:xfrm>
          <a:custGeom>
            <a:avLst/>
            <a:gdLst>
              <a:gd name="connsiteX0" fmla="*/ 0 w 4320000"/>
              <a:gd name="connsiteY0" fmla="*/ 3204006 h 3240000"/>
              <a:gd name="connsiteX1" fmla="*/ 43200 w 4320000"/>
              <a:gd name="connsiteY1" fmla="*/ 3196985 h 3240000"/>
              <a:gd name="connsiteX2" fmla="*/ 86400 w 4320000"/>
              <a:gd name="connsiteY2" fmla="*/ 3188780 h 3240000"/>
              <a:gd name="connsiteX3" fmla="*/ 129600 w 4320000"/>
              <a:gd name="connsiteY3" fmla="*/ 3179228 h 3240000"/>
              <a:gd name="connsiteX4" fmla="*/ 172800 w 4320000"/>
              <a:gd name="connsiteY4" fmla="*/ 3168153 h 3240000"/>
              <a:gd name="connsiteX5" fmla="*/ 215999 w 4320000"/>
              <a:gd name="connsiteY5" fmla="*/ 3155366 h 3240000"/>
              <a:gd name="connsiteX6" fmla="*/ 259199 w 4320000"/>
              <a:gd name="connsiteY6" fmla="*/ 3140661 h 3240000"/>
              <a:gd name="connsiteX7" fmla="*/ 302399 w 4320000"/>
              <a:gd name="connsiteY7" fmla="*/ 3123821 h 3240000"/>
              <a:gd name="connsiteX8" fmla="*/ 345600 w 4320000"/>
              <a:gd name="connsiteY8" fmla="*/ 3104614 h 3240000"/>
              <a:gd name="connsiteX9" fmla="*/ 388800 w 4320000"/>
              <a:gd name="connsiteY9" fmla="*/ 3082798 h 3240000"/>
              <a:gd name="connsiteX10" fmla="*/ 432000 w 4320000"/>
              <a:gd name="connsiteY10" fmla="*/ 3058123 h 3240000"/>
              <a:gd name="connsiteX11" fmla="*/ 475200 w 4320000"/>
              <a:gd name="connsiteY11" fmla="*/ 3030331 h 3240000"/>
              <a:gd name="connsiteX12" fmla="*/ 518399 w 4320000"/>
              <a:gd name="connsiteY12" fmla="*/ 2999161 h 3240000"/>
              <a:gd name="connsiteX13" fmla="*/ 561600 w 4320000"/>
              <a:gd name="connsiteY13" fmla="*/ 2964350 h 3240000"/>
              <a:gd name="connsiteX14" fmla="*/ 604799 w 4320000"/>
              <a:gd name="connsiteY14" fmla="*/ 2925643 h 3240000"/>
              <a:gd name="connsiteX15" fmla="*/ 647999 w 4320000"/>
              <a:gd name="connsiteY15" fmla="*/ 2882788 h 3240000"/>
              <a:gd name="connsiteX16" fmla="*/ 691200 w 4320000"/>
              <a:gd name="connsiteY16" fmla="*/ 2835549 h 3240000"/>
              <a:gd name="connsiteX17" fmla="*/ 734400 w 4320000"/>
              <a:gd name="connsiteY17" fmla="*/ 2783709 h 3240000"/>
              <a:gd name="connsiteX18" fmla="*/ 777600 w 4320000"/>
              <a:gd name="connsiteY18" fmla="*/ 2727075 h 3240000"/>
              <a:gd name="connsiteX19" fmla="*/ 820799 w 4320000"/>
              <a:gd name="connsiteY19" fmla="*/ 2665483 h 3240000"/>
              <a:gd name="connsiteX20" fmla="*/ 864000 w 4320000"/>
              <a:gd name="connsiteY20" fmla="*/ 2598808 h 3240000"/>
              <a:gd name="connsiteX21" fmla="*/ 907200 w 4320000"/>
              <a:gd name="connsiteY21" fmla="*/ 2526966 h 3240000"/>
              <a:gd name="connsiteX22" fmla="*/ 950399 w 4320000"/>
              <a:gd name="connsiteY22" fmla="*/ 2449924 h 3240000"/>
              <a:gd name="connsiteX23" fmla="*/ 993599 w 4320000"/>
              <a:gd name="connsiteY23" fmla="*/ 2367704 h 3240000"/>
              <a:gd name="connsiteX24" fmla="*/ 1036800 w 4320000"/>
              <a:gd name="connsiteY24" fmla="*/ 2280388 h 3240000"/>
              <a:gd name="connsiteX25" fmla="*/ 1080000 w 4320000"/>
              <a:gd name="connsiteY25" fmla="*/ 2188126 h 3240000"/>
              <a:gd name="connsiteX26" fmla="*/ 1123200 w 4320000"/>
              <a:gd name="connsiteY26" fmla="*/ 2091136 h 3240000"/>
              <a:gd name="connsiteX27" fmla="*/ 1166400 w 4320000"/>
              <a:gd name="connsiteY27" fmla="*/ 1989712 h 3240000"/>
              <a:gd name="connsiteX28" fmla="*/ 1209600 w 4320000"/>
              <a:gd name="connsiteY28" fmla="*/ 1884224 h 3240000"/>
              <a:gd name="connsiteX29" fmla="*/ 1252800 w 4320000"/>
              <a:gd name="connsiteY29" fmla="*/ 1775119 h 3240000"/>
              <a:gd name="connsiteX30" fmla="*/ 1295999 w 4320000"/>
              <a:gd name="connsiteY30" fmla="*/ 1662922 h 3240000"/>
              <a:gd name="connsiteX31" fmla="*/ 1339200 w 4320000"/>
              <a:gd name="connsiteY31" fmla="*/ 1548233 h 3240000"/>
              <a:gd name="connsiteX32" fmla="*/ 1382400 w 4320000"/>
              <a:gd name="connsiteY32" fmla="*/ 1431725 h 3240000"/>
              <a:gd name="connsiteX33" fmla="*/ 1425600 w 4320000"/>
              <a:gd name="connsiteY33" fmla="*/ 1314138 h 3240000"/>
              <a:gd name="connsiteX34" fmla="*/ 1468800 w 4320000"/>
              <a:gd name="connsiteY34" fmla="*/ 1196276 h 3240000"/>
              <a:gd name="connsiteX35" fmla="*/ 1512000 w 4320000"/>
              <a:gd name="connsiteY35" fmla="*/ 1078995 h 3240000"/>
              <a:gd name="connsiteX36" fmla="*/ 1555200 w 4320000"/>
              <a:gd name="connsiteY36" fmla="*/ 963194 h 3240000"/>
              <a:gd name="connsiteX37" fmla="*/ 1598399 w 4320000"/>
              <a:gd name="connsiteY37" fmla="*/ 849808 h 3240000"/>
              <a:gd name="connsiteX38" fmla="*/ 1641599 w 4320000"/>
              <a:gd name="connsiteY38" fmla="*/ 739793 h 3240000"/>
              <a:gd name="connsiteX39" fmla="*/ 1684800 w 4320000"/>
              <a:gd name="connsiteY39" fmla="*/ 634112 h 3240000"/>
              <a:gd name="connsiteX40" fmla="*/ 1728000 w 4320000"/>
              <a:gd name="connsiteY40" fmla="*/ 533724 h 3240000"/>
              <a:gd name="connsiteX41" fmla="*/ 1771200 w 4320000"/>
              <a:gd name="connsiteY41" fmla="*/ 439569 h 3240000"/>
              <a:gd name="connsiteX42" fmla="*/ 1814400 w 4320000"/>
              <a:gd name="connsiteY42" fmla="*/ 352551 h 3240000"/>
              <a:gd name="connsiteX43" fmla="*/ 1857600 w 4320000"/>
              <a:gd name="connsiteY43" fmla="*/ 273528 h 3240000"/>
              <a:gd name="connsiteX44" fmla="*/ 1900799 w 4320000"/>
              <a:gd name="connsiteY44" fmla="*/ 203294 h 3240000"/>
              <a:gd name="connsiteX45" fmla="*/ 1943999 w 4320000"/>
              <a:gd name="connsiteY45" fmla="*/ 142568 h 3240000"/>
              <a:gd name="connsiteX46" fmla="*/ 1987199 w 4320000"/>
              <a:gd name="connsiteY46" fmla="*/ 91981 h 3240000"/>
              <a:gd name="connsiteX47" fmla="*/ 2030400 w 4320000"/>
              <a:gd name="connsiteY47" fmla="*/ 52065 h 3240000"/>
              <a:gd name="connsiteX48" fmla="*/ 2073600 w 4320000"/>
              <a:gd name="connsiteY48" fmla="*/ 23244 h 3240000"/>
              <a:gd name="connsiteX49" fmla="*/ 2116800 w 4320000"/>
              <a:gd name="connsiteY49" fmla="*/ 5826 h 3240000"/>
              <a:gd name="connsiteX50" fmla="*/ 2160000 w 4320000"/>
              <a:gd name="connsiteY50" fmla="*/ 0 h 3240000"/>
              <a:gd name="connsiteX51" fmla="*/ 2203200 w 4320000"/>
              <a:gd name="connsiteY51" fmla="*/ 5826 h 3240000"/>
              <a:gd name="connsiteX52" fmla="*/ 2246400 w 4320000"/>
              <a:gd name="connsiteY52" fmla="*/ 23244 h 3240000"/>
              <a:gd name="connsiteX53" fmla="*/ 2289600 w 4320000"/>
              <a:gd name="connsiteY53" fmla="*/ 52065 h 3240000"/>
              <a:gd name="connsiteX54" fmla="*/ 2332800 w 4320000"/>
              <a:gd name="connsiteY54" fmla="*/ 91981 h 3240000"/>
              <a:gd name="connsiteX55" fmla="*/ 2376000 w 4320000"/>
              <a:gd name="connsiteY55" fmla="*/ 142568 h 3240000"/>
              <a:gd name="connsiteX56" fmla="*/ 2419200 w 4320000"/>
              <a:gd name="connsiteY56" fmla="*/ 203294 h 3240000"/>
              <a:gd name="connsiteX57" fmla="*/ 2462400 w 4320000"/>
              <a:gd name="connsiteY57" fmla="*/ 273528 h 3240000"/>
              <a:gd name="connsiteX58" fmla="*/ 2505600 w 4320000"/>
              <a:gd name="connsiteY58" fmla="*/ 352551 h 3240000"/>
              <a:gd name="connsiteX59" fmla="*/ 2548800 w 4320000"/>
              <a:gd name="connsiteY59" fmla="*/ 439569 h 3240000"/>
              <a:gd name="connsiteX60" fmla="*/ 2591999 w 4320000"/>
              <a:gd name="connsiteY60" fmla="*/ 533724 h 3240000"/>
              <a:gd name="connsiteX61" fmla="*/ 2635200 w 4320000"/>
              <a:gd name="connsiteY61" fmla="*/ 634112 h 3240000"/>
              <a:gd name="connsiteX62" fmla="*/ 2678400 w 4320000"/>
              <a:gd name="connsiteY62" fmla="*/ 739793 h 3240000"/>
              <a:gd name="connsiteX63" fmla="*/ 2721600 w 4320000"/>
              <a:gd name="connsiteY63" fmla="*/ 849808 h 3240000"/>
              <a:gd name="connsiteX64" fmla="*/ 2764800 w 4320000"/>
              <a:gd name="connsiteY64" fmla="*/ 963194 h 3240000"/>
              <a:gd name="connsiteX65" fmla="*/ 2808000 w 4320000"/>
              <a:gd name="connsiteY65" fmla="*/ 1078995 h 3240000"/>
              <a:gd name="connsiteX66" fmla="*/ 2851200 w 4320000"/>
              <a:gd name="connsiteY66" fmla="*/ 1196276 h 3240000"/>
              <a:gd name="connsiteX67" fmla="*/ 2894399 w 4320000"/>
              <a:gd name="connsiteY67" fmla="*/ 1314138 h 3240000"/>
              <a:gd name="connsiteX68" fmla="*/ 2937600 w 4320000"/>
              <a:gd name="connsiteY68" fmla="*/ 1431725 h 3240000"/>
              <a:gd name="connsiteX69" fmla="*/ 2980800 w 4320000"/>
              <a:gd name="connsiteY69" fmla="*/ 1548233 h 3240000"/>
              <a:gd name="connsiteX70" fmla="*/ 3024000 w 4320000"/>
              <a:gd name="connsiteY70" fmla="*/ 1662922 h 3240000"/>
              <a:gd name="connsiteX71" fmla="*/ 3067200 w 4320000"/>
              <a:gd name="connsiteY71" fmla="*/ 1775119 h 3240000"/>
              <a:gd name="connsiteX72" fmla="*/ 3110400 w 4320000"/>
              <a:gd name="connsiteY72" fmla="*/ 1884224 h 3240000"/>
              <a:gd name="connsiteX73" fmla="*/ 3153600 w 4320000"/>
              <a:gd name="connsiteY73" fmla="*/ 1989712 h 3240000"/>
              <a:gd name="connsiteX74" fmla="*/ 3196799 w 4320000"/>
              <a:gd name="connsiteY74" fmla="*/ 2091136 h 3240000"/>
              <a:gd name="connsiteX75" fmla="*/ 3240000 w 4320000"/>
              <a:gd name="connsiteY75" fmla="*/ 2188126 h 3240000"/>
              <a:gd name="connsiteX76" fmla="*/ 3283199 w 4320000"/>
              <a:gd name="connsiteY76" fmla="*/ 2280388 h 3240000"/>
              <a:gd name="connsiteX77" fmla="*/ 3326400 w 4320000"/>
              <a:gd name="connsiteY77" fmla="*/ 2367704 h 3240000"/>
              <a:gd name="connsiteX78" fmla="*/ 3369600 w 4320000"/>
              <a:gd name="connsiteY78" fmla="*/ 2449924 h 3240000"/>
              <a:gd name="connsiteX79" fmla="*/ 3412800 w 4320000"/>
              <a:gd name="connsiteY79" fmla="*/ 2526966 h 3240000"/>
              <a:gd name="connsiteX80" fmla="*/ 3456000 w 4320000"/>
              <a:gd name="connsiteY80" fmla="*/ 2598808 h 3240000"/>
              <a:gd name="connsiteX81" fmla="*/ 3499199 w 4320000"/>
              <a:gd name="connsiteY81" fmla="*/ 2665483 h 3240000"/>
              <a:gd name="connsiteX82" fmla="*/ 3542400 w 4320000"/>
              <a:gd name="connsiteY82" fmla="*/ 2727075 h 3240000"/>
              <a:gd name="connsiteX83" fmla="*/ 3585599 w 4320000"/>
              <a:gd name="connsiteY83" fmla="*/ 2783709 h 3240000"/>
              <a:gd name="connsiteX84" fmla="*/ 3628800 w 4320000"/>
              <a:gd name="connsiteY84" fmla="*/ 2835549 h 3240000"/>
              <a:gd name="connsiteX85" fmla="*/ 3671999 w 4320000"/>
              <a:gd name="connsiteY85" fmla="*/ 2882788 h 3240000"/>
              <a:gd name="connsiteX86" fmla="*/ 3715200 w 4320000"/>
              <a:gd name="connsiteY86" fmla="*/ 2925643 h 3240000"/>
              <a:gd name="connsiteX87" fmla="*/ 3758400 w 4320000"/>
              <a:gd name="connsiteY87" fmla="*/ 2964350 h 3240000"/>
              <a:gd name="connsiteX88" fmla="*/ 3801599 w 4320000"/>
              <a:gd name="connsiteY88" fmla="*/ 2999161 h 3240000"/>
              <a:gd name="connsiteX89" fmla="*/ 3844800 w 4320000"/>
              <a:gd name="connsiteY89" fmla="*/ 3030331 h 3240000"/>
              <a:gd name="connsiteX90" fmla="*/ 3887999 w 4320000"/>
              <a:gd name="connsiteY90" fmla="*/ 3058123 h 3240000"/>
              <a:gd name="connsiteX91" fmla="*/ 3931200 w 4320000"/>
              <a:gd name="connsiteY91" fmla="*/ 3082798 h 3240000"/>
              <a:gd name="connsiteX92" fmla="*/ 3974399 w 4320000"/>
              <a:gd name="connsiteY92" fmla="*/ 3104614 h 3240000"/>
              <a:gd name="connsiteX93" fmla="*/ 4017600 w 4320000"/>
              <a:gd name="connsiteY93" fmla="*/ 3123821 h 3240000"/>
              <a:gd name="connsiteX94" fmla="*/ 4060800 w 4320000"/>
              <a:gd name="connsiteY94" fmla="*/ 3140661 h 3240000"/>
              <a:gd name="connsiteX95" fmla="*/ 4104000 w 4320000"/>
              <a:gd name="connsiteY95" fmla="*/ 3155366 h 3240000"/>
              <a:gd name="connsiteX96" fmla="*/ 4147200 w 4320000"/>
              <a:gd name="connsiteY96" fmla="*/ 3168153 h 3240000"/>
              <a:gd name="connsiteX97" fmla="*/ 4190399 w 4320000"/>
              <a:gd name="connsiteY97" fmla="*/ 3179228 h 3240000"/>
              <a:gd name="connsiteX98" fmla="*/ 4233600 w 4320000"/>
              <a:gd name="connsiteY98" fmla="*/ 3188780 h 3240000"/>
              <a:gd name="connsiteX99" fmla="*/ 4276800 w 4320000"/>
              <a:gd name="connsiteY99" fmla="*/ 3196985 h 3240000"/>
              <a:gd name="connsiteX100" fmla="*/ 4320000 w 4320000"/>
              <a:gd name="connsiteY100" fmla="*/ 3204006 h 324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4320000" h="3240000">
                <a:moveTo>
                  <a:pt x="0" y="3204006"/>
                </a:moveTo>
                <a:cubicBezTo>
                  <a:pt x="14400" y="3201846"/>
                  <a:pt x="28800" y="3199516"/>
                  <a:pt x="43200" y="3196985"/>
                </a:cubicBezTo>
                <a:cubicBezTo>
                  <a:pt x="57600" y="3194455"/>
                  <a:pt x="72000" y="3191731"/>
                  <a:pt x="86400" y="3188780"/>
                </a:cubicBezTo>
                <a:cubicBezTo>
                  <a:pt x="100800" y="3185828"/>
                  <a:pt x="115200" y="3182656"/>
                  <a:pt x="129600" y="3179228"/>
                </a:cubicBezTo>
                <a:cubicBezTo>
                  <a:pt x="144000" y="3175799"/>
                  <a:pt x="158400" y="3172120"/>
                  <a:pt x="172800" y="3168153"/>
                </a:cubicBezTo>
                <a:cubicBezTo>
                  <a:pt x="187200" y="3164186"/>
                  <a:pt x="201599" y="3159938"/>
                  <a:pt x="215999" y="3155366"/>
                </a:cubicBezTo>
                <a:cubicBezTo>
                  <a:pt x="230399" y="3150795"/>
                  <a:pt x="244799" y="3145908"/>
                  <a:pt x="259199" y="3140661"/>
                </a:cubicBezTo>
                <a:cubicBezTo>
                  <a:pt x="273599" y="3135415"/>
                  <a:pt x="287999" y="3129817"/>
                  <a:pt x="302399" y="3123821"/>
                </a:cubicBezTo>
                <a:cubicBezTo>
                  <a:pt x="316799" y="3117825"/>
                  <a:pt x="331200" y="3111439"/>
                  <a:pt x="345600" y="3104614"/>
                </a:cubicBezTo>
                <a:cubicBezTo>
                  <a:pt x="360000" y="3097789"/>
                  <a:pt x="374400" y="3090534"/>
                  <a:pt x="388800" y="3082798"/>
                </a:cubicBezTo>
                <a:cubicBezTo>
                  <a:pt x="403200" y="3075062"/>
                  <a:pt x="417600" y="3066855"/>
                  <a:pt x="432000" y="3058123"/>
                </a:cubicBezTo>
                <a:cubicBezTo>
                  <a:pt x="446400" y="3049391"/>
                  <a:pt x="460800" y="3040145"/>
                  <a:pt x="475200" y="3030331"/>
                </a:cubicBezTo>
                <a:cubicBezTo>
                  <a:pt x="489600" y="3020517"/>
                  <a:pt x="503999" y="3010144"/>
                  <a:pt x="518399" y="2999161"/>
                </a:cubicBezTo>
                <a:cubicBezTo>
                  <a:pt x="532799" y="2988177"/>
                  <a:pt x="547200" y="2976591"/>
                  <a:pt x="561600" y="2964350"/>
                </a:cubicBezTo>
                <a:cubicBezTo>
                  <a:pt x="576000" y="2952110"/>
                  <a:pt x="590399" y="2939224"/>
                  <a:pt x="604799" y="2925643"/>
                </a:cubicBezTo>
                <a:cubicBezTo>
                  <a:pt x="619199" y="2912061"/>
                  <a:pt x="633599" y="2897792"/>
                  <a:pt x="647999" y="2882788"/>
                </a:cubicBezTo>
                <a:cubicBezTo>
                  <a:pt x="662400" y="2867783"/>
                  <a:pt x="676800" y="2852052"/>
                  <a:pt x="691200" y="2835549"/>
                </a:cubicBezTo>
                <a:cubicBezTo>
                  <a:pt x="705600" y="2819046"/>
                  <a:pt x="720000" y="2801780"/>
                  <a:pt x="734400" y="2783709"/>
                </a:cubicBezTo>
                <a:cubicBezTo>
                  <a:pt x="748800" y="2765639"/>
                  <a:pt x="763200" y="2746772"/>
                  <a:pt x="777600" y="2727075"/>
                </a:cubicBezTo>
                <a:cubicBezTo>
                  <a:pt x="792000" y="2707378"/>
                  <a:pt x="806399" y="2686856"/>
                  <a:pt x="820799" y="2665483"/>
                </a:cubicBezTo>
                <a:cubicBezTo>
                  <a:pt x="835200" y="2644110"/>
                  <a:pt x="849600" y="2621891"/>
                  <a:pt x="864000" y="2598808"/>
                </a:cubicBezTo>
                <a:cubicBezTo>
                  <a:pt x="878400" y="2575724"/>
                  <a:pt x="892800" y="2551779"/>
                  <a:pt x="907200" y="2526966"/>
                </a:cubicBezTo>
                <a:cubicBezTo>
                  <a:pt x="921600" y="2502152"/>
                  <a:pt x="935999" y="2476470"/>
                  <a:pt x="950399" y="2449924"/>
                </a:cubicBezTo>
                <a:cubicBezTo>
                  <a:pt x="964799" y="2423378"/>
                  <a:pt x="979199" y="2395965"/>
                  <a:pt x="993599" y="2367704"/>
                </a:cubicBezTo>
                <a:cubicBezTo>
                  <a:pt x="1007999" y="2339442"/>
                  <a:pt x="1022400" y="2310327"/>
                  <a:pt x="1036800" y="2280388"/>
                </a:cubicBezTo>
                <a:cubicBezTo>
                  <a:pt x="1051200" y="2250449"/>
                  <a:pt x="1065600" y="2219680"/>
                  <a:pt x="1080000" y="2188126"/>
                </a:cubicBezTo>
                <a:cubicBezTo>
                  <a:pt x="1094400" y="2156571"/>
                  <a:pt x="1108800" y="2124221"/>
                  <a:pt x="1123200" y="2091136"/>
                </a:cubicBezTo>
                <a:cubicBezTo>
                  <a:pt x="1137600" y="2058051"/>
                  <a:pt x="1152000" y="2024218"/>
                  <a:pt x="1166400" y="1989712"/>
                </a:cubicBezTo>
                <a:cubicBezTo>
                  <a:pt x="1180800" y="1955207"/>
                  <a:pt x="1195200" y="1920014"/>
                  <a:pt x="1209600" y="1884224"/>
                </a:cubicBezTo>
                <a:cubicBezTo>
                  <a:pt x="1224000" y="1848435"/>
                  <a:pt x="1238400" y="1812031"/>
                  <a:pt x="1252800" y="1775119"/>
                </a:cubicBezTo>
                <a:cubicBezTo>
                  <a:pt x="1267200" y="1738208"/>
                  <a:pt x="1281599" y="1700768"/>
                  <a:pt x="1295999" y="1662922"/>
                </a:cubicBezTo>
                <a:cubicBezTo>
                  <a:pt x="1310400" y="1625076"/>
                  <a:pt x="1324800" y="1586801"/>
                  <a:pt x="1339200" y="1548233"/>
                </a:cubicBezTo>
                <a:cubicBezTo>
                  <a:pt x="1353600" y="1509665"/>
                  <a:pt x="1368000" y="1470779"/>
                  <a:pt x="1382400" y="1431725"/>
                </a:cubicBezTo>
                <a:cubicBezTo>
                  <a:pt x="1396800" y="1392671"/>
                  <a:pt x="1411200" y="1353421"/>
                  <a:pt x="1425600" y="1314138"/>
                </a:cubicBezTo>
                <a:cubicBezTo>
                  <a:pt x="1440000" y="1274856"/>
                  <a:pt x="1454400" y="1235510"/>
                  <a:pt x="1468800" y="1196276"/>
                </a:cubicBezTo>
                <a:cubicBezTo>
                  <a:pt x="1483200" y="1157042"/>
                  <a:pt x="1497600" y="1117887"/>
                  <a:pt x="1512000" y="1078995"/>
                </a:cubicBezTo>
                <a:cubicBezTo>
                  <a:pt x="1526400" y="1040102"/>
                  <a:pt x="1540800" y="1001439"/>
                  <a:pt x="1555200" y="963194"/>
                </a:cubicBezTo>
                <a:cubicBezTo>
                  <a:pt x="1569600" y="924950"/>
                  <a:pt x="1583999" y="887089"/>
                  <a:pt x="1598399" y="849808"/>
                </a:cubicBezTo>
                <a:cubicBezTo>
                  <a:pt x="1612799" y="812527"/>
                  <a:pt x="1627199" y="775790"/>
                  <a:pt x="1641599" y="739793"/>
                </a:cubicBezTo>
                <a:cubicBezTo>
                  <a:pt x="1655999" y="703796"/>
                  <a:pt x="1670400" y="668504"/>
                  <a:pt x="1684800" y="634112"/>
                </a:cubicBezTo>
                <a:cubicBezTo>
                  <a:pt x="1699200" y="599720"/>
                  <a:pt x="1713600" y="566194"/>
                  <a:pt x="1728000" y="533724"/>
                </a:cubicBezTo>
                <a:cubicBezTo>
                  <a:pt x="1742400" y="501254"/>
                  <a:pt x="1756800" y="469808"/>
                  <a:pt x="1771200" y="439569"/>
                </a:cubicBezTo>
                <a:cubicBezTo>
                  <a:pt x="1785600" y="409329"/>
                  <a:pt x="1800000" y="380265"/>
                  <a:pt x="1814400" y="352551"/>
                </a:cubicBezTo>
                <a:cubicBezTo>
                  <a:pt x="1828800" y="324836"/>
                  <a:pt x="1843200" y="298441"/>
                  <a:pt x="1857600" y="273528"/>
                </a:cubicBezTo>
                <a:cubicBezTo>
                  <a:pt x="1872000" y="248614"/>
                  <a:pt x="1886399" y="225154"/>
                  <a:pt x="1900799" y="203294"/>
                </a:cubicBezTo>
                <a:cubicBezTo>
                  <a:pt x="1915199" y="181434"/>
                  <a:pt x="1929599" y="161149"/>
                  <a:pt x="1943999" y="142568"/>
                </a:cubicBezTo>
                <a:cubicBezTo>
                  <a:pt x="1958399" y="123987"/>
                  <a:pt x="1972799" y="107088"/>
                  <a:pt x="1987199" y="91981"/>
                </a:cubicBezTo>
                <a:cubicBezTo>
                  <a:pt x="2001599" y="76873"/>
                  <a:pt x="2015999" y="63539"/>
                  <a:pt x="2030400" y="52065"/>
                </a:cubicBezTo>
                <a:cubicBezTo>
                  <a:pt x="2044800" y="40590"/>
                  <a:pt x="2059200" y="30962"/>
                  <a:pt x="2073600" y="23244"/>
                </a:cubicBezTo>
                <a:cubicBezTo>
                  <a:pt x="2088000" y="15525"/>
                  <a:pt x="2102400" y="9706"/>
                  <a:pt x="2116800" y="5826"/>
                </a:cubicBezTo>
                <a:cubicBezTo>
                  <a:pt x="2131200" y="1946"/>
                  <a:pt x="2145600" y="0"/>
                  <a:pt x="2160000" y="0"/>
                </a:cubicBezTo>
                <a:cubicBezTo>
                  <a:pt x="2174400" y="0"/>
                  <a:pt x="2188800" y="1946"/>
                  <a:pt x="2203200" y="5826"/>
                </a:cubicBezTo>
                <a:cubicBezTo>
                  <a:pt x="2217600" y="9706"/>
                  <a:pt x="2232000" y="15525"/>
                  <a:pt x="2246400" y="23244"/>
                </a:cubicBezTo>
                <a:cubicBezTo>
                  <a:pt x="2260800" y="30962"/>
                  <a:pt x="2275200" y="40590"/>
                  <a:pt x="2289600" y="52065"/>
                </a:cubicBezTo>
                <a:cubicBezTo>
                  <a:pt x="2304000" y="63539"/>
                  <a:pt x="2318400" y="76873"/>
                  <a:pt x="2332800" y="91981"/>
                </a:cubicBezTo>
                <a:cubicBezTo>
                  <a:pt x="2347200" y="107088"/>
                  <a:pt x="2361600" y="123987"/>
                  <a:pt x="2376000" y="142568"/>
                </a:cubicBezTo>
                <a:cubicBezTo>
                  <a:pt x="2390400" y="161149"/>
                  <a:pt x="2404800" y="181434"/>
                  <a:pt x="2419200" y="203294"/>
                </a:cubicBezTo>
                <a:cubicBezTo>
                  <a:pt x="2433600" y="225154"/>
                  <a:pt x="2448000" y="248614"/>
                  <a:pt x="2462400" y="273528"/>
                </a:cubicBezTo>
                <a:cubicBezTo>
                  <a:pt x="2476800" y="298441"/>
                  <a:pt x="2491200" y="324836"/>
                  <a:pt x="2505600" y="352551"/>
                </a:cubicBezTo>
                <a:cubicBezTo>
                  <a:pt x="2520000" y="380265"/>
                  <a:pt x="2534400" y="409329"/>
                  <a:pt x="2548800" y="439569"/>
                </a:cubicBezTo>
                <a:cubicBezTo>
                  <a:pt x="2563200" y="469808"/>
                  <a:pt x="2577599" y="501254"/>
                  <a:pt x="2591999" y="533724"/>
                </a:cubicBezTo>
                <a:cubicBezTo>
                  <a:pt x="2606399" y="566194"/>
                  <a:pt x="2620800" y="599720"/>
                  <a:pt x="2635200" y="634112"/>
                </a:cubicBezTo>
                <a:cubicBezTo>
                  <a:pt x="2649600" y="668504"/>
                  <a:pt x="2664000" y="703796"/>
                  <a:pt x="2678400" y="739793"/>
                </a:cubicBezTo>
                <a:cubicBezTo>
                  <a:pt x="2692800" y="775790"/>
                  <a:pt x="2707200" y="812527"/>
                  <a:pt x="2721600" y="849808"/>
                </a:cubicBezTo>
                <a:cubicBezTo>
                  <a:pt x="2736000" y="887089"/>
                  <a:pt x="2750400" y="924950"/>
                  <a:pt x="2764800" y="963194"/>
                </a:cubicBezTo>
                <a:cubicBezTo>
                  <a:pt x="2779200" y="1001439"/>
                  <a:pt x="2793600" y="1040102"/>
                  <a:pt x="2808000" y="1078995"/>
                </a:cubicBezTo>
                <a:cubicBezTo>
                  <a:pt x="2822400" y="1117887"/>
                  <a:pt x="2836800" y="1157042"/>
                  <a:pt x="2851200" y="1196276"/>
                </a:cubicBezTo>
                <a:cubicBezTo>
                  <a:pt x="2865600" y="1235510"/>
                  <a:pt x="2879999" y="1274856"/>
                  <a:pt x="2894399" y="1314138"/>
                </a:cubicBezTo>
                <a:cubicBezTo>
                  <a:pt x="2908799" y="1353421"/>
                  <a:pt x="2923200" y="1392671"/>
                  <a:pt x="2937600" y="1431725"/>
                </a:cubicBezTo>
                <a:cubicBezTo>
                  <a:pt x="2951999" y="1470779"/>
                  <a:pt x="2966399" y="1509665"/>
                  <a:pt x="2980800" y="1548233"/>
                </a:cubicBezTo>
                <a:cubicBezTo>
                  <a:pt x="2995200" y="1586801"/>
                  <a:pt x="3009600" y="1625076"/>
                  <a:pt x="3024000" y="1662922"/>
                </a:cubicBezTo>
                <a:cubicBezTo>
                  <a:pt x="3038400" y="1700768"/>
                  <a:pt x="3052800" y="1738208"/>
                  <a:pt x="3067200" y="1775119"/>
                </a:cubicBezTo>
                <a:cubicBezTo>
                  <a:pt x="3081599" y="1812031"/>
                  <a:pt x="3096000" y="1848435"/>
                  <a:pt x="3110400" y="1884224"/>
                </a:cubicBezTo>
                <a:cubicBezTo>
                  <a:pt x="3124800" y="1920014"/>
                  <a:pt x="3139199" y="1955207"/>
                  <a:pt x="3153600" y="1989712"/>
                </a:cubicBezTo>
                <a:cubicBezTo>
                  <a:pt x="3168000" y="2024218"/>
                  <a:pt x="3182400" y="2058051"/>
                  <a:pt x="3196799" y="2091136"/>
                </a:cubicBezTo>
                <a:cubicBezTo>
                  <a:pt x="3211199" y="2124221"/>
                  <a:pt x="3225600" y="2156571"/>
                  <a:pt x="3240000" y="2188126"/>
                </a:cubicBezTo>
                <a:cubicBezTo>
                  <a:pt x="3254399" y="2219680"/>
                  <a:pt x="3268799" y="2250449"/>
                  <a:pt x="3283199" y="2280388"/>
                </a:cubicBezTo>
                <a:cubicBezTo>
                  <a:pt x="3297600" y="2310327"/>
                  <a:pt x="3311999" y="2339442"/>
                  <a:pt x="3326400" y="2367704"/>
                </a:cubicBezTo>
                <a:cubicBezTo>
                  <a:pt x="3340800" y="2395965"/>
                  <a:pt x="3355200" y="2423378"/>
                  <a:pt x="3369600" y="2449924"/>
                </a:cubicBezTo>
                <a:cubicBezTo>
                  <a:pt x="3383999" y="2476470"/>
                  <a:pt x="3398400" y="2502152"/>
                  <a:pt x="3412800" y="2526966"/>
                </a:cubicBezTo>
                <a:cubicBezTo>
                  <a:pt x="3427200" y="2551779"/>
                  <a:pt x="3441599" y="2575724"/>
                  <a:pt x="3456000" y="2598808"/>
                </a:cubicBezTo>
                <a:cubicBezTo>
                  <a:pt x="3470400" y="2621891"/>
                  <a:pt x="3484800" y="2644110"/>
                  <a:pt x="3499199" y="2665483"/>
                </a:cubicBezTo>
                <a:cubicBezTo>
                  <a:pt x="3513599" y="2686856"/>
                  <a:pt x="3528000" y="2707378"/>
                  <a:pt x="3542400" y="2727075"/>
                </a:cubicBezTo>
                <a:cubicBezTo>
                  <a:pt x="3556799" y="2746772"/>
                  <a:pt x="3571199" y="2765639"/>
                  <a:pt x="3585599" y="2783709"/>
                </a:cubicBezTo>
                <a:cubicBezTo>
                  <a:pt x="3600000" y="2801780"/>
                  <a:pt x="3614399" y="2819046"/>
                  <a:pt x="3628800" y="2835549"/>
                </a:cubicBezTo>
                <a:cubicBezTo>
                  <a:pt x="3643200" y="2852052"/>
                  <a:pt x="3657600" y="2867783"/>
                  <a:pt x="3671999" y="2882788"/>
                </a:cubicBezTo>
                <a:cubicBezTo>
                  <a:pt x="3686399" y="2897792"/>
                  <a:pt x="3700800" y="2912061"/>
                  <a:pt x="3715200" y="2925643"/>
                </a:cubicBezTo>
                <a:cubicBezTo>
                  <a:pt x="3729600" y="2939224"/>
                  <a:pt x="3743999" y="2952110"/>
                  <a:pt x="3758400" y="2964350"/>
                </a:cubicBezTo>
                <a:cubicBezTo>
                  <a:pt x="3772800" y="2976591"/>
                  <a:pt x="3787200" y="2988177"/>
                  <a:pt x="3801599" y="2999161"/>
                </a:cubicBezTo>
                <a:cubicBezTo>
                  <a:pt x="3815999" y="3010144"/>
                  <a:pt x="3830400" y="3020517"/>
                  <a:pt x="3844800" y="3030331"/>
                </a:cubicBezTo>
                <a:cubicBezTo>
                  <a:pt x="3859199" y="3040145"/>
                  <a:pt x="3873599" y="3049391"/>
                  <a:pt x="3887999" y="3058123"/>
                </a:cubicBezTo>
                <a:cubicBezTo>
                  <a:pt x="3902400" y="3066855"/>
                  <a:pt x="3916799" y="3075062"/>
                  <a:pt x="3931200" y="3082798"/>
                </a:cubicBezTo>
                <a:cubicBezTo>
                  <a:pt x="3945600" y="3090534"/>
                  <a:pt x="3960000" y="3097789"/>
                  <a:pt x="3974399" y="3104614"/>
                </a:cubicBezTo>
                <a:cubicBezTo>
                  <a:pt x="3988799" y="3111439"/>
                  <a:pt x="4003200" y="3117825"/>
                  <a:pt x="4017600" y="3123821"/>
                </a:cubicBezTo>
                <a:cubicBezTo>
                  <a:pt x="4031999" y="3129817"/>
                  <a:pt x="4046399" y="3135415"/>
                  <a:pt x="4060800" y="3140661"/>
                </a:cubicBezTo>
                <a:cubicBezTo>
                  <a:pt x="4075200" y="3145908"/>
                  <a:pt x="4089600" y="3150795"/>
                  <a:pt x="4104000" y="3155366"/>
                </a:cubicBezTo>
                <a:cubicBezTo>
                  <a:pt x="4118400" y="3159938"/>
                  <a:pt x="4132800" y="3164186"/>
                  <a:pt x="4147200" y="3168153"/>
                </a:cubicBezTo>
                <a:cubicBezTo>
                  <a:pt x="4161599" y="3172120"/>
                  <a:pt x="4175999" y="3175799"/>
                  <a:pt x="4190399" y="3179228"/>
                </a:cubicBezTo>
                <a:cubicBezTo>
                  <a:pt x="4204800" y="3182656"/>
                  <a:pt x="4219200" y="3185828"/>
                  <a:pt x="4233600" y="3188780"/>
                </a:cubicBezTo>
                <a:cubicBezTo>
                  <a:pt x="4248000" y="3191731"/>
                  <a:pt x="4262400" y="3194455"/>
                  <a:pt x="4276800" y="3196985"/>
                </a:cubicBezTo>
                <a:cubicBezTo>
                  <a:pt x="4291199" y="3199516"/>
                  <a:pt x="4305600" y="3201846"/>
                  <a:pt x="4320000" y="3204006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qqqqqqqqq">
            <a:extLst>
              <a:ext uri="{FF2B5EF4-FFF2-40B4-BE49-F238E27FC236}">
                <a16:creationId xmlns:a16="http://schemas.microsoft.com/office/drawing/2014/main" id="{1B6E2D97-3867-69E6-508E-8E55A6BDB855}"/>
              </a:ext>
            </a:extLst>
          </p:cNvPr>
          <p:cNvSpPr/>
          <p:nvPr/>
        </p:nvSpPr>
        <p:spPr>
          <a:xfrm>
            <a:off x="2520000" y="1800000"/>
            <a:ext cx="4320000" cy="3240000"/>
          </a:xfrm>
          <a:custGeom>
            <a:avLst/>
            <a:gdLst>
              <a:gd name="connsiteX0" fmla="*/ 1440000 w 4320000"/>
              <a:gd name="connsiteY0" fmla="*/ 3240000 h 3240000"/>
              <a:gd name="connsiteX1" fmla="*/ 1440000 w 4320000"/>
              <a:gd name="connsiteY1" fmla="*/ 1274840 h 3240000"/>
              <a:gd name="connsiteX2" fmla="*/ 1512000 w 4320000"/>
              <a:gd name="connsiteY2" fmla="*/ 1078995 h 3240000"/>
              <a:gd name="connsiteX3" fmla="*/ 1584000 w 4320000"/>
              <a:gd name="connsiteY3" fmla="*/ 887277 h 3240000"/>
              <a:gd name="connsiteX4" fmla="*/ 1655999 w 4320000"/>
              <a:gd name="connsiteY4" fmla="*/ 704037 h 3240000"/>
              <a:gd name="connsiteX5" fmla="*/ 1728000 w 4320000"/>
              <a:gd name="connsiteY5" fmla="*/ 533724 h 3240000"/>
              <a:gd name="connsiteX6" fmla="*/ 1800000 w 4320000"/>
              <a:gd name="connsiteY6" fmla="*/ 380710 h 3240000"/>
              <a:gd name="connsiteX7" fmla="*/ 1871999 w 4320000"/>
              <a:gd name="connsiteY7" fmla="*/ 249103 h 3240000"/>
              <a:gd name="connsiteX8" fmla="*/ 1943999 w 4320000"/>
              <a:gd name="connsiteY8" fmla="*/ 142568 h 3240000"/>
              <a:gd name="connsiteX9" fmla="*/ 2015999 w 4320000"/>
              <a:gd name="connsiteY9" fmla="*/ 64156 h 3240000"/>
              <a:gd name="connsiteX10" fmla="*/ 2088000 w 4320000"/>
              <a:gd name="connsiteY10" fmla="*/ 16159 h 3240000"/>
              <a:gd name="connsiteX11" fmla="*/ 2160000 w 4320000"/>
              <a:gd name="connsiteY11" fmla="*/ 0 h 3240000"/>
              <a:gd name="connsiteX12" fmla="*/ 2231999 w 4320000"/>
              <a:gd name="connsiteY12" fmla="*/ 16159 h 3240000"/>
              <a:gd name="connsiteX13" fmla="*/ 2304000 w 4320000"/>
              <a:gd name="connsiteY13" fmla="*/ 64156 h 3240000"/>
              <a:gd name="connsiteX14" fmla="*/ 2376000 w 4320000"/>
              <a:gd name="connsiteY14" fmla="*/ 142568 h 3240000"/>
              <a:gd name="connsiteX15" fmla="*/ 2448000 w 4320000"/>
              <a:gd name="connsiteY15" fmla="*/ 249103 h 3240000"/>
              <a:gd name="connsiteX16" fmla="*/ 2520000 w 4320000"/>
              <a:gd name="connsiteY16" fmla="*/ 380710 h 3240000"/>
              <a:gd name="connsiteX17" fmla="*/ 2591999 w 4320000"/>
              <a:gd name="connsiteY17" fmla="*/ 533724 h 3240000"/>
              <a:gd name="connsiteX18" fmla="*/ 2664000 w 4320000"/>
              <a:gd name="connsiteY18" fmla="*/ 704037 h 3240000"/>
              <a:gd name="connsiteX19" fmla="*/ 2736000 w 4320000"/>
              <a:gd name="connsiteY19" fmla="*/ 887277 h 3240000"/>
              <a:gd name="connsiteX20" fmla="*/ 2808000 w 4320000"/>
              <a:gd name="connsiteY20" fmla="*/ 1078995 h 3240000"/>
              <a:gd name="connsiteX21" fmla="*/ 2880000 w 4320000"/>
              <a:gd name="connsiteY21" fmla="*/ 1274840 h 3240000"/>
              <a:gd name="connsiteX22" fmla="*/ 2880000 w 4320000"/>
              <a:gd name="connsiteY22" fmla="*/ 3240000 h 3240000"/>
              <a:gd name="connsiteX23" fmla="*/ 2880000 w 4320000"/>
              <a:gd name="connsiteY23" fmla="*/ 1274840 h 3240000"/>
              <a:gd name="connsiteX24" fmla="*/ -1 w 4320000"/>
              <a:gd name="connsiteY24" fmla="*/ 0 h 324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4320000" h="3240000">
                <a:moveTo>
                  <a:pt x="1440000" y="3240000"/>
                </a:moveTo>
                <a:cubicBezTo>
                  <a:pt x="1440000" y="2584946"/>
                  <a:pt x="1440000" y="1929893"/>
                  <a:pt x="1440000" y="1274840"/>
                </a:cubicBezTo>
                <a:cubicBezTo>
                  <a:pt x="1464000" y="1209359"/>
                  <a:pt x="1487999" y="1143798"/>
                  <a:pt x="1512000" y="1078995"/>
                </a:cubicBezTo>
                <a:cubicBezTo>
                  <a:pt x="1536000" y="1014191"/>
                  <a:pt x="1560000" y="949988"/>
                  <a:pt x="1584000" y="887277"/>
                </a:cubicBezTo>
                <a:cubicBezTo>
                  <a:pt x="1608000" y="824565"/>
                  <a:pt x="1632000" y="763182"/>
                  <a:pt x="1655999" y="704037"/>
                </a:cubicBezTo>
                <a:cubicBezTo>
                  <a:pt x="1679999" y="644892"/>
                  <a:pt x="1704000" y="587823"/>
                  <a:pt x="1728000" y="533724"/>
                </a:cubicBezTo>
                <a:cubicBezTo>
                  <a:pt x="1751999" y="479625"/>
                  <a:pt x="1776000" y="428340"/>
                  <a:pt x="1800000" y="380710"/>
                </a:cubicBezTo>
                <a:cubicBezTo>
                  <a:pt x="1824000" y="333079"/>
                  <a:pt x="1847999" y="288960"/>
                  <a:pt x="1871999" y="249103"/>
                </a:cubicBezTo>
                <a:cubicBezTo>
                  <a:pt x="1896000" y="209245"/>
                  <a:pt x="1920000" y="173525"/>
                  <a:pt x="1943999" y="142568"/>
                </a:cubicBezTo>
                <a:cubicBezTo>
                  <a:pt x="1968000" y="111610"/>
                  <a:pt x="1992000" y="85316"/>
                  <a:pt x="2015999" y="64156"/>
                </a:cubicBezTo>
                <a:cubicBezTo>
                  <a:pt x="2039999" y="42995"/>
                  <a:pt x="2064000" y="26899"/>
                  <a:pt x="2088000" y="16159"/>
                </a:cubicBezTo>
                <a:cubicBezTo>
                  <a:pt x="2112000" y="5419"/>
                  <a:pt x="2135999" y="0"/>
                  <a:pt x="2160000" y="0"/>
                </a:cubicBezTo>
                <a:cubicBezTo>
                  <a:pt x="2184000" y="0"/>
                  <a:pt x="2208000" y="5419"/>
                  <a:pt x="2231999" y="16159"/>
                </a:cubicBezTo>
                <a:cubicBezTo>
                  <a:pt x="2256000" y="26899"/>
                  <a:pt x="2280000" y="42995"/>
                  <a:pt x="2304000" y="64156"/>
                </a:cubicBezTo>
                <a:cubicBezTo>
                  <a:pt x="2328000" y="85316"/>
                  <a:pt x="2352000" y="111610"/>
                  <a:pt x="2376000" y="142568"/>
                </a:cubicBezTo>
                <a:cubicBezTo>
                  <a:pt x="2400000" y="173525"/>
                  <a:pt x="2424000" y="209245"/>
                  <a:pt x="2448000" y="249103"/>
                </a:cubicBezTo>
                <a:cubicBezTo>
                  <a:pt x="2472000" y="288960"/>
                  <a:pt x="2496000" y="333079"/>
                  <a:pt x="2520000" y="380710"/>
                </a:cubicBezTo>
                <a:cubicBezTo>
                  <a:pt x="2544000" y="428340"/>
                  <a:pt x="2568000" y="479625"/>
                  <a:pt x="2591999" y="533724"/>
                </a:cubicBezTo>
                <a:cubicBezTo>
                  <a:pt x="2616000" y="587823"/>
                  <a:pt x="2640000" y="644892"/>
                  <a:pt x="2664000" y="704037"/>
                </a:cubicBezTo>
                <a:cubicBezTo>
                  <a:pt x="2688000" y="763182"/>
                  <a:pt x="2712000" y="824565"/>
                  <a:pt x="2736000" y="887277"/>
                </a:cubicBezTo>
                <a:cubicBezTo>
                  <a:pt x="2760000" y="949988"/>
                  <a:pt x="2783999" y="1014191"/>
                  <a:pt x="2808000" y="1078995"/>
                </a:cubicBezTo>
                <a:cubicBezTo>
                  <a:pt x="2832000" y="1143798"/>
                  <a:pt x="2855999" y="1209359"/>
                  <a:pt x="2880000" y="1274840"/>
                </a:cubicBezTo>
                <a:cubicBezTo>
                  <a:pt x="2880000" y="1929893"/>
                  <a:pt x="2880000" y="2584946"/>
                  <a:pt x="2880000" y="3240000"/>
                </a:cubicBezTo>
                <a:cubicBezTo>
                  <a:pt x="2400000" y="3240000"/>
                  <a:pt x="1920000" y="3240000"/>
                  <a:pt x="1440000" y="3240000"/>
                </a:cubicBezTo>
                <a:lnTo>
                  <a:pt x="1440000" y="3240000"/>
                </a:lnTo>
                <a:lnTo>
                  <a:pt x="1440000" y="3240000"/>
                </a:lnTo>
                <a:close/>
              </a:path>
            </a:pathLst>
          </a:cu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" name="LineArrow4">
            <a:extLst>
              <a:ext uri="{FF2B5EF4-FFF2-40B4-BE49-F238E27FC236}">
                <a16:creationId xmlns:a16="http://schemas.microsoft.com/office/drawing/2014/main" id="{025C9873-F617-CD4A-80D1-5D39F144380E}"/>
              </a:ext>
            </a:extLst>
          </p:cNvPr>
          <p:cNvCxnSpPr/>
          <p:nvPr/>
        </p:nvCxnSpPr>
        <p:spPr>
          <a:xfrm flipV="1">
            <a:off x="4680000" y="1476000"/>
            <a:ext cx="0" cy="3888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LineArrow5">
            <a:extLst>
              <a:ext uri="{FF2B5EF4-FFF2-40B4-BE49-F238E27FC236}">
                <a16:creationId xmlns:a16="http://schemas.microsoft.com/office/drawing/2014/main" id="{568E8004-0ABB-7A2D-43CD-489C5F7A30AB}"/>
              </a:ext>
            </a:extLst>
          </p:cNvPr>
          <p:cNvCxnSpPr/>
          <p:nvPr/>
        </p:nvCxnSpPr>
        <p:spPr>
          <a:xfrm flipV="1">
            <a:off x="2088000" y="5040000"/>
            <a:ext cx="5184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89892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740</TotalTime>
  <Words>21</Words>
  <Application>Microsoft Office PowerPoint</Application>
  <PresentationFormat>ワイド画面</PresentationFormat>
  <Paragraphs>5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8" baseType="lpstr">
      <vt:lpstr>游ゴシック</vt:lpstr>
      <vt:lpstr>游ゴシック Light</vt:lpstr>
      <vt:lpstr>Arial</vt:lpstr>
      <vt:lpstr>Latin Modern Math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圭祐 杉浦</dc:creator>
  <cp:lastModifiedBy>圭祐 杉浦</cp:lastModifiedBy>
  <cp:revision>15</cp:revision>
  <dcterms:created xsi:type="dcterms:W3CDTF">2023-08-11T22:45:07Z</dcterms:created>
  <dcterms:modified xsi:type="dcterms:W3CDTF">2023-08-12T13:46:08Z</dcterms:modified>
</cp:coreProperties>
</file>