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FA300-E9EE-47E3-8DF6-B4336A96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17FA26-A354-4D54-B90F-EF3187E4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D6FD9-AF2F-43FF-891E-D4F67E5E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87297-BB6E-431F-BD23-9AAA135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CD55C-5626-4951-B43B-C8FEB57A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04375-5C46-4D08-8AEE-BB458C38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E88A93-6B2C-49A9-9118-3101B5D5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C1845-D5E2-4548-9F7A-4D3BF581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8CCEE-D5D7-419F-8DA6-7A017349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2DED9-4264-40FF-9152-3E4C5A12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7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E0CD61-B7C5-4280-82F4-C62BFE93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DE1158-BB7A-436D-AB3D-9DF8453E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52C5C-FF4D-4A6F-8D40-D56D25E2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58A57-B6E8-4A03-9478-B001316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36639-B2D0-4242-8F73-F2EF4D64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81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0CB5-D46A-4C9F-93F4-9D7E4E9A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AF060-AAD3-4A07-ACE4-F093FE3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E0125-C5AE-4997-B797-5A553C78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BD891-64E6-4DBB-9927-E956B7B4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E227A-A171-43B3-906B-009F2D79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E0AE8-0D98-4C63-8F0A-9EA4539E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3CAA2-E919-403C-A71D-DCF22413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A83A-3796-497E-AD05-0E66472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925B1-8907-4E84-BEEE-FB30FCB0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441EEA-3BDA-4DEE-ADD6-F39D93D8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690CD-60BB-414D-827F-0E7A61B5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1F3F5-0D48-4D85-97C5-1ACAB02E2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D9AF2-47F9-42B8-8842-015B87C1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34BFE6-32BB-4375-A3F6-532C16D6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B523B-83B0-424D-815B-193CCF81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94A161-230D-483C-8B73-FB85002E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8ECB8-763A-46C2-8F34-A18E8544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4DB3F-FDE2-41FA-A7EF-B2C4EBFD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F4E565-BA91-4C81-BE7B-491BBF515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51BF56-52EF-48B7-B770-92B7BB67E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03EE42-D2FA-4934-BDAE-26D971A60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17DFB7-5638-4409-89DD-704E1A75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EF6FF3-F97B-42B4-89B8-64C23AD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E13EE1-B338-4A77-9E84-0A504E5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13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3B9D-E8BF-4242-AEED-8D13C368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4C3283-D0AC-416E-8F7E-C4191282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3B0E1B-FBC8-4793-9038-8ECDDADC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4A3760-6E42-4E1E-A972-1397D508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25C99F-50A0-4E38-B05F-FF43C87E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08AAF4-3BC6-4458-8621-AD5A8AD6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AE3E3C-D0AB-4947-B03A-6D62AE9E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6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1DE46-22C2-418A-A6AB-8E68708A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52F9-B1BE-426E-A709-409AC553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845943-6DCC-49E5-BAB6-667A23FE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A0E02-2E47-49CA-8B95-CE45C51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A73DE-D7ED-451F-BB2D-3ACDA637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DD0BF-80F5-45B0-8553-120400A7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0C74C-0D97-44AE-877C-BA116D9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6E070D-6385-4E96-9B4B-1D422FF57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7C1361-8174-4283-B74A-3814FDBD1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1F5CF4-AB12-4BCD-802C-32A3DEAD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1F7A0-2751-4C10-A1AD-74AA2A82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D09BAD-552C-404E-9EBF-6EC9324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7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156521-AB2D-46E0-AC05-43F95F75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6E165B-BD4B-4E91-8B85-1FDB8F8E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3AE8C-9924-45DC-89DD-13FFE2E92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D406-0A93-4526-97FD-0A33E30C7660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C3A86-AC66-4640-80D5-12DB9911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07A3C-CB76-494A-8897-FE1F6DB6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5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4B0CEAF-D907-4489-8AE4-F924EAA2A9FA}"/>
              </a:ext>
            </a:extLst>
          </p:cNvPr>
          <p:cNvGrpSpPr/>
          <p:nvPr/>
        </p:nvGrpSpPr>
        <p:grpSpPr>
          <a:xfrm>
            <a:off x="2468863" y="2450009"/>
            <a:ext cx="7254274" cy="1957982"/>
            <a:chOff x="2164681" y="2432971"/>
            <a:chExt cx="7254274" cy="1957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BD6257F2-495F-4C14-96E1-F9A612886622}"/>
                    </a:ext>
                  </a:extLst>
                </p:cNvPr>
                <p:cNvSpPr/>
                <p:nvPr/>
              </p:nvSpPr>
              <p:spPr>
                <a:xfrm>
                  <a:off x="3061251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BD6257F2-495F-4C14-96E1-F9A612886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251" y="3141962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B56BC5E-A87C-4386-A857-222C5ECF2E12}"/>
                    </a:ext>
                  </a:extLst>
                </p:cNvPr>
                <p:cNvSpPr/>
                <p:nvPr/>
              </p:nvSpPr>
              <p:spPr>
                <a:xfrm>
                  <a:off x="4747117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B56BC5E-A87C-4386-A857-222C5ECF2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17" y="3141962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4CD890C-FA59-4181-9A86-61D3C71AF40C}"/>
                    </a:ext>
                  </a:extLst>
                </p:cNvPr>
                <p:cNvSpPr/>
                <p:nvPr/>
              </p:nvSpPr>
              <p:spPr>
                <a:xfrm>
                  <a:off x="6432983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4CD890C-FA59-4181-9A86-61D3C71AF4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983" y="3141962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2FFD58D1-5052-4B9A-BD5F-170C1302F77B}"/>
                    </a:ext>
                  </a:extLst>
                </p:cNvPr>
                <p:cNvSpPr/>
                <p:nvPr/>
              </p:nvSpPr>
              <p:spPr>
                <a:xfrm>
                  <a:off x="3821358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2FFD58D1-5052-4B9A-BD5F-170C1302F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358" y="3850953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E5633FD5-92CB-45B7-A394-DB33CABA15B4}"/>
                    </a:ext>
                  </a:extLst>
                </p:cNvPr>
                <p:cNvSpPr/>
                <p:nvPr/>
              </p:nvSpPr>
              <p:spPr>
                <a:xfrm>
                  <a:off x="5507224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E5633FD5-92CB-45B7-A394-DB33CABA1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224" y="3850953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1360BCA-0479-42B9-9A33-382C55EAF3E2}"/>
                    </a:ext>
                  </a:extLst>
                </p:cNvPr>
                <p:cNvSpPr/>
                <p:nvPr/>
              </p:nvSpPr>
              <p:spPr>
                <a:xfrm>
                  <a:off x="7193090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1360BCA-0479-42B9-9A33-382C55EAF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090" y="3850953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988171F-69AE-42CB-97D4-50B70D5D2A8E}"/>
                    </a:ext>
                  </a:extLst>
                </p:cNvPr>
                <p:cNvSpPr/>
                <p:nvPr/>
              </p:nvSpPr>
              <p:spPr>
                <a:xfrm>
                  <a:off x="3821358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988171F-69AE-42CB-97D4-50B70D5D2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358" y="2432971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0B32ACDB-D747-466C-B0BC-3B91BE2491B5}"/>
                    </a:ext>
                  </a:extLst>
                </p:cNvPr>
                <p:cNvSpPr/>
                <p:nvPr/>
              </p:nvSpPr>
              <p:spPr>
                <a:xfrm>
                  <a:off x="5507224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0B32ACDB-D747-466C-B0BC-3B91BE249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224" y="2432971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1BA76052-E4AB-4381-9A54-E6ECB62B1275}"/>
                    </a:ext>
                  </a:extLst>
                </p:cNvPr>
                <p:cNvSpPr/>
                <p:nvPr/>
              </p:nvSpPr>
              <p:spPr>
                <a:xfrm>
                  <a:off x="7193090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1BA76052-E4AB-4381-9A54-E6ECB62B1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090" y="2432971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80B5EEA-FBAC-4D0D-97D9-E003897D2395}"/>
                </a:ext>
              </a:extLst>
            </p:cNvPr>
            <p:cNvCxnSpPr>
              <a:stCxn id="4" idx="7"/>
              <a:endCxn id="10" idx="3"/>
            </p:cNvCxnSpPr>
            <p:nvPr/>
          </p:nvCxnSpPr>
          <p:spPr>
            <a:xfrm flipV="1">
              <a:off x="3522170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AE53B74-406E-420B-A730-456E007BC0E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4361358" y="2702971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514E9EC-BFDE-4B64-9DF8-99EED8306B0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047224" y="2702971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67C6093-8062-4835-A7CD-8D384712318B}"/>
                </a:ext>
              </a:extLst>
            </p:cNvPr>
            <p:cNvCxnSpPr>
              <a:cxnSpLocks/>
              <a:stCxn id="12" idx="6"/>
              <a:endCxn id="43" idx="2"/>
            </p:cNvCxnSpPr>
            <p:nvPr/>
          </p:nvCxnSpPr>
          <p:spPr>
            <a:xfrm>
              <a:off x="7733090" y="2702971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36B863E-225C-4D31-A131-A00139432DEF}"/>
                </a:ext>
              </a:extLst>
            </p:cNvPr>
            <p:cNvCxnSpPr>
              <a:cxnSpLocks/>
              <a:stCxn id="45" idx="6"/>
              <a:endCxn id="10" idx="2"/>
            </p:cNvCxnSpPr>
            <p:nvPr/>
          </p:nvCxnSpPr>
          <p:spPr>
            <a:xfrm>
              <a:off x="2704681" y="2702971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AE1E113-A1AF-4D76-A91F-43C771ECF644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5208036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3AD1996-F5BC-4C34-92BC-03DBFD7FFE2E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893902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D2146DD-7FA8-4676-8301-7FC74BA1156D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4091358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65056930-9AFE-412F-AE69-F08ED90ED88C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777224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5D1211B-4D68-450C-A1DF-8FFD1A36509F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7463090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4FFB5027-6DC5-4859-8134-5F95D6E5797C}"/>
                    </a:ext>
                  </a:extLst>
                </p:cNvPr>
                <p:cNvSpPr/>
                <p:nvPr/>
              </p:nvSpPr>
              <p:spPr>
                <a:xfrm>
                  <a:off x="8878955" y="2432971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4FFB5027-6DC5-4859-8134-5F95D6E57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55" y="2432971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97869FEA-2DD0-4390-843C-C6697758D62F}"/>
                    </a:ext>
                  </a:extLst>
                </p:cNvPr>
                <p:cNvSpPr/>
                <p:nvPr/>
              </p:nvSpPr>
              <p:spPr>
                <a:xfrm>
                  <a:off x="2164681" y="2432971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97869FEA-2DD0-4390-843C-C6697758D6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681" y="2432971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26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F1CAFE-B22F-464E-9916-E3634728B7C8}"/>
              </a:ext>
            </a:extLst>
          </p:cNvPr>
          <p:cNvGrpSpPr/>
          <p:nvPr/>
        </p:nvGrpSpPr>
        <p:grpSpPr>
          <a:xfrm>
            <a:off x="2468863" y="2360009"/>
            <a:ext cx="7254274" cy="3555964"/>
            <a:chOff x="2468863" y="2360009"/>
            <a:chExt cx="7254274" cy="3555964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ADF89F46-7A13-4857-888A-F9A736DD0E2B}"/>
                </a:ext>
              </a:extLst>
            </p:cNvPr>
            <p:cNvSpPr/>
            <p:nvPr/>
          </p:nvSpPr>
          <p:spPr>
            <a:xfrm>
              <a:off x="7407272" y="2360009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153A15B8-8DBF-43A3-8346-DD3841D04AE1}"/>
                </a:ext>
              </a:extLst>
            </p:cNvPr>
            <p:cNvSpPr/>
            <p:nvPr/>
          </p:nvSpPr>
          <p:spPr>
            <a:xfrm>
              <a:off x="5721405" y="5195973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id="{439B28FF-59EF-4CFF-82D1-4B32861E94E7}"/>
                    </a:ext>
                  </a:extLst>
                </p:cNvPr>
                <p:cNvSpPr/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id="{439B28FF-59EF-4CFF-82D1-4B32861E9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7D09F712-FF58-49E8-9B1E-816E1596D973}"/>
                    </a:ext>
                  </a:extLst>
                </p:cNvPr>
                <p:cNvSpPr/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7D09F712-FF58-49E8-9B1E-816E1596D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3460992-0F4C-4899-B9CB-44ACB1FECF8D}"/>
                    </a:ext>
                  </a:extLst>
                </p:cNvPr>
                <p:cNvSpPr/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3460992-0F4C-4899-B9CB-44ACB1FEC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26E7788F-69A6-4EFA-B100-B20B2A55E05C}"/>
                    </a:ext>
                  </a:extLst>
                </p:cNvPr>
                <p:cNvSpPr/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26E7788F-69A6-4EFA-B100-B20B2A55E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E4F144FC-27D0-4AAA-956D-E219530C206E}"/>
                    </a:ext>
                  </a:extLst>
                </p:cNvPr>
                <p:cNvSpPr/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E4F144FC-27D0-4AAA-956D-E219530C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D6878031-8D42-45EA-B6F1-A212C1817F4F}"/>
                    </a:ext>
                  </a:extLst>
                </p:cNvPr>
                <p:cNvSpPr/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D6878031-8D42-45EA-B6F1-A212C1817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06BF495-2F99-4A82-B7C0-05DD4123D183}"/>
                    </a:ext>
                  </a:extLst>
                </p:cNvPr>
                <p:cNvSpPr/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06BF495-2F99-4A82-B7C0-05DD4123D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A9E061E-E20D-4810-B9C7-A9F79BFF1299}"/>
                    </a:ext>
                  </a:extLst>
                </p:cNvPr>
                <p:cNvSpPr/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A9E061E-E20D-4810-B9C7-A9F79BFF1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9E0242FD-EF0D-4965-B4A0-15A5898BB449}"/>
                    </a:ext>
                  </a:extLst>
                </p:cNvPr>
                <p:cNvSpPr/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9E0242FD-EF0D-4965-B4A0-15A5898BB4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AD74953-E688-4A37-9E8F-45454FFE3883}"/>
                </a:ext>
              </a:extLst>
            </p:cNvPr>
            <p:cNvCxnSpPr>
              <a:stCxn id="3" idx="7"/>
              <a:endCxn id="9" idx="3"/>
            </p:cNvCxnSpPr>
            <p:nvPr/>
          </p:nvCxnSpPr>
          <p:spPr>
            <a:xfrm flipV="1">
              <a:off x="3826352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6E656C3-AB89-40A3-B592-2D6397E4FD3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65540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B8989EF-3402-4591-B45C-2F42C69161F6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351406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6F7377D-94BC-4FAF-A425-AF43ACF7949A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>
              <a:off x="8037272" y="2720009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AFA3FEB-CB9C-433B-BBFD-09BA343E4B14}"/>
                </a:ext>
              </a:extLst>
            </p:cNvPr>
            <p:cNvCxnSpPr>
              <a:cxnSpLocks/>
              <a:stCxn id="23" idx="6"/>
              <a:endCxn id="9" idx="2"/>
            </p:cNvCxnSpPr>
            <p:nvPr/>
          </p:nvCxnSpPr>
          <p:spPr>
            <a:xfrm>
              <a:off x="3008863" y="2720009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4E63C34-360C-423E-9C49-84E5D2CE38D0}"/>
                </a:ext>
              </a:extLst>
            </p:cNvPr>
            <p:cNvCxnSpPr>
              <a:cxnSpLocks/>
              <a:stCxn id="4" idx="7"/>
              <a:endCxn id="10" idx="3"/>
            </p:cNvCxnSpPr>
            <p:nvPr/>
          </p:nvCxnSpPr>
          <p:spPr>
            <a:xfrm flipV="1">
              <a:off x="5512218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B26953F-EC2E-4DA1-BE45-B6FBACC77FBA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7198084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FCE1FC9-218A-40A4-8880-CFAF56D08E30}"/>
                </a:ext>
              </a:extLst>
            </p:cNvPr>
            <p:cNvCxnSpPr>
              <a:cxnSpLocks/>
              <a:stCxn id="9" idx="4"/>
              <a:endCxn id="6" idx="0"/>
            </p:cNvCxnSpPr>
            <p:nvPr/>
          </p:nvCxnSpPr>
          <p:spPr>
            <a:xfrm>
              <a:off x="4395540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2217957-96DF-46EB-BF15-F34039B1300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6081406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04257DB-0954-4F23-AE54-BD49D3D112AC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7767272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805E57CF-F499-4890-AC01-D05C97D76156}"/>
                    </a:ext>
                  </a:extLst>
                </p:cNvPr>
                <p:cNvSpPr/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805E57CF-F499-4890-AC01-D05C97D76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9F06CBE-D059-4985-8E98-2B35F68858B4}"/>
                    </a:ext>
                  </a:extLst>
                </p:cNvPr>
                <p:cNvSpPr/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9F06CBE-D059-4985-8E98-2B35F6885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BDF383D4-1038-49C6-BF96-2A2531C08286}"/>
                    </a:ext>
                  </a:extLst>
                </p:cNvPr>
                <p:cNvSpPr/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BDF383D4-1038-49C6-BF96-2A2531C08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1AB7AC8-AEEC-4EB9-9E1B-1F26F9668398}"/>
                </a:ext>
              </a:extLst>
            </p:cNvPr>
            <p:cNvCxnSpPr>
              <a:cxnSpLocks/>
              <a:stCxn id="24" idx="1"/>
              <a:endCxn id="6" idx="5"/>
            </p:cNvCxnSpPr>
            <p:nvPr/>
          </p:nvCxnSpPr>
          <p:spPr>
            <a:xfrm flipH="1" flipV="1">
              <a:off x="4586459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C3F0426-0FDF-4D7E-870F-82D51E30E2ED}"/>
                </a:ext>
              </a:extLst>
            </p:cNvPr>
            <p:cNvCxnSpPr>
              <a:cxnSpLocks/>
              <a:stCxn id="24" idx="7"/>
              <a:endCxn id="8" idx="3"/>
            </p:cNvCxnSpPr>
            <p:nvPr/>
          </p:nvCxnSpPr>
          <p:spPr>
            <a:xfrm flipV="1">
              <a:off x="6272325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EAF55BC-342B-4E49-B33C-0F0E8ECED365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>
            <a:xfrm flipV="1">
              <a:off x="6081406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6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4BBB2CB-1509-4747-A7E1-4FB221D19133}"/>
              </a:ext>
            </a:extLst>
          </p:cNvPr>
          <p:cNvGrpSpPr/>
          <p:nvPr/>
        </p:nvGrpSpPr>
        <p:grpSpPr>
          <a:xfrm>
            <a:off x="2468863" y="2360009"/>
            <a:ext cx="7254274" cy="3555964"/>
            <a:chOff x="2468863" y="2360009"/>
            <a:chExt cx="7254274" cy="355596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38C4A1D4-5978-4852-8022-853B570F6E19}"/>
                </a:ext>
              </a:extLst>
            </p:cNvPr>
            <p:cNvSpPr/>
            <p:nvPr/>
          </p:nvSpPr>
          <p:spPr>
            <a:xfrm>
              <a:off x="4009729" y="2360009"/>
              <a:ext cx="4117543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A87D3CF9-3A60-452F-9CDC-5D5F0E457456}"/>
                </a:ext>
              </a:extLst>
            </p:cNvPr>
            <p:cNvSpPr/>
            <p:nvPr/>
          </p:nvSpPr>
          <p:spPr>
            <a:xfrm>
              <a:off x="5721405" y="5195973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2753A968-4B42-49E3-B6A6-F427B2D37C94}"/>
                    </a:ext>
                  </a:extLst>
                </p:cNvPr>
                <p:cNvSpPr/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2753A968-4B42-49E3-B6A6-F427B2D37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16D2221-BDCA-4411-9C7E-097EF665D07B}"/>
                    </a:ext>
                  </a:extLst>
                </p:cNvPr>
                <p:cNvSpPr/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16D2221-BDCA-4411-9C7E-097EF665D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BD2E7FC-9A97-4EED-AD17-616FCA9AF69B}"/>
                    </a:ext>
                  </a:extLst>
                </p:cNvPr>
                <p:cNvSpPr/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BD2E7FC-9A97-4EED-AD17-616FCA9AF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78AB53A1-6B59-436E-883B-392E6D6C15B0}"/>
                    </a:ext>
                  </a:extLst>
                </p:cNvPr>
                <p:cNvSpPr/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78AB53A1-6B59-436E-883B-392E6D6C1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1EB45BF-6300-4221-BEAE-90EB49FAF1B0}"/>
                    </a:ext>
                  </a:extLst>
                </p:cNvPr>
                <p:cNvSpPr/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1EB45BF-6300-4221-BEAE-90EB49FAF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12A5F2E-FA1A-408F-BB1C-D14D1850801D}"/>
                    </a:ext>
                  </a:extLst>
                </p:cNvPr>
                <p:cNvSpPr/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12A5F2E-FA1A-408F-BB1C-D14D18508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238BD189-E2D5-4EB8-862C-5C2956DB7694}"/>
                    </a:ext>
                  </a:extLst>
                </p:cNvPr>
                <p:cNvSpPr/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238BD189-E2D5-4EB8-862C-5C2956DB7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2BCA377C-2EE3-49A5-926F-63155BC184B5}"/>
                    </a:ext>
                  </a:extLst>
                </p:cNvPr>
                <p:cNvSpPr/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2BCA377C-2EE3-49A5-926F-63155BC18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BE6799D-B9A3-4A5C-BD34-2EDCEEF06DB1}"/>
                    </a:ext>
                  </a:extLst>
                </p:cNvPr>
                <p:cNvSpPr/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BE6799D-B9A3-4A5C-BD34-2EDCEEF06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6309C16-EBA8-489D-B1F7-E48FDE0536CF}"/>
                </a:ext>
              </a:extLst>
            </p:cNvPr>
            <p:cNvCxnSpPr>
              <a:stCxn id="4" idx="7"/>
              <a:endCxn id="10" idx="3"/>
            </p:cNvCxnSpPr>
            <p:nvPr/>
          </p:nvCxnSpPr>
          <p:spPr>
            <a:xfrm flipV="1">
              <a:off x="3826352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748A2AE-1BF4-46ED-A960-56655328432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4665540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8E3E1F8-81A5-495C-AC3E-F6994E0160F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351406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F74AD54-0684-4DAD-ABB9-10A53E68705C}"/>
                </a:ext>
              </a:extLst>
            </p:cNvPr>
            <p:cNvCxnSpPr>
              <a:cxnSpLocks/>
              <a:stCxn id="12" idx="6"/>
              <a:endCxn id="23" idx="2"/>
            </p:cNvCxnSpPr>
            <p:nvPr/>
          </p:nvCxnSpPr>
          <p:spPr>
            <a:xfrm>
              <a:off x="8037272" y="2720009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1223A80-875A-4EAE-A739-ABA10661F5EF}"/>
                </a:ext>
              </a:extLst>
            </p:cNvPr>
            <p:cNvCxnSpPr>
              <a:cxnSpLocks/>
              <a:stCxn id="24" idx="6"/>
              <a:endCxn id="10" idx="2"/>
            </p:cNvCxnSpPr>
            <p:nvPr/>
          </p:nvCxnSpPr>
          <p:spPr>
            <a:xfrm>
              <a:off x="3008863" y="2720009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37ACFBE-B08D-4482-A939-693AF60972DE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5512218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B1B057E-7BB2-47E8-B473-685FD1CE280C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7198084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D3C9849-E05C-4FD6-9B0E-43E626DAD594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4395540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F1A44EA-9CDC-4336-813C-D432A0ED49C1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6081406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A1F4722-7A94-42D3-862B-17B31D0372FD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7767272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C80FE31-CACB-4CC5-84D8-A9BEEA9AF02F}"/>
                    </a:ext>
                  </a:extLst>
                </p:cNvPr>
                <p:cNvSpPr/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C80FE31-CACB-4CC5-84D8-A9BEEA9AF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2A0BE9C-B90A-4D82-942F-F012E56FF51F}"/>
                    </a:ext>
                  </a:extLst>
                </p:cNvPr>
                <p:cNvSpPr/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2A0BE9C-B90A-4D82-942F-F012E56FF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02687988-4180-4085-932F-30DD72742D66}"/>
                    </a:ext>
                  </a:extLst>
                </p:cNvPr>
                <p:cNvSpPr/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02687988-4180-4085-932F-30DD72742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21F13C2-EB73-47CE-A379-C0F5B8719A2D}"/>
                </a:ext>
              </a:extLst>
            </p:cNvPr>
            <p:cNvCxnSpPr>
              <a:cxnSpLocks/>
              <a:stCxn id="25" idx="1"/>
              <a:endCxn id="7" idx="5"/>
            </p:cNvCxnSpPr>
            <p:nvPr/>
          </p:nvCxnSpPr>
          <p:spPr>
            <a:xfrm flipH="1" flipV="1">
              <a:off x="4586459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0E9E023-A73C-48AD-AD34-FD21EF3BBE72}"/>
                </a:ext>
              </a:extLst>
            </p:cNvPr>
            <p:cNvCxnSpPr>
              <a:cxnSpLocks/>
              <a:stCxn id="25" idx="7"/>
              <a:endCxn id="9" idx="3"/>
            </p:cNvCxnSpPr>
            <p:nvPr/>
          </p:nvCxnSpPr>
          <p:spPr>
            <a:xfrm flipV="1">
              <a:off x="6272325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70B53D1-DDD0-4CFC-86A7-BC059F197034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>
            <a:xfrm flipV="1">
              <a:off x="6081406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04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42353FF-CE8A-4C37-8CF4-1F41E0B79209}"/>
              </a:ext>
            </a:extLst>
          </p:cNvPr>
          <p:cNvGrpSpPr/>
          <p:nvPr/>
        </p:nvGrpSpPr>
        <p:grpSpPr>
          <a:xfrm>
            <a:off x="1810041" y="2455688"/>
            <a:ext cx="8940141" cy="3375964"/>
            <a:chOff x="2468863" y="2450009"/>
            <a:chExt cx="8940141" cy="33759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A1CC0E6-4002-4E67-BB76-3EDC7EE95E0F}"/>
                    </a:ext>
                  </a:extLst>
                </p:cNvPr>
                <p:cNvSpPr/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A1CC0E6-4002-4E67-BB76-3EDC7EE95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968859A3-0E1A-4441-9291-28F001F6881D}"/>
                    </a:ext>
                  </a:extLst>
                </p:cNvPr>
                <p:cNvSpPr/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968859A3-0E1A-4441-9291-28F001F68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01E9B2C1-D9F9-491E-B955-8B97BE913E03}"/>
                    </a:ext>
                  </a:extLst>
                </p:cNvPr>
                <p:cNvSpPr/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01E9B2C1-D9F9-491E-B955-8B97BE913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559B7D77-7742-41D7-BBFB-39E6FA9A1C71}"/>
                    </a:ext>
                  </a:extLst>
                </p:cNvPr>
                <p:cNvSpPr/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559B7D77-7742-41D7-BBFB-39E6FA9A1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6F6AD7F-97DE-41A4-8E06-BAC87576D8EB}"/>
                    </a:ext>
                  </a:extLst>
                </p:cNvPr>
                <p:cNvSpPr/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6F6AD7F-97DE-41A4-8E06-BAC87576D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CAF37C6C-F72B-4A31-A931-C346EDDF7080}"/>
                    </a:ext>
                  </a:extLst>
                </p:cNvPr>
                <p:cNvSpPr/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CAF37C6C-F72B-4A31-A931-C346EDDF70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8F274124-69A9-41BF-ABFA-D85FA6D5BAB6}"/>
                    </a:ext>
                  </a:extLst>
                </p:cNvPr>
                <p:cNvSpPr/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8F274124-69A9-41BF-ABFA-D85FA6D5BA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C1011FEE-E474-4A63-816D-4B3D5AEC9764}"/>
                    </a:ext>
                  </a:extLst>
                </p:cNvPr>
                <p:cNvSpPr/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C1011FEE-E474-4A63-816D-4B3D5AEC9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3F2F5898-F8FE-4656-9D53-D742FF8250F9}"/>
                    </a:ext>
                  </a:extLst>
                </p:cNvPr>
                <p:cNvSpPr/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3F2F5898-F8FE-4656-9D53-D742FF825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8E10655-AA44-4485-933C-AA01D61B9A91}"/>
                </a:ext>
              </a:extLst>
            </p:cNvPr>
            <p:cNvCxnSpPr>
              <a:stCxn id="5" idx="7"/>
              <a:endCxn id="11" idx="3"/>
            </p:cNvCxnSpPr>
            <p:nvPr/>
          </p:nvCxnSpPr>
          <p:spPr>
            <a:xfrm flipV="1">
              <a:off x="3826352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BCEE5FC-89B8-4026-B127-B43DB0E081F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4665540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D444459-CD40-4B9F-8E5C-F98DE5461A5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6351406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73CE796-574E-44EF-B2C2-355B38C86CDC}"/>
                </a:ext>
              </a:extLst>
            </p:cNvPr>
            <p:cNvCxnSpPr>
              <a:cxnSpLocks/>
              <a:stCxn id="13" idx="6"/>
              <a:endCxn id="33" idx="2"/>
            </p:cNvCxnSpPr>
            <p:nvPr/>
          </p:nvCxnSpPr>
          <p:spPr>
            <a:xfrm>
              <a:off x="8037272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873FDDF-F18A-4863-9276-A4C5E26A26F2}"/>
                </a:ext>
              </a:extLst>
            </p:cNvPr>
            <p:cNvCxnSpPr>
              <a:cxnSpLocks/>
              <a:stCxn id="25" idx="6"/>
              <a:endCxn id="11" idx="2"/>
            </p:cNvCxnSpPr>
            <p:nvPr/>
          </p:nvCxnSpPr>
          <p:spPr>
            <a:xfrm>
              <a:off x="3008863" y="2720009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810077-EAD3-4AF1-AF42-A51707C3B78A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5512218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B5C3B6C-70E7-44FC-AEF8-6AF190B7E815}"/>
                </a:ext>
              </a:extLst>
            </p:cNvPr>
            <p:cNvCxnSpPr>
              <a:cxnSpLocks/>
              <a:stCxn id="7" idx="7"/>
              <a:endCxn id="13" idx="3"/>
            </p:cNvCxnSpPr>
            <p:nvPr/>
          </p:nvCxnSpPr>
          <p:spPr>
            <a:xfrm flipV="1">
              <a:off x="7198084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D49E21D9-5097-4100-B375-B338458BFBE8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4395540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725C060E-5EA5-4AEC-ABBE-5F2C2A75DBE4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6081406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226C21D2-BBE5-47DE-ACE7-F84E39269999}"/>
                </a:ext>
              </a:extLst>
            </p:cNvPr>
            <p:cNvCxnSpPr>
              <a:cxnSpLocks/>
              <a:stCxn id="13" idx="4"/>
              <a:endCxn id="10" idx="0"/>
            </p:cNvCxnSpPr>
            <p:nvPr/>
          </p:nvCxnSpPr>
          <p:spPr>
            <a:xfrm>
              <a:off x="7767272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5227CA6A-76CF-46E2-B3BF-244FC8CC3FAB}"/>
                    </a:ext>
                  </a:extLst>
                </p:cNvPr>
                <p:cNvSpPr/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5227CA6A-76CF-46E2-B3BF-244FC8CC3F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21A71A8F-3922-409B-8B63-9C65B457C06C}"/>
                    </a:ext>
                  </a:extLst>
                </p:cNvPr>
                <p:cNvSpPr/>
                <p:nvPr/>
              </p:nvSpPr>
              <p:spPr>
                <a:xfrm>
                  <a:off x="4129878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楕円 25">
                  <a:extLst>
                    <a:ext uri="{FF2B5EF4-FFF2-40B4-BE49-F238E27FC236}">
                      <a16:creationId xmlns:a16="http://schemas.microsoft.com/office/drawing/2014/main" id="{21A71A8F-3922-409B-8B63-9C65B457C0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878" y="5285973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F8074E9-CFDF-459D-BF1A-6380C5A4EB92}"/>
                </a:ext>
              </a:extLst>
            </p:cNvPr>
            <p:cNvCxnSpPr>
              <a:cxnSpLocks/>
              <a:stCxn id="26" idx="0"/>
              <a:endCxn id="8" idx="4"/>
            </p:cNvCxnSpPr>
            <p:nvPr/>
          </p:nvCxnSpPr>
          <p:spPr>
            <a:xfrm flipH="1" flipV="1">
              <a:off x="4395540" y="4407991"/>
              <a:ext cx="4338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3FB72E92-CF3A-4004-A70B-984779DC9893}"/>
                    </a:ext>
                  </a:extLst>
                </p:cNvPr>
                <p:cNvSpPr/>
                <p:nvPr/>
              </p:nvSpPr>
              <p:spPr>
                <a:xfrm>
                  <a:off x="7497272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楕円 35">
                  <a:extLst>
                    <a:ext uri="{FF2B5EF4-FFF2-40B4-BE49-F238E27FC236}">
                      <a16:creationId xmlns:a16="http://schemas.microsoft.com/office/drawing/2014/main" id="{3FB72E92-CF3A-4004-A70B-984779DC9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5285973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9323448B-EA82-47D4-B5B4-D09CBE8FCF56}"/>
                </a:ext>
              </a:extLst>
            </p:cNvPr>
            <p:cNvCxnSpPr>
              <a:cxnSpLocks/>
              <a:stCxn id="32" idx="0"/>
              <a:endCxn id="9" idx="4"/>
            </p:cNvCxnSpPr>
            <p:nvPr/>
          </p:nvCxnSpPr>
          <p:spPr>
            <a:xfrm flipV="1">
              <a:off x="6081406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B055D8B-0FA2-471A-85F1-EAC9C53D28B2}"/>
                </a:ext>
              </a:extLst>
            </p:cNvPr>
            <p:cNvCxnSpPr>
              <a:cxnSpLocks/>
              <a:stCxn id="36" idx="0"/>
              <a:endCxn id="10" idx="4"/>
            </p:cNvCxnSpPr>
            <p:nvPr/>
          </p:nvCxnSpPr>
          <p:spPr>
            <a:xfrm flipV="1">
              <a:off x="7767272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CA4CAFF-8232-465B-A46A-E794DD01F330}"/>
                    </a:ext>
                  </a:extLst>
                </p:cNvPr>
                <p:cNvSpPr txBox="1"/>
                <p:nvPr/>
              </p:nvSpPr>
              <p:spPr>
                <a:xfrm>
                  <a:off x="3475767" y="4708481"/>
                  <a:ext cx="855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6CA4CAFF-8232-465B-A46A-E794DD01F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767" y="4708481"/>
                  <a:ext cx="855683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9286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F10DAA5C-3EA1-4C29-9204-8E740518DDE0}"/>
                    </a:ext>
                  </a:extLst>
                </p:cNvPr>
                <p:cNvSpPr txBox="1"/>
                <p:nvPr/>
              </p:nvSpPr>
              <p:spPr>
                <a:xfrm>
                  <a:off x="5270121" y="4708480"/>
                  <a:ext cx="642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F10DAA5C-3EA1-4C29-9204-8E740518D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121" y="4708480"/>
                  <a:ext cx="642355" cy="276999"/>
                </a:xfrm>
                <a:prstGeom prst="rect">
                  <a:avLst/>
                </a:prstGeom>
                <a:blipFill>
                  <a:blip r:embed="rId15"/>
                  <a:stretch>
                    <a:fillRect t="-2174" r="-16038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9B674A7D-254D-4CDC-B166-685EA9658432}"/>
                    </a:ext>
                  </a:extLst>
                </p:cNvPr>
                <p:cNvSpPr txBox="1"/>
                <p:nvPr/>
              </p:nvSpPr>
              <p:spPr>
                <a:xfrm>
                  <a:off x="6823162" y="4708480"/>
                  <a:ext cx="9080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9B674A7D-254D-4CDC-B166-685EA9658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162" y="4708480"/>
                  <a:ext cx="908005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8725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28E0640C-3350-4E34-A0A5-A302F4629C6E}"/>
                    </a:ext>
                  </a:extLst>
                </p:cNvPr>
                <p:cNvSpPr/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楕円 31">
                  <a:extLst>
                    <a:ext uri="{FF2B5EF4-FFF2-40B4-BE49-F238E27FC236}">
                      <a16:creationId xmlns:a16="http://schemas.microsoft.com/office/drawing/2014/main" id="{28E0640C-3350-4E34-A0A5-A302F4629C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56AB496F-22A2-41CF-9316-E54F1DF83946}"/>
                    </a:ext>
                  </a:extLst>
                </p:cNvPr>
                <p:cNvSpPr/>
                <p:nvPr/>
              </p:nvSpPr>
              <p:spPr>
                <a:xfrm>
                  <a:off x="9183138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56AB496F-22A2-41CF-9316-E54F1DF839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8" y="2450009"/>
                  <a:ext cx="540000" cy="54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626507C-9A44-4CD2-9FE3-5A8387A52A4A}"/>
                </a:ext>
              </a:extLst>
            </p:cNvPr>
            <p:cNvCxnSpPr>
              <a:cxnSpLocks/>
              <a:stCxn id="33" idx="6"/>
              <a:endCxn id="38" idx="2"/>
            </p:cNvCxnSpPr>
            <p:nvPr/>
          </p:nvCxnSpPr>
          <p:spPr>
            <a:xfrm>
              <a:off x="9723138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13F33CBF-2871-4324-9F85-96DD4CDCEFA4}"/>
                    </a:ext>
                  </a:extLst>
                </p:cNvPr>
                <p:cNvSpPr/>
                <p:nvPr/>
              </p:nvSpPr>
              <p:spPr>
                <a:xfrm>
                  <a:off x="10869004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楕円 37">
                  <a:extLst>
                    <a:ext uri="{FF2B5EF4-FFF2-40B4-BE49-F238E27FC236}">
                      <a16:creationId xmlns:a16="http://schemas.microsoft.com/office/drawing/2014/main" id="{13F33CBF-2871-4324-9F85-96DD4CDCE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9004" y="2450009"/>
                  <a:ext cx="540000" cy="5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5BA02A45-E092-45D8-B043-857E6804F5A3}"/>
                    </a:ext>
                  </a:extLst>
                </p:cNvPr>
                <p:cNvSpPr/>
                <p:nvPr/>
              </p:nvSpPr>
              <p:spPr>
                <a:xfrm>
                  <a:off x="8422067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楕円 38">
                  <a:extLst>
                    <a:ext uri="{FF2B5EF4-FFF2-40B4-BE49-F238E27FC236}">
                      <a16:creationId xmlns:a16="http://schemas.microsoft.com/office/drawing/2014/main" id="{5BA02A45-E092-45D8-B043-857E6804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2067" y="3159000"/>
                  <a:ext cx="540000" cy="5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6EAD3C4E-5BAA-4BC3-BA14-7CDF3BE5ECD7}"/>
                    </a:ext>
                  </a:extLst>
                </p:cNvPr>
                <p:cNvSpPr/>
                <p:nvPr/>
              </p:nvSpPr>
              <p:spPr>
                <a:xfrm>
                  <a:off x="9182174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6EAD3C4E-5BAA-4BC3-BA14-7CDF3BE5E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174" y="3867991"/>
                  <a:ext cx="540000" cy="54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833EB04-D0B5-42C6-A9D9-4D7D19B94CFB}"/>
                </a:ext>
              </a:extLst>
            </p:cNvPr>
            <p:cNvCxnSpPr>
              <a:cxnSpLocks/>
              <a:stCxn id="39" idx="7"/>
            </p:cNvCxnSpPr>
            <p:nvPr/>
          </p:nvCxnSpPr>
          <p:spPr>
            <a:xfrm flipV="1">
              <a:off x="8882986" y="2910929"/>
              <a:ext cx="386083" cy="327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4DEC273-7303-4F00-B5A3-295DF564C2A9}"/>
                </a:ext>
              </a:extLst>
            </p:cNvPr>
            <p:cNvCxnSpPr>
              <a:cxnSpLocks/>
              <a:stCxn id="33" idx="4"/>
              <a:endCxn id="40" idx="0"/>
            </p:cNvCxnSpPr>
            <p:nvPr/>
          </p:nvCxnSpPr>
          <p:spPr>
            <a:xfrm flipH="1">
              <a:off x="9452174" y="2990009"/>
              <a:ext cx="964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25B95196-8DCE-4799-B089-852BBEFA3DCC}"/>
                </a:ext>
              </a:extLst>
            </p:cNvPr>
            <p:cNvCxnSpPr>
              <a:cxnSpLocks/>
              <a:stCxn id="36" idx="7"/>
              <a:endCxn id="40" idx="3"/>
            </p:cNvCxnSpPr>
            <p:nvPr/>
          </p:nvCxnSpPr>
          <p:spPr>
            <a:xfrm flipV="1">
              <a:off x="7958191" y="4328910"/>
              <a:ext cx="1303064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CA7D518-FC99-44C5-B822-42E848F867D5}"/>
                    </a:ext>
                  </a:extLst>
                </p:cNvPr>
                <p:cNvSpPr txBox="1"/>
                <p:nvPr/>
              </p:nvSpPr>
              <p:spPr>
                <a:xfrm>
                  <a:off x="8882986" y="4708480"/>
                  <a:ext cx="9080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3CA7D518-FC99-44C5-B822-42E848F86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986" y="4708480"/>
                  <a:ext cx="908005" cy="276999"/>
                </a:xfrm>
                <a:prstGeom prst="rect">
                  <a:avLst/>
                </a:prstGeom>
                <a:blipFill>
                  <a:blip r:embed="rId22"/>
                  <a:stretch>
                    <a:fillRect r="-8725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47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ワイド画面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杉浦 圭祐</cp:lastModifiedBy>
  <cp:revision>14</cp:revision>
  <dcterms:created xsi:type="dcterms:W3CDTF">2019-09-15T09:05:30Z</dcterms:created>
  <dcterms:modified xsi:type="dcterms:W3CDTF">2019-11-03T09:34:42Z</dcterms:modified>
</cp:coreProperties>
</file>