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FA300-E9EE-47E3-8DF6-B4336A967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17FA26-A354-4D54-B90F-EF3187E4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3D6FD9-AF2F-43FF-891E-D4F67E5E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F87297-BB6E-431F-BD23-9AAA135D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CD55C-5626-4951-B43B-C8FEB57A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0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04375-5C46-4D08-8AEE-BB458C38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E88A93-6B2C-49A9-9118-3101B5D56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C1845-D5E2-4548-9F7A-4D3BF581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88CCEE-D5D7-419F-8DA6-7A017349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2DED9-4264-40FF-9152-3E4C5A12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87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E0CD61-B7C5-4280-82F4-C62BFE93F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DE1158-BB7A-436D-AB3D-9DF8453E7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952C5C-FF4D-4A6F-8D40-D56D25E2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58A57-B6E8-4A03-9478-B001316C6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36639-B2D0-4242-8F73-F2EF4D64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81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E0CB5-D46A-4C9F-93F4-9D7E4E9A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AF060-AAD3-4A07-ACE4-F093FE34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1E0125-C5AE-4997-B797-5A553C78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BD891-64E6-4DBB-9927-E956B7B4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CE227A-A171-43B3-906B-009F2D79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E0AE8-0D98-4C63-8F0A-9EA4539E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C3CAA2-E919-403C-A71D-DCF22413D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0A83A-3796-497E-AD05-0E664724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925B1-8907-4E84-BEEE-FB30FCB0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441EEA-3BDA-4DEE-ADD6-F39D93D8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690CD-60BB-414D-827F-0E7A61B5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1F3F5-0D48-4D85-97C5-1ACAB02E2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D9AF2-47F9-42B8-8842-015B87C1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34BFE6-32BB-4375-A3F6-532C16D6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DB523B-83B0-424D-815B-193CCF81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94A161-230D-483C-8B73-FB85002E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2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8ECB8-763A-46C2-8F34-A18E8544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14DB3F-FDE2-41FA-A7EF-B2C4EBFD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F4E565-BA91-4C81-BE7B-491BBF515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51BF56-52EF-48B7-B770-92B7BB67E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03EE42-D2FA-4934-BDAE-26D971A60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17DFB7-5638-4409-89DD-704E1A75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EF6FF3-F97B-42B4-89B8-64C23AD6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E13EE1-B338-4A77-9E84-0A504E5B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13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B3B9D-E8BF-4242-AEED-8D13C368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4C3283-D0AC-416E-8F7E-C4191282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3B0E1B-FBC8-4793-9038-8ECDDADC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74A3760-6E42-4E1E-A972-1397D508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92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25C99F-50A0-4E38-B05F-FF43C87E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08AAF4-3BC6-4458-8621-AD5A8AD6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AE3E3C-D0AB-4947-B03A-6D62AE9E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6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1DE46-22C2-418A-A6AB-8E68708A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1B52F9-B1BE-426E-A709-409AC553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845943-6DCC-49E5-BAB6-667A23FEE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A0E02-2E47-49CA-8B95-CE45C51D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FA73DE-D7ED-451F-BB2D-3ACDA637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DD0BF-80F5-45B0-8553-120400A7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0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0C74C-0D97-44AE-877C-BA116D9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6E070D-6385-4E96-9B4B-1D422FF57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7C1361-8174-4283-B74A-3814FDBD1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1F5CF4-AB12-4BCD-802C-32A3DEAD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B1F7A0-2751-4C10-A1AD-74AA2A82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D09BAD-552C-404E-9EBF-6EC93243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67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156521-AB2D-46E0-AC05-43F95F75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6E165B-BD4B-4E91-8B85-1FDB8F8E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E3AE8C-9924-45DC-89DD-13FFE2E92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BD406-0A93-4526-97FD-0A33E30C7660}" type="datetimeFigureOut">
              <a:rPr kumimoji="1" lang="ja-JP" altLang="en-US" smtClean="0"/>
              <a:t>2019/10/30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DC3A86-AC66-4640-80D5-12DB99114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807A3C-CB76-494A-8897-FE1F6DB6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5902-AFD9-4164-85F8-B4F48E07D3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35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4B0CEAF-D907-4489-8AE4-F924EAA2A9FA}"/>
              </a:ext>
            </a:extLst>
          </p:cNvPr>
          <p:cNvGrpSpPr/>
          <p:nvPr/>
        </p:nvGrpSpPr>
        <p:grpSpPr>
          <a:xfrm>
            <a:off x="2468863" y="2450009"/>
            <a:ext cx="7254274" cy="1957982"/>
            <a:chOff x="2164681" y="2432971"/>
            <a:chExt cx="7254274" cy="1957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BD6257F2-495F-4C14-96E1-F9A612886622}"/>
                    </a:ext>
                  </a:extLst>
                </p:cNvPr>
                <p:cNvSpPr/>
                <p:nvPr/>
              </p:nvSpPr>
              <p:spPr>
                <a:xfrm>
                  <a:off x="3061251" y="3141962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BD6257F2-495F-4C14-96E1-F9A6128866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251" y="3141962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2B56BC5E-A87C-4386-A857-222C5ECF2E12}"/>
                    </a:ext>
                  </a:extLst>
                </p:cNvPr>
                <p:cNvSpPr/>
                <p:nvPr/>
              </p:nvSpPr>
              <p:spPr>
                <a:xfrm>
                  <a:off x="4747117" y="3141962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2B56BC5E-A87C-4386-A857-222C5ECF2E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117" y="3141962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14CD890C-FA59-4181-9A86-61D3C71AF40C}"/>
                    </a:ext>
                  </a:extLst>
                </p:cNvPr>
                <p:cNvSpPr/>
                <p:nvPr/>
              </p:nvSpPr>
              <p:spPr>
                <a:xfrm>
                  <a:off x="6432983" y="3141962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14CD890C-FA59-4181-9A86-61D3C71AF4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983" y="3141962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2FFD58D1-5052-4B9A-BD5F-170C1302F77B}"/>
                    </a:ext>
                  </a:extLst>
                </p:cNvPr>
                <p:cNvSpPr/>
                <p:nvPr/>
              </p:nvSpPr>
              <p:spPr>
                <a:xfrm>
                  <a:off x="3821358" y="3850953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2FFD58D1-5052-4B9A-BD5F-170C1302F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358" y="3850953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E5633FD5-92CB-45B7-A394-DB33CABA15B4}"/>
                    </a:ext>
                  </a:extLst>
                </p:cNvPr>
                <p:cNvSpPr/>
                <p:nvPr/>
              </p:nvSpPr>
              <p:spPr>
                <a:xfrm>
                  <a:off x="5507224" y="3850953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E5633FD5-92CB-45B7-A394-DB33CABA1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224" y="3850953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A1360BCA-0479-42B9-9A33-382C55EAF3E2}"/>
                    </a:ext>
                  </a:extLst>
                </p:cNvPr>
                <p:cNvSpPr/>
                <p:nvPr/>
              </p:nvSpPr>
              <p:spPr>
                <a:xfrm>
                  <a:off x="7193090" y="3850953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A1360BCA-0479-42B9-9A33-382C55EAF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090" y="3850953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A988171F-69AE-42CB-97D4-50B70D5D2A8E}"/>
                    </a:ext>
                  </a:extLst>
                </p:cNvPr>
                <p:cNvSpPr/>
                <p:nvPr/>
              </p:nvSpPr>
              <p:spPr>
                <a:xfrm>
                  <a:off x="3821358" y="243297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A988171F-69AE-42CB-97D4-50B70D5D2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358" y="2432971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0B32ACDB-D747-466C-B0BC-3B91BE2491B5}"/>
                    </a:ext>
                  </a:extLst>
                </p:cNvPr>
                <p:cNvSpPr/>
                <p:nvPr/>
              </p:nvSpPr>
              <p:spPr>
                <a:xfrm>
                  <a:off x="5507224" y="243297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0B32ACDB-D747-466C-B0BC-3B91BE249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224" y="2432971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1BA76052-E4AB-4381-9A54-E6ECB62B1275}"/>
                    </a:ext>
                  </a:extLst>
                </p:cNvPr>
                <p:cNvSpPr/>
                <p:nvPr/>
              </p:nvSpPr>
              <p:spPr>
                <a:xfrm>
                  <a:off x="7193090" y="243297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1BA76052-E4AB-4381-9A54-E6ECB62B1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3090" y="2432971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80B5EEA-FBAC-4D0D-97D9-E003897D2395}"/>
                </a:ext>
              </a:extLst>
            </p:cNvPr>
            <p:cNvCxnSpPr>
              <a:stCxn id="4" idx="7"/>
              <a:endCxn id="10" idx="3"/>
            </p:cNvCxnSpPr>
            <p:nvPr/>
          </p:nvCxnSpPr>
          <p:spPr>
            <a:xfrm flipV="1">
              <a:off x="3522170" y="2893890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CAE53B74-406E-420B-A730-456E007BC0EA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4361358" y="2702971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514E9EC-BFDE-4B64-9DF8-99EED8306B0C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047224" y="2702971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67C6093-8062-4835-A7CD-8D384712318B}"/>
                </a:ext>
              </a:extLst>
            </p:cNvPr>
            <p:cNvCxnSpPr>
              <a:cxnSpLocks/>
              <a:stCxn id="12" idx="6"/>
              <a:endCxn id="43" idx="2"/>
            </p:cNvCxnSpPr>
            <p:nvPr/>
          </p:nvCxnSpPr>
          <p:spPr>
            <a:xfrm>
              <a:off x="7733090" y="2702971"/>
              <a:ext cx="11458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636B863E-225C-4D31-A131-A00139432DEF}"/>
                </a:ext>
              </a:extLst>
            </p:cNvPr>
            <p:cNvCxnSpPr>
              <a:cxnSpLocks/>
              <a:stCxn id="45" idx="6"/>
              <a:endCxn id="10" idx="2"/>
            </p:cNvCxnSpPr>
            <p:nvPr/>
          </p:nvCxnSpPr>
          <p:spPr>
            <a:xfrm>
              <a:off x="2704681" y="2702971"/>
              <a:ext cx="1116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5AE1E113-A1AF-4D76-A91F-43C771ECF644}"/>
                </a:ext>
              </a:extLst>
            </p:cNvPr>
            <p:cNvCxnSpPr>
              <a:cxnSpLocks/>
              <a:stCxn id="5" idx="7"/>
              <a:endCxn id="11" idx="3"/>
            </p:cNvCxnSpPr>
            <p:nvPr/>
          </p:nvCxnSpPr>
          <p:spPr>
            <a:xfrm flipV="1">
              <a:off x="5208036" y="2893890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73AD1996-F5BC-4C34-92BC-03DBFD7FFE2E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6893902" y="2893890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9D2146DD-7FA8-4676-8301-7FC74BA1156D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4091358" y="297297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65056930-9AFE-412F-AE69-F08ED90ED88C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5777224" y="297297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5D1211B-4D68-450C-A1DF-8FFD1A36509F}"/>
                </a:ext>
              </a:extLst>
            </p:cNvPr>
            <p:cNvCxnSpPr>
              <a:cxnSpLocks/>
              <a:stCxn id="12" idx="4"/>
              <a:endCxn id="9" idx="0"/>
            </p:cNvCxnSpPr>
            <p:nvPr/>
          </p:nvCxnSpPr>
          <p:spPr>
            <a:xfrm>
              <a:off x="7463090" y="297297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4FFB5027-6DC5-4859-8134-5F95D6E5797C}"/>
                    </a:ext>
                  </a:extLst>
                </p:cNvPr>
                <p:cNvSpPr/>
                <p:nvPr/>
              </p:nvSpPr>
              <p:spPr>
                <a:xfrm>
                  <a:off x="8878955" y="2432971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楕円 42">
                  <a:extLst>
                    <a:ext uri="{FF2B5EF4-FFF2-40B4-BE49-F238E27FC236}">
                      <a16:creationId xmlns:a16="http://schemas.microsoft.com/office/drawing/2014/main" id="{4FFB5027-6DC5-4859-8134-5F95D6E57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8955" y="2432971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楕円 44">
                  <a:extLst>
                    <a:ext uri="{FF2B5EF4-FFF2-40B4-BE49-F238E27FC236}">
                      <a16:creationId xmlns:a16="http://schemas.microsoft.com/office/drawing/2014/main" id="{97869FEA-2DD0-4390-843C-C6697758D62F}"/>
                    </a:ext>
                  </a:extLst>
                </p:cNvPr>
                <p:cNvSpPr/>
                <p:nvPr/>
              </p:nvSpPr>
              <p:spPr>
                <a:xfrm>
                  <a:off x="2164681" y="2432971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楕円 44">
                  <a:extLst>
                    <a:ext uri="{FF2B5EF4-FFF2-40B4-BE49-F238E27FC236}">
                      <a16:creationId xmlns:a16="http://schemas.microsoft.com/office/drawing/2014/main" id="{97869FEA-2DD0-4390-843C-C6697758D6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681" y="2432971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266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0F1CAFE-B22F-464E-9916-E3634728B7C8}"/>
              </a:ext>
            </a:extLst>
          </p:cNvPr>
          <p:cNvGrpSpPr/>
          <p:nvPr/>
        </p:nvGrpSpPr>
        <p:grpSpPr>
          <a:xfrm>
            <a:off x="2468863" y="2360009"/>
            <a:ext cx="7254274" cy="3555964"/>
            <a:chOff x="2468863" y="2360009"/>
            <a:chExt cx="7254274" cy="3555964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ADF89F46-7A13-4857-888A-F9A736DD0E2B}"/>
                </a:ext>
              </a:extLst>
            </p:cNvPr>
            <p:cNvSpPr/>
            <p:nvPr/>
          </p:nvSpPr>
          <p:spPr>
            <a:xfrm>
              <a:off x="7407272" y="2360009"/>
              <a:ext cx="720000" cy="72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四角形: 角を丸くする 36">
              <a:extLst>
                <a:ext uri="{FF2B5EF4-FFF2-40B4-BE49-F238E27FC236}">
                  <a16:creationId xmlns:a16="http://schemas.microsoft.com/office/drawing/2014/main" id="{153A15B8-8DBF-43A3-8346-DD3841D04AE1}"/>
                </a:ext>
              </a:extLst>
            </p:cNvPr>
            <p:cNvSpPr/>
            <p:nvPr/>
          </p:nvSpPr>
          <p:spPr>
            <a:xfrm>
              <a:off x="5721405" y="5195973"/>
              <a:ext cx="720000" cy="72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楕円 2">
                  <a:extLst>
                    <a:ext uri="{FF2B5EF4-FFF2-40B4-BE49-F238E27FC236}">
                      <a16:creationId xmlns:a16="http://schemas.microsoft.com/office/drawing/2014/main" id="{439B28FF-59EF-4CFF-82D1-4B32861E94E7}"/>
                    </a:ext>
                  </a:extLst>
                </p:cNvPr>
                <p:cNvSpPr/>
                <p:nvPr/>
              </p:nvSpPr>
              <p:spPr>
                <a:xfrm>
                  <a:off x="3365433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" name="楕円 2">
                  <a:extLst>
                    <a:ext uri="{FF2B5EF4-FFF2-40B4-BE49-F238E27FC236}">
                      <a16:creationId xmlns:a16="http://schemas.microsoft.com/office/drawing/2014/main" id="{439B28FF-59EF-4CFF-82D1-4B32861E9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33" y="3159000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7D09F712-FF58-49E8-9B1E-816E1596D973}"/>
                    </a:ext>
                  </a:extLst>
                </p:cNvPr>
                <p:cNvSpPr/>
                <p:nvPr/>
              </p:nvSpPr>
              <p:spPr>
                <a:xfrm>
                  <a:off x="5051299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7D09F712-FF58-49E8-9B1E-816E1596D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299" y="3159000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83460992-0F4C-4899-B9CB-44ACB1FECF8D}"/>
                    </a:ext>
                  </a:extLst>
                </p:cNvPr>
                <p:cNvSpPr/>
                <p:nvPr/>
              </p:nvSpPr>
              <p:spPr>
                <a:xfrm>
                  <a:off x="6737165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83460992-0F4C-4899-B9CB-44ACB1FECF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165" y="3159000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26E7788F-69A6-4EFA-B100-B20B2A55E05C}"/>
                    </a:ext>
                  </a:extLst>
                </p:cNvPr>
                <p:cNvSpPr/>
                <p:nvPr/>
              </p:nvSpPr>
              <p:spPr>
                <a:xfrm>
                  <a:off x="4125540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26E7788F-69A6-4EFA-B100-B20B2A55E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0" y="3867991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E4F144FC-27D0-4AAA-956D-E219530C206E}"/>
                    </a:ext>
                  </a:extLst>
                </p:cNvPr>
                <p:cNvSpPr/>
                <p:nvPr/>
              </p:nvSpPr>
              <p:spPr>
                <a:xfrm>
                  <a:off x="5811406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E4F144FC-27D0-4AAA-956D-E219530C20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3867991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D6878031-8D42-45EA-B6F1-A212C1817F4F}"/>
                    </a:ext>
                  </a:extLst>
                </p:cNvPr>
                <p:cNvSpPr/>
                <p:nvPr/>
              </p:nvSpPr>
              <p:spPr>
                <a:xfrm>
                  <a:off x="7497272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D6878031-8D42-45EA-B6F1-A212C1817F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3867991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A06BF495-2F99-4A82-B7C0-05DD4123D183}"/>
                    </a:ext>
                  </a:extLst>
                </p:cNvPr>
                <p:cNvSpPr/>
                <p:nvPr/>
              </p:nvSpPr>
              <p:spPr>
                <a:xfrm>
                  <a:off x="4125540" y="245000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A06BF495-2F99-4A82-B7C0-05DD4123D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0" y="2450009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1A9E061E-E20D-4810-B9C7-A9F79BFF1299}"/>
                    </a:ext>
                  </a:extLst>
                </p:cNvPr>
                <p:cNvSpPr/>
                <p:nvPr/>
              </p:nvSpPr>
              <p:spPr>
                <a:xfrm>
                  <a:off x="5811406" y="245000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1A9E061E-E20D-4810-B9C7-A9F79BFF1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2450009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9E0242FD-EF0D-4965-B4A0-15A5898BB449}"/>
                    </a:ext>
                  </a:extLst>
                </p:cNvPr>
                <p:cNvSpPr/>
                <p:nvPr/>
              </p:nvSpPr>
              <p:spPr>
                <a:xfrm>
                  <a:off x="7497272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9E0242FD-EF0D-4965-B4A0-15A5898BB4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2450009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0AD74953-E688-4A37-9E8F-45454FFE3883}"/>
                </a:ext>
              </a:extLst>
            </p:cNvPr>
            <p:cNvCxnSpPr>
              <a:stCxn id="3" idx="7"/>
              <a:endCxn id="9" idx="3"/>
            </p:cNvCxnSpPr>
            <p:nvPr/>
          </p:nvCxnSpPr>
          <p:spPr>
            <a:xfrm flipV="1">
              <a:off x="3826352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E6E656C3-AB89-40A3-B592-2D6397E4FD3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665540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B8989EF-3402-4591-B45C-2F42C69161F6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6351406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46F7377D-94BC-4FAF-A425-AF43ACF7949A}"/>
                </a:ext>
              </a:extLst>
            </p:cNvPr>
            <p:cNvCxnSpPr>
              <a:cxnSpLocks/>
              <a:stCxn id="11" idx="6"/>
              <a:endCxn id="22" idx="2"/>
            </p:cNvCxnSpPr>
            <p:nvPr/>
          </p:nvCxnSpPr>
          <p:spPr>
            <a:xfrm>
              <a:off x="8037272" y="2720009"/>
              <a:ext cx="11458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AFA3FEB-CB9C-433B-BBFD-09BA343E4B14}"/>
                </a:ext>
              </a:extLst>
            </p:cNvPr>
            <p:cNvCxnSpPr>
              <a:cxnSpLocks/>
              <a:stCxn id="23" idx="6"/>
              <a:endCxn id="9" idx="2"/>
            </p:cNvCxnSpPr>
            <p:nvPr/>
          </p:nvCxnSpPr>
          <p:spPr>
            <a:xfrm>
              <a:off x="3008863" y="2720009"/>
              <a:ext cx="1116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4E63C34-360C-423E-9C49-84E5D2CE38D0}"/>
                </a:ext>
              </a:extLst>
            </p:cNvPr>
            <p:cNvCxnSpPr>
              <a:cxnSpLocks/>
              <a:stCxn id="4" idx="7"/>
              <a:endCxn id="10" idx="3"/>
            </p:cNvCxnSpPr>
            <p:nvPr/>
          </p:nvCxnSpPr>
          <p:spPr>
            <a:xfrm flipV="1">
              <a:off x="5512218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CB26953F-EC2E-4DA1-BE45-B6FBACC77FBA}"/>
                </a:ext>
              </a:extLst>
            </p:cNvPr>
            <p:cNvCxnSpPr>
              <a:cxnSpLocks/>
              <a:stCxn id="5" idx="7"/>
              <a:endCxn id="11" idx="3"/>
            </p:cNvCxnSpPr>
            <p:nvPr/>
          </p:nvCxnSpPr>
          <p:spPr>
            <a:xfrm flipV="1">
              <a:off x="7198084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8FCE1FC9-218A-40A4-8880-CFAF56D08E30}"/>
                </a:ext>
              </a:extLst>
            </p:cNvPr>
            <p:cNvCxnSpPr>
              <a:cxnSpLocks/>
              <a:stCxn id="9" idx="4"/>
              <a:endCxn id="6" idx="0"/>
            </p:cNvCxnSpPr>
            <p:nvPr/>
          </p:nvCxnSpPr>
          <p:spPr>
            <a:xfrm>
              <a:off x="4395540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2217957-96DF-46EB-BF15-F34039B13003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6081406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04257DB-0954-4F23-AE54-BD49D3D112AC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7767272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805E57CF-F499-4890-AC01-D05C97D76156}"/>
                    </a:ext>
                  </a:extLst>
                </p:cNvPr>
                <p:cNvSpPr/>
                <p:nvPr/>
              </p:nvSpPr>
              <p:spPr>
                <a:xfrm>
                  <a:off x="9183137" y="2450009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楕円 21">
                  <a:extLst>
                    <a:ext uri="{FF2B5EF4-FFF2-40B4-BE49-F238E27FC236}">
                      <a16:creationId xmlns:a16="http://schemas.microsoft.com/office/drawing/2014/main" id="{805E57CF-F499-4890-AC01-D05C97D76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7" y="2450009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B9F06CBE-D059-4985-8E98-2B35F68858B4}"/>
                    </a:ext>
                  </a:extLst>
                </p:cNvPr>
                <p:cNvSpPr/>
                <p:nvPr/>
              </p:nvSpPr>
              <p:spPr>
                <a:xfrm>
                  <a:off x="2468863" y="2450009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B9F06CBE-D059-4985-8E98-2B35F68858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863" y="2450009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BDF383D4-1038-49C6-BF96-2A2531C08286}"/>
                    </a:ext>
                  </a:extLst>
                </p:cNvPr>
                <p:cNvSpPr/>
                <p:nvPr/>
              </p:nvSpPr>
              <p:spPr>
                <a:xfrm>
                  <a:off x="5811406" y="5285973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BDF383D4-1038-49C6-BF96-2A2531C08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5285973"/>
                  <a:ext cx="540000" cy="5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1AB7AC8-AEEC-4EB9-9E1B-1F26F9668398}"/>
                </a:ext>
              </a:extLst>
            </p:cNvPr>
            <p:cNvCxnSpPr>
              <a:cxnSpLocks/>
              <a:stCxn id="24" idx="1"/>
              <a:endCxn id="6" idx="5"/>
            </p:cNvCxnSpPr>
            <p:nvPr/>
          </p:nvCxnSpPr>
          <p:spPr>
            <a:xfrm flipH="1" flipV="1">
              <a:off x="4586459" y="4328910"/>
              <a:ext cx="1304028" cy="103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9C3F0426-0FDF-4D7E-870F-82D51E30E2ED}"/>
                </a:ext>
              </a:extLst>
            </p:cNvPr>
            <p:cNvCxnSpPr>
              <a:cxnSpLocks/>
              <a:stCxn id="24" idx="7"/>
              <a:endCxn id="8" idx="3"/>
            </p:cNvCxnSpPr>
            <p:nvPr/>
          </p:nvCxnSpPr>
          <p:spPr>
            <a:xfrm flipV="1">
              <a:off x="6272325" y="4328910"/>
              <a:ext cx="1304028" cy="103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EAF55BC-342B-4E49-B33C-0F0E8ECED365}"/>
                </a:ext>
              </a:extLst>
            </p:cNvPr>
            <p:cNvCxnSpPr>
              <a:cxnSpLocks/>
              <a:stCxn id="24" idx="0"/>
              <a:endCxn id="7" idx="4"/>
            </p:cNvCxnSpPr>
            <p:nvPr/>
          </p:nvCxnSpPr>
          <p:spPr>
            <a:xfrm flipV="1">
              <a:off x="6081406" y="440799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167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4BBB2CB-1509-4747-A7E1-4FB221D19133}"/>
              </a:ext>
            </a:extLst>
          </p:cNvPr>
          <p:cNvGrpSpPr/>
          <p:nvPr/>
        </p:nvGrpSpPr>
        <p:grpSpPr>
          <a:xfrm>
            <a:off x="2468863" y="2360009"/>
            <a:ext cx="7254274" cy="3555964"/>
            <a:chOff x="2468863" y="2360009"/>
            <a:chExt cx="7254274" cy="3555964"/>
          </a:xfrm>
        </p:grpSpPr>
        <p:sp>
          <p:nvSpPr>
            <p:cNvPr id="2" name="四角形: 角を丸くする 1">
              <a:extLst>
                <a:ext uri="{FF2B5EF4-FFF2-40B4-BE49-F238E27FC236}">
                  <a16:creationId xmlns:a16="http://schemas.microsoft.com/office/drawing/2014/main" id="{38C4A1D4-5978-4852-8022-853B570F6E19}"/>
                </a:ext>
              </a:extLst>
            </p:cNvPr>
            <p:cNvSpPr/>
            <p:nvPr/>
          </p:nvSpPr>
          <p:spPr>
            <a:xfrm>
              <a:off x="4009729" y="2360009"/>
              <a:ext cx="4117543" cy="72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A87D3CF9-3A60-452F-9CDC-5D5F0E457456}"/>
                </a:ext>
              </a:extLst>
            </p:cNvPr>
            <p:cNvSpPr/>
            <p:nvPr/>
          </p:nvSpPr>
          <p:spPr>
            <a:xfrm>
              <a:off x="5721405" y="5195973"/>
              <a:ext cx="720000" cy="720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2753A968-4B42-49E3-B6A6-F427B2D37C94}"/>
                    </a:ext>
                  </a:extLst>
                </p:cNvPr>
                <p:cNvSpPr/>
                <p:nvPr/>
              </p:nvSpPr>
              <p:spPr>
                <a:xfrm>
                  <a:off x="3365433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楕円 3">
                  <a:extLst>
                    <a:ext uri="{FF2B5EF4-FFF2-40B4-BE49-F238E27FC236}">
                      <a16:creationId xmlns:a16="http://schemas.microsoft.com/office/drawing/2014/main" id="{2753A968-4B42-49E3-B6A6-F427B2D37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33" y="3159000"/>
                  <a:ext cx="540000" cy="54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216D2221-BDCA-4411-9C7E-097EF665D07B}"/>
                    </a:ext>
                  </a:extLst>
                </p:cNvPr>
                <p:cNvSpPr/>
                <p:nvPr/>
              </p:nvSpPr>
              <p:spPr>
                <a:xfrm>
                  <a:off x="5051299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楕円 4">
                  <a:extLst>
                    <a:ext uri="{FF2B5EF4-FFF2-40B4-BE49-F238E27FC236}">
                      <a16:creationId xmlns:a16="http://schemas.microsoft.com/office/drawing/2014/main" id="{216D2221-BDCA-4411-9C7E-097EF665D0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299" y="3159000"/>
                  <a:ext cx="540000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1BD2E7FC-9A97-4EED-AD17-616FCA9AF69B}"/>
                    </a:ext>
                  </a:extLst>
                </p:cNvPr>
                <p:cNvSpPr/>
                <p:nvPr/>
              </p:nvSpPr>
              <p:spPr>
                <a:xfrm>
                  <a:off x="6737165" y="3159000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1BD2E7FC-9A97-4EED-AD17-616FCA9AF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165" y="3159000"/>
                  <a:ext cx="540000" cy="5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78AB53A1-6B59-436E-883B-392E6D6C15B0}"/>
                    </a:ext>
                  </a:extLst>
                </p:cNvPr>
                <p:cNvSpPr/>
                <p:nvPr/>
              </p:nvSpPr>
              <p:spPr>
                <a:xfrm>
                  <a:off x="4125540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78AB53A1-6B59-436E-883B-392E6D6C1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0" y="3867991"/>
                  <a:ext cx="540000" cy="5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1EB45BF-6300-4221-BEAE-90EB49FAF1B0}"/>
                    </a:ext>
                  </a:extLst>
                </p:cNvPr>
                <p:cNvSpPr/>
                <p:nvPr/>
              </p:nvSpPr>
              <p:spPr>
                <a:xfrm>
                  <a:off x="5811406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楕円 7">
                  <a:extLst>
                    <a:ext uri="{FF2B5EF4-FFF2-40B4-BE49-F238E27FC236}">
                      <a16:creationId xmlns:a16="http://schemas.microsoft.com/office/drawing/2014/main" id="{21EB45BF-6300-4221-BEAE-90EB49FAF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3867991"/>
                  <a:ext cx="540000" cy="540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812A5F2E-FA1A-408F-BB1C-D14D1850801D}"/>
                    </a:ext>
                  </a:extLst>
                </p:cNvPr>
                <p:cNvSpPr/>
                <p:nvPr/>
              </p:nvSpPr>
              <p:spPr>
                <a:xfrm>
                  <a:off x="7497272" y="3867991"/>
                  <a:ext cx="540000" cy="5400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楕円 8">
                  <a:extLst>
                    <a:ext uri="{FF2B5EF4-FFF2-40B4-BE49-F238E27FC236}">
                      <a16:creationId xmlns:a16="http://schemas.microsoft.com/office/drawing/2014/main" id="{812A5F2E-FA1A-408F-BB1C-D14D18508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3867991"/>
                  <a:ext cx="540000" cy="5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238BD189-E2D5-4EB8-862C-5C2956DB7694}"/>
                    </a:ext>
                  </a:extLst>
                </p:cNvPr>
                <p:cNvSpPr/>
                <p:nvPr/>
              </p:nvSpPr>
              <p:spPr>
                <a:xfrm>
                  <a:off x="4125540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楕円 9">
                  <a:extLst>
                    <a:ext uri="{FF2B5EF4-FFF2-40B4-BE49-F238E27FC236}">
                      <a16:creationId xmlns:a16="http://schemas.microsoft.com/office/drawing/2014/main" id="{238BD189-E2D5-4EB8-862C-5C2956DB7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540" y="2450009"/>
                  <a:ext cx="540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2BCA377C-2EE3-49A5-926F-63155BC184B5}"/>
                    </a:ext>
                  </a:extLst>
                </p:cNvPr>
                <p:cNvSpPr/>
                <p:nvPr/>
              </p:nvSpPr>
              <p:spPr>
                <a:xfrm>
                  <a:off x="5811406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楕円 10">
                  <a:extLst>
                    <a:ext uri="{FF2B5EF4-FFF2-40B4-BE49-F238E27FC236}">
                      <a16:creationId xmlns:a16="http://schemas.microsoft.com/office/drawing/2014/main" id="{2BCA377C-2EE3-49A5-926F-63155BC18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2450009"/>
                  <a:ext cx="540000" cy="54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3BE6799D-B9A3-4A5C-BD34-2EDCEEF06DB1}"/>
                    </a:ext>
                  </a:extLst>
                </p:cNvPr>
                <p:cNvSpPr/>
                <p:nvPr/>
              </p:nvSpPr>
              <p:spPr>
                <a:xfrm>
                  <a:off x="7497272" y="2450009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楕円 11">
                  <a:extLst>
                    <a:ext uri="{FF2B5EF4-FFF2-40B4-BE49-F238E27FC236}">
                      <a16:creationId xmlns:a16="http://schemas.microsoft.com/office/drawing/2014/main" id="{3BE6799D-B9A3-4A5C-BD34-2EDCEEF06D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272" y="2450009"/>
                  <a:ext cx="540000" cy="5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6309C16-EBA8-489D-B1F7-E48FDE0536CF}"/>
                </a:ext>
              </a:extLst>
            </p:cNvPr>
            <p:cNvCxnSpPr>
              <a:stCxn id="4" idx="7"/>
              <a:endCxn id="10" idx="3"/>
            </p:cNvCxnSpPr>
            <p:nvPr/>
          </p:nvCxnSpPr>
          <p:spPr>
            <a:xfrm flipV="1">
              <a:off x="3826352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A748A2AE-1BF4-46ED-A960-566553284329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4665540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D8E3E1F8-81A5-495C-AC3E-F6994E0160F3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351406" y="2720009"/>
              <a:ext cx="11458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DF74AD54-0684-4DAD-ABB9-10A53E68705C}"/>
                </a:ext>
              </a:extLst>
            </p:cNvPr>
            <p:cNvCxnSpPr>
              <a:cxnSpLocks/>
              <a:stCxn id="12" idx="6"/>
              <a:endCxn id="23" idx="2"/>
            </p:cNvCxnSpPr>
            <p:nvPr/>
          </p:nvCxnSpPr>
          <p:spPr>
            <a:xfrm>
              <a:off x="8037272" y="2720009"/>
              <a:ext cx="11458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1223A80-875A-4EAE-A739-ABA10661F5EF}"/>
                </a:ext>
              </a:extLst>
            </p:cNvPr>
            <p:cNvCxnSpPr>
              <a:cxnSpLocks/>
              <a:stCxn id="24" idx="6"/>
              <a:endCxn id="10" idx="2"/>
            </p:cNvCxnSpPr>
            <p:nvPr/>
          </p:nvCxnSpPr>
          <p:spPr>
            <a:xfrm>
              <a:off x="3008863" y="2720009"/>
              <a:ext cx="1116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37ACFBE-B08D-4482-A939-693AF60972DE}"/>
                </a:ext>
              </a:extLst>
            </p:cNvPr>
            <p:cNvCxnSpPr>
              <a:cxnSpLocks/>
              <a:stCxn id="5" idx="7"/>
              <a:endCxn id="11" idx="3"/>
            </p:cNvCxnSpPr>
            <p:nvPr/>
          </p:nvCxnSpPr>
          <p:spPr>
            <a:xfrm flipV="1">
              <a:off x="5512218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9B1B057E-7BB2-47E8-B473-685FD1CE280C}"/>
                </a:ext>
              </a:extLst>
            </p:cNvPr>
            <p:cNvCxnSpPr>
              <a:cxnSpLocks/>
              <a:stCxn id="6" idx="7"/>
              <a:endCxn id="12" idx="3"/>
            </p:cNvCxnSpPr>
            <p:nvPr/>
          </p:nvCxnSpPr>
          <p:spPr>
            <a:xfrm flipV="1">
              <a:off x="7198084" y="2910928"/>
              <a:ext cx="378269" cy="327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AD3C9849-E05C-4FD6-9B0E-43E626DAD594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>
              <a:off x="4395540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1F1A44EA-9CDC-4336-813C-D432A0ED49C1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6081406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A1F4722-7A94-42D3-862B-17B31D0372FD}"/>
                </a:ext>
              </a:extLst>
            </p:cNvPr>
            <p:cNvCxnSpPr>
              <a:cxnSpLocks/>
              <a:stCxn id="12" idx="4"/>
              <a:endCxn id="9" idx="0"/>
            </p:cNvCxnSpPr>
            <p:nvPr/>
          </p:nvCxnSpPr>
          <p:spPr>
            <a:xfrm>
              <a:off x="7767272" y="2990009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BC80FE31-CACB-4CC5-84D8-A9BEEA9AF02F}"/>
                    </a:ext>
                  </a:extLst>
                </p:cNvPr>
                <p:cNvSpPr/>
                <p:nvPr/>
              </p:nvSpPr>
              <p:spPr>
                <a:xfrm>
                  <a:off x="9183137" y="2450009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楕円 22">
                  <a:extLst>
                    <a:ext uri="{FF2B5EF4-FFF2-40B4-BE49-F238E27FC236}">
                      <a16:creationId xmlns:a16="http://schemas.microsoft.com/office/drawing/2014/main" id="{BC80FE31-CACB-4CC5-84D8-A9BEEA9AF0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3137" y="2450009"/>
                  <a:ext cx="540000" cy="5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62A0BE9C-B90A-4D82-942F-F012E56FF51F}"/>
                    </a:ext>
                  </a:extLst>
                </p:cNvPr>
                <p:cNvSpPr/>
                <p:nvPr/>
              </p:nvSpPr>
              <p:spPr>
                <a:xfrm>
                  <a:off x="2468863" y="2450009"/>
                  <a:ext cx="540000" cy="54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ja-JP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楕円 23">
                  <a:extLst>
                    <a:ext uri="{FF2B5EF4-FFF2-40B4-BE49-F238E27FC236}">
                      <a16:creationId xmlns:a16="http://schemas.microsoft.com/office/drawing/2014/main" id="{62A0BE9C-B90A-4D82-942F-F012E56FF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863" y="2450009"/>
                  <a:ext cx="540000" cy="54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02687988-4180-4085-932F-30DD72742D66}"/>
                    </a:ext>
                  </a:extLst>
                </p:cNvPr>
                <p:cNvSpPr/>
                <p:nvPr/>
              </p:nvSpPr>
              <p:spPr>
                <a:xfrm>
                  <a:off x="5811406" y="5285973"/>
                  <a:ext cx="540000" cy="54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kumimoji="1" lang="ja-JP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楕円 24">
                  <a:extLst>
                    <a:ext uri="{FF2B5EF4-FFF2-40B4-BE49-F238E27FC236}">
                      <a16:creationId xmlns:a16="http://schemas.microsoft.com/office/drawing/2014/main" id="{02687988-4180-4085-932F-30DD72742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06" y="5285973"/>
                  <a:ext cx="540000" cy="5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C21F13C2-EB73-47CE-A379-C0F5B8719A2D}"/>
                </a:ext>
              </a:extLst>
            </p:cNvPr>
            <p:cNvCxnSpPr>
              <a:cxnSpLocks/>
              <a:stCxn id="25" idx="1"/>
              <a:endCxn id="7" idx="5"/>
            </p:cNvCxnSpPr>
            <p:nvPr/>
          </p:nvCxnSpPr>
          <p:spPr>
            <a:xfrm flipH="1" flipV="1">
              <a:off x="4586459" y="4328910"/>
              <a:ext cx="1304028" cy="103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0E9E023-A73C-48AD-AD34-FD21EF3BBE72}"/>
                </a:ext>
              </a:extLst>
            </p:cNvPr>
            <p:cNvCxnSpPr>
              <a:cxnSpLocks/>
              <a:stCxn id="25" idx="7"/>
              <a:endCxn id="9" idx="3"/>
            </p:cNvCxnSpPr>
            <p:nvPr/>
          </p:nvCxnSpPr>
          <p:spPr>
            <a:xfrm flipV="1">
              <a:off x="6272325" y="4328910"/>
              <a:ext cx="1304028" cy="1036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A70B53D1-DDD0-4CFC-86A7-BC059F197034}"/>
                </a:ext>
              </a:extLst>
            </p:cNvPr>
            <p:cNvCxnSpPr>
              <a:cxnSpLocks/>
              <a:stCxn id="25" idx="0"/>
              <a:endCxn id="8" idx="4"/>
            </p:cNvCxnSpPr>
            <p:nvPr/>
          </p:nvCxnSpPr>
          <p:spPr>
            <a:xfrm flipV="1">
              <a:off x="6081406" y="4407991"/>
              <a:ext cx="0" cy="8779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804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圭祐 杉浦</dc:creator>
  <cp:lastModifiedBy>杉浦 圭祐</cp:lastModifiedBy>
  <cp:revision>6</cp:revision>
  <dcterms:created xsi:type="dcterms:W3CDTF">2019-09-15T09:05:30Z</dcterms:created>
  <dcterms:modified xsi:type="dcterms:W3CDTF">2019-10-30T15:01:56Z</dcterms:modified>
</cp:coreProperties>
</file>