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7" autoAdjust="0"/>
    <p:restoredTop sz="94660"/>
  </p:normalViewPr>
  <p:slideViewPr>
    <p:cSldViewPr snapToGrid="0">
      <p:cViewPr>
        <p:scale>
          <a:sx n="150" d="100"/>
          <a:sy n="150" d="100"/>
        </p:scale>
        <p:origin x="-1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8E679B-4EB0-4E1F-899C-5892B2C5A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8AFCFB7-9795-476B-997D-5B4DC6135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3AEEB3-85A9-443A-966F-731CCFA2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A5E4-1B99-4801-BFC2-DD4E14EEA702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D45DAD-E137-4A70-A67D-BC0903C84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0426AC-1AB5-49F4-92E9-BF2B7AEE5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9584-BDDF-4E65-A66C-CE8BAD772F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006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5AD97B-0D3C-4C2C-B111-D061B8216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55F274D-2003-4212-9C39-81C957638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BD93A0-65E2-46E2-B107-7E131E37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A5E4-1B99-4801-BFC2-DD4E14EEA702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7B682D-B042-48D6-B8F8-2AB6ABF4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E68FA8-1F00-48BB-B5D2-1CF8BA72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9584-BDDF-4E65-A66C-CE8BAD772F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09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F8509F0-E68C-414B-92E8-1F6279F0D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45B575-049B-410A-9D3C-05A418150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7410EA-D8A2-4CB7-A32D-57B7928D6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A5E4-1B99-4801-BFC2-DD4E14EEA702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4C343F-363F-447A-A4A5-03C887DD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47FDED-8352-4D42-B171-652BD84E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9584-BDDF-4E65-A66C-CE8BAD772F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582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F1DDD9-7EF1-40E5-A63A-FCAAE016E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FAE10B-5934-486D-B742-6D29317E2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2319EE-C2B1-4BC0-93B1-01D42037E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A5E4-1B99-4801-BFC2-DD4E14EEA702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C18073-5C49-47E3-B434-0035CD06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8367E7-C12C-43F5-B05E-21C4A72F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9584-BDDF-4E65-A66C-CE8BAD772F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72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D54C6F-0F0C-4047-ADD6-4F9418617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BE2F3F-35BC-40C0-82AD-0DBBE9B7B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96F946-2903-4AD4-92E0-93685E4C1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A5E4-1B99-4801-BFC2-DD4E14EEA702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051F0A-9893-47FA-997B-102A5F55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7B4120-E3FE-495D-8986-4412E85A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9584-BDDF-4E65-A66C-CE8BAD772F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4810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5DCAF7-9B94-40DF-B33A-C22B9BF2B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4F6831-67BB-4ECE-8EF6-3E5D91D1B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DC08C5-15BB-4D98-8FCC-2B59E9E71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20993C-4115-4D1A-AB2A-27F7DE68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A5E4-1B99-4801-BFC2-DD4E14EEA702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AB067A-C18C-4D55-BDE7-19CA8704A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D26BF6-DC59-46BE-8029-D2D2FE7A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9584-BDDF-4E65-A66C-CE8BAD772F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028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072BD9-4A81-49AB-81B2-6A96A834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C29699-8256-4CD0-B846-D415547FE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11C70A-1B42-4B4A-AADC-81D8AB586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D9796B0-BA31-45D0-8E1A-1053D7219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ABA4203-AF80-4C16-9FD3-A82ABDB99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2917DC8-4C01-4E8A-B446-4CF1B90A3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A5E4-1B99-4801-BFC2-DD4E14EEA702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4065235-AAAB-4EC7-9BA9-AD5FE148A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E95B3B2-39F1-42C2-B306-E5ADDB60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9584-BDDF-4E65-A66C-CE8BAD772F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20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A9BB81-C820-482E-9902-523DEB84D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7FF2665-56FA-4FB1-BD08-B8CF24E8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A5E4-1B99-4801-BFC2-DD4E14EEA702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31EA48B-9920-4E43-805B-F549471F9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F2AC94D-2756-48A3-B98B-52C04244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9584-BDDF-4E65-A66C-CE8BAD772F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9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0F06A24-2FFD-4787-A5C2-619C49FB3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A5E4-1B99-4801-BFC2-DD4E14EEA702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77272A0-A177-487D-9061-77F60562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6A37FD-17C3-4A43-ABF9-F19088C7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9584-BDDF-4E65-A66C-CE8BAD772F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1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6963B7-81DD-4F28-BC4C-287B8D0CD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99311C-FA87-42A9-A32E-021824411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CFAFDD-2708-41F2-B74B-A43473DA8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44735F-0F42-4455-855A-2C6D6C446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A5E4-1B99-4801-BFC2-DD4E14EEA702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EB540C-1DEE-4520-BC26-6A4DE62D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1ADF3B-EC9A-46CE-8693-540772A1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9584-BDDF-4E65-A66C-CE8BAD772F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3125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D5AC7-31A8-4500-A5D4-EE4B4A97A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2BAF624-3768-4083-99A1-019449645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65255E-0A84-4EF6-94BD-AEF1A3A2C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F660B4-36DD-45B5-B63E-6F8A9355D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A5E4-1B99-4801-BFC2-DD4E14EEA702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596286-6FF6-4DB5-88CD-DA80DFE6B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769764B-4775-42DA-B609-40DE004B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9584-BDDF-4E65-A66C-CE8BAD772F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1363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84BD518-4CC4-4B9D-9958-22ECB8D80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E9EF78-C7AF-44CE-A3CF-6E04FC7EC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A9EF39-5DDD-4189-8A7C-70C664004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1A5E4-1B99-4801-BFC2-DD4E14EEA702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800A82-144A-43EA-A274-8D5982BDA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7B7D13-4ECD-440F-84C1-F17FB0A57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59584-BDDF-4E65-A66C-CE8BAD772F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5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E616C3FE-91F4-49DE-847C-ABC1CD4EC8C4}"/>
              </a:ext>
            </a:extLst>
          </p:cNvPr>
          <p:cNvSpPr/>
          <p:nvPr/>
        </p:nvSpPr>
        <p:spPr>
          <a:xfrm flipV="1">
            <a:off x="1326244" y="2428400"/>
            <a:ext cx="144000" cy="8892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台形 3">
            <a:extLst>
              <a:ext uri="{FF2B5EF4-FFF2-40B4-BE49-F238E27FC236}">
                <a16:creationId xmlns:a16="http://schemas.microsoft.com/office/drawing/2014/main" id="{F734260F-C666-4E55-B6A4-F5527AB7E505}"/>
              </a:ext>
            </a:extLst>
          </p:cNvPr>
          <p:cNvSpPr/>
          <p:nvPr/>
        </p:nvSpPr>
        <p:spPr>
          <a:xfrm rot="5400000">
            <a:off x="726456" y="2608400"/>
            <a:ext cx="450000" cy="180000"/>
          </a:xfrm>
          <a:prstGeom prst="trapezoid">
            <a:avLst>
              <a:gd name="adj" fmla="val 419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en-US" altLang="ja-JP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8537C7E-5EE7-459E-9F31-5F39A8645161}"/>
              </a:ext>
            </a:extLst>
          </p:cNvPr>
          <p:cNvSpPr/>
          <p:nvPr/>
        </p:nvSpPr>
        <p:spPr>
          <a:xfrm>
            <a:off x="1218244" y="2852153"/>
            <a:ext cx="36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7F7CF32-1FF2-4191-8D9D-FDF4D136B7C3}"/>
              </a:ext>
            </a:extLst>
          </p:cNvPr>
          <p:cNvSpPr/>
          <p:nvPr/>
        </p:nvSpPr>
        <p:spPr>
          <a:xfrm>
            <a:off x="1290244" y="2428400"/>
            <a:ext cx="216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AEFC0BD-9400-426C-8425-AE93A89BA821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398244" y="2320400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655816A-D645-42C3-ACD8-AEBE99386790}"/>
              </a:ext>
            </a:extLst>
          </p:cNvPr>
          <p:cNvSpPr/>
          <p:nvPr/>
        </p:nvSpPr>
        <p:spPr>
          <a:xfrm>
            <a:off x="1218244" y="2212398"/>
            <a:ext cx="360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CLK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395FA40-CAF5-45ED-A7A9-B66FD3DAA027}"/>
              </a:ext>
            </a:extLst>
          </p:cNvPr>
          <p:cNvSpPr/>
          <p:nvPr/>
        </p:nvSpPr>
        <p:spPr>
          <a:xfrm>
            <a:off x="1827032" y="2428400"/>
            <a:ext cx="54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二等辺三角形 18">
            <a:extLst>
              <a:ext uri="{FF2B5EF4-FFF2-40B4-BE49-F238E27FC236}">
                <a16:creationId xmlns:a16="http://schemas.microsoft.com/office/drawing/2014/main" id="{2A74631E-7D65-455F-92A4-FA4B5BF5ED55}"/>
              </a:ext>
            </a:extLst>
          </p:cNvPr>
          <p:cNvSpPr/>
          <p:nvPr/>
        </p:nvSpPr>
        <p:spPr>
          <a:xfrm flipV="1">
            <a:off x="2610101" y="2428400"/>
            <a:ext cx="144000" cy="8892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E10C578-E492-4893-9CCD-C73719A605C7}"/>
              </a:ext>
            </a:extLst>
          </p:cNvPr>
          <p:cNvSpPr/>
          <p:nvPr/>
        </p:nvSpPr>
        <p:spPr>
          <a:xfrm>
            <a:off x="2502101" y="5200400"/>
            <a:ext cx="36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4A1AAA9-9B70-4807-B819-C69A20D8B10E}"/>
              </a:ext>
            </a:extLst>
          </p:cNvPr>
          <p:cNvSpPr/>
          <p:nvPr/>
        </p:nvSpPr>
        <p:spPr>
          <a:xfrm>
            <a:off x="2574101" y="2428400"/>
            <a:ext cx="216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53F6850-AF87-45F2-9B6A-70D06928E32B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2682101" y="2320400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6782FBA-9A59-4E3E-AF10-9C0242BEBBDC}"/>
              </a:ext>
            </a:extLst>
          </p:cNvPr>
          <p:cNvSpPr/>
          <p:nvPr/>
        </p:nvSpPr>
        <p:spPr>
          <a:xfrm>
            <a:off x="2502101" y="2212398"/>
            <a:ext cx="360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CLK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986345A-7124-4042-8CFD-AA28AE51B473}"/>
              </a:ext>
            </a:extLst>
          </p:cNvPr>
          <p:cNvSpPr/>
          <p:nvPr/>
        </p:nvSpPr>
        <p:spPr>
          <a:xfrm>
            <a:off x="2502101" y="5092399"/>
            <a:ext cx="36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CLR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0494CE6-43C3-4A6F-A561-BF010C8CFC5D}"/>
              </a:ext>
            </a:extLst>
          </p:cNvPr>
          <p:cNvSpPr/>
          <p:nvPr/>
        </p:nvSpPr>
        <p:spPr>
          <a:xfrm>
            <a:off x="3243875" y="2428400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二等辺三角形 25">
            <a:extLst>
              <a:ext uri="{FF2B5EF4-FFF2-40B4-BE49-F238E27FC236}">
                <a16:creationId xmlns:a16="http://schemas.microsoft.com/office/drawing/2014/main" id="{A7FD9476-F57E-450F-91BD-5471A908E0BA}"/>
              </a:ext>
            </a:extLst>
          </p:cNvPr>
          <p:cNvSpPr/>
          <p:nvPr/>
        </p:nvSpPr>
        <p:spPr>
          <a:xfrm flipV="1">
            <a:off x="3315875" y="2428400"/>
            <a:ext cx="144000" cy="8892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1BAF206E-FBC3-45C4-B3D5-F98B9C4971AF}"/>
              </a:ext>
            </a:extLst>
          </p:cNvPr>
          <p:cNvCxnSpPr>
            <a:cxnSpLocks/>
          </p:cNvCxnSpPr>
          <p:nvPr/>
        </p:nvCxnSpPr>
        <p:spPr>
          <a:xfrm flipV="1">
            <a:off x="3387875" y="2320400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440BAAA-977B-4E87-ADDE-04D3D767A370}"/>
              </a:ext>
            </a:extLst>
          </p:cNvPr>
          <p:cNvSpPr/>
          <p:nvPr/>
        </p:nvSpPr>
        <p:spPr>
          <a:xfrm>
            <a:off x="3207875" y="2212398"/>
            <a:ext cx="360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CLK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F433633E-9487-4DDA-8E0E-5DB508E10FE7}"/>
              </a:ext>
            </a:extLst>
          </p:cNvPr>
          <p:cNvSpPr/>
          <p:nvPr/>
        </p:nvSpPr>
        <p:spPr>
          <a:xfrm>
            <a:off x="3108866" y="717326"/>
            <a:ext cx="475742" cy="13364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フローチャート: 手操作入力 38">
            <a:extLst>
              <a:ext uri="{FF2B5EF4-FFF2-40B4-BE49-F238E27FC236}">
                <a16:creationId xmlns:a16="http://schemas.microsoft.com/office/drawing/2014/main" id="{A088F030-919A-4526-A6C0-8198627C8129}"/>
              </a:ext>
            </a:extLst>
          </p:cNvPr>
          <p:cNvSpPr/>
          <p:nvPr/>
        </p:nvSpPr>
        <p:spPr>
          <a:xfrm>
            <a:off x="3286524" y="3887429"/>
            <a:ext cx="468000" cy="270000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</a:t>
            </a:r>
          </a:p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平行四辺形 39">
            <a:extLst>
              <a:ext uri="{FF2B5EF4-FFF2-40B4-BE49-F238E27FC236}">
                <a16:creationId xmlns:a16="http://schemas.microsoft.com/office/drawing/2014/main" id="{FF983CC3-B138-4E00-9297-4160A52E2EF9}"/>
              </a:ext>
            </a:extLst>
          </p:cNvPr>
          <p:cNvSpPr/>
          <p:nvPr/>
        </p:nvSpPr>
        <p:spPr>
          <a:xfrm flipH="1">
            <a:off x="3922122" y="4312618"/>
            <a:ext cx="360000" cy="27000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A81C77B-793C-4A9A-87ED-C2841EF9F130}"/>
              </a:ext>
            </a:extLst>
          </p:cNvPr>
          <p:cNvSpPr/>
          <p:nvPr/>
        </p:nvSpPr>
        <p:spPr>
          <a:xfrm>
            <a:off x="3922122" y="4391235"/>
            <a:ext cx="360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&lt;&lt;2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364083AA-78AD-492B-BB35-8B29D4BF3259}"/>
              </a:ext>
            </a:extLst>
          </p:cNvPr>
          <p:cNvSpPr/>
          <p:nvPr/>
        </p:nvSpPr>
        <p:spPr>
          <a:xfrm>
            <a:off x="1935032" y="4036921"/>
            <a:ext cx="162000" cy="1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kumimoji="1" lang="ja-JP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フリーフォーム: 図形 44">
            <a:extLst>
              <a:ext uri="{FF2B5EF4-FFF2-40B4-BE49-F238E27FC236}">
                <a16:creationId xmlns:a16="http://schemas.microsoft.com/office/drawing/2014/main" id="{F52B1DEB-62A0-4C4F-98CA-7F70F2F2B8FA}"/>
              </a:ext>
            </a:extLst>
          </p:cNvPr>
          <p:cNvSpPr/>
          <p:nvPr/>
        </p:nvSpPr>
        <p:spPr>
          <a:xfrm rot="5400000" flipH="1">
            <a:off x="1692032" y="3983488"/>
            <a:ext cx="540000" cy="270000"/>
          </a:xfrm>
          <a:custGeom>
            <a:avLst/>
            <a:gdLst>
              <a:gd name="connsiteX0" fmla="*/ 478887 w 579633"/>
              <a:gd name="connsiteY0" fmla="*/ 0 h 360000"/>
              <a:gd name="connsiteX1" fmla="*/ 360000 w 579633"/>
              <a:gd name="connsiteY1" fmla="*/ 0 h 360000"/>
              <a:gd name="connsiteX2" fmla="*/ 219633 w 579633"/>
              <a:gd name="connsiteY2" fmla="*/ 0 h 360000"/>
              <a:gd name="connsiteX3" fmla="*/ 100746 w 579633"/>
              <a:gd name="connsiteY3" fmla="*/ 0 h 360000"/>
              <a:gd name="connsiteX4" fmla="*/ 0 w 579633"/>
              <a:gd name="connsiteY4" fmla="*/ 360000 h 360000"/>
              <a:gd name="connsiteX5" fmla="*/ 259254 w 579633"/>
              <a:gd name="connsiteY5" fmla="*/ 360000 h 360000"/>
              <a:gd name="connsiteX6" fmla="*/ 289817 w 579633"/>
              <a:gd name="connsiteY6" fmla="*/ 250790 h 360000"/>
              <a:gd name="connsiteX7" fmla="*/ 320379 w 579633"/>
              <a:gd name="connsiteY7" fmla="*/ 360000 h 360000"/>
              <a:gd name="connsiteX8" fmla="*/ 579633 w 579633"/>
              <a:gd name="connsiteY8" fmla="*/ 36000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9633" h="360000">
                <a:moveTo>
                  <a:pt x="478887" y="0"/>
                </a:moveTo>
                <a:lnTo>
                  <a:pt x="360000" y="0"/>
                </a:lnTo>
                <a:lnTo>
                  <a:pt x="219633" y="0"/>
                </a:lnTo>
                <a:lnTo>
                  <a:pt x="100746" y="0"/>
                </a:lnTo>
                <a:lnTo>
                  <a:pt x="0" y="360000"/>
                </a:lnTo>
                <a:lnTo>
                  <a:pt x="259254" y="360000"/>
                </a:lnTo>
                <a:lnTo>
                  <a:pt x="289817" y="250790"/>
                </a:lnTo>
                <a:lnTo>
                  <a:pt x="320379" y="360000"/>
                </a:lnTo>
                <a:lnTo>
                  <a:pt x="579633" y="36000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99E588D4-1CD5-4D4C-8681-83152F3E89A1}"/>
              </a:ext>
            </a:extLst>
          </p:cNvPr>
          <p:cNvSpPr/>
          <p:nvPr/>
        </p:nvSpPr>
        <p:spPr>
          <a:xfrm>
            <a:off x="5013349" y="4515381"/>
            <a:ext cx="162000" cy="1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kumimoji="1" lang="ja-JP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フリーフォーム: 図形 46">
            <a:extLst>
              <a:ext uri="{FF2B5EF4-FFF2-40B4-BE49-F238E27FC236}">
                <a16:creationId xmlns:a16="http://schemas.microsoft.com/office/drawing/2014/main" id="{7CC3CB72-2194-44EB-B335-F57CED0F6A3A}"/>
              </a:ext>
            </a:extLst>
          </p:cNvPr>
          <p:cNvSpPr/>
          <p:nvPr/>
        </p:nvSpPr>
        <p:spPr>
          <a:xfrm rot="5400000" flipH="1">
            <a:off x="4770349" y="4461948"/>
            <a:ext cx="540000" cy="270000"/>
          </a:xfrm>
          <a:custGeom>
            <a:avLst/>
            <a:gdLst>
              <a:gd name="connsiteX0" fmla="*/ 478887 w 579633"/>
              <a:gd name="connsiteY0" fmla="*/ 0 h 360000"/>
              <a:gd name="connsiteX1" fmla="*/ 360000 w 579633"/>
              <a:gd name="connsiteY1" fmla="*/ 0 h 360000"/>
              <a:gd name="connsiteX2" fmla="*/ 219633 w 579633"/>
              <a:gd name="connsiteY2" fmla="*/ 0 h 360000"/>
              <a:gd name="connsiteX3" fmla="*/ 100746 w 579633"/>
              <a:gd name="connsiteY3" fmla="*/ 0 h 360000"/>
              <a:gd name="connsiteX4" fmla="*/ 0 w 579633"/>
              <a:gd name="connsiteY4" fmla="*/ 360000 h 360000"/>
              <a:gd name="connsiteX5" fmla="*/ 259254 w 579633"/>
              <a:gd name="connsiteY5" fmla="*/ 360000 h 360000"/>
              <a:gd name="connsiteX6" fmla="*/ 289817 w 579633"/>
              <a:gd name="connsiteY6" fmla="*/ 250790 h 360000"/>
              <a:gd name="connsiteX7" fmla="*/ 320379 w 579633"/>
              <a:gd name="connsiteY7" fmla="*/ 360000 h 360000"/>
              <a:gd name="connsiteX8" fmla="*/ 579633 w 579633"/>
              <a:gd name="connsiteY8" fmla="*/ 36000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9633" h="360000">
                <a:moveTo>
                  <a:pt x="478887" y="0"/>
                </a:moveTo>
                <a:lnTo>
                  <a:pt x="360000" y="0"/>
                </a:lnTo>
                <a:lnTo>
                  <a:pt x="219633" y="0"/>
                </a:lnTo>
                <a:lnTo>
                  <a:pt x="100746" y="0"/>
                </a:lnTo>
                <a:lnTo>
                  <a:pt x="0" y="360000"/>
                </a:lnTo>
                <a:lnTo>
                  <a:pt x="259254" y="360000"/>
                </a:lnTo>
                <a:lnTo>
                  <a:pt x="289817" y="250790"/>
                </a:lnTo>
                <a:lnTo>
                  <a:pt x="320379" y="360000"/>
                </a:lnTo>
                <a:lnTo>
                  <a:pt x="579633" y="36000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3D62A714-AB4D-4F39-96C1-B4A074ACE210}"/>
              </a:ext>
            </a:extLst>
          </p:cNvPr>
          <p:cNvSpPr/>
          <p:nvPr/>
        </p:nvSpPr>
        <p:spPr>
          <a:xfrm>
            <a:off x="4632623" y="2247674"/>
            <a:ext cx="36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kumimoji="1" lang="ja-JP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フローチャート: 論理積ゲート 50">
            <a:extLst>
              <a:ext uri="{FF2B5EF4-FFF2-40B4-BE49-F238E27FC236}">
                <a16:creationId xmlns:a16="http://schemas.microsoft.com/office/drawing/2014/main" id="{1D45E76B-6977-46A3-9F6A-EEDE04E22B08}"/>
              </a:ext>
            </a:extLst>
          </p:cNvPr>
          <p:cNvSpPr/>
          <p:nvPr/>
        </p:nvSpPr>
        <p:spPr>
          <a:xfrm>
            <a:off x="4896581" y="1910434"/>
            <a:ext cx="216000" cy="180000"/>
          </a:xfrm>
          <a:prstGeom prst="flowChartDe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547B72D-E7C4-49F2-9CAE-C99809AA84E0}"/>
              </a:ext>
            </a:extLst>
          </p:cNvPr>
          <p:cNvSpPr/>
          <p:nvPr/>
        </p:nvSpPr>
        <p:spPr>
          <a:xfrm>
            <a:off x="5437025" y="5200400"/>
            <a:ext cx="36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CLR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F58985E2-3951-424D-AF5A-1E57763FC0DB}"/>
              </a:ext>
            </a:extLst>
          </p:cNvPr>
          <p:cNvSpPr/>
          <p:nvPr/>
        </p:nvSpPr>
        <p:spPr>
          <a:xfrm>
            <a:off x="5509025" y="2428400"/>
            <a:ext cx="216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二等辺三角形 57">
            <a:extLst>
              <a:ext uri="{FF2B5EF4-FFF2-40B4-BE49-F238E27FC236}">
                <a16:creationId xmlns:a16="http://schemas.microsoft.com/office/drawing/2014/main" id="{E159BDAC-792D-4561-AFCB-9924B2EA628C}"/>
              </a:ext>
            </a:extLst>
          </p:cNvPr>
          <p:cNvSpPr/>
          <p:nvPr/>
        </p:nvSpPr>
        <p:spPr>
          <a:xfrm flipV="1">
            <a:off x="5545025" y="628399"/>
            <a:ext cx="144000" cy="8892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EB1FCCA7-81F3-4641-B6A8-24197A6088D4}"/>
              </a:ext>
            </a:extLst>
          </p:cNvPr>
          <p:cNvCxnSpPr>
            <a:cxnSpLocks/>
          </p:cNvCxnSpPr>
          <p:nvPr/>
        </p:nvCxnSpPr>
        <p:spPr>
          <a:xfrm flipV="1">
            <a:off x="5617025" y="520399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0B8D391-12CC-4574-8CC4-D4FF80413561}"/>
              </a:ext>
            </a:extLst>
          </p:cNvPr>
          <p:cNvSpPr/>
          <p:nvPr/>
        </p:nvSpPr>
        <p:spPr>
          <a:xfrm>
            <a:off x="5437025" y="412397"/>
            <a:ext cx="360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CLK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A43814F0-FA9E-49FA-BACE-E42AD5AEDEA6}"/>
              </a:ext>
            </a:extLst>
          </p:cNvPr>
          <p:cNvSpPr/>
          <p:nvPr/>
        </p:nvSpPr>
        <p:spPr>
          <a:xfrm>
            <a:off x="5509025" y="628400"/>
            <a:ext cx="216000" cy="18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F16040B7-B98D-46F5-95D9-CD3B27AB3C34}"/>
              </a:ext>
            </a:extLst>
          </p:cNvPr>
          <p:cNvSpPr/>
          <p:nvPr/>
        </p:nvSpPr>
        <p:spPr>
          <a:xfrm>
            <a:off x="861456" y="2554400"/>
            <a:ext cx="18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846AED80-FCEB-47FD-A81D-491C59EF6037}"/>
              </a:ext>
            </a:extLst>
          </p:cNvPr>
          <p:cNvSpPr/>
          <p:nvPr/>
        </p:nvSpPr>
        <p:spPr>
          <a:xfrm>
            <a:off x="861456" y="2743400"/>
            <a:ext cx="18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台形 65">
            <a:extLst>
              <a:ext uri="{FF2B5EF4-FFF2-40B4-BE49-F238E27FC236}">
                <a16:creationId xmlns:a16="http://schemas.microsoft.com/office/drawing/2014/main" id="{1B62FBC5-46A7-41E9-88A5-2F866207C89A}"/>
              </a:ext>
            </a:extLst>
          </p:cNvPr>
          <p:cNvSpPr/>
          <p:nvPr/>
        </p:nvSpPr>
        <p:spPr>
          <a:xfrm rot="5400000">
            <a:off x="4335295" y="2608400"/>
            <a:ext cx="450000" cy="180000"/>
          </a:xfrm>
          <a:prstGeom prst="trapezoid">
            <a:avLst>
              <a:gd name="adj" fmla="val 419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en-US" altLang="ja-JP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A7300CD1-5B9D-4588-98ED-F5FD5E0521AD}"/>
              </a:ext>
            </a:extLst>
          </p:cNvPr>
          <p:cNvSpPr/>
          <p:nvPr/>
        </p:nvSpPr>
        <p:spPr>
          <a:xfrm>
            <a:off x="4470295" y="2554400"/>
            <a:ext cx="18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3C057FB-94B5-4798-95BE-B0367A398DE0}"/>
              </a:ext>
            </a:extLst>
          </p:cNvPr>
          <p:cNvSpPr/>
          <p:nvPr/>
        </p:nvSpPr>
        <p:spPr>
          <a:xfrm>
            <a:off x="4470295" y="2743400"/>
            <a:ext cx="18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台形 68">
            <a:extLst>
              <a:ext uri="{FF2B5EF4-FFF2-40B4-BE49-F238E27FC236}">
                <a16:creationId xmlns:a16="http://schemas.microsoft.com/office/drawing/2014/main" id="{F7122238-6E5C-406D-BD4E-777FDF3E53F7}"/>
              </a:ext>
            </a:extLst>
          </p:cNvPr>
          <p:cNvSpPr/>
          <p:nvPr/>
        </p:nvSpPr>
        <p:spPr>
          <a:xfrm rot="5400000">
            <a:off x="4543518" y="2985179"/>
            <a:ext cx="450000" cy="180000"/>
          </a:xfrm>
          <a:prstGeom prst="trapezoid">
            <a:avLst>
              <a:gd name="adj" fmla="val 419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en-US" altLang="ja-JP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7483C5ED-91F2-49C1-B4F5-29C91DF45165}"/>
              </a:ext>
            </a:extLst>
          </p:cNvPr>
          <p:cNvSpPr/>
          <p:nvPr/>
        </p:nvSpPr>
        <p:spPr>
          <a:xfrm>
            <a:off x="4678518" y="2931179"/>
            <a:ext cx="18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076807CD-888E-4A34-B8FD-1C7F90031E28}"/>
              </a:ext>
            </a:extLst>
          </p:cNvPr>
          <p:cNvSpPr/>
          <p:nvPr/>
        </p:nvSpPr>
        <p:spPr>
          <a:xfrm>
            <a:off x="4678518" y="3120179"/>
            <a:ext cx="18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台形 74">
            <a:extLst>
              <a:ext uri="{FF2B5EF4-FFF2-40B4-BE49-F238E27FC236}">
                <a16:creationId xmlns:a16="http://schemas.microsoft.com/office/drawing/2014/main" id="{CB1546C8-7EF0-4D07-84C4-474181762A97}"/>
              </a:ext>
            </a:extLst>
          </p:cNvPr>
          <p:cNvSpPr/>
          <p:nvPr/>
        </p:nvSpPr>
        <p:spPr>
          <a:xfrm rot="5400000">
            <a:off x="5982965" y="3621094"/>
            <a:ext cx="450000" cy="180000"/>
          </a:xfrm>
          <a:prstGeom prst="trapezoid">
            <a:avLst>
              <a:gd name="adj" fmla="val 419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en-US" altLang="ja-JP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CEA075B0-1401-449F-A7C1-AB8FEA56C9BC}"/>
              </a:ext>
            </a:extLst>
          </p:cNvPr>
          <p:cNvSpPr/>
          <p:nvPr/>
        </p:nvSpPr>
        <p:spPr>
          <a:xfrm>
            <a:off x="6117965" y="3567094"/>
            <a:ext cx="18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DAA339AF-7A80-4A8B-8701-DE296D3B8CAB}"/>
              </a:ext>
            </a:extLst>
          </p:cNvPr>
          <p:cNvSpPr/>
          <p:nvPr/>
        </p:nvSpPr>
        <p:spPr>
          <a:xfrm>
            <a:off x="6117965" y="3756094"/>
            <a:ext cx="18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台形 77">
            <a:extLst>
              <a:ext uri="{FF2B5EF4-FFF2-40B4-BE49-F238E27FC236}">
                <a16:creationId xmlns:a16="http://schemas.microsoft.com/office/drawing/2014/main" id="{C0E0A219-E2C4-4011-9FCF-6B0B74FB866D}"/>
              </a:ext>
            </a:extLst>
          </p:cNvPr>
          <p:cNvSpPr/>
          <p:nvPr/>
        </p:nvSpPr>
        <p:spPr>
          <a:xfrm rot="5400000">
            <a:off x="6369418" y="2612440"/>
            <a:ext cx="450000" cy="180000"/>
          </a:xfrm>
          <a:prstGeom prst="trapezoid">
            <a:avLst>
              <a:gd name="adj" fmla="val 419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en-US" altLang="ja-JP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3C81A7AD-11AF-46A2-8C60-3C737499AAE8}"/>
              </a:ext>
            </a:extLst>
          </p:cNvPr>
          <p:cNvSpPr/>
          <p:nvPr/>
        </p:nvSpPr>
        <p:spPr>
          <a:xfrm>
            <a:off x="6450418" y="2549438"/>
            <a:ext cx="288000" cy="297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</a:p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1" name="台形 80">
            <a:extLst>
              <a:ext uri="{FF2B5EF4-FFF2-40B4-BE49-F238E27FC236}">
                <a16:creationId xmlns:a16="http://schemas.microsoft.com/office/drawing/2014/main" id="{FADFF8B5-99C3-4482-80E7-9C83493D71B3}"/>
              </a:ext>
            </a:extLst>
          </p:cNvPr>
          <p:cNvSpPr/>
          <p:nvPr/>
        </p:nvSpPr>
        <p:spPr>
          <a:xfrm rot="5400000">
            <a:off x="6712821" y="3004184"/>
            <a:ext cx="450000" cy="180000"/>
          </a:xfrm>
          <a:prstGeom prst="trapezoid">
            <a:avLst>
              <a:gd name="adj" fmla="val 419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en-US" altLang="ja-JP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D5554354-CEA3-4169-8824-23FEA462B418}"/>
              </a:ext>
            </a:extLst>
          </p:cNvPr>
          <p:cNvSpPr/>
          <p:nvPr/>
        </p:nvSpPr>
        <p:spPr>
          <a:xfrm>
            <a:off x="6793821" y="2941182"/>
            <a:ext cx="288000" cy="297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</a:p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3" name="台形 82">
            <a:extLst>
              <a:ext uri="{FF2B5EF4-FFF2-40B4-BE49-F238E27FC236}">
                <a16:creationId xmlns:a16="http://schemas.microsoft.com/office/drawing/2014/main" id="{A5FD38E0-2270-4D23-B79F-EC7D387BCA04}"/>
              </a:ext>
            </a:extLst>
          </p:cNvPr>
          <p:cNvSpPr/>
          <p:nvPr/>
        </p:nvSpPr>
        <p:spPr>
          <a:xfrm rot="5400000">
            <a:off x="7196672" y="2949597"/>
            <a:ext cx="450000" cy="180000"/>
          </a:xfrm>
          <a:prstGeom prst="trapezoid">
            <a:avLst>
              <a:gd name="adj" fmla="val 419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en-US" altLang="ja-JP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A21D157-CC22-4BE3-8B12-4E9CE15A4B64}"/>
              </a:ext>
            </a:extLst>
          </p:cNvPr>
          <p:cNvSpPr/>
          <p:nvPr/>
        </p:nvSpPr>
        <p:spPr>
          <a:xfrm>
            <a:off x="7331672" y="2895597"/>
            <a:ext cx="18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78B4B756-AEDD-4219-A6F7-80359791825E}"/>
              </a:ext>
            </a:extLst>
          </p:cNvPr>
          <p:cNvSpPr/>
          <p:nvPr/>
        </p:nvSpPr>
        <p:spPr>
          <a:xfrm>
            <a:off x="7331672" y="3084597"/>
            <a:ext cx="18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1BC8C77E-FAC0-4FE5-8EBD-BF8422E5BD74}"/>
              </a:ext>
            </a:extLst>
          </p:cNvPr>
          <p:cNvSpPr/>
          <p:nvPr/>
        </p:nvSpPr>
        <p:spPr>
          <a:xfrm>
            <a:off x="7759181" y="2946231"/>
            <a:ext cx="432000" cy="1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</a:t>
            </a:r>
            <a:endParaRPr kumimoji="1" lang="ja-JP" altLang="en-US" sz="7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フリーフォーム: 図形 86">
            <a:extLst>
              <a:ext uri="{FF2B5EF4-FFF2-40B4-BE49-F238E27FC236}">
                <a16:creationId xmlns:a16="http://schemas.microsoft.com/office/drawing/2014/main" id="{A2AC7D14-1ED9-4F33-9311-F2D33ED18287}"/>
              </a:ext>
            </a:extLst>
          </p:cNvPr>
          <p:cNvSpPr/>
          <p:nvPr/>
        </p:nvSpPr>
        <p:spPr>
          <a:xfrm rot="5400000" flipH="1">
            <a:off x="7705181" y="2793229"/>
            <a:ext cx="540000" cy="270000"/>
          </a:xfrm>
          <a:custGeom>
            <a:avLst/>
            <a:gdLst>
              <a:gd name="connsiteX0" fmla="*/ 478887 w 579633"/>
              <a:gd name="connsiteY0" fmla="*/ 0 h 360000"/>
              <a:gd name="connsiteX1" fmla="*/ 360000 w 579633"/>
              <a:gd name="connsiteY1" fmla="*/ 0 h 360000"/>
              <a:gd name="connsiteX2" fmla="*/ 219633 w 579633"/>
              <a:gd name="connsiteY2" fmla="*/ 0 h 360000"/>
              <a:gd name="connsiteX3" fmla="*/ 100746 w 579633"/>
              <a:gd name="connsiteY3" fmla="*/ 0 h 360000"/>
              <a:gd name="connsiteX4" fmla="*/ 0 w 579633"/>
              <a:gd name="connsiteY4" fmla="*/ 360000 h 360000"/>
              <a:gd name="connsiteX5" fmla="*/ 259254 w 579633"/>
              <a:gd name="connsiteY5" fmla="*/ 360000 h 360000"/>
              <a:gd name="connsiteX6" fmla="*/ 289817 w 579633"/>
              <a:gd name="connsiteY6" fmla="*/ 250790 h 360000"/>
              <a:gd name="connsiteX7" fmla="*/ 320379 w 579633"/>
              <a:gd name="connsiteY7" fmla="*/ 360000 h 360000"/>
              <a:gd name="connsiteX8" fmla="*/ 579633 w 579633"/>
              <a:gd name="connsiteY8" fmla="*/ 36000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9633" h="360000">
                <a:moveTo>
                  <a:pt x="478887" y="0"/>
                </a:moveTo>
                <a:lnTo>
                  <a:pt x="360000" y="0"/>
                </a:lnTo>
                <a:lnTo>
                  <a:pt x="219633" y="0"/>
                </a:lnTo>
                <a:lnTo>
                  <a:pt x="100746" y="0"/>
                </a:lnTo>
                <a:lnTo>
                  <a:pt x="0" y="360000"/>
                </a:lnTo>
                <a:lnTo>
                  <a:pt x="259254" y="360000"/>
                </a:lnTo>
                <a:lnTo>
                  <a:pt x="289817" y="250790"/>
                </a:lnTo>
                <a:lnTo>
                  <a:pt x="320379" y="360000"/>
                </a:lnTo>
                <a:lnTo>
                  <a:pt x="579633" y="36000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444089DD-66B6-49CB-9E1D-934AA32BFE36}"/>
              </a:ext>
            </a:extLst>
          </p:cNvPr>
          <p:cNvSpPr/>
          <p:nvPr/>
        </p:nvSpPr>
        <p:spPr>
          <a:xfrm>
            <a:off x="8161789" y="5200400"/>
            <a:ext cx="36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3DB033BC-0226-4833-9997-3E883248EEEA}"/>
              </a:ext>
            </a:extLst>
          </p:cNvPr>
          <p:cNvSpPr/>
          <p:nvPr/>
        </p:nvSpPr>
        <p:spPr>
          <a:xfrm>
            <a:off x="8233789" y="2428400"/>
            <a:ext cx="216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876C3D67-5B87-4EA9-8154-5A3CA4DE510E}"/>
              </a:ext>
            </a:extLst>
          </p:cNvPr>
          <p:cNvSpPr/>
          <p:nvPr/>
        </p:nvSpPr>
        <p:spPr>
          <a:xfrm>
            <a:off x="8161789" y="5092399"/>
            <a:ext cx="36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CLR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二等辺三角形 90">
            <a:extLst>
              <a:ext uri="{FF2B5EF4-FFF2-40B4-BE49-F238E27FC236}">
                <a16:creationId xmlns:a16="http://schemas.microsoft.com/office/drawing/2014/main" id="{F030E17F-3586-4DE0-B2B1-4D120909CEE5}"/>
              </a:ext>
            </a:extLst>
          </p:cNvPr>
          <p:cNvSpPr/>
          <p:nvPr/>
        </p:nvSpPr>
        <p:spPr>
          <a:xfrm flipV="1">
            <a:off x="8269789" y="628399"/>
            <a:ext cx="144000" cy="8892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035AEC0C-C869-4293-B7F0-8CB25AF3294F}"/>
              </a:ext>
            </a:extLst>
          </p:cNvPr>
          <p:cNvCxnSpPr>
            <a:cxnSpLocks/>
          </p:cNvCxnSpPr>
          <p:nvPr/>
        </p:nvCxnSpPr>
        <p:spPr>
          <a:xfrm flipV="1">
            <a:off x="8341789" y="520399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61BFD18C-E374-4FAD-BB6D-F08F756023B0}"/>
              </a:ext>
            </a:extLst>
          </p:cNvPr>
          <p:cNvSpPr/>
          <p:nvPr/>
        </p:nvSpPr>
        <p:spPr>
          <a:xfrm>
            <a:off x="8161789" y="412397"/>
            <a:ext cx="360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CLK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56211AD4-884E-421D-BD8F-F80ABE90836F}"/>
              </a:ext>
            </a:extLst>
          </p:cNvPr>
          <p:cNvSpPr/>
          <p:nvPr/>
        </p:nvSpPr>
        <p:spPr>
          <a:xfrm>
            <a:off x="8233789" y="628400"/>
            <a:ext cx="216000" cy="18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37F0445F-D4E2-4D1D-A1EC-1AFFEE58DFD4}"/>
              </a:ext>
            </a:extLst>
          </p:cNvPr>
          <p:cNvSpPr/>
          <p:nvPr/>
        </p:nvSpPr>
        <p:spPr>
          <a:xfrm>
            <a:off x="9731542" y="5200400"/>
            <a:ext cx="36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7D677C42-C045-4109-B121-574086C5090C}"/>
              </a:ext>
            </a:extLst>
          </p:cNvPr>
          <p:cNvSpPr/>
          <p:nvPr/>
        </p:nvSpPr>
        <p:spPr>
          <a:xfrm>
            <a:off x="9803542" y="2428400"/>
            <a:ext cx="216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E0D3C2FE-A0B5-40C9-8BB1-6AAA941D9E39}"/>
              </a:ext>
            </a:extLst>
          </p:cNvPr>
          <p:cNvSpPr/>
          <p:nvPr/>
        </p:nvSpPr>
        <p:spPr>
          <a:xfrm>
            <a:off x="9731542" y="5092399"/>
            <a:ext cx="36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CLR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二等辺三角形 97">
            <a:extLst>
              <a:ext uri="{FF2B5EF4-FFF2-40B4-BE49-F238E27FC236}">
                <a16:creationId xmlns:a16="http://schemas.microsoft.com/office/drawing/2014/main" id="{92A6025B-4468-414B-A83F-F3F968735B98}"/>
              </a:ext>
            </a:extLst>
          </p:cNvPr>
          <p:cNvSpPr/>
          <p:nvPr/>
        </p:nvSpPr>
        <p:spPr>
          <a:xfrm flipV="1">
            <a:off x="9839542" y="628399"/>
            <a:ext cx="144000" cy="8892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F0F4F27D-EB02-4FE2-B86B-7519660301BF}"/>
              </a:ext>
            </a:extLst>
          </p:cNvPr>
          <p:cNvCxnSpPr>
            <a:cxnSpLocks/>
          </p:cNvCxnSpPr>
          <p:nvPr/>
        </p:nvCxnSpPr>
        <p:spPr>
          <a:xfrm flipV="1">
            <a:off x="9911542" y="520399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DD781F60-0AA8-4EF5-852B-4C0D823D8C1B}"/>
              </a:ext>
            </a:extLst>
          </p:cNvPr>
          <p:cNvSpPr/>
          <p:nvPr/>
        </p:nvSpPr>
        <p:spPr>
          <a:xfrm>
            <a:off x="9731542" y="412397"/>
            <a:ext cx="360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CLK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DD182467-7EB2-478F-89C4-9E641020AAEC}"/>
              </a:ext>
            </a:extLst>
          </p:cNvPr>
          <p:cNvSpPr/>
          <p:nvPr/>
        </p:nvSpPr>
        <p:spPr>
          <a:xfrm>
            <a:off x="9803542" y="628400"/>
            <a:ext cx="216000" cy="18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D821BA42-BB1A-4F43-A5EE-6F56C64EBE4F}"/>
              </a:ext>
            </a:extLst>
          </p:cNvPr>
          <p:cNvSpPr/>
          <p:nvPr/>
        </p:nvSpPr>
        <p:spPr>
          <a:xfrm>
            <a:off x="9133882" y="2705909"/>
            <a:ext cx="54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二等辺三角形 102">
            <a:extLst>
              <a:ext uri="{FF2B5EF4-FFF2-40B4-BE49-F238E27FC236}">
                <a16:creationId xmlns:a16="http://schemas.microsoft.com/office/drawing/2014/main" id="{701A4B12-ED63-4CB7-943C-94AFF00F08F8}"/>
              </a:ext>
            </a:extLst>
          </p:cNvPr>
          <p:cNvSpPr/>
          <p:nvPr/>
        </p:nvSpPr>
        <p:spPr>
          <a:xfrm flipV="1">
            <a:off x="9205882" y="2705909"/>
            <a:ext cx="144000" cy="8892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00DFC07B-5C6E-48AA-8CE8-B500F12D27C0}"/>
              </a:ext>
            </a:extLst>
          </p:cNvPr>
          <p:cNvCxnSpPr>
            <a:cxnSpLocks/>
          </p:cNvCxnSpPr>
          <p:nvPr/>
        </p:nvCxnSpPr>
        <p:spPr>
          <a:xfrm flipV="1">
            <a:off x="9277882" y="2597909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0D8472F8-C106-4250-88F2-7DFCE3B6E5EE}"/>
              </a:ext>
            </a:extLst>
          </p:cNvPr>
          <p:cNvSpPr/>
          <p:nvPr/>
        </p:nvSpPr>
        <p:spPr>
          <a:xfrm>
            <a:off x="9097882" y="2489907"/>
            <a:ext cx="360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CLK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台形 105">
            <a:extLst>
              <a:ext uri="{FF2B5EF4-FFF2-40B4-BE49-F238E27FC236}">
                <a16:creationId xmlns:a16="http://schemas.microsoft.com/office/drawing/2014/main" id="{8793E61C-87BF-4CB0-9228-03076145EA7D}"/>
              </a:ext>
            </a:extLst>
          </p:cNvPr>
          <p:cNvSpPr/>
          <p:nvPr/>
        </p:nvSpPr>
        <p:spPr>
          <a:xfrm rot="5400000">
            <a:off x="10538641" y="3171366"/>
            <a:ext cx="450000" cy="180000"/>
          </a:xfrm>
          <a:prstGeom prst="trapezoid">
            <a:avLst>
              <a:gd name="adj" fmla="val 419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en-US" altLang="ja-JP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2C2088ED-263C-4504-9368-DB512347C469}"/>
              </a:ext>
            </a:extLst>
          </p:cNvPr>
          <p:cNvSpPr/>
          <p:nvPr/>
        </p:nvSpPr>
        <p:spPr>
          <a:xfrm>
            <a:off x="10673641" y="3117366"/>
            <a:ext cx="18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FAD423ED-CFDA-4E62-B03A-1CAAEB1EC49D}"/>
              </a:ext>
            </a:extLst>
          </p:cNvPr>
          <p:cNvSpPr/>
          <p:nvPr/>
        </p:nvSpPr>
        <p:spPr>
          <a:xfrm>
            <a:off x="10673641" y="3306366"/>
            <a:ext cx="18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四角形: 角を丸くする 108">
            <a:extLst>
              <a:ext uri="{FF2B5EF4-FFF2-40B4-BE49-F238E27FC236}">
                <a16:creationId xmlns:a16="http://schemas.microsoft.com/office/drawing/2014/main" id="{ADDB877F-F85F-4A48-98F4-3EF6B83BF979}"/>
              </a:ext>
            </a:extLst>
          </p:cNvPr>
          <p:cNvSpPr/>
          <p:nvPr/>
        </p:nvSpPr>
        <p:spPr>
          <a:xfrm>
            <a:off x="861456" y="6199713"/>
            <a:ext cx="10498890" cy="3326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3EF28A6D-FF91-4A16-9A24-925C0A1F3456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>
            <a:off x="1041456" y="2698400"/>
            <a:ext cx="2487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6F5FEAF9-475D-45B5-A604-E9D40D28EAF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506244" y="2698400"/>
            <a:ext cx="3207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C799F2B6-4437-4CB3-A361-953A14EC225E}"/>
              </a:ext>
            </a:extLst>
          </p:cNvPr>
          <p:cNvCxnSpPr>
            <a:cxnSpLocks/>
          </p:cNvCxnSpPr>
          <p:nvPr/>
        </p:nvCxnSpPr>
        <p:spPr>
          <a:xfrm>
            <a:off x="2367032" y="2693897"/>
            <a:ext cx="2016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71DBE253-20B4-49C2-A57B-DD32E6971232}"/>
              </a:ext>
            </a:extLst>
          </p:cNvPr>
          <p:cNvCxnSpPr>
            <a:cxnSpLocks/>
          </p:cNvCxnSpPr>
          <p:nvPr/>
        </p:nvCxnSpPr>
        <p:spPr>
          <a:xfrm>
            <a:off x="2790101" y="2693897"/>
            <a:ext cx="1386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0400D6A2-9873-4F79-B018-D612CFA11CC5}"/>
              </a:ext>
            </a:extLst>
          </p:cNvPr>
          <p:cNvCxnSpPr>
            <a:cxnSpLocks/>
          </p:cNvCxnSpPr>
          <p:nvPr/>
        </p:nvCxnSpPr>
        <p:spPr>
          <a:xfrm flipH="1">
            <a:off x="2924018" y="1594463"/>
            <a:ext cx="0" cy="24857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AB7A32A3-FBD8-49D4-B18F-98913805B581}"/>
              </a:ext>
            </a:extLst>
          </p:cNvPr>
          <p:cNvCxnSpPr>
            <a:cxnSpLocks/>
          </p:cNvCxnSpPr>
          <p:nvPr/>
        </p:nvCxnSpPr>
        <p:spPr>
          <a:xfrm>
            <a:off x="2922186" y="1601779"/>
            <a:ext cx="1943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2938C8B6-A289-4E99-A6A0-C7A4D300FF18}"/>
              </a:ext>
            </a:extLst>
          </p:cNvPr>
          <p:cNvCxnSpPr>
            <a:cxnSpLocks/>
          </p:cNvCxnSpPr>
          <p:nvPr/>
        </p:nvCxnSpPr>
        <p:spPr>
          <a:xfrm>
            <a:off x="2928763" y="1824863"/>
            <a:ext cx="1762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EE199B5E-1B2B-4F0A-9FA5-36F7408AD732}"/>
              </a:ext>
            </a:extLst>
          </p:cNvPr>
          <p:cNvCxnSpPr>
            <a:cxnSpLocks/>
          </p:cNvCxnSpPr>
          <p:nvPr/>
        </p:nvCxnSpPr>
        <p:spPr>
          <a:xfrm>
            <a:off x="2937952" y="2604513"/>
            <a:ext cx="3024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A3756BB6-5497-4BE2-A4C1-496B03F8D1B9}"/>
              </a:ext>
            </a:extLst>
          </p:cNvPr>
          <p:cNvCxnSpPr>
            <a:cxnSpLocks/>
          </p:cNvCxnSpPr>
          <p:nvPr/>
        </p:nvCxnSpPr>
        <p:spPr>
          <a:xfrm>
            <a:off x="2937952" y="2884846"/>
            <a:ext cx="3024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DDC4F7A0-423F-45F2-A1D1-1DE7518F80F7}"/>
              </a:ext>
            </a:extLst>
          </p:cNvPr>
          <p:cNvCxnSpPr>
            <a:cxnSpLocks/>
          </p:cNvCxnSpPr>
          <p:nvPr/>
        </p:nvCxnSpPr>
        <p:spPr>
          <a:xfrm>
            <a:off x="2922186" y="4080254"/>
            <a:ext cx="3643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EB5B7F60-BBEB-403F-A33C-BEED9A9440C3}"/>
              </a:ext>
            </a:extLst>
          </p:cNvPr>
          <p:cNvCxnSpPr>
            <a:cxnSpLocks/>
          </p:cNvCxnSpPr>
          <p:nvPr/>
        </p:nvCxnSpPr>
        <p:spPr>
          <a:xfrm>
            <a:off x="2928763" y="3462209"/>
            <a:ext cx="25802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D5A6266E-FEC5-47EA-9309-888A9BAD9709}"/>
              </a:ext>
            </a:extLst>
          </p:cNvPr>
          <p:cNvCxnSpPr>
            <a:cxnSpLocks/>
          </p:cNvCxnSpPr>
          <p:nvPr/>
        </p:nvCxnSpPr>
        <p:spPr>
          <a:xfrm>
            <a:off x="2937952" y="3624718"/>
            <a:ext cx="25802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DB38A4DA-5093-424D-BC03-6DFEA2324626}"/>
              </a:ext>
            </a:extLst>
          </p:cNvPr>
          <p:cNvCxnSpPr>
            <a:cxnSpLocks/>
          </p:cNvCxnSpPr>
          <p:nvPr/>
        </p:nvCxnSpPr>
        <p:spPr>
          <a:xfrm>
            <a:off x="2937952" y="3787937"/>
            <a:ext cx="25802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C820F712-216F-475E-8C30-170E4C07D1BA}"/>
              </a:ext>
            </a:extLst>
          </p:cNvPr>
          <p:cNvCxnSpPr>
            <a:cxnSpLocks/>
          </p:cNvCxnSpPr>
          <p:nvPr/>
        </p:nvCxnSpPr>
        <p:spPr>
          <a:xfrm>
            <a:off x="3078888" y="3064541"/>
            <a:ext cx="1614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BC9DACEF-795F-4A9A-9410-9C628CC614B1}"/>
              </a:ext>
            </a:extLst>
          </p:cNvPr>
          <p:cNvCxnSpPr>
            <a:cxnSpLocks/>
          </p:cNvCxnSpPr>
          <p:nvPr/>
        </p:nvCxnSpPr>
        <p:spPr>
          <a:xfrm>
            <a:off x="3073397" y="3064541"/>
            <a:ext cx="0" cy="26231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6D9C4454-D77D-46F2-85F5-C31C48A6BC5D}"/>
              </a:ext>
            </a:extLst>
          </p:cNvPr>
          <p:cNvCxnSpPr>
            <a:cxnSpLocks/>
          </p:cNvCxnSpPr>
          <p:nvPr/>
        </p:nvCxnSpPr>
        <p:spPr>
          <a:xfrm>
            <a:off x="3078888" y="5696004"/>
            <a:ext cx="71376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EAB41D6E-6FEF-45E0-B275-D6C80955F917}"/>
              </a:ext>
            </a:extLst>
          </p:cNvPr>
          <p:cNvCxnSpPr>
            <a:cxnSpLocks/>
          </p:cNvCxnSpPr>
          <p:nvPr/>
        </p:nvCxnSpPr>
        <p:spPr>
          <a:xfrm flipV="1">
            <a:off x="10216586" y="3703187"/>
            <a:ext cx="0" cy="24913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809DDF98-A119-423D-8C15-22DBBF9494B1}"/>
              </a:ext>
            </a:extLst>
          </p:cNvPr>
          <p:cNvCxnSpPr>
            <a:cxnSpLocks/>
          </p:cNvCxnSpPr>
          <p:nvPr/>
        </p:nvCxnSpPr>
        <p:spPr>
          <a:xfrm>
            <a:off x="10028563" y="3706937"/>
            <a:ext cx="1880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D6CFC098-ABCA-477F-932B-DCCE0C2FBA45}"/>
              </a:ext>
            </a:extLst>
          </p:cNvPr>
          <p:cNvCxnSpPr>
            <a:cxnSpLocks/>
          </p:cNvCxnSpPr>
          <p:nvPr/>
        </p:nvCxnSpPr>
        <p:spPr>
          <a:xfrm flipH="1">
            <a:off x="3000155" y="3195549"/>
            <a:ext cx="2402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FB15A2E8-A7EA-4ABC-8A6A-2E36EF978B4C}"/>
              </a:ext>
            </a:extLst>
          </p:cNvPr>
          <p:cNvCxnSpPr>
            <a:cxnSpLocks/>
          </p:cNvCxnSpPr>
          <p:nvPr/>
        </p:nvCxnSpPr>
        <p:spPr>
          <a:xfrm flipV="1">
            <a:off x="3000155" y="3195549"/>
            <a:ext cx="0" cy="26429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93B3CB5C-82A8-4DDD-B875-742CD4D83659}"/>
              </a:ext>
            </a:extLst>
          </p:cNvPr>
          <p:cNvCxnSpPr>
            <a:cxnSpLocks/>
          </p:cNvCxnSpPr>
          <p:nvPr/>
        </p:nvCxnSpPr>
        <p:spPr>
          <a:xfrm flipH="1">
            <a:off x="3000157" y="5834749"/>
            <a:ext cx="80596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ED5B9681-6603-485B-90F4-2D4F0336B768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10853641" y="3261366"/>
            <a:ext cx="2155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88BAB04A-5C44-4D0F-9DF1-F69757922EE2}"/>
              </a:ext>
            </a:extLst>
          </p:cNvPr>
          <p:cNvCxnSpPr>
            <a:cxnSpLocks/>
          </p:cNvCxnSpPr>
          <p:nvPr/>
        </p:nvCxnSpPr>
        <p:spPr>
          <a:xfrm flipV="1">
            <a:off x="11069151" y="3257600"/>
            <a:ext cx="0" cy="25771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コネクタ 178">
            <a:extLst>
              <a:ext uri="{FF2B5EF4-FFF2-40B4-BE49-F238E27FC236}">
                <a16:creationId xmlns:a16="http://schemas.microsoft.com/office/drawing/2014/main" id="{6C423A56-143D-41A2-A3EF-6678C5AB2093}"/>
              </a:ext>
            </a:extLst>
          </p:cNvPr>
          <p:cNvCxnSpPr>
            <a:cxnSpLocks/>
          </p:cNvCxnSpPr>
          <p:nvPr/>
        </p:nvCxnSpPr>
        <p:spPr>
          <a:xfrm flipV="1">
            <a:off x="6355704" y="2693897"/>
            <a:ext cx="4714" cy="31446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コネクタ 180">
            <a:extLst>
              <a:ext uri="{FF2B5EF4-FFF2-40B4-BE49-F238E27FC236}">
                <a16:creationId xmlns:a16="http://schemas.microsoft.com/office/drawing/2014/main" id="{0912305D-9631-40B9-A153-ED8D47A7B8FF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6360011" y="2702440"/>
            <a:ext cx="1444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コネクタ 182">
            <a:extLst>
              <a:ext uri="{FF2B5EF4-FFF2-40B4-BE49-F238E27FC236}">
                <a16:creationId xmlns:a16="http://schemas.microsoft.com/office/drawing/2014/main" id="{D799490B-AFFD-433F-84E2-F954828446C8}"/>
              </a:ext>
            </a:extLst>
          </p:cNvPr>
          <p:cNvCxnSpPr>
            <a:cxnSpLocks/>
          </p:cNvCxnSpPr>
          <p:nvPr/>
        </p:nvCxnSpPr>
        <p:spPr>
          <a:xfrm>
            <a:off x="1666638" y="2693897"/>
            <a:ext cx="0" cy="1274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コネクタ 184">
            <a:extLst>
              <a:ext uri="{FF2B5EF4-FFF2-40B4-BE49-F238E27FC236}">
                <a16:creationId xmlns:a16="http://schemas.microsoft.com/office/drawing/2014/main" id="{F5989756-DC21-4625-958E-006FBC1CA71A}"/>
              </a:ext>
            </a:extLst>
          </p:cNvPr>
          <p:cNvCxnSpPr>
            <a:cxnSpLocks/>
          </p:cNvCxnSpPr>
          <p:nvPr/>
        </p:nvCxnSpPr>
        <p:spPr>
          <a:xfrm>
            <a:off x="1666638" y="3967937"/>
            <a:ext cx="1603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コネクタ 186">
            <a:extLst>
              <a:ext uri="{FF2B5EF4-FFF2-40B4-BE49-F238E27FC236}">
                <a16:creationId xmlns:a16="http://schemas.microsoft.com/office/drawing/2014/main" id="{376EC486-58ED-4A96-80AA-A2C17ECC73C0}"/>
              </a:ext>
            </a:extLst>
          </p:cNvPr>
          <p:cNvCxnSpPr>
            <a:cxnSpLocks/>
          </p:cNvCxnSpPr>
          <p:nvPr/>
        </p:nvCxnSpPr>
        <p:spPr>
          <a:xfrm>
            <a:off x="1666638" y="4294872"/>
            <a:ext cx="1603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正方形/長方形 187">
            <a:extLst>
              <a:ext uri="{FF2B5EF4-FFF2-40B4-BE49-F238E27FC236}">
                <a16:creationId xmlns:a16="http://schemas.microsoft.com/office/drawing/2014/main" id="{1B5DAB5C-F49F-4481-B068-C9BC94306667}"/>
              </a:ext>
            </a:extLst>
          </p:cNvPr>
          <p:cNvSpPr/>
          <p:nvPr/>
        </p:nvSpPr>
        <p:spPr>
          <a:xfrm>
            <a:off x="1485547" y="4238703"/>
            <a:ext cx="18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9A3B1BBA-20C6-479F-84EA-8CBF27DE4531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2097032" y="4117921"/>
            <a:ext cx="2343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57866B8-8F9F-4223-A469-4B33A41A509E}"/>
              </a:ext>
            </a:extLst>
          </p:cNvPr>
          <p:cNvCxnSpPr>
            <a:cxnSpLocks/>
          </p:cNvCxnSpPr>
          <p:nvPr/>
        </p:nvCxnSpPr>
        <p:spPr>
          <a:xfrm>
            <a:off x="753754" y="4752298"/>
            <a:ext cx="18235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0D4C5550-3509-407B-B4F6-541C3290C8CF}"/>
              </a:ext>
            </a:extLst>
          </p:cNvPr>
          <p:cNvCxnSpPr>
            <a:cxnSpLocks/>
          </p:cNvCxnSpPr>
          <p:nvPr/>
        </p:nvCxnSpPr>
        <p:spPr>
          <a:xfrm>
            <a:off x="745121" y="2597994"/>
            <a:ext cx="0" cy="2154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コネクタ 195">
            <a:extLst>
              <a:ext uri="{FF2B5EF4-FFF2-40B4-BE49-F238E27FC236}">
                <a16:creationId xmlns:a16="http://schemas.microsoft.com/office/drawing/2014/main" id="{5298A238-71AB-4AAD-8377-AF07B21D523E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746560" y="2608400"/>
            <a:ext cx="1148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CAF8BFE1-1C79-4BB1-B912-A3B54811A39D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563085" y="2797400"/>
            <a:ext cx="2983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コネクタ 203">
            <a:extLst>
              <a:ext uri="{FF2B5EF4-FFF2-40B4-BE49-F238E27FC236}">
                <a16:creationId xmlns:a16="http://schemas.microsoft.com/office/drawing/2014/main" id="{777E6C1B-B757-401A-83C4-37CEF314FD25}"/>
              </a:ext>
            </a:extLst>
          </p:cNvPr>
          <p:cNvCxnSpPr>
            <a:cxnSpLocks/>
          </p:cNvCxnSpPr>
          <p:nvPr/>
        </p:nvCxnSpPr>
        <p:spPr>
          <a:xfrm>
            <a:off x="579007" y="2782311"/>
            <a:ext cx="0" cy="26758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コネクタ 207">
            <a:extLst>
              <a:ext uri="{FF2B5EF4-FFF2-40B4-BE49-F238E27FC236}">
                <a16:creationId xmlns:a16="http://schemas.microsoft.com/office/drawing/2014/main" id="{BC750DB3-BD49-4758-981B-1F8B09BE3EF6}"/>
              </a:ext>
            </a:extLst>
          </p:cNvPr>
          <p:cNvCxnSpPr>
            <a:cxnSpLocks/>
          </p:cNvCxnSpPr>
          <p:nvPr/>
        </p:nvCxnSpPr>
        <p:spPr>
          <a:xfrm flipV="1">
            <a:off x="563085" y="5445846"/>
            <a:ext cx="4689162" cy="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コネクタ 214">
            <a:extLst>
              <a:ext uri="{FF2B5EF4-FFF2-40B4-BE49-F238E27FC236}">
                <a16:creationId xmlns:a16="http://schemas.microsoft.com/office/drawing/2014/main" id="{F4856B5D-4206-4BF7-99B0-62095CF3BB6B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5175349" y="4596381"/>
            <a:ext cx="768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コネクタ 217">
            <a:extLst>
              <a:ext uri="{FF2B5EF4-FFF2-40B4-BE49-F238E27FC236}">
                <a16:creationId xmlns:a16="http://schemas.microsoft.com/office/drawing/2014/main" id="{28059B29-2D97-485D-BC1A-2E2FFCF1E7CD}"/>
              </a:ext>
            </a:extLst>
          </p:cNvPr>
          <p:cNvCxnSpPr>
            <a:cxnSpLocks/>
          </p:cNvCxnSpPr>
          <p:nvPr/>
        </p:nvCxnSpPr>
        <p:spPr>
          <a:xfrm>
            <a:off x="5252247" y="4582618"/>
            <a:ext cx="0" cy="8641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コネクタ 221">
            <a:extLst>
              <a:ext uri="{FF2B5EF4-FFF2-40B4-BE49-F238E27FC236}">
                <a16:creationId xmlns:a16="http://schemas.microsoft.com/office/drawing/2014/main" id="{F9A8F265-73AF-4DFA-A515-5EF036C8FE0A}"/>
              </a:ext>
            </a:extLst>
          </p:cNvPr>
          <p:cNvCxnSpPr>
            <a:cxnSpLocks/>
          </p:cNvCxnSpPr>
          <p:nvPr/>
        </p:nvCxnSpPr>
        <p:spPr>
          <a:xfrm>
            <a:off x="2790101" y="4752298"/>
            <a:ext cx="21066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コネクタ 226">
            <a:extLst>
              <a:ext uri="{FF2B5EF4-FFF2-40B4-BE49-F238E27FC236}">
                <a16:creationId xmlns:a16="http://schemas.microsoft.com/office/drawing/2014/main" id="{42C273B9-EA5A-4A16-A6EB-E131AD0A76E7}"/>
              </a:ext>
            </a:extLst>
          </p:cNvPr>
          <p:cNvCxnSpPr>
            <a:cxnSpLocks/>
            <a:stCxn id="40" idx="5"/>
          </p:cNvCxnSpPr>
          <p:nvPr/>
        </p:nvCxnSpPr>
        <p:spPr>
          <a:xfrm>
            <a:off x="4248372" y="4447618"/>
            <a:ext cx="648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コネクタ 229">
            <a:extLst>
              <a:ext uri="{FF2B5EF4-FFF2-40B4-BE49-F238E27FC236}">
                <a16:creationId xmlns:a16="http://schemas.microsoft.com/office/drawing/2014/main" id="{C183AF1D-7EAB-4115-A24F-10273EF59383}"/>
              </a:ext>
            </a:extLst>
          </p:cNvPr>
          <p:cNvCxnSpPr>
            <a:cxnSpLocks/>
          </p:cNvCxnSpPr>
          <p:nvPr/>
        </p:nvCxnSpPr>
        <p:spPr>
          <a:xfrm>
            <a:off x="2322540" y="4115278"/>
            <a:ext cx="0" cy="6370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楕円 231">
            <a:extLst>
              <a:ext uri="{FF2B5EF4-FFF2-40B4-BE49-F238E27FC236}">
                <a16:creationId xmlns:a16="http://schemas.microsoft.com/office/drawing/2014/main" id="{281E4DA2-E824-4286-9624-F6356E712C03}"/>
              </a:ext>
            </a:extLst>
          </p:cNvPr>
          <p:cNvSpPr/>
          <p:nvPr/>
        </p:nvSpPr>
        <p:spPr>
          <a:xfrm>
            <a:off x="1362244" y="2968400"/>
            <a:ext cx="72000" cy="7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3" name="直線コネクタ 232">
            <a:extLst>
              <a:ext uri="{FF2B5EF4-FFF2-40B4-BE49-F238E27FC236}">
                <a16:creationId xmlns:a16="http://schemas.microsoft.com/office/drawing/2014/main" id="{B2B00C8E-AB8B-410A-991A-6FA7A23D026E}"/>
              </a:ext>
            </a:extLst>
          </p:cNvPr>
          <p:cNvCxnSpPr>
            <a:cxnSpLocks/>
            <a:stCxn id="232" idx="4"/>
          </p:cNvCxnSpPr>
          <p:nvPr/>
        </p:nvCxnSpPr>
        <p:spPr>
          <a:xfrm>
            <a:off x="1398244" y="3040400"/>
            <a:ext cx="0" cy="3159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楕円 235">
            <a:extLst>
              <a:ext uri="{FF2B5EF4-FFF2-40B4-BE49-F238E27FC236}">
                <a16:creationId xmlns:a16="http://schemas.microsoft.com/office/drawing/2014/main" id="{C319FD15-DEB5-48F4-B35C-C90886993DC3}"/>
              </a:ext>
            </a:extLst>
          </p:cNvPr>
          <p:cNvSpPr/>
          <p:nvPr/>
        </p:nvSpPr>
        <p:spPr>
          <a:xfrm>
            <a:off x="2644687" y="5310963"/>
            <a:ext cx="72000" cy="7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7" name="直線コネクタ 236">
            <a:extLst>
              <a:ext uri="{FF2B5EF4-FFF2-40B4-BE49-F238E27FC236}">
                <a16:creationId xmlns:a16="http://schemas.microsoft.com/office/drawing/2014/main" id="{7B27AD41-3FA8-4372-87AC-B545825C8512}"/>
              </a:ext>
            </a:extLst>
          </p:cNvPr>
          <p:cNvCxnSpPr>
            <a:cxnSpLocks/>
            <a:stCxn id="236" idx="4"/>
          </p:cNvCxnSpPr>
          <p:nvPr/>
        </p:nvCxnSpPr>
        <p:spPr>
          <a:xfrm flipH="1">
            <a:off x="2677125" y="5382963"/>
            <a:ext cx="0" cy="816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DC560599-44B6-4213-A1CF-F2903B8B402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951243" y="588821"/>
            <a:ext cx="213" cy="19222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5B6077FA-EBAD-4BBB-8A00-37EBDAB7D993}"/>
              </a:ext>
            </a:extLst>
          </p:cNvPr>
          <p:cNvCxnSpPr>
            <a:cxnSpLocks/>
          </p:cNvCxnSpPr>
          <p:nvPr/>
        </p:nvCxnSpPr>
        <p:spPr>
          <a:xfrm flipH="1">
            <a:off x="951243" y="588821"/>
            <a:ext cx="43646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コネクタ 248">
            <a:extLst>
              <a:ext uri="{FF2B5EF4-FFF2-40B4-BE49-F238E27FC236}">
                <a16:creationId xmlns:a16="http://schemas.microsoft.com/office/drawing/2014/main" id="{B614B734-BBC7-4336-8D1C-095D98920189}"/>
              </a:ext>
            </a:extLst>
          </p:cNvPr>
          <p:cNvCxnSpPr>
            <a:cxnSpLocks/>
          </p:cNvCxnSpPr>
          <p:nvPr/>
        </p:nvCxnSpPr>
        <p:spPr>
          <a:xfrm flipH="1">
            <a:off x="3587331" y="795812"/>
            <a:ext cx="192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>
            <a:extLst>
              <a:ext uri="{FF2B5EF4-FFF2-40B4-BE49-F238E27FC236}">
                <a16:creationId xmlns:a16="http://schemas.microsoft.com/office/drawing/2014/main" id="{EEC8BE12-C3D7-4C89-922D-F164C0F65945}"/>
              </a:ext>
            </a:extLst>
          </p:cNvPr>
          <p:cNvCxnSpPr>
            <a:cxnSpLocks/>
          </p:cNvCxnSpPr>
          <p:nvPr/>
        </p:nvCxnSpPr>
        <p:spPr>
          <a:xfrm>
            <a:off x="5309565" y="588820"/>
            <a:ext cx="0" cy="14116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F113EB05-BBA8-41C9-9198-5539292EFD14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5112581" y="2000434"/>
            <a:ext cx="1967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2709019E-3C6A-4BF7-A70B-18E4EA68B353}"/>
              </a:ext>
            </a:extLst>
          </p:cNvPr>
          <p:cNvCxnSpPr>
            <a:cxnSpLocks/>
          </p:cNvCxnSpPr>
          <p:nvPr/>
        </p:nvCxnSpPr>
        <p:spPr>
          <a:xfrm flipH="1">
            <a:off x="3584608" y="948212"/>
            <a:ext cx="192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>
            <a:extLst>
              <a:ext uri="{FF2B5EF4-FFF2-40B4-BE49-F238E27FC236}">
                <a16:creationId xmlns:a16="http://schemas.microsoft.com/office/drawing/2014/main" id="{CE995C92-F0E7-4ED1-AC73-4BEB296189CC}"/>
              </a:ext>
            </a:extLst>
          </p:cNvPr>
          <p:cNvCxnSpPr>
            <a:cxnSpLocks/>
          </p:cNvCxnSpPr>
          <p:nvPr/>
        </p:nvCxnSpPr>
        <p:spPr>
          <a:xfrm flipH="1">
            <a:off x="3584608" y="1103567"/>
            <a:ext cx="192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06899372-8EB6-4B13-B10E-D8F929002001}"/>
              </a:ext>
            </a:extLst>
          </p:cNvPr>
          <p:cNvCxnSpPr>
            <a:cxnSpLocks/>
          </p:cNvCxnSpPr>
          <p:nvPr/>
        </p:nvCxnSpPr>
        <p:spPr>
          <a:xfrm flipH="1">
            <a:off x="3584607" y="1276848"/>
            <a:ext cx="192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>
            <a:extLst>
              <a:ext uri="{FF2B5EF4-FFF2-40B4-BE49-F238E27FC236}">
                <a16:creationId xmlns:a16="http://schemas.microsoft.com/office/drawing/2014/main" id="{1CE9B502-2F16-41F3-B229-CF9ED8CF67DB}"/>
              </a:ext>
            </a:extLst>
          </p:cNvPr>
          <p:cNvCxnSpPr>
            <a:cxnSpLocks/>
          </p:cNvCxnSpPr>
          <p:nvPr/>
        </p:nvCxnSpPr>
        <p:spPr>
          <a:xfrm flipH="1">
            <a:off x="3584607" y="1457985"/>
            <a:ext cx="192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6AADB7CC-3DCA-4B97-A9B4-BB66D6C5B0A2}"/>
              </a:ext>
            </a:extLst>
          </p:cNvPr>
          <p:cNvCxnSpPr>
            <a:cxnSpLocks/>
          </p:cNvCxnSpPr>
          <p:nvPr/>
        </p:nvCxnSpPr>
        <p:spPr>
          <a:xfrm flipH="1">
            <a:off x="3584608" y="1634217"/>
            <a:ext cx="192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CC712EC8-AC7E-4FEF-828F-3AAC7D5B2965}"/>
              </a:ext>
            </a:extLst>
          </p:cNvPr>
          <p:cNvCxnSpPr>
            <a:cxnSpLocks/>
          </p:cNvCxnSpPr>
          <p:nvPr/>
        </p:nvCxnSpPr>
        <p:spPr>
          <a:xfrm flipH="1" flipV="1">
            <a:off x="3591074" y="1956482"/>
            <a:ext cx="13055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09B4B451-5BF2-45EF-B736-3FC0F4809671}"/>
              </a:ext>
            </a:extLst>
          </p:cNvPr>
          <p:cNvCxnSpPr>
            <a:cxnSpLocks/>
          </p:cNvCxnSpPr>
          <p:nvPr/>
        </p:nvCxnSpPr>
        <p:spPr>
          <a:xfrm flipH="1">
            <a:off x="4812154" y="2053740"/>
            <a:ext cx="844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9579BBDE-A5F6-4B99-BA3C-46B3E074986D}"/>
              </a:ext>
            </a:extLst>
          </p:cNvPr>
          <p:cNvCxnSpPr>
            <a:cxnSpLocks/>
            <a:stCxn id="50" idx="0"/>
          </p:cNvCxnSpPr>
          <p:nvPr/>
        </p:nvCxnSpPr>
        <p:spPr>
          <a:xfrm flipH="1" flipV="1">
            <a:off x="4810243" y="2056265"/>
            <a:ext cx="0" cy="1914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AC38B26F-7FDC-404A-8720-70371634D665}"/>
              </a:ext>
            </a:extLst>
          </p:cNvPr>
          <p:cNvCxnSpPr>
            <a:cxnSpLocks/>
          </p:cNvCxnSpPr>
          <p:nvPr/>
        </p:nvCxnSpPr>
        <p:spPr>
          <a:xfrm>
            <a:off x="2458646" y="588820"/>
            <a:ext cx="0" cy="45539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62C28C9B-EF85-4E09-A822-1BBDB6DE5FBD}"/>
              </a:ext>
            </a:extLst>
          </p:cNvPr>
          <p:cNvCxnSpPr>
            <a:cxnSpLocks/>
          </p:cNvCxnSpPr>
          <p:nvPr/>
        </p:nvCxnSpPr>
        <p:spPr>
          <a:xfrm>
            <a:off x="2451679" y="5142819"/>
            <a:ext cx="1170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55476268-882A-45E4-8FF6-31F09B01D6D0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3754524" y="4019216"/>
            <a:ext cx="3455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コネクタ 294">
            <a:extLst>
              <a:ext uri="{FF2B5EF4-FFF2-40B4-BE49-F238E27FC236}">
                <a16:creationId xmlns:a16="http://schemas.microsoft.com/office/drawing/2014/main" id="{F5849792-5736-4765-9884-FA33D0FC0FB6}"/>
              </a:ext>
            </a:extLst>
          </p:cNvPr>
          <p:cNvCxnSpPr>
            <a:cxnSpLocks/>
          </p:cNvCxnSpPr>
          <p:nvPr/>
        </p:nvCxnSpPr>
        <p:spPr>
          <a:xfrm>
            <a:off x="7213864" y="3138218"/>
            <a:ext cx="0" cy="8859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FFFD4782-BEC9-47C8-8F68-85D0EAF58F6F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7216475" y="3138218"/>
            <a:ext cx="115197" cy="3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0F093DE0-EF3A-4C17-BE77-35BD8DA17006}"/>
              </a:ext>
            </a:extLst>
          </p:cNvPr>
          <p:cNvCxnSpPr>
            <a:cxnSpLocks/>
          </p:cNvCxnSpPr>
          <p:nvPr/>
        </p:nvCxnSpPr>
        <p:spPr>
          <a:xfrm>
            <a:off x="3839704" y="4010967"/>
            <a:ext cx="0" cy="4366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7811159A-DD23-44F1-87F5-36ACFE481489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3839704" y="4447618"/>
            <a:ext cx="1161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4D6EFE5D-A1E9-497D-B698-B781FEBACA55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4143875" y="2608400"/>
            <a:ext cx="3264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AA5BBE17-528E-4958-9031-A577FC84396C}"/>
              </a:ext>
            </a:extLst>
          </p:cNvPr>
          <p:cNvCxnSpPr>
            <a:cxnSpLocks/>
          </p:cNvCxnSpPr>
          <p:nvPr/>
        </p:nvCxnSpPr>
        <p:spPr>
          <a:xfrm>
            <a:off x="4143875" y="2985635"/>
            <a:ext cx="5346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B31B00B2-581D-4E45-91FB-43DBD45DEDF0}"/>
              </a:ext>
            </a:extLst>
          </p:cNvPr>
          <p:cNvCxnSpPr>
            <a:cxnSpLocks/>
          </p:cNvCxnSpPr>
          <p:nvPr/>
        </p:nvCxnSpPr>
        <p:spPr>
          <a:xfrm flipH="1">
            <a:off x="4335876" y="2794836"/>
            <a:ext cx="0" cy="27786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078AD475-303D-4A1E-A037-BB622F586894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4335876" y="2794836"/>
            <a:ext cx="1344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8074D16C-080D-4496-8C7B-4F972D743ED5}"/>
              </a:ext>
            </a:extLst>
          </p:cNvPr>
          <p:cNvCxnSpPr>
            <a:cxnSpLocks/>
          </p:cNvCxnSpPr>
          <p:nvPr/>
        </p:nvCxnSpPr>
        <p:spPr>
          <a:xfrm>
            <a:off x="4335876" y="5581196"/>
            <a:ext cx="47620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778F24D4-77DC-44E7-92F8-2DFF44C3CAA7}"/>
              </a:ext>
            </a:extLst>
          </p:cNvPr>
          <p:cNvCxnSpPr>
            <a:cxnSpLocks/>
          </p:cNvCxnSpPr>
          <p:nvPr/>
        </p:nvCxnSpPr>
        <p:spPr>
          <a:xfrm flipH="1">
            <a:off x="9084235" y="2883022"/>
            <a:ext cx="0" cy="26925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BD4A38AD-8D1D-4135-8C81-A7B3F67B825C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4335876" y="3174179"/>
            <a:ext cx="3426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C87DF886-2C1B-49A9-B4DF-6560207A2529}"/>
              </a:ext>
            </a:extLst>
          </p:cNvPr>
          <p:cNvCxnSpPr>
            <a:cxnSpLocks/>
          </p:cNvCxnSpPr>
          <p:nvPr/>
        </p:nvCxnSpPr>
        <p:spPr>
          <a:xfrm>
            <a:off x="8444846" y="2884846"/>
            <a:ext cx="6890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線コネクタ 351">
            <a:extLst>
              <a:ext uri="{FF2B5EF4-FFF2-40B4-BE49-F238E27FC236}">
                <a16:creationId xmlns:a16="http://schemas.microsoft.com/office/drawing/2014/main" id="{C06C8A0C-273D-48C4-9F77-00D1CEDF7352}"/>
              </a:ext>
            </a:extLst>
          </p:cNvPr>
          <p:cNvCxnSpPr>
            <a:cxnSpLocks/>
          </p:cNvCxnSpPr>
          <p:nvPr/>
        </p:nvCxnSpPr>
        <p:spPr>
          <a:xfrm>
            <a:off x="3922846" y="5968828"/>
            <a:ext cx="0" cy="2224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線コネクタ 355">
            <a:extLst>
              <a:ext uri="{FF2B5EF4-FFF2-40B4-BE49-F238E27FC236}">
                <a16:creationId xmlns:a16="http://schemas.microsoft.com/office/drawing/2014/main" id="{FBB4B2CA-A7DC-4717-BAC4-425AB8527776}"/>
              </a:ext>
            </a:extLst>
          </p:cNvPr>
          <p:cNvCxnSpPr>
            <a:cxnSpLocks/>
            <a:stCxn id="66" idx="3"/>
          </p:cNvCxnSpPr>
          <p:nvPr/>
        </p:nvCxnSpPr>
        <p:spPr>
          <a:xfrm flipH="1">
            <a:off x="4559015" y="2885682"/>
            <a:ext cx="1280" cy="33055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20F07255-829B-4F96-9C98-CB6B9250B1C7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4768518" y="3262461"/>
            <a:ext cx="0" cy="29287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コネクタ 372">
            <a:extLst>
              <a:ext uri="{FF2B5EF4-FFF2-40B4-BE49-F238E27FC236}">
                <a16:creationId xmlns:a16="http://schemas.microsoft.com/office/drawing/2014/main" id="{3797E404-B988-408F-906D-002990396164}"/>
              </a:ext>
            </a:extLst>
          </p:cNvPr>
          <p:cNvCxnSpPr>
            <a:cxnSpLocks/>
          </p:cNvCxnSpPr>
          <p:nvPr/>
        </p:nvCxnSpPr>
        <p:spPr>
          <a:xfrm>
            <a:off x="4647033" y="2604513"/>
            <a:ext cx="8619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コネクタ 374">
            <a:extLst>
              <a:ext uri="{FF2B5EF4-FFF2-40B4-BE49-F238E27FC236}">
                <a16:creationId xmlns:a16="http://schemas.microsoft.com/office/drawing/2014/main" id="{020E6211-9771-497F-BD1B-F458A55FB5FA}"/>
              </a:ext>
            </a:extLst>
          </p:cNvPr>
          <p:cNvCxnSpPr>
            <a:cxnSpLocks/>
          </p:cNvCxnSpPr>
          <p:nvPr/>
        </p:nvCxnSpPr>
        <p:spPr>
          <a:xfrm>
            <a:off x="4863034" y="2985635"/>
            <a:ext cx="6459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コネクタ 376">
            <a:extLst>
              <a:ext uri="{FF2B5EF4-FFF2-40B4-BE49-F238E27FC236}">
                <a16:creationId xmlns:a16="http://schemas.microsoft.com/office/drawing/2014/main" id="{0569FFB0-80D7-42FF-8694-AA308AF7823B}"/>
              </a:ext>
            </a:extLst>
          </p:cNvPr>
          <p:cNvCxnSpPr>
            <a:cxnSpLocks/>
          </p:cNvCxnSpPr>
          <p:nvPr/>
        </p:nvCxnSpPr>
        <p:spPr>
          <a:xfrm>
            <a:off x="4642847" y="2705909"/>
            <a:ext cx="1256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コネクタ 378">
            <a:extLst>
              <a:ext uri="{FF2B5EF4-FFF2-40B4-BE49-F238E27FC236}">
                <a16:creationId xmlns:a16="http://schemas.microsoft.com/office/drawing/2014/main" id="{74FF74F1-626F-4F43-ABAF-E02A8D1527F1}"/>
              </a:ext>
            </a:extLst>
          </p:cNvPr>
          <p:cNvCxnSpPr>
            <a:cxnSpLocks/>
          </p:cNvCxnSpPr>
          <p:nvPr/>
        </p:nvCxnSpPr>
        <p:spPr>
          <a:xfrm>
            <a:off x="4774924" y="2420566"/>
            <a:ext cx="0" cy="2853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コネクタ 382">
            <a:extLst>
              <a:ext uri="{FF2B5EF4-FFF2-40B4-BE49-F238E27FC236}">
                <a16:creationId xmlns:a16="http://schemas.microsoft.com/office/drawing/2014/main" id="{E37FCD2F-FEBA-4744-8EA7-26A295B5B161}"/>
              </a:ext>
            </a:extLst>
          </p:cNvPr>
          <p:cNvCxnSpPr>
            <a:cxnSpLocks/>
          </p:cNvCxnSpPr>
          <p:nvPr/>
        </p:nvCxnSpPr>
        <p:spPr>
          <a:xfrm>
            <a:off x="4945521" y="2437090"/>
            <a:ext cx="0" cy="7370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コネクタ 384">
            <a:extLst>
              <a:ext uri="{FF2B5EF4-FFF2-40B4-BE49-F238E27FC236}">
                <a16:creationId xmlns:a16="http://schemas.microsoft.com/office/drawing/2014/main" id="{1F381B2B-E244-4882-A625-0FEC39F42CF7}"/>
              </a:ext>
            </a:extLst>
          </p:cNvPr>
          <p:cNvCxnSpPr>
            <a:cxnSpLocks/>
          </p:cNvCxnSpPr>
          <p:nvPr/>
        </p:nvCxnSpPr>
        <p:spPr>
          <a:xfrm>
            <a:off x="4858518" y="3174179"/>
            <a:ext cx="870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コネクタ 388">
            <a:extLst>
              <a:ext uri="{FF2B5EF4-FFF2-40B4-BE49-F238E27FC236}">
                <a16:creationId xmlns:a16="http://schemas.microsoft.com/office/drawing/2014/main" id="{F2544B9D-4E79-4A91-BBD9-CAED337E7D33}"/>
              </a:ext>
            </a:extLst>
          </p:cNvPr>
          <p:cNvCxnSpPr>
            <a:cxnSpLocks/>
          </p:cNvCxnSpPr>
          <p:nvPr/>
        </p:nvCxnSpPr>
        <p:spPr>
          <a:xfrm>
            <a:off x="5725025" y="2610865"/>
            <a:ext cx="7793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コネクタ 391">
            <a:extLst>
              <a:ext uri="{FF2B5EF4-FFF2-40B4-BE49-F238E27FC236}">
                <a16:creationId xmlns:a16="http://schemas.microsoft.com/office/drawing/2014/main" id="{AEADFDDA-6E96-4544-B1E1-3E4B8A6AF7D8}"/>
              </a:ext>
            </a:extLst>
          </p:cNvPr>
          <p:cNvCxnSpPr>
            <a:cxnSpLocks/>
          </p:cNvCxnSpPr>
          <p:nvPr/>
        </p:nvCxnSpPr>
        <p:spPr>
          <a:xfrm>
            <a:off x="5725025" y="2985179"/>
            <a:ext cx="11181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7A0F4B08-5A2D-4DBD-A2EF-2FF1679B10B3}"/>
              </a:ext>
            </a:extLst>
          </p:cNvPr>
          <p:cNvCxnSpPr>
            <a:cxnSpLocks/>
          </p:cNvCxnSpPr>
          <p:nvPr/>
        </p:nvCxnSpPr>
        <p:spPr>
          <a:xfrm>
            <a:off x="2928763" y="3458520"/>
            <a:ext cx="25802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E5E65720-627D-4E17-A5AB-D154176BC0BF}"/>
              </a:ext>
            </a:extLst>
          </p:cNvPr>
          <p:cNvCxnSpPr>
            <a:cxnSpLocks/>
          </p:cNvCxnSpPr>
          <p:nvPr/>
        </p:nvCxnSpPr>
        <p:spPr>
          <a:xfrm flipH="1">
            <a:off x="5345747" y="3458520"/>
            <a:ext cx="0" cy="27434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0B5435AE-41AF-4B9F-BB35-5F1004245CE6}"/>
              </a:ext>
            </a:extLst>
          </p:cNvPr>
          <p:cNvCxnSpPr>
            <a:cxnSpLocks/>
          </p:cNvCxnSpPr>
          <p:nvPr/>
        </p:nvCxnSpPr>
        <p:spPr>
          <a:xfrm>
            <a:off x="5437025" y="3624718"/>
            <a:ext cx="0" cy="2573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562B1F62-125F-4F89-8A36-412513298928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691483" y="325602"/>
            <a:ext cx="0" cy="21027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線コネクタ 412">
            <a:extLst>
              <a:ext uri="{FF2B5EF4-FFF2-40B4-BE49-F238E27FC236}">
                <a16:creationId xmlns:a16="http://schemas.microsoft.com/office/drawing/2014/main" id="{D84859BF-F430-4A23-A3D6-BFBA7CF05D8F}"/>
              </a:ext>
            </a:extLst>
          </p:cNvPr>
          <p:cNvCxnSpPr>
            <a:cxnSpLocks/>
          </p:cNvCxnSpPr>
          <p:nvPr/>
        </p:nvCxnSpPr>
        <p:spPr>
          <a:xfrm flipH="1">
            <a:off x="3691485" y="325602"/>
            <a:ext cx="69803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線コネクタ 414">
            <a:extLst>
              <a:ext uri="{FF2B5EF4-FFF2-40B4-BE49-F238E27FC236}">
                <a16:creationId xmlns:a16="http://schemas.microsoft.com/office/drawing/2014/main" id="{31B56816-9FE3-4C96-A588-7FDCAD3927B9}"/>
              </a:ext>
            </a:extLst>
          </p:cNvPr>
          <p:cNvCxnSpPr>
            <a:cxnSpLocks/>
          </p:cNvCxnSpPr>
          <p:nvPr/>
        </p:nvCxnSpPr>
        <p:spPr>
          <a:xfrm flipH="1">
            <a:off x="5725026" y="795812"/>
            <a:ext cx="25087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線コネクタ 416">
            <a:extLst>
              <a:ext uri="{FF2B5EF4-FFF2-40B4-BE49-F238E27FC236}">
                <a16:creationId xmlns:a16="http://schemas.microsoft.com/office/drawing/2014/main" id="{F1052EB6-88AE-43C2-85DE-E369E523939D}"/>
              </a:ext>
            </a:extLst>
          </p:cNvPr>
          <p:cNvCxnSpPr>
            <a:cxnSpLocks/>
          </p:cNvCxnSpPr>
          <p:nvPr/>
        </p:nvCxnSpPr>
        <p:spPr>
          <a:xfrm flipH="1">
            <a:off x="8453868" y="793885"/>
            <a:ext cx="13496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コネクタ 418">
            <a:extLst>
              <a:ext uri="{FF2B5EF4-FFF2-40B4-BE49-F238E27FC236}">
                <a16:creationId xmlns:a16="http://schemas.microsoft.com/office/drawing/2014/main" id="{0E844A0E-0741-45DA-B414-2CF3EAABD392}"/>
              </a:ext>
            </a:extLst>
          </p:cNvPr>
          <p:cNvCxnSpPr>
            <a:cxnSpLocks/>
          </p:cNvCxnSpPr>
          <p:nvPr/>
        </p:nvCxnSpPr>
        <p:spPr>
          <a:xfrm flipH="1">
            <a:off x="10028563" y="793885"/>
            <a:ext cx="643298" cy="19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45F66D10-3F87-4310-ADC1-8CBFFF00A966}"/>
              </a:ext>
            </a:extLst>
          </p:cNvPr>
          <p:cNvCxnSpPr>
            <a:cxnSpLocks/>
          </p:cNvCxnSpPr>
          <p:nvPr/>
        </p:nvCxnSpPr>
        <p:spPr>
          <a:xfrm flipV="1">
            <a:off x="10671861" y="325602"/>
            <a:ext cx="0" cy="4702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コネクタ 424">
            <a:extLst>
              <a:ext uri="{FF2B5EF4-FFF2-40B4-BE49-F238E27FC236}">
                <a16:creationId xmlns:a16="http://schemas.microsoft.com/office/drawing/2014/main" id="{BFA1B2A9-DB4B-472F-A03E-AFEE64641D36}"/>
              </a:ext>
            </a:extLst>
          </p:cNvPr>
          <p:cNvCxnSpPr>
            <a:cxnSpLocks/>
          </p:cNvCxnSpPr>
          <p:nvPr/>
        </p:nvCxnSpPr>
        <p:spPr>
          <a:xfrm flipH="1">
            <a:off x="5725027" y="948212"/>
            <a:ext cx="25087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0126A1C3-2060-49A6-B10E-22E2E1C2A232}"/>
              </a:ext>
            </a:extLst>
          </p:cNvPr>
          <p:cNvCxnSpPr>
            <a:cxnSpLocks/>
          </p:cNvCxnSpPr>
          <p:nvPr/>
        </p:nvCxnSpPr>
        <p:spPr>
          <a:xfrm flipH="1">
            <a:off x="8444847" y="947955"/>
            <a:ext cx="13586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A2AA82CE-D248-4C53-882F-4E6D28D2E2E3}"/>
              </a:ext>
            </a:extLst>
          </p:cNvPr>
          <p:cNvCxnSpPr>
            <a:cxnSpLocks/>
          </p:cNvCxnSpPr>
          <p:nvPr/>
        </p:nvCxnSpPr>
        <p:spPr>
          <a:xfrm flipH="1" flipV="1">
            <a:off x="10028563" y="947955"/>
            <a:ext cx="7332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コネクタ 429">
            <a:extLst>
              <a:ext uri="{FF2B5EF4-FFF2-40B4-BE49-F238E27FC236}">
                <a16:creationId xmlns:a16="http://schemas.microsoft.com/office/drawing/2014/main" id="{2335A789-C369-4BC6-A5CE-3151019C88CC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10761861" y="947955"/>
            <a:ext cx="0" cy="2126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コネクタ 437">
            <a:extLst>
              <a:ext uri="{FF2B5EF4-FFF2-40B4-BE49-F238E27FC236}">
                <a16:creationId xmlns:a16="http://schemas.microsoft.com/office/drawing/2014/main" id="{FA75CDBD-9A7F-4692-BD0D-6FB2E8F4D619}"/>
              </a:ext>
            </a:extLst>
          </p:cNvPr>
          <p:cNvCxnSpPr>
            <a:cxnSpLocks/>
          </p:cNvCxnSpPr>
          <p:nvPr/>
        </p:nvCxnSpPr>
        <p:spPr>
          <a:xfrm flipH="1">
            <a:off x="5725027" y="1103567"/>
            <a:ext cx="25087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コネクタ 438">
            <a:extLst>
              <a:ext uri="{FF2B5EF4-FFF2-40B4-BE49-F238E27FC236}">
                <a16:creationId xmlns:a16="http://schemas.microsoft.com/office/drawing/2014/main" id="{14D74B3F-2746-4F47-AB1E-47E69A4F1CAB}"/>
              </a:ext>
            </a:extLst>
          </p:cNvPr>
          <p:cNvCxnSpPr>
            <a:cxnSpLocks/>
          </p:cNvCxnSpPr>
          <p:nvPr/>
        </p:nvCxnSpPr>
        <p:spPr>
          <a:xfrm flipH="1">
            <a:off x="8444847" y="1105327"/>
            <a:ext cx="10812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4EA16DA2-D955-4E88-8498-6717C1FF114E}"/>
              </a:ext>
            </a:extLst>
          </p:cNvPr>
          <p:cNvCxnSpPr>
            <a:cxnSpLocks/>
          </p:cNvCxnSpPr>
          <p:nvPr/>
        </p:nvCxnSpPr>
        <p:spPr>
          <a:xfrm>
            <a:off x="9526123" y="1100570"/>
            <a:ext cx="0" cy="16018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DD504BE9-B869-42C8-BE33-D88A2CE8774E}"/>
              </a:ext>
            </a:extLst>
          </p:cNvPr>
          <p:cNvCxnSpPr>
            <a:cxnSpLocks/>
          </p:cNvCxnSpPr>
          <p:nvPr/>
        </p:nvCxnSpPr>
        <p:spPr>
          <a:xfrm flipH="1">
            <a:off x="5725027" y="1276848"/>
            <a:ext cx="22501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コネクタ 444">
            <a:extLst>
              <a:ext uri="{FF2B5EF4-FFF2-40B4-BE49-F238E27FC236}">
                <a16:creationId xmlns:a16="http://schemas.microsoft.com/office/drawing/2014/main" id="{0C66EA1B-4741-4CA2-8BB8-1A8E90F36743}"/>
              </a:ext>
            </a:extLst>
          </p:cNvPr>
          <p:cNvCxnSpPr>
            <a:cxnSpLocks/>
          </p:cNvCxnSpPr>
          <p:nvPr/>
        </p:nvCxnSpPr>
        <p:spPr>
          <a:xfrm>
            <a:off x="7975181" y="1272299"/>
            <a:ext cx="0" cy="1439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8F8138CE-D90A-4566-8879-B5A5B796868E}"/>
              </a:ext>
            </a:extLst>
          </p:cNvPr>
          <p:cNvCxnSpPr>
            <a:cxnSpLocks/>
          </p:cNvCxnSpPr>
          <p:nvPr/>
        </p:nvCxnSpPr>
        <p:spPr>
          <a:xfrm flipH="1">
            <a:off x="5725029" y="1457985"/>
            <a:ext cx="16931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463E4038-EEC9-416E-8BA5-C330567707E4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7418140" y="1451518"/>
            <a:ext cx="0" cy="14007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F37A0023-563A-408D-8B5B-E8C656F10E5D}"/>
              </a:ext>
            </a:extLst>
          </p:cNvPr>
          <p:cNvCxnSpPr>
            <a:cxnSpLocks/>
          </p:cNvCxnSpPr>
          <p:nvPr/>
        </p:nvCxnSpPr>
        <p:spPr>
          <a:xfrm flipH="1">
            <a:off x="5725026" y="1634217"/>
            <a:ext cx="4829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C4AA5576-DEE7-4515-B6F7-A8DE140AAE39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6207965" y="1634217"/>
            <a:ext cx="0" cy="18895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コネクタ 459">
            <a:extLst>
              <a:ext uri="{FF2B5EF4-FFF2-40B4-BE49-F238E27FC236}">
                <a16:creationId xmlns:a16="http://schemas.microsoft.com/office/drawing/2014/main" id="{CF0A1283-AC67-4422-9E00-E5D3B47D38FB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6594418" y="2889722"/>
            <a:ext cx="0" cy="3301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コネクタ 462">
            <a:extLst>
              <a:ext uri="{FF2B5EF4-FFF2-40B4-BE49-F238E27FC236}">
                <a16:creationId xmlns:a16="http://schemas.microsoft.com/office/drawing/2014/main" id="{39F3B3C0-0237-4F83-8B5C-54481303D304}"/>
              </a:ext>
            </a:extLst>
          </p:cNvPr>
          <p:cNvCxnSpPr>
            <a:cxnSpLocks/>
            <a:stCxn id="81" idx="3"/>
          </p:cNvCxnSpPr>
          <p:nvPr/>
        </p:nvCxnSpPr>
        <p:spPr>
          <a:xfrm flipH="1">
            <a:off x="6932321" y="3281466"/>
            <a:ext cx="0" cy="29168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コネクタ 465">
            <a:extLst>
              <a:ext uri="{FF2B5EF4-FFF2-40B4-BE49-F238E27FC236}">
                <a16:creationId xmlns:a16="http://schemas.microsoft.com/office/drawing/2014/main" id="{50548595-6AED-40CE-B385-01A58787243E}"/>
              </a:ext>
            </a:extLst>
          </p:cNvPr>
          <p:cNvCxnSpPr>
            <a:cxnSpLocks/>
            <a:stCxn id="81" idx="2"/>
          </p:cNvCxnSpPr>
          <p:nvPr/>
        </p:nvCxnSpPr>
        <p:spPr>
          <a:xfrm flipH="1" flipV="1">
            <a:off x="6362368" y="3089682"/>
            <a:ext cx="4854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線コネクタ 470">
            <a:extLst>
              <a:ext uri="{FF2B5EF4-FFF2-40B4-BE49-F238E27FC236}">
                <a16:creationId xmlns:a16="http://schemas.microsoft.com/office/drawing/2014/main" id="{66F983B3-9B26-4329-8D7A-706E248A4D82}"/>
              </a:ext>
            </a:extLst>
          </p:cNvPr>
          <p:cNvCxnSpPr>
            <a:cxnSpLocks/>
          </p:cNvCxnSpPr>
          <p:nvPr/>
        </p:nvCxnSpPr>
        <p:spPr>
          <a:xfrm flipH="1">
            <a:off x="6426477" y="2814597"/>
            <a:ext cx="0" cy="27588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コネクタ 472">
            <a:extLst>
              <a:ext uri="{FF2B5EF4-FFF2-40B4-BE49-F238E27FC236}">
                <a16:creationId xmlns:a16="http://schemas.microsoft.com/office/drawing/2014/main" id="{9AB75A0F-3CF0-4113-B183-952AFAC86085}"/>
              </a:ext>
            </a:extLst>
          </p:cNvPr>
          <p:cNvCxnSpPr>
            <a:cxnSpLocks/>
          </p:cNvCxnSpPr>
          <p:nvPr/>
        </p:nvCxnSpPr>
        <p:spPr>
          <a:xfrm flipH="1">
            <a:off x="6418869" y="2824847"/>
            <a:ext cx="86859" cy="8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線コネクタ 478">
            <a:extLst>
              <a:ext uri="{FF2B5EF4-FFF2-40B4-BE49-F238E27FC236}">
                <a16:creationId xmlns:a16="http://schemas.microsoft.com/office/drawing/2014/main" id="{8F253F82-3804-4B7B-99A7-24F423B3842A}"/>
              </a:ext>
            </a:extLst>
          </p:cNvPr>
          <p:cNvCxnSpPr>
            <a:cxnSpLocks/>
          </p:cNvCxnSpPr>
          <p:nvPr/>
        </p:nvCxnSpPr>
        <p:spPr>
          <a:xfrm flipH="1">
            <a:off x="6444988" y="3225986"/>
            <a:ext cx="3982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08F50AD7-F223-406D-8B6F-DC47B17B46F9}"/>
              </a:ext>
            </a:extLst>
          </p:cNvPr>
          <p:cNvCxnSpPr>
            <a:cxnSpLocks/>
          </p:cNvCxnSpPr>
          <p:nvPr/>
        </p:nvCxnSpPr>
        <p:spPr>
          <a:xfrm>
            <a:off x="5725025" y="3458520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コネクタ 485">
            <a:extLst>
              <a:ext uri="{FF2B5EF4-FFF2-40B4-BE49-F238E27FC236}">
                <a16:creationId xmlns:a16="http://schemas.microsoft.com/office/drawing/2014/main" id="{D730E98D-AADF-4E8F-BC01-0058386C4E90}"/>
              </a:ext>
            </a:extLst>
          </p:cNvPr>
          <p:cNvCxnSpPr>
            <a:cxnSpLocks/>
          </p:cNvCxnSpPr>
          <p:nvPr/>
        </p:nvCxnSpPr>
        <p:spPr>
          <a:xfrm>
            <a:off x="5732970" y="3621094"/>
            <a:ext cx="3817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コネクタ 488">
            <a:extLst>
              <a:ext uri="{FF2B5EF4-FFF2-40B4-BE49-F238E27FC236}">
                <a16:creationId xmlns:a16="http://schemas.microsoft.com/office/drawing/2014/main" id="{76FCDB29-5995-4AEF-9C39-5492176D6157}"/>
              </a:ext>
            </a:extLst>
          </p:cNvPr>
          <p:cNvCxnSpPr>
            <a:cxnSpLocks/>
          </p:cNvCxnSpPr>
          <p:nvPr/>
        </p:nvCxnSpPr>
        <p:spPr>
          <a:xfrm flipV="1">
            <a:off x="5732204" y="3786172"/>
            <a:ext cx="39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6D3756BD-2BAC-4015-BC66-08B0CED56006}"/>
              </a:ext>
            </a:extLst>
          </p:cNvPr>
          <p:cNvCxnSpPr>
            <a:cxnSpLocks/>
          </p:cNvCxnSpPr>
          <p:nvPr/>
        </p:nvCxnSpPr>
        <p:spPr>
          <a:xfrm flipH="1">
            <a:off x="5796290" y="3458520"/>
            <a:ext cx="1" cy="27327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C0589BD2-F940-4035-898A-A501813D47C7}"/>
              </a:ext>
            </a:extLst>
          </p:cNvPr>
          <p:cNvCxnSpPr>
            <a:cxnSpLocks/>
          </p:cNvCxnSpPr>
          <p:nvPr/>
        </p:nvCxnSpPr>
        <p:spPr>
          <a:xfrm flipH="1">
            <a:off x="5848040" y="3617180"/>
            <a:ext cx="0" cy="25740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コネクタ 498">
            <a:extLst>
              <a:ext uri="{FF2B5EF4-FFF2-40B4-BE49-F238E27FC236}">
                <a16:creationId xmlns:a16="http://schemas.microsoft.com/office/drawing/2014/main" id="{910B68E3-10B5-435A-8BCE-EF85134FD1FF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6297965" y="3703187"/>
            <a:ext cx="1931618" cy="79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直線コネクタ 501">
            <a:extLst>
              <a:ext uri="{FF2B5EF4-FFF2-40B4-BE49-F238E27FC236}">
                <a16:creationId xmlns:a16="http://schemas.microsoft.com/office/drawing/2014/main" id="{81439772-6EA8-44C9-BB83-8278BB5BE4F8}"/>
              </a:ext>
            </a:extLst>
          </p:cNvPr>
          <p:cNvCxnSpPr>
            <a:cxnSpLocks/>
          </p:cNvCxnSpPr>
          <p:nvPr/>
        </p:nvCxnSpPr>
        <p:spPr>
          <a:xfrm>
            <a:off x="6684418" y="2745908"/>
            <a:ext cx="11557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直線コネクタ 506">
            <a:extLst>
              <a:ext uri="{FF2B5EF4-FFF2-40B4-BE49-F238E27FC236}">
                <a16:creationId xmlns:a16="http://schemas.microsoft.com/office/drawing/2014/main" id="{8E839B81-A84D-4236-B2E9-11B92212CAA6}"/>
              </a:ext>
            </a:extLst>
          </p:cNvPr>
          <p:cNvCxnSpPr>
            <a:cxnSpLocks/>
          </p:cNvCxnSpPr>
          <p:nvPr/>
        </p:nvCxnSpPr>
        <p:spPr>
          <a:xfrm flipV="1">
            <a:off x="7027821" y="3013076"/>
            <a:ext cx="3038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978C1786-DAF8-4E9F-9D4A-54278F5ED679}"/>
              </a:ext>
            </a:extLst>
          </p:cNvPr>
          <p:cNvCxnSpPr>
            <a:cxnSpLocks/>
          </p:cNvCxnSpPr>
          <p:nvPr/>
        </p:nvCxnSpPr>
        <p:spPr>
          <a:xfrm>
            <a:off x="7150464" y="3027231"/>
            <a:ext cx="0" cy="4312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44FD2F6F-1B06-4127-8FC9-22C6EF69B79E}"/>
              </a:ext>
            </a:extLst>
          </p:cNvPr>
          <p:cNvCxnSpPr>
            <a:cxnSpLocks/>
          </p:cNvCxnSpPr>
          <p:nvPr/>
        </p:nvCxnSpPr>
        <p:spPr>
          <a:xfrm flipV="1">
            <a:off x="7509647" y="3126592"/>
            <a:ext cx="3285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0EEA2DC2-33C5-4A71-AB37-68447A33F0A9}"/>
              </a:ext>
            </a:extLst>
          </p:cNvPr>
          <p:cNvCxnSpPr>
            <a:cxnSpLocks/>
          </p:cNvCxnSpPr>
          <p:nvPr/>
        </p:nvCxnSpPr>
        <p:spPr>
          <a:xfrm>
            <a:off x="7150464" y="3452711"/>
            <a:ext cx="10833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DB7F2EAD-C196-42F8-B81A-881C4D460122}"/>
              </a:ext>
            </a:extLst>
          </p:cNvPr>
          <p:cNvCxnSpPr>
            <a:cxnSpLocks/>
          </p:cNvCxnSpPr>
          <p:nvPr/>
        </p:nvCxnSpPr>
        <p:spPr>
          <a:xfrm>
            <a:off x="8114386" y="2891010"/>
            <a:ext cx="115197" cy="3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9FCAEE24-E415-4564-A59A-147C2941010F}"/>
              </a:ext>
            </a:extLst>
          </p:cNvPr>
          <p:cNvCxnSpPr>
            <a:cxnSpLocks/>
          </p:cNvCxnSpPr>
          <p:nvPr/>
        </p:nvCxnSpPr>
        <p:spPr>
          <a:xfrm>
            <a:off x="8444846" y="3452711"/>
            <a:ext cx="6890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5B061446-713D-4028-8D8A-B393E302E8B9}"/>
              </a:ext>
            </a:extLst>
          </p:cNvPr>
          <p:cNvCxnSpPr>
            <a:cxnSpLocks/>
          </p:cNvCxnSpPr>
          <p:nvPr/>
        </p:nvCxnSpPr>
        <p:spPr>
          <a:xfrm>
            <a:off x="7664536" y="3706937"/>
            <a:ext cx="0" cy="24913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コネクタ 527">
            <a:extLst>
              <a:ext uri="{FF2B5EF4-FFF2-40B4-BE49-F238E27FC236}">
                <a16:creationId xmlns:a16="http://schemas.microsoft.com/office/drawing/2014/main" id="{4579B669-B5F0-4959-8C1A-37A6E953696E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5612002" y="5308400"/>
            <a:ext cx="0" cy="899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線コネクタ 532">
            <a:extLst>
              <a:ext uri="{FF2B5EF4-FFF2-40B4-BE49-F238E27FC236}">
                <a16:creationId xmlns:a16="http://schemas.microsoft.com/office/drawing/2014/main" id="{08F5C654-A764-4109-B233-33B8259129BF}"/>
              </a:ext>
            </a:extLst>
          </p:cNvPr>
          <p:cNvCxnSpPr>
            <a:cxnSpLocks/>
          </p:cNvCxnSpPr>
          <p:nvPr/>
        </p:nvCxnSpPr>
        <p:spPr>
          <a:xfrm>
            <a:off x="7919365" y="5975883"/>
            <a:ext cx="0" cy="2224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B1F25C91-280A-43AC-9851-B9A5CDE6AF1B}"/>
              </a:ext>
            </a:extLst>
          </p:cNvPr>
          <p:cNvCxnSpPr>
            <a:cxnSpLocks/>
          </p:cNvCxnSpPr>
          <p:nvPr/>
        </p:nvCxnSpPr>
        <p:spPr>
          <a:xfrm>
            <a:off x="8107977" y="5975883"/>
            <a:ext cx="0" cy="2224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CE0E20C9-001A-45E1-9516-AE24240E5777}"/>
              </a:ext>
            </a:extLst>
          </p:cNvPr>
          <p:cNvCxnSpPr>
            <a:cxnSpLocks/>
          </p:cNvCxnSpPr>
          <p:nvPr/>
        </p:nvCxnSpPr>
        <p:spPr>
          <a:xfrm flipH="1">
            <a:off x="8842793" y="3706937"/>
            <a:ext cx="0" cy="25004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CDD9C977-6A97-49C3-97C8-186407C6D7BE}"/>
              </a:ext>
            </a:extLst>
          </p:cNvPr>
          <p:cNvCxnSpPr>
            <a:cxnSpLocks/>
          </p:cNvCxnSpPr>
          <p:nvPr/>
        </p:nvCxnSpPr>
        <p:spPr>
          <a:xfrm>
            <a:off x="8448945" y="3706937"/>
            <a:ext cx="13545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009AB7FF-5678-4850-A2F1-3FB2ED833F2F}"/>
              </a:ext>
            </a:extLst>
          </p:cNvPr>
          <p:cNvCxnSpPr>
            <a:cxnSpLocks/>
          </p:cNvCxnSpPr>
          <p:nvPr/>
        </p:nvCxnSpPr>
        <p:spPr>
          <a:xfrm>
            <a:off x="9176904" y="5968827"/>
            <a:ext cx="0" cy="2224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8074EACE-A034-455A-81BC-C1173DAC90E8}"/>
              </a:ext>
            </a:extLst>
          </p:cNvPr>
          <p:cNvCxnSpPr>
            <a:cxnSpLocks/>
          </p:cNvCxnSpPr>
          <p:nvPr/>
        </p:nvCxnSpPr>
        <p:spPr>
          <a:xfrm>
            <a:off x="10644572" y="5975883"/>
            <a:ext cx="0" cy="2224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1CA00F16-F615-4526-92A7-8E5A7CCCE48D}"/>
              </a:ext>
            </a:extLst>
          </p:cNvPr>
          <p:cNvCxnSpPr>
            <a:cxnSpLocks/>
          </p:cNvCxnSpPr>
          <p:nvPr/>
        </p:nvCxnSpPr>
        <p:spPr>
          <a:xfrm>
            <a:off x="9678431" y="2994023"/>
            <a:ext cx="1206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08A0749E-BC8F-4C42-861F-AFAEB5E4FE67}"/>
              </a:ext>
            </a:extLst>
          </p:cNvPr>
          <p:cNvCxnSpPr>
            <a:cxnSpLocks/>
          </p:cNvCxnSpPr>
          <p:nvPr/>
        </p:nvCxnSpPr>
        <p:spPr>
          <a:xfrm>
            <a:off x="10016356" y="2994023"/>
            <a:ext cx="5390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コネクタ 547">
            <a:extLst>
              <a:ext uri="{FF2B5EF4-FFF2-40B4-BE49-F238E27FC236}">
                <a16:creationId xmlns:a16="http://schemas.microsoft.com/office/drawing/2014/main" id="{26C53082-6DB9-443F-9FDB-84522368FDD3}"/>
              </a:ext>
            </a:extLst>
          </p:cNvPr>
          <p:cNvCxnSpPr>
            <a:cxnSpLocks/>
          </p:cNvCxnSpPr>
          <p:nvPr/>
        </p:nvCxnSpPr>
        <p:spPr>
          <a:xfrm>
            <a:off x="10555402" y="3387740"/>
            <a:ext cx="1164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AF32FB48-9285-4C2E-AF4C-D2381E875386}"/>
              </a:ext>
            </a:extLst>
          </p:cNvPr>
          <p:cNvCxnSpPr>
            <a:cxnSpLocks/>
          </p:cNvCxnSpPr>
          <p:nvPr/>
        </p:nvCxnSpPr>
        <p:spPr>
          <a:xfrm>
            <a:off x="9084235" y="4003968"/>
            <a:ext cx="7193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93E6A703-3A5B-4EC3-9951-85E825EAD2D5}"/>
              </a:ext>
            </a:extLst>
          </p:cNvPr>
          <p:cNvCxnSpPr>
            <a:cxnSpLocks/>
          </p:cNvCxnSpPr>
          <p:nvPr/>
        </p:nvCxnSpPr>
        <p:spPr>
          <a:xfrm>
            <a:off x="10555402" y="2985179"/>
            <a:ext cx="0" cy="170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線コネクタ 555">
            <a:extLst>
              <a:ext uri="{FF2B5EF4-FFF2-40B4-BE49-F238E27FC236}">
                <a16:creationId xmlns:a16="http://schemas.microsoft.com/office/drawing/2014/main" id="{BDFDAC4F-4989-4258-B589-7104530423D1}"/>
              </a:ext>
            </a:extLst>
          </p:cNvPr>
          <p:cNvCxnSpPr>
            <a:cxnSpLocks/>
          </p:cNvCxnSpPr>
          <p:nvPr/>
        </p:nvCxnSpPr>
        <p:spPr>
          <a:xfrm flipV="1">
            <a:off x="10028563" y="4013916"/>
            <a:ext cx="5268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直線コネクタ 556">
            <a:extLst>
              <a:ext uri="{FF2B5EF4-FFF2-40B4-BE49-F238E27FC236}">
                <a16:creationId xmlns:a16="http://schemas.microsoft.com/office/drawing/2014/main" id="{0AEF73B7-3A14-45E6-9AE3-EAFC9FB81D44}"/>
              </a:ext>
            </a:extLst>
          </p:cNvPr>
          <p:cNvCxnSpPr>
            <a:cxnSpLocks/>
          </p:cNvCxnSpPr>
          <p:nvPr/>
        </p:nvCxnSpPr>
        <p:spPr>
          <a:xfrm>
            <a:off x="10555402" y="3155909"/>
            <a:ext cx="1164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線コネクタ 560">
            <a:extLst>
              <a:ext uri="{FF2B5EF4-FFF2-40B4-BE49-F238E27FC236}">
                <a16:creationId xmlns:a16="http://schemas.microsoft.com/office/drawing/2014/main" id="{DAC2BEA7-CA73-4896-9B1C-9E42F25470D4}"/>
              </a:ext>
            </a:extLst>
          </p:cNvPr>
          <p:cNvCxnSpPr>
            <a:cxnSpLocks/>
          </p:cNvCxnSpPr>
          <p:nvPr/>
        </p:nvCxnSpPr>
        <p:spPr>
          <a:xfrm>
            <a:off x="10559773" y="3383946"/>
            <a:ext cx="0" cy="6384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" name="正方形/長方形 566">
            <a:extLst>
              <a:ext uri="{FF2B5EF4-FFF2-40B4-BE49-F238E27FC236}">
                <a16:creationId xmlns:a16="http://schemas.microsoft.com/office/drawing/2014/main" id="{EAC68863-B8EF-415F-8659-AE4A0FCD6F6E}"/>
              </a:ext>
            </a:extLst>
          </p:cNvPr>
          <p:cNvSpPr/>
          <p:nvPr/>
        </p:nvSpPr>
        <p:spPr>
          <a:xfrm>
            <a:off x="954872" y="2543422"/>
            <a:ext cx="432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PC’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8" name="正方形/長方形 567">
            <a:extLst>
              <a:ext uri="{FF2B5EF4-FFF2-40B4-BE49-F238E27FC236}">
                <a16:creationId xmlns:a16="http://schemas.microsoft.com/office/drawing/2014/main" id="{4CFBC1F1-5F0F-4042-88EB-39B2566603B7}"/>
              </a:ext>
            </a:extLst>
          </p:cNvPr>
          <p:cNvSpPr/>
          <p:nvPr/>
        </p:nvSpPr>
        <p:spPr>
          <a:xfrm>
            <a:off x="1457770" y="2539532"/>
            <a:ext cx="432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PCF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9" name="正方形/長方形 568">
            <a:extLst>
              <a:ext uri="{FF2B5EF4-FFF2-40B4-BE49-F238E27FC236}">
                <a16:creationId xmlns:a16="http://schemas.microsoft.com/office/drawing/2014/main" id="{5B6445C6-2D6C-4D5F-BBB1-79189B38ABB4}"/>
              </a:ext>
            </a:extLst>
          </p:cNvPr>
          <p:cNvSpPr/>
          <p:nvPr/>
        </p:nvSpPr>
        <p:spPr>
          <a:xfrm>
            <a:off x="1505685" y="4590366"/>
            <a:ext cx="720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PCPlus4F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0" name="正方形/長方形 569">
            <a:extLst>
              <a:ext uri="{FF2B5EF4-FFF2-40B4-BE49-F238E27FC236}">
                <a16:creationId xmlns:a16="http://schemas.microsoft.com/office/drawing/2014/main" id="{45EA4CE0-FC87-4ABD-BE17-9850EFDCFF78}"/>
              </a:ext>
            </a:extLst>
          </p:cNvPr>
          <p:cNvSpPr/>
          <p:nvPr/>
        </p:nvSpPr>
        <p:spPr>
          <a:xfrm>
            <a:off x="3104978" y="4590366"/>
            <a:ext cx="720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PCPlus4D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1" name="正方形/長方形 570">
            <a:extLst>
              <a:ext uri="{FF2B5EF4-FFF2-40B4-BE49-F238E27FC236}">
                <a16:creationId xmlns:a16="http://schemas.microsoft.com/office/drawing/2014/main" id="{E2D90393-3D7B-4186-93C2-BAFBF18D9B84}"/>
              </a:ext>
            </a:extLst>
          </p:cNvPr>
          <p:cNvSpPr/>
          <p:nvPr/>
        </p:nvSpPr>
        <p:spPr>
          <a:xfrm>
            <a:off x="3147948" y="5286505"/>
            <a:ext cx="86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PCBranchD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2" name="正方形/長方形 571">
            <a:extLst>
              <a:ext uri="{FF2B5EF4-FFF2-40B4-BE49-F238E27FC236}">
                <a16:creationId xmlns:a16="http://schemas.microsoft.com/office/drawing/2014/main" id="{B21A2877-D1E0-4492-8561-E4B75F6B4721}"/>
              </a:ext>
            </a:extLst>
          </p:cNvPr>
          <p:cNvSpPr/>
          <p:nvPr/>
        </p:nvSpPr>
        <p:spPr>
          <a:xfrm>
            <a:off x="2874840" y="2085853"/>
            <a:ext cx="50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4" name="正方形/長方形 573">
            <a:extLst>
              <a:ext uri="{FF2B5EF4-FFF2-40B4-BE49-F238E27FC236}">
                <a16:creationId xmlns:a16="http://schemas.microsoft.com/office/drawing/2014/main" id="{CAACC1B9-C24F-4D19-B5A1-012935413269}"/>
              </a:ext>
            </a:extLst>
          </p:cNvPr>
          <p:cNvSpPr/>
          <p:nvPr/>
        </p:nvSpPr>
        <p:spPr>
          <a:xfrm>
            <a:off x="3070886" y="1545011"/>
            <a:ext cx="360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5" name="正方形/長方形 574">
            <a:extLst>
              <a:ext uri="{FF2B5EF4-FFF2-40B4-BE49-F238E27FC236}">
                <a16:creationId xmlns:a16="http://schemas.microsoft.com/office/drawing/2014/main" id="{9DDB89B8-72FC-46B1-9BBA-8A7C749B860E}"/>
              </a:ext>
            </a:extLst>
          </p:cNvPr>
          <p:cNvSpPr/>
          <p:nvPr/>
        </p:nvSpPr>
        <p:spPr>
          <a:xfrm>
            <a:off x="3036088" y="1771264"/>
            <a:ext cx="540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6" name="正方形/長方形 575">
            <a:extLst>
              <a:ext uri="{FF2B5EF4-FFF2-40B4-BE49-F238E27FC236}">
                <a16:creationId xmlns:a16="http://schemas.microsoft.com/office/drawing/2014/main" id="{FFB6926C-4BE9-4AF3-BC38-8B73BC632AB7}"/>
              </a:ext>
            </a:extLst>
          </p:cNvPr>
          <p:cNvSpPr/>
          <p:nvPr/>
        </p:nvSpPr>
        <p:spPr>
          <a:xfrm>
            <a:off x="3056181" y="762071"/>
            <a:ext cx="59245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制御</a:t>
            </a:r>
            <a:endParaRPr kumimoji="1" lang="en-US" altLang="ja-JP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ユニット</a:t>
            </a:r>
          </a:p>
        </p:txBody>
      </p:sp>
      <p:sp>
        <p:nvSpPr>
          <p:cNvPr id="583" name="正方形/長方形 582">
            <a:extLst>
              <a:ext uri="{FF2B5EF4-FFF2-40B4-BE49-F238E27FC236}">
                <a16:creationId xmlns:a16="http://schemas.microsoft.com/office/drawing/2014/main" id="{30A93977-529A-4359-9277-8882B2015233}"/>
              </a:ext>
            </a:extLst>
          </p:cNvPr>
          <p:cNvSpPr/>
          <p:nvPr/>
        </p:nvSpPr>
        <p:spPr>
          <a:xfrm>
            <a:off x="2754893" y="1473963"/>
            <a:ext cx="432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31:26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4" name="正方形/長方形 583">
            <a:extLst>
              <a:ext uri="{FF2B5EF4-FFF2-40B4-BE49-F238E27FC236}">
                <a16:creationId xmlns:a16="http://schemas.microsoft.com/office/drawing/2014/main" id="{EA3A9FF7-955B-448D-9AF1-1EF72CADA25D}"/>
              </a:ext>
            </a:extLst>
          </p:cNvPr>
          <p:cNvSpPr/>
          <p:nvPr/>
        </p:nvSpPr>
        <p:spPr>
          <a:xfrm>
            <a:off x="2808122" y="1707177"/>
            <a:ext cx="432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5:0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5" name="正方形/長方形 584">
            <a:extLst>
              <a:ext uri="{FF2B5EF4-FFF2-40B4-BE49-F238E27FC236}">
                <a16:creationId xmlns:a16="http://schemas.microsoft.com/office/drawing/2014/main" id="{E1D88CA5-6A51-4BAE-B9DC-8CF4B9AADC5D}"/>
              </a:ext>
            </a:extLst>
          </p:cNvPr>
          <p:cNvSpPr/>
          <p:nvPr/>
        </p:nvSpPr>
        <p:spPr>
          <a:xfrm>
            <a:off x="2856875" y="2486554"/>
            <a:ext cx="432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25:21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6" name="正方形/長方形 585">
            <a:extLst>
              <a:ext uri="{FF2B5EF4-FFF2-40B4-BE49-F238E27FC236}">
                <a16:creationId xmlns:a16="http://schemas.microsoft.com/office/drawing/2014/main" id="{E8B7FCD6-EB0E-404D-B96C-D65EF1C6AAB3}"/>
              </a:ext>
            </a:extLst>
          </p:cNvPr>
          <p:cNvSpPr/>
          <p:nvPr/>
        </p:nvSpPr>
        <p:spPr>
          <a:xfrm>
            <a:off x="2857590" y="2766298"/>
            <a:ext cx="432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20:16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7" name="正方形/長方形 586">
            <a:extLst>
              <a:ext uri="{FF2B5EF4-FFF2-40B4-BE49-F238E27FC236}">
                <a16:creationId xmlns:a16="http://schemas.microsoft.com/office/drawing/2014/main" id="{4EDE6553-6A61-4D51-8687-4B941ACDA977}"/>
              </a:ext>
            </a:extLst>
          </p:cNvPr>
          <p:cNvSpPr/>
          <p:nvPr/>
        </p:nvSpPr>
        <p:spPr>
          <a:xfrm>
            <a:off x="3086376" y="3344710"/>
            <a:ext cx="432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25:21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8" name="正方形/長方形 587">
            <a:extLst>
              <a:ext uri="{FF2B5EF4-FFF2-40B4-BE49-F238E27FC236}">
                <a16:creationId xmlns:a16="http://schemas.microsoft.com/office/drawing/2014/main" id="{0B8E32D6-78C3-4619-B1FF-856FE12BE681}"/>
              </a:ext>
            </a:extLst>
          </p:cNvPr>
          <p:cNvSpPr/>
          <p:nvPr/>
        </p:nvSpPr>
        <p:spPr>
          <a:xfrm>
            <a:off x="3092201" y="3506175"/>
            <a:ext cx="432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20:16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9" name="正方形/長方形 588">
            <a:extLst>
              <a:ext uri="{FF2B5EF4-FFF2-40B4-BE49-F238E27FC236}">
                <a16:creationId xmlns:a16="http://schemas.microsoft.com/office/drawing/2014/main" id="{FCF8C7D8-B3D0-4BEF-A580-A257D76677EC}"/>
              </a:ext>
            </a:extLst>
          </p:cNvPr>
          <p:cNvSpPr/>
          <p:nvPr/>
        </p:nvSpPr>
        <p:spPr>
          <a:xfrm>
            <a:off x="3089594" y="3668542"/>
            <a:ext cx="432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15:11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0" name="正方形/長方形 589">
            <a:extLst>
              <a:ext uri="{FF2B5EF4-FFF2-40B4-BE49-F238E27FC236}">
                <a16:creationId xmlns:a16="http://schemas.microsoft.com/office/drawing/2014/main" id="{6271834B-49C0-4F0A-9B03-E615C8DDE036}"/>
              </a:ext>
            </a:extLst>
          </p:cNvPr>
          <p:cNvSpPr/>
          <p:nvPr/>
        </p:nvSpPr>
        <p:spPr>
          <a:xfrm>
            <a:off x="2955527" y="4087111"/>
            <a:ext cx="432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15:0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4" name="正方形/長方形 593">
            <a:extLst>
              <a:ext uri="{FF2B5EF4-FFF2-40B4-BE49-F238E27FC236}">
                <a16:creationId xmlns:a16="http://schemas.microsoft.com/office/drawing/2014/main" id="{D3F33DB7-6B74-485A-8CCD-CA80D7E08D22}"/>
              </a:ext>
            </a:extLst>
          </p:cNvPr>
          <p:cNvSpPr/>
          <p:nvPr/>
        </p:nvSpPr>
        <p:spPr>
          <a:xfrm>
            <a:off x="3685166" y="3859968"/>
            <a:ext cx="720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SignImmD</a:t>
            </a:r>
            <a:endParaRPr kumimoji="1" lang="ja-JP" alt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5" name="正方形/長方形 594">
            <a:extLst>
              <a:ext uri="{FF2B5EF4-FFF2-40B4-BE49-F238E27FC236}">
                <a16:creationId xmlns:a16="http://schemas.microsoft.com/office/drawing/2014/main" id="{03A57654-3D36-4FDF-937F-7136027F7667}"/>
              </a:ext>
            </a:extLst>
          </p:cNvPr>
          <p:cNvSpPr/>
          <p:nvPr/>
        </p:nvSpPr>
        <p:spPr>
          <a:xfrm>
            <a:off x="3437853" y="2435537"/>
            <a:ext cx="504000" cy="13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WE3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6" name="正方形/長方形 595">
            <a:extLst>
              <a:ext uri="{FF2B5EF4-FFF2-40B4-BE49-F238E27FC236}">
                <a16:creationId xmlns:a16="http://schemas.microsoft.com/office/drawing/2014/main" id="{812441E6-4782-4CA5-BC27-7660FA5678EA}"/>
              </a:ext>
            </a:extLst>
          </p:cNvPr>
          <p:cNvSpPr/>
          <p:nvPr/>
        </p:nvSpPr>
        <p:spPr>
          <a:xfrm>
            <a:off x="3103249" y="2542242"/>
            <a:ext cx="504000" cy="13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7" name="正方形/長方形 596">
            <a:extLst>
              <a:ext uri="{FF2B5EF4-FFF2-40B4-BE49-F238E27FC236}">
                <a16:creationId xmlns:a16="http://schemas.microsoft.com/office/drawing/2014/main" id="{99C73EA5-5B13-4E10-A1EF-E4367BDF0EEA}"/>
              </a:ext>
            </a:extLst>
          </p:cNvPr>
          <p:cNvSpPr/>
          <p:nvPr/>
        </p:nvSpPr>
        <p:spPr>
          <a:xfrm>
            <a:off x="3101114" y="2785205"/>
            <a:ext cx="504000" cy="13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A2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8" name="正方形/長方形 597">
            <a:extLst>
              <a:ext uri="{FF2B5EF4-FFF2-40B4-BE49-F238E27FC236}">
                <a16:creationId xmlns:a16="http://schemas.microsoft.com/office/drawing/2014/main" id="{5B091731-569C-41D8-A58F-8E5E9A130628}"/>
              </a:ext>
            </a:extLst>
          </p:cNvPr>
          <p:cNvSpPr/>
          <p:nvPr/>
        </p:nvSpPr>
        <p:spPr>
          <a:xfrm>
            <a:off x="3103149" y="3001304"/>
            <a:ext cx="494354" cy="108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A3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9" name="正方形/長方形 598">
            <a:extLst>
              <a:ext uri="{FF2B5EF4-FFF2-40B4-BE49-F238E27FC236}">
                <a16:creationId xmlns:a16="http://schemas.microsoft.com/office/drawing/2014/main" id="{F2E02CA3-E711-4072-94FC-FC98860FE775}"/>
              </a:ext>
            </a:extLst>
          </p:cNvPr>
          <p:cNvSpPr/>
          <p:nvPr/>
        </p:nvSpPr>
        <p:spPr>
          <a:xfrm>
            <a:off x="3155885" y="3140195"/>
            <a:ext cx="494354" cy="108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WD3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0" name="正方形/長方形 599">
            <a:extLst>
              <a:ext uri="{FF2B5EF4-FFF2-40B4-BE49-F238E27FC236}">
                <a16:creationId xmlns:a16="http://schemas.microsoft.com/office/drawing/2014/main" id="{4046B096-0E28-4DB4-9839-61563B746241}"/>
              </a:ext>
            </a:extLst>
          </p:cNvPr>
          <p:cNvSpPr/>
          <p:nvPr/>
        </p:nvSpPr>
        <p:spPr>
          <a:xfrm>
            <a:off x="3737836" y="2538530"/>
            <a:ext cx="504000" cy="13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RD1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1" name="正方形/長方形 600">
            <a:extLst>
              <a:ext uri="{FF2B5EF4-FFF2-40B4-BE49-F238E27FC236}">
                <a16:creationId xmlns:a16="http://schemas.microsoft.com/office/drawing/2014/main" id="{6554D98F-9C0A-4810-9D92-FB27F7C019DA}"/>
              </a:ext>
            </a:extLst>
          </p:cNvPr>
          <p:cNvSpPr/>
          <p:nvPr/>
        </p:nvSpPr>
        <p:spPr>
          <a:xfrm>
            <a:off x="3735519" y="2900810"/>
            <a:ext cx="504000" cy="13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RD2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4" name="正方形/長方形 603">
            <a:extLst>
              <a:ext uri="{FF2B5EF4-FFF2-40B4-BE49-F238E27FC236}">
                <a16:creationId xmlns:a16="http://schemas.microsoft.com/office/drawing/2014/main" id="{E5AA408C-76B2-4FBA-A083-C1EABA4D35B7}"/>
              </a:ext>
            </a:extLst>
          </p:cNvPr>
          <p:cNvSpPr/>
          <p:nvPr/>
        </p:nvSpPr>
        <p:spPr>
          <a:xfrm>
            <a:off x="4249162" y="2102685"/>
            <a:ext cx="720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EqualD</a:t>
            </a:r>
            <a:endParaRPr kumimoji="1" lang="ja-JP" alt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5" name="正方形/長方形 604">
            <a:extLst>
              <a:ext uri="{FF2B5EF4-FFF2-40B4-BE49-F238E27FC236}">
                <a16:creationId xmlns:a16="http://schemas.microsoft.com/office/drawing/2014/main" id="{3482AFA1-7D5F-4C8F-8DC8-78C2356AA2ED}"/>
              </a:ext>
            </a:extLst>
          </p:cNvPr>
          <p:cNvSpPr/>
          <p:nvPr/>
        </p:nvSpPr>
        <p:spPr>
          <a:xfrm>
            <a:off x="4945244" y="2000233"/>
            <a:ext cx="720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PCSrcD</a:t>
            </a:r>
            <a:endParaRPr kumimoji="1" lang="ja-JP" alt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6" name="正方形/長方形 605">
            <a:extLst>
              <a:ext uri="{FF2B5EF4-FFF2-40B4-BE49-F238E27FC236}">
                <a16:creationId xmlns:a16="http://schemas.microsoft.com/office/drawing/2014/main" id="{121735C6-1B17-4982-8944-ED129276373B}"/>
              </a:ext>
            </a:extLst>
          </p:cNvPr>
          <p:cNvSpPr/>
          <p:nvPr/>
        </p:nvSpPr>
        <p:spPr>
          <a:xfrm>
            <a:off x="6920828" y="4032390"/>
            <a:ext cx="720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SignImmE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7" name="正方形/長方形 606">
            <a:extLst>
              <a:ext uri="{FF2B5EF4-FFF2-40B4-BE49-F238E27FC236}">
                <a16:creationId xmlns:a16="http://schemas.microsoft.com/office/drawing/2014/main" id="{01413929-9354-44C0-A4FD-9FDBF456BBA3}"/>
              </a:ext>
            </a:extLst>
          </p:cNvPr>
          <p:cNvSpPr/>
          <p:nvPr/>
        </p:nvSpPr>
        <p:spPr>
          <a:xfrm>
            <a:off x="3584221" y="638769"/>
            <a:ext cx="1008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RegWriteD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8" name="正方形/長方形 607">
            <a:extLst>
              <a:ext uri="{FF2B5EF4-FFF2-40B4-BE49-F238E27FC236}">
                <a16:creationId xmlns:a16="http://schemas.microsoft.com/office/drawing/2014/main" id="{AFB25AC2-5061-4430-A9F8-9FF7E9F65148}"/>
              </a:ext>
            </a:extLst>
          </p:cNvPr>
          <p:cNvSpPr/>
          <p:nvPr/>
        </p:nvSpPr>
        <p:spPr>
          <a:xfrm>
            <a:off x="3584221" y="799612"/>
            <a:ext cx="1008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MemtoRegD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9" name="正方形/長方形 608">
            <a:extLst>
              <a:ext uri="{FF2B5EF4-FFF2-40B4-BE49-F238E27FC236}">
                <a16:creationId xmlns:a16="http://schemas.microsoft.com/office/drawing/2014/main" id="{44B64B98-1F2F-4B13-B53A-3E7015160CBC}"/>
              </a:ext>
            </a:extLst>
          </p:cNvPr>
          <p:cNvSpPr/>
          <p:nvPr/>
        </p:nvSpPr>
        <p:spPr>
          <a:xfrm>
            <a:off x="3580748" y="955015"/>
            <a:ext cx="1008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MemWriteD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0" name="正方形/長方形 609">
            <a:extLst>
              <a:ext uri="{FF2B5EF4-FFF2-40B4-BE49-F238E27FC236}">
                <a16:creationId xmlns:a16="http://schemas.microsoft.com/office/drawing/2014/main" id="{2EC92D37-3908-4220-9DF5-A37A12AEFAD7}"/>
              </a:ext>
            </a:extLst>
          </p:cNvPr>
          <p:cNvSpPr/>
          <p:nvPr/>
        </p:nvSpPr>
        <p:spPr>
          <a:xfrm>
            <a:off x="3581060" y="1121704"/>
            <a:ext cx="1008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ALUControlD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1" name="正方形/長方形 610">
            <a:extLst>
              <a:ext uri="{FF2B5EF4-FFF2-40B4-BE49-F238E27FC236}">
                <a16:creationId xmlns:a16="http://schemas.microsoft.com/office/drawing/2014/main" id="{B7FE1B26-362F-477B-9F83-C1296237EBE5}"/>
              </a:ext>
            </a:extLst>
          </p:cNvPr>
          <p:cNvSpPr/>
          <p:nvPr/>
        </p:nvSpPr>
        <p:spPr>
          <a:xfrm>
            <a:off x="3581907" y="1315087"/>
            <a:ext cx="1008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ALUSrcD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2" name="正方形/長方形 611">
            <a:extLst>
              <a:ext uri="{FF2B5EF4-FFF2-40B4-BE49-F238E27FC236}">
                <a16:creationId xmlns:a16="http://schemas.microsoft.com/office/drawing/2014/main" id="{89702087-098D-4BFD-BFF8-40A67F4D6E5A}"/>
              </a:ext>
            </a:extLst>
          </p:cNvPr>
          <p:cNvSpPr/>
          <p:nvPr/>
        </p:nvSpPr>
        <p:spPr>
          <a:xfrm>
            <a:off x="3582211" y="1481583"/>
            <a:ext cx="1008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RegDstD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" name="正方形/長方形 613">
            <a:extLst>
              <a:ext uri="{FF2B5EF4-FFF2-40B4-BE49-F238E27FC236}">
                <a16:creationId xmlns:a16="http://schemas.microsoft.com/office/drawing/2014/main" id="{6735528A-A1E7-4696-BD13-4C5D0AF2520C}"/>
              </a:ext>
            </a:extLst>
          </p:cNvPr>
          <p:cNvSpPr/>
          <p:nvPr/>
        </p:nvSpPr>
        <p:spPr>
          <a:xfrm>
            <a:off x="3575789" y="1802804"/>
            <a:ext cx="1008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5" name="正方形/長方形 614">
            <a:extLst>
              <a:ext uri="{FF2B5EF4-FFF2-40B4-BE49-F238E27FC236}">
                <a16:creationId xmlns:a16="http://schemas.microsoft.com/office/drawing/2014/main" id="{9E2B697D-61EA-4C75-B03F-F5C167F6B0BA}"/>
              </a:ext>
            </a:extLst>
          </p:cNvPr>
          <p:cNvSpPr/>
          <p:nvPr/>
        </p:nvSpPr>
        <p:spPr>
          <a:xfrm>
            <a:off x="4762304" y="3309433"/>
            <a:ext cx="540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6" name="正方形/長方形 615">
            <a:extLst>
              <a:ext uri="{FF2B5EF4-FFF2-40B4-BE49-F238E27FC236}">
                <a16:creationId xmlns:a16="http://schemas.microsoft.com/office/drawing/2014/main" id="{B2B52EDF-1F05-43A3-9122-414F017F4147}"/>
              </a:ext>
            </a:extLst>
          </p:cNvPr>
          <p:cNvSpPr/>
          <p:nvPr/>
        </p:nvSpPr>
        <p:spPr>
          <a:xfrm>
            <a:off x="4764780" y="3480189"/>
            <a:ext cx="540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7" name="正方形/長方形 616">
            <a:extLst>
              <a:ext uri="{FF2B5EF4-FFF2-40B4-BE49-F238E27FC236}">
                <a16:creationId xmlns:a16="http://schemas.microsoft.com/office/drawing/2014/main" id="{F71869F5-EF04-4C8D-9D72-14AB4763B2B5}"/>
              </a:ext>
            </a:extLst>
          </p:cNvPr>
          <p:cNvSpPr/>
          <p:nvPr/>
        </p:nvSpPr>
        <p:spPr>
          <a:xfrm>
            <a:off x="4775992" y="3642172"/>
            <a:ext cx="540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1" name="正方形/長方形 630">
            <a:extLst>
              <a:ext uri="{FF2B5EF4-FFF2-40B4-BE49-F238E27FC236}">
                <a16:creationId xmlns:a16="http://schemas.microsoft.com/office/drawing/2014/main" id="{B67A6405-C913-4C3B-8B6A-686D6C46D4C0}"/>
              </a:ext>
            </a:extLst>
          </p:cNvPr>
          <p:cNvSpPr/>
          <p:nvPr/>
        </p:nvSpPr>
        <p:spPr>
          <a:xfrm>
            <a:off x="5613965" y="3311946"/>
            <a:ext cx="540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2" name="正方形/長方形 631">
            <a:extLst>
              <a:ext uri="{FF2B5EF4-FFF2-40B4-BE49-F238E27FC236}">
                <a16:creationId xmlns:a16="http://schemas.microsoft.com/office/drawing/2014/main" id="{AD2DDBF9-85D4-4B81-9893-B1D908099A17}"/>
              </a:ext>
            </a:extLst>
          </p:cNvPr>
          <p:cNvSpPr/>
          <p:nvPr/>
        </p:nvSpPr>
        <p:spPr>
          <a:xfrm>
            <a:off x="5698704" y="3468950"/>
            <a:ext cx="540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3" name="正方形/長方形 632">
            <a:extLst>
              <a:ext uri="{FF2B5EF4-FFF2-40B4-BE49-F238E27FC236}">
                <a16:creationId xmlns:a16="http://schemas.microsoft.com/office/drawing/2014/main" id="{A147C622-F95B-4C1F-9C91-B80F3DD14DB7}"/>
              </a:ext>
            </a:extLst>
          </p:cNvPr>
          <p:cNvSpPr/>
          <p:nvPr/>
        </p:nvSpPr>
        <p:spPr>
          <a:xfrm>
            <a:off x="5716059" y="3639474"/>
            <a:ext cx="540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7" name="正方形/長方形 636">
            <a:extLst>
              <a:ext uri="{FF2B5EF4-FFF2-40B4-BE49-F238E27FC236}">
                <a16:creationId xmlns:a16="http://schemas.microsoft.com/office/drawing/2014/main" id="{C08E2745-1E09-4550-B9AD-9824CC60C0B4}"/>
              </a:ext>
            </a:extLst>
          </p:cNvPr>
          <p:cNvSpPr/>
          <p:nvPr/>
        </p:nvSpPr>
        <p:spPr>
          <a:xfrm>
            <a:off x="5615475" y="642971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RegWriteE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正方形/長方形 637">
            <a:extLst>
              <a:ext uri="{FF2B5EF4-FFF2-40B4-BE49-F238E27FC236}">
                <a16:creationId xmlns:a16="http://schemas.microsoft.com/office/drawing/2014/main" id="{1683F7D8-D316-4D1B-9472-FB83A54B407B}"/>
              </a:ext>
            </a:extLst>
          </p:cNvPr>
          <p:cNvSpPr/>
          <p:nvPr/>
        </p:nvSpPr>
        <p:spPr>
          <a:xfrm>
            <a:off x="5615475" y="803814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MemtoRegE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9" name="正方形/長方形 638">
            <a:extLst>
              <a:ext uri="{FF2B5EF4-FFF2-40B4-BE49-F238E27FC236}">
                <a16:creationId xmlns:a16="http://schemas.microsoft.com/office/drawing/2014/main" id="{1171F827-6C35-451F-8BE3-1A90C9169DD5}"/>
              </a:ext>
            </a:extLst>
          </p:cNvPr>
          <p:cNvSpPr/>
          <p:nvPr/>
        </p:nvSpPr>
        <p:spPr>
          <a:xfrm>
            <a:off x="5612002" y="959217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MemWriteE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0" name="正方形/長方形 639">
            <a:extLst>
              <a:ext uri="{FF2B5EF4-FFF2-40B4-BE49-F238E27FC236}">
                <a16:creationId xmlns:a16="http://schemas.microsoft.com/office/drawing/2014/main" id="{01586479-7DFB-4481-97DF-3C4C053DE72E}"/>
              </a:ext>
            </a:extLst>
          </p:cNvPr>
          <p:cNvSpPr/>
          <p:nvPr/>
        </p:nvSpPr>
        <p:spPr>
          <a:xfrm>
            <a:off x="5612314" y="1125906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ALUControlE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1" name="正方形/長方形 640">
            <a:extLst>
              <a:ext uri="{FF2B5EF4-FFF2-40B4-BE49-F238E27FC236}">
                <a16:creationId xmlns:a16="http://schemas.microsoft.com/office/drawing/2014/main" id="{18969144-9BCF-4C80-A55C-75F7B87A8B5E}"/>
              </a:ext>
            </a:extLst>
          </p:cNvPr>
          <p:cNvSpPr/>
          <p:nvPr/>
        </p:nvSpPr>
        <p:spPr>
          <a:xfrm>
            <a:off x="5613161" y="1319289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ALUSrcE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正方形/長方形 641">
            <a:extLst>
              <a:ext uri="{FF2B5EF4-FFF2-40B4-BE49-F238E27FC236}">
                <a16:creationId xmlns:a16="http://schemas.microsoft.com/office/drawing/2014/main" id="{047C3719-36C5-4861-BDAF-2F904F7DC3B1}"/>
              </a:ext>
            </a:extLst>
          </p:cNvPr>
          <p:cNvSpPr/>
          <p:nvPr/>
        </p:nvSpPr>
        <p:spPr>
          <a:xfrm>
            <a:off x="5613465" y="1485785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RegDstE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3" name="正方形/長方形 642">
            <a:extLst>
              <a:ext uri="{FF2B5EF4-FFF2-40B4-BE49-F238E27FC236}">
                <a16:creationId xmlns:a16="http://schemas.microsoft.com/office/drawing/2014/main" id="{7F0AFB51-ADEA-43DB-B22A-BAE513E61ADF}"/>
              </a:ext>
            </a:extLst>
          </p:cNvPr>
          <p:cNvSpPr/>
          <p:nvPr/>
        </p:nvSpPr>
        <p:spPr>
          <a:xfrm>
            <a:off x="7398703" y="2602557"/>
            <a:ext cx="540000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SrcAE</a:t>
            </a:r>
            <a:endParaRPr kumimoji="1" lang="ja-JP" alt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4" name="正方形/長方形 643">
            <a:extLst>
              <a:ext uri="{FF2B5EF4-FFF2-40B4-BE49-F238E27FC236}">
                <a16:creationId xmlns:a16="http://schemas.microsoft.com/office/drawing/2014/main" id="{0AB91592-0CD5-4121-85BD-45A9B52AA8D1}"/>
              </a:ext>
            </a:extLst>
          </p:cNvPr>
          <p:cNvSpPr/>
          <p:nvPr/>
        </p:nvSpPr>
        <p:spPr>
          <a:xfrm>
            <a:off x="7403902" y="2945883"/>
            <a:ext cx="540000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SrcBE</a:t>
            </a:r>
            <a:endParaRPr kumimoji="1" lang="ja-JP" alt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4" name="正方形/長方形 653">
            <a:extLst>
              <a:ext uri="{FF2B5EF4-FFF2-40B4-BE49-F238E27FC236}">
                <a16:creationId xmlns:a16="http://schemas.microsoft.com/office/drawing/2014/main" id="{5FD01B45-1DE2-417E-A964-54B34C636212}"/>
              </a:ext>
            </a:extLst>
          </p:cNvPr>
          <p:cNvSpPr/>
          <p:nvPr/>
        </p:nvSpPr>
        <p:spPr>
          <a:xfrm>
            <a:off x="7174814" y="3303112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WriteDataE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5" name="正方形/長方形 654">
            <a:extLst>
              <a:ext uri="{FF2B5EF4-FFF2-40B4-BE49-F238E27FC236}">
                <a16:creationId xmlns:a16="http://schemas.microsoft.com/office/drawing/2014/main" id="{690ECBB9-19A7-4B47-BC35-CB7BE2E5EC7E}"/>
              </a:ext>
            </a:extLst>
          </p:cNvPr>
          <p:cNvSpPr/>
          <p:nvPr/>
        </p:nvSpPr>
        <p:spPr>
          <a:xfrm>
            <a:off x="7167889" y="3558162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WriteRegE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7" name="正方形/長方形 656">
            <a:extLst>
              <a:ext uri="{FF2B5EF4-FFF2-40B4-BE49-F238E27FC236}">
                <a16:creationId xmlns:a16="http://schemas.microsoft.com/office/drawing/2014/main" id="{9DB76AF7-01DF-43BD-A13E-8C9FD631BB34}"/>
              </a:ext>
            </a:extLst>
          </p:cNvPr>
          <p:cNvSpPr/>
          <p:nvPr/>
        </p:nvSpPr>
        <p:spPr>
          <a:xfrm>
            <a:off x="8311783" y="644850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RegWriteM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8" name="正方形/長方形 657">
            <a:extLst>
              <a:ext uri="{FF2B5EF4-FFF2-40B4-BE49-F238E27FC236}">
                <a16:creationId xmlns:a16="http://schemas.microsoft.com/office/drawing/2014/main" id="{B051F06D-F43A-48E2-84A3-04AC8809558E}"/>
              </a:ext>
            </a:extLst>
          </p:cNvPr>
          <p:cNvSpPr/>
          <p:nvPr/>
        </p:nvSpPr>
        <p:spPr>
          <a:xfrm>
            <a:off x="8311783" y="805693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MemtoRegM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9" name="正方形/長方形 658">
            <a:extLst>
              <a:ext uri="{FF2B5EF4-FFF2-40B4-BE49-F238E27FC236}">
                <a16:creationId xmlns:a16="http://schemas.microsoft.com/office/drawing/2014/main" id="{38459C46-3E1D-4645-9A21-CACC00BA2AE4}"/>
              </a:ext>
            </a:extLst>
          </p:cNvPr>
          <p:cNvSpPr/>
          <p:nvPr/>
        </p:nvSpPr>
        <p:spPr>
          <a:xfrm>
            <a:off x="8308310" y="961096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MemWriteM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3" name="正方形/長方形 662">
            <a:extLst>
              <a:ext uri="{FF2B5EF4-FFF2-40B4-BE49-F238E27FC236}">
                <a16:creationId xmlns:a16="http://schemas.microsoft.com/office/drawing/2014/main" id="{9BA4D7F4-6972-4ECF-B56C-01FB42BB190C}"/>
              </a:ext>
            </a:extLst>
          </p:cNvPr>
          <p:cNvSpPr/>
          <p:nvPr/>
        </p:nvSpPr>
        <p:spPr>
          <a:xfrm>
            <a:off x="10506194" y="641402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RegWriteW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5" name="正方形/長方形 664">
            <a:extLst>
              <a:ext uri="{FF2B5EF4-FFF2-40B4-BE49-F238E27FC236}">
                <a16:creationId xmlns:a16="http://schemas.microsoft.com/office/drawing/2014/main" id="{346BAFD8-7485-47BC-B4BB-AA54DABA3968}"/>
              </a:ext>
            </a:extLst>
          </p:cNvPr>
          <p:cNvSpPr/>
          <p:nvPr/>
        </p:nvSpPr>
        <p:spPr>
          <a:xfrm>
            <a:off x="10619306" y="957237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MemWriteW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6" name="正方形/長方形 665">
            <a:extLst>
              <a:ext uri="{FF2B5EF4-FFF2-40B4-BE49-F238E27FC236}">
                <a16:creationId xmlns:a16="http://schemas.microsoft.com/office/drawing/2014/main" id="{75873FE6-F778-41D8-B717-63A988096C2F}"/>
              </a:ext>
            </a:extLst>
          </p:cNvPr>
          <p:cNvSpPr/>
          <p:nvPr/>
        </p:nvSpPr>
        <p:spPr>
          <a:xfrm>
            <a:off x="8265038" y="2743400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ALUOutM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0" name="正方形/長方形 669">
            <a:extLst>
              <a:ext uri="{FF2B5EF4-FFF2-40B4-BE49-F238E27FC236}">
                <a16:creationId xmlns:a16="http://schemas.microsoft.com/office/drawing/2014/main" id="{CA0E3EA5-F46E-4DBD-A957-7E9859EB383B}"/>
              </a:ext>
            </a:extLst>
          </p:cNvPr>
          <p:cNvSpPr/>
          <p:nvPr/>
        </p:nvSpPr>
        <p:spPr>
          <a:xfrm>
            <a:off x="8263754" y="3296339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WriteDataM</a:t>
            </a:r>
            <a:endParaRPr kumimoji="1" lang="ja-JP" alt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5" name="正方形/長方形 694">
            <a:extLst>
              <a:ext uri="{FF2B5EF4-FFF2-40B4-BE49-F238E27FC236}">
                <a16:creationId xmlns:a16="http://schemas.microsoft.com/office/drawing/2014/main" id="{CB9B49B3-19B5-4839-BFF1-1B69B9E8B629}"/>
              </a:ext>
            </a:extLst>
          </p:cNvPr>
          <p:cNvSpPr/>
          <p:nvPr/>
        </p:nvSpPr>
        <p:spPr>
          <a:xfrm>
            <a:off x="8279022" y="3562141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WriteRegM</a:t>
            </a:r>
            <a:endParaRPr kumimoji="1" lang="ja-JP" alt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7" name="正方形/長方形 696">
            <a:extLst>
              <a:ext uri="{FF2B5EF4-FFF2-40B4-BE49-F238E27FC236}">
                <a16:creationId xmlns:a16="http://schemas.microsoft.com/office/drawing/2014/main" id="{C012D04C-B3E7-4AC8-B213-D741F229D3C1}"/>
              </a:ext>
            </a:extLst>
          </p:cNvPr>
          <p:cNvSpPr/>
          <p:nvPr/>
        </p:nvSpPr>
        <p:spPr>
          <a:xfrm>
            <a:off x="8963826" y="2817190"/>
            <a:ext cx="504000" cy="13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8" name="正方形/長方形 697">
            <a:extLst>
              <a:ext uri="{FF2B5EF4-FFF2-40B4-BE49-F238E27FC236}">
                <a16:creationId xmlns:a16="http://schemas.microsoft.com/office/drawing/2014/main" id="{C2A85B2C-C9D6-4229-AFCD-AAEB6498FD54}"/>
              </a:ext>
            </a:extLst>
          </p:cNvPr>
          <p:cNvSpPr/>
          <p:nvPr/>
        </p:nvSpPr>
        <p:spPr>
          <a:xfrm>
            <a:off x="9016404" y="3363618"/>
            <a:ext cx="504000" cy="13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9" name="正方形/長方形 698">
            <a:extLst>
              <a:ext uri="{FF2B5EF4-FFF2-40B4-BE49-F238E27FC236}">
                <a16:creationId xmlns:a16="http://schemas.microsoft.com/office/drawing/2014/main" id="{03D5A411-1256-4CDA-9D25-5A1B5D66A8E6}"/>
              </a:ext>
            </a:extLst>
          </p:cNvPr>
          <p:cNvSpPr/>
          <p:nvPr/>
        </p:nvSpPr>
        <p:spPr>
          <a:xfrm>
            <a:off x="9286675" y="2710763"/>
            <a:ext cx="504000" cy="13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0" name="正方形/長方形 699">
            <a:extLst>
              <a:ext uri="{FF2B5EF4-FFF2-40B4-BE49-F238E27FC236}">
                <a16:creationId xmlns:a16="http://schemas.microsoft.com/office/drawing/2014/main" id="{18477C62-2EFD-4B59-ABD6-B52B9AF42FC0}"/>
              </a:ext>
            </a:extLst>
          </p:cNvPr>
          <p:cNvSpPr/>
          <p:nvPr/>
        </p:nvSpPr>
        <p:spPr>
          <a:xfrm>
            <a:off x="9294086" y="2921838"/>
            <a:ext cx="504000" cy="13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3" name="正方形/長方形 702">
            <a:extLst>
              <a:ext uri="{FF2B5EF4-FFF2-40B4-BE49-F238E27FC236}">
                <a16:creationId xmlns:a16="http://schemas.microsoft.com/office/drawing/2014/main" id="{FD6F8A1A-DDB4-40CB-B9A9-D3A6F98712FC}"/>
              </a:ext>
            </a:extLst>
          </p:cNvPr>
          <p:cNvSpPr/>
          <p:nvPr/>
        </p:nvSpPr>
        <p:spPr>
          <a:xfrm>
            <a:off x="3590395" y="3012288"/>
            <a:ext cx="59245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レジスタ</a:t>
            </a:r>
            <a:endParaRPr kumimoji="1" lang="en-US" altLang="ja-JP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lang="ja-JP" altLang="en-US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ファイル</a:t>
            </a:r>
            <a:endParaRPr kumimoji="1" lang="ja-JP" altLang="en-US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04" name="正方形/長方形 703">
            <a:extLst>
              <a:ext uri="{FF2B5EF4-FFF2-40B4-BE49-F238E27FC236}">
                <a16:creationId xmlns:a16="http://schemas.microsoft.com/office/drawing/2014/main" id="{48FD6FBE-5826-4BCB-8E0B-567B1422CA11}"/>
              </a:ext>
            </a:extLst>
          </p:cNvPr>
          <p:cNvSpPr/>
          <p:nvPr/>
        </p:nvSpPr>
        <p:spPr>
          <a:xfrm>
            <a:off x="9111664" y="3049907"/>
            <a:ext cx="59245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データ</a:t>
            </a:r>
            <a:endParaRPr kumimoji="1" lang="en-US" altLang="ja-JP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lang="ja-JP" altLang="en-US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メモリ</a:t>
            </a:r>
            <a:endParaRPr kumimoji="1" lang="ja-JP" altLang="en-US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05" name="正方形/長方形 704">
            <a:extLst>
              <a:ext uri="{FF2B5EF4-FFF2-40B4-BE49-F238E27FC236}">
                <a16:creationId xmlns:a16="http://schemas.microsoft.com/office/drawing/2014/main" id="{8D513B1E-0EE9-4B7E-8178-790F3C146612}"/>
              </a:ext>
            </a:extLst>
          </p:cNvPr>
          <p:cNvSpPr/>
          <p:nvPr/>
        </p:nvSpPr>
        <p:spPr>
          <a:xfrm>
            <a:off x="9873918" y="2831903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ReadDataW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1" name="正方形/長方形 710">
            <a:extLst>
              <a:ext uri="{FF2B5EF4-FFF2-40B4-BE49-F238E27FC236}">
                <a16:creationId xmlns:a16="http://schemas.microsoft.com/office/drawing/2014/main" id="{71FB5945-4572-4F8E-BA40-08439DC90F3E}"/>
              </a:ext>
            </a:extLst>
          </p:cNvPr>
          <p:cNvSpPr/>
          <p:nvPr/>
        </p:nvSpPr>
        <p:spPr>
          <a:xfrm>
            <a:off x="10024115" y="4039193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ALUOutW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2" name="正方形/長方形 711">
            <a:extLst>
              <a:ext uri="{FF2B5EF4-FFF2-40B4-BE49-F238E27FC236}">
                <a16:creationId xmlns:a16="http://schemas.microsoft.com/office/drawing/2014/main" id="{61158968-3008-4AD4-AAB9-A645687843B3}"/>
              </a:ext>
            </a:extLst>
          </p:cNvPr>
          <p:cNvSpPr/>
          <p:nvPr/>
        </p:nvSpPr>
        <p:spPr>
          <a:xfrm>
            <a:off x="10050151" y="4427945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WriteRegW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4" name="正方形/長方形 713">
            <a:extLst>
              <a:ext uri="{FF2B5EF4-FFF2-40B4-BE49-F238E27FC236}">
                <a16:creationId xmlns:a16="http://schemas.microsoft.com/office/drawing/2014/main" id="{9D0FE45A-5BBD-4E60-90AF-8BB7548FDE78}"/>
              </a:ext>
            </a:extLst>
          </p:cNvPr>
          <p:cNvSpPr/>
          <p:nvPr/>
        </p:nvSpPr>
        <p:spPr>
          <a:xfrm>
            <a:off x="10139768" y="5680432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ResultW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5" name="正方形/長方形 714">
            <a:extLst>
              <a:ext uri="{FF2B5EF4-FFF2-40B4-BE49-F238E27FC236}">
                <a16:creationId xmlns:a16="http://schemas.microsoft.com/office/drawing/2014/main" id="{9391B1AA-6DCC-47E8-BD90-1576C42E3D75}"/>
              </a:ext>
            </a:extLst>
          </p:cNvPr>
          <p:cNvSpPr/>
          <p:nvPr/>
        </p:nvSpPr>
        <p:spPr>
          <a:xfrm>
            <a:off x="1668290" y="2637114"/>
            <a:ext cx="504000" cy="13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6" name="正方形/長方形 715">
            <a:extLst>
              <a:ext uri="{FF2B5EF4-FFF2-40B4-BE49-F238E27FC236}">
                <a16:creationId xmlns:a16="http://schemas.microsoft.com/office/drawing/2014/main" id="{5E0EF001-251B-42AB-81FB-92B17333C545}"/>
              </a:ext>
            </a:extLst>
          </p:cNvPr>
          <p:cNvSpPr/>
          <p:nvPr/>
        </p:nvSpPr>
        <p:spPr>
          <a:xfrm>
            <a:off x="1980032" y="2635694"/>
            <a:ext cx="504000" cy="13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" name="正方形/長方形 716">
            <a:extLst>
              <a:ext uri="{FF2B5EF4-FFF2-40B4-BE49-F238E27FC236}">
                <a16:creationId xmlns:a16="http://schemas.microsoft.com/office/drawing/2014/main" id="{0F7CB38F-1F63-4331-B00E-69B8DB0B1DF5}"/>
              </a:ext>
            </a:extLst>
          </p:cNvPr>
          <p:cNvSpPr/>
          <p:nvPr/>
        </p:nvSpPr>
        <p:spPr>
          <a:xfrm>
            <a:off x="1803075" y="2936147"/>
            <a:ext cx="59245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命令</a:t>
            </a:r>
            <a:endParaRPr kumimoji="1" lang="en-US" altLang="ja-JP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lang="ja-JP" altLang="en-US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メモリ</a:t>
            </a:r>
            <a:endParaRPr kumimoji="1" lang="ja-JP" altLang="en-US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19" name="正方形/長方形 718">
            <a:extLst>
              <a:ext uri="{FF2B5EF4-FFF2-40B4-BE49-F238E27FC236}">
                <a16:creationId xmlns:a16="http://schemas.microsoft.com/office/drawing/2014/main" id="{2860E730-83E9-41BB-B953-CCE6ABD40323}"/>
              </a:ext>
            </a:extLst>
          </p:cNvPr>
          <p:cNvSpPr/>
          <p:nvPr/>
        </p:nvSpPr>
        <p:spPr>
          <a:xfrm>
            <a:off x="1244058" y="6050559"/>
            <a:ext cx="720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StallF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0" name="正方形/長方形 719">
            <a:extLst>
              <a:ext uri="{FF2B5EF4-FFF2-40B4-BE49-F238E27FC236}">
                <a16:creationId xmlns:a16="http://schemas.microsoft.com/office/drawing/2014/main" id="{27306605-F2DD-4B47-B9F1-7BBF07345993}"/>
              </a:ext>
            </a:extLst>
          </p:cNvPr>
          <p:cNvSpPr/>
          <p:nvPr/>
        </p:nvSpPr>
        <p:spPr>
          <a:xfrm>
            <a:off x="2523780" y="6046517"/>
            <a:ext cx="720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StallD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1" name="正方形/長方形 720">
            <a:extLst>
              <a:ext uri="{FF2B5EF4-FFF2-40B4-BE49-F238E27FC236}">
                <a16:creationId xmlns:a16="http://schemas.microsoft.com/office/drawing/2014/main" id="{33BF7024-05B7-42BF-8FDE-3CEB1AB83EC0}"/>
              </a:ext>
            </a:extLst>
          </p:cNvPr>
          <p:cNvSpPr/>
          <p:nvPr/>
        </p:nvSpPr>
        <p:spPr>
          <a:xfrm>
            <a:off x="3308012" y="6045428"/>
            <a:ext cx="720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2" name="正方形/長方形 721">
            <a:extLst>
              <a:ext uri="{FF2B5EF4-FFF2-40B4-BE49-F238E27FC236}">
                <a16:creationId xmlns:a16="http://schemas.microsoft.com/office/drawing/2014/main" id="{C0495A7D-AB8A-4C1D-A83B-16C6E4489C57}"/>
              </a:ext>
            </a:extLst>
          </p:cNvPr>
          <p:cNvSpPr/>
          <p:nvPr/>
        </p:nvSpPr>
        <p:spPr>
          <a:xfrm>
            <a:off x="3910924" y="6207613"/>
            <a:ext cx="86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ForwardAD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3" name="正方形/長方形 722">
            <a:extLst>
              <a:ext uri="{FF2B5EF4-FFF2-40B4-BE49-F238E27FC236}">
                <a16:creationId xmlns:a16="http://schemas.microsoft.com/office/drawing/2014/main" id="{BA572309-14D5-4189-A01E-170344E99EE8}"/>
              </a:ext>
            </a:extLst>
          </p:cNvPr>
          <p:cNvSpPr/>
          <p:nvPr/>
        </p:nvSpPr>
        <p:spPr>
          <a:xfrm>
            <a:off x="4559015" y="6208741"/>
            <a:ext cx="86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ForwardBD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4" name="正方形/長方形 723">
            <a:extLst>
              <a:ext uri="{FF2B5EF4-FFF2-40B4-BE49-F238E27FC236}">
                <a16:creationId xmlns:a16="http://schemas.microsoft.com/office/drawing/2014/main" id="{D9600844-4ECB-4957-8A18-905146036602}"/>
              </a:ext>
            </a:extLst>
          </p:cNvPr>
          <p:cNvSpPr/>
          <p:nvPr/>
        </p:nvSpPr>
        <p:spPr>
          <a:xfrm>
            <a:off x="5186029" y="6207613"/>
            <a:ext cx="86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FlushE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7" name="正方形/長方形 726">
            <a:extLst>
              <a:ext uri="{FF2B5EF4-FFF2-40B4-BE49-F238E27FC236}">
                <a16:creationId xmlns:a16="http://schemas.microsoft.com/office/drawing/2014/main" id="{24B4AC1F-1F7D-4439-9ED4-19EEEBCA7E7C}"/>
              </a:ext>
            </a:extLst>
          </p:cNvPr>
          <p:cNvSpPr/>
          <p:nvPr/>
        </p:nvSpPr>
        <p:spPr>
          <a:xfrm>
            <a:off x="6051421" y="6208464"/>
            <a:ext cx="86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ForwardAE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8" name="正方形/長方形 727">
            <a:extLst>
              <a:ext uri="{FF2B5EF4-FFF2-40B4-BE49-F238E27FC236}">
                <a16:creationId xmlns:a16="http://schemas.microsoft.com/office/drawing/2014/main" id="{442D3A08-E946-4E52-B9DB-C7D1BADDA530}"/>
              </a:ext>
            </a:extLst>
          </p:cNvPr>
          <p:cNvSpPr/>
          <p:nvPr/>
        </p:nvSpPr>
        <p:spPr>
          <a:xfrm>
            <a:off x="6699512" y="6209592"/>
            <a:ext cx="86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ForwardBE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9" name="正方形/長方形 728">
            <a:extLst>
              <a:ext uri="{FF2B5EF4-FFF2-40B4-BE49-F238E27FC236}">
                <a16:creationId xmlns:a16="http://schemas.microsoft.com/office/drawing/2014/main" id="{D5E818BD-B969-4C7D-A72C-2A86E19A2F78}"/>
              </a:ext>
            </a:extLst>
          </p:cNvPr>
          <p:cNvSpPr/>
          <p:nvPr/>
        </p:nvSpPr>
        <p:spPr>
          <a:xfrm>
            <a:off x="7366278" y="6205452"/>
            <a:ext cx="86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MemtoregE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0" name="正方形/長方形 729">
            <a:extLst>
              <a:ext uri="{FF2B5EF4-FFF2-40B4-BE49-F238E27FC236}">
                <a16:creationId xmlns:a16="http://schemas.microsoft.com/office/drawing/2014/main" id="{8B5B6FBE-5549-442E-AA3A-9BE7A6B8076C}"/>
              </a:ext>
            </a:extLst>
          </p:cNvPr>
          <p:cNvSpPr/>
          <p:nvPr/>
        </p:nvSpPr>
        <p:spPr>
          <a:xfrm>
            <a:off x="7994326" y="6047633"/>
            <a:ext cx="86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RegWriteE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1" name="正方形/長方形 730">
            <a:extLst>
              <a:ext uri="{FF2B5EF4-FFF2-40B4-BE49-F238E27FC236}">
                <a16:creationId xmlns:a16="http://schemas.microsoft.com/office/drawing/2014/main" id="{A9CE10A2-4DCE-47AD-80AB-F1866CAE98C9}"/>
              </a:ext>
            </a:extLst>
          </p:cNvPr>
          <p:cNvSpPr/>
          <p:nvPr/>
        </p:nvSpPr>
        <p:spPr>
          <a:xfrm>
            <a:off x="9068813" y="6045428"/>
            <a:ext cx="86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RegWriteM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2" name="正方形/長方形 731">
            <a:extLst>
              <a:ext uri="{FF2B5EF4-FFF2-40B4-BE49-F238E27FC236}">
                <a16:creationId xmlns:a16="http://schemas.microsoft.com/office/drawing/2014/main" id="{3D6F4108-48EB-46D2-A7C2-73C93B91C17A}"/>
              </a:ext>
            </a:extLst>
          </p:cNvPr>
          <p:cNvSpPr/>
          <p:nvPr/>
        </p:nvSpPr>
        <p:spPr>
          <a:xfrm>
            <a:off x="10540494" y="6044065"/>
            <a:ext cx="86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RegWriteW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3" name="正方形/長方形 732">
            <a:extLst>
              <a:ext uri="{FF2B5EF4-FFF2-40B4-BE49-F238E27FC236}">
                <a16:creationId xmlns:a16="http://schemas.microsoft.com/office/drawing/2014/main" id="{347557CE-E6F1-41E9-B997-F840BB3F8773}"/>
              </a:ext>
            </a:extLst>
          </p:cNvPr>
          <p:cNvSpPr/>
          <p:nvPr/>
        </p:nvSpPr>
        <p:spPr>
          <a:xfrm>
            <a:off x="1984888" y="6199175"/>
            <a:ext cx="1276549" cy="327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ハザードユニット</a:t>
            </a:r>
          </a:p>
        </p:txBody>
      </p:sp>
    </p:spTree>
    <p:extLst>
      <p:ext uri="{BB962C8B-B14F-4D97-AF65-F5344CB8AC3E}">
        <p14:creationId xmlns:p14="http://schemas.microsoft.com/office/powerpoint/2010/main" val="47523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E616C3FE-91F4-49DE-847C-ABC1CD4EC8C4}"/>
              </a:ext>
            </a:extLst>
          </p:cNvPr>
          <p:cNvSpPr/>
          <p:nvPr/>
        </p:nvSpPr>
        <p:spPr>
          <a:xfrm flipV="1">
            <a:off x="1576453" y="2428400"/>
            <a:ext cx="144000" cy="8892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台形 3">
            <a:extLst>
              <a:ext uri="{FF2B5EF4-FFF2-40B4-BE49-F238E27FC236}">
                <a16:creationId xmlns:a16="http://schemas.microsoft.com/office/drawing/2014/main" id="{F734260F-C666-4E55-B6A4-F5527AB7E505}"/>
              </a:ext>
            </a:extLst>
          </p:cNvPr>
          <p:cNvSpPr/>
          <p:nvPr/>
        </p:nvSpPr>
        <p:spPr>
          <a:xfrm rot="5400000">
            <a:off x="476248" y="2608400"/>
            <a:ext cx="450000" cy="180000"/>
          </a:xfrm>
          <a:prstGeom prst="trapezoid">
            <a:avLst>
              <a:gd name="adj" fmla="val 419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en-US" altLang="ja-JP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8537C7E-5EE7-459E-9F31-5F39A8645161}"/>
              </a:ext>
            </a:extLst>
          </p:cNvPr>
          <p:cNvSpPr/>
          <p:nvPr/>
        </p:nvSpPr>
        <p:spPr>
          <a:xfrm>
            <a:off x="1468453" y="2852153"/>
            <a:ext cx="36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7F7CF32-1FF2-4191-8D9D-FDF4D136B7C3}"/>
              </a:ext>
            </a:extLst>
          </p:cNvPr>
          <p:cNvSpPr/>
          <p:nvPr/>
        </p:nvSpPr>
        <p:spPr>
          <a:xfrm>
            <a:off x="1540453" y="2428400"/>
            <a:ext cx="216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AEFC0BD-9400-426C-8425-AE93A89BA821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648453" y="2320400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655816A-D645-42C3-ACD8-AEBE99386790}"/>
              </a:ext>
            </a:extLst>
          </p:cNvPr>
          <p:cNvSpPr/>
          <p:nvPr/>
        </p:nvSpPr>
        <p:spPr>
          <a:xfrm>
            <a:off x="1468453" y="2212398"/>
            <a:ext cx="360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CLK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395FA40-CAF5-45ED-A7A9-B66FD3DAA027}"/>
              </a:ext>
            </a:extLst>
          </p:cNvPr>
          <p:cNvSpPr/>
          <p:nvPr/>
        </p:nvSpPr>
        <p:spPr>
          <a:xfrm>
            <a:off x="2077241" y="2428400"/>
            <a:ext cx="54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E10C578-E492-4893-9CCD-C73719A605C7}"/>
              </a:ext>
            </a:extLst>
          </p:cNvPr>
          <p:cNvSpPr/>
          <p:nvPr/>
        </p:nvSpPr>
        <p:spPr>
          <a:xfrm>
            <a:off x="2752310" y="5200400"/>
            <a:ext cx="36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4A1AAA9-9B70-4807-B819-C69A20D8B10E}"/>
              </a:ext>
            </a:extLst>
          </p:cNvPr>
          <p:cNvSpPr/>
          <p:nvPr/>
        </p:nvSpPr>
        <p:spPr>
          <a:xfrm>
            <a:off x="2824310" y="2428400"/>
            <a:ext cx="216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986345A-7124-4042-8CFD-AA28AE51B473}"/>
              </a:ext>
            </a:extLst>
          </p:cNvPr>
          <p:cNvSpPr/>
          <p:nvPr/>
        </p:nvSpPr>
        <p:spPr>
          <a:xfrm>
            <a:off x="2752310" y="5092399"/>
            <a:ext cx="36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CLR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0494CE6-43C3-4A6F-A561-BF010C8CFC5D}"/>
              </a:ext>
            </a:extLst>
          </p:cNvPr>
          <p:cNvSpPr/>
          <p:nvPr/>
        </p:nvSpPr>
        <p:spPr>
          <a:xfrm>
            <a:off x="3494084" y="2428400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二等辺三角形 25">
            <a:extLst>
              <a:ext uri="{FF2B5EF4-FFF2-40B4-BE49-F238E27FC236}">
                <a16:creationId xmlns:a16="http://schemas.microsoft.com/office/drawing/2014/main" id="{A7FD9476-F57E-450F-91BD-5471A908E0BA}"/>
              </a:ext>
            </a:extLst>
          </p:cNvPr>
          <p:cNvSpPr/>
          <p:nvPr/>
        </p:nvSpPr>
        <p:spPr>
          <a:xfrm flipV="1">
            <a:off x="3566084" y="2428400"/>
            <a:ext cx="144000" cy="8892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1BAF206E-FBC3-45C4-B3D5-F98B9C4971AF}"/>
              </a:ext>
            </a:extLst>
          </p:cNvPr>
          <p:cNvCxnSpPr>
            <a:cxnSpLocks/>
          </p:cNvCxnSpPr>
          <p:nvPr/>
        </p:nvCxnSpPr>
        <p:spPr>
          <a:xfrm flipV="1">
            <a:off x="3638084" y="2320400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440BAAA-977B-4E87-ADDE-04D3D767A370}"/>
              </a:ext>
            </a:extLst>
          </p:cNvPr>
          <p:cNvSpPr/>
          <p:nvPr/>
        </p:nvSpPr>
        <p:spPr>
          <a:xfrm>
            <a:off x="3458084" y="2212398"/>
            <a:ext cx="360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CLK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F433633E-9487-4DDA-8E0E-5DB508E10FE7}"/>
              </a:ext>
            </a:extLst>
          </p:cNvPr>
          <p:cNvSpPr/>
          <p:nvPr/>
        </p:nvSpPr>
        <p:spPr>
          <a:xfrm>
            <a:off x="3359075" y="717326"/>
            <a:ext cx="475742" cy="13364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フローチャート: 手操作入力 38">
            <a:extLst>
              <a:ext uri="{FF2B5EF4-FFF2-40B4-BE49-F238E27FC236}">
                <a16:creationId xmlns:a16="http://schemas.microsoft.com/office/drawing/2014/main" id="{A088F030-919A-4526-A6C0-8198627C8129}"/>
              </a:ext>
            </a:extLst>
          </p:cNvPr>
          <p:cNvSpPr/>
          <p:nvPr/>
        </p:nvSpPr>
        <p:spPr>
          <a:xfrm>
            <a:off x="3536733" y="3887429"/>
            <a:ext cx="468000" cy="270000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</a:t>
            </a:r>
          </a:p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平行四辺形 39">
            <a:extLst>
              <a:ext uri="{FF2B5EF4-FFF2-40B4-BE49-F238E27FC236}">
                <a16:creationId xmlns:a16="http://schemas.microsoft.com/office/drawing/2014/main" id="{FF983CC3-B138-4E00-9297-4160A52E2EF9}"/>
              </a:ext>
            </a:extLst>
          </p:cNvPr>
          <p:cNvSpPr/>
          <p:nvPr/>
        </p:nvSpPr>
        <p:spPr>
          <a:xfrm flipH="1">
            <a:off x="4172331" y="4312618"/>
            <a:ext cx="360000" cy="27000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A81C77B-793C-4A9A-87ED-C2841EF9F130}"/>
              </a:ext>
            </a:extLst>
          </p:cNvPr>
          <p:cNvSpPr/>
          <p:nvPr/>
        </p:nvSpPr>
        <p:spPr>
          <a:xfrm>
            <a:off x="4172331" y="4391235"/>
            <a:ext cx="360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&lt;&lt;2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364083AA-78AD-492B-BB35-8B29D4BF3259}"/>
              </a:ext>
            </a:extLst>
          </p:cNvPr>
          <p:cNvSpPr/>
          <p:nvPr/>
        </p:nvSpPr>
        <p:spPr>
          <a:xfrm>
            <a:off x="2185241" y="4036921"/>
            <a:ext cx="162000" cy="1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kumimoji="1" lang="ja-JP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フリーフォーム: 図形 44">
            <a:extLst>
              <a:ext uri="{FF2B5EF4-FFF2-40B4-BE49-F238E27FC236}">
                <a16:creationId xmlns:a16="http://schemas.microsoft.com/office/drawing/2014/main" id="{F52B1DEB-62A0-4C4F-98CA-7F70F2F2B8FA}"/>
              </a:ext>
            </a:extLst>
          </p:cNvPr>
          <p:cNvSpPr/>
          <p:nvPr/>
        </p:nvSpPr>
        <p:spPr>
          <a:xfrm rot="5400000" flipH="1">
            <a:off x="1942241" y="3983488"/>
            <a:ext cx="540000" cy="270000"/>
          </a:xfrm>
          <a:custGeom>
            <a:avLst/>
            <a:gdLst>
              <a:gd name="connsiteX0" fmla="*/ 478887 w 579633"/>
              <a:gd name="connsiteY0" fmla="*/ 0 h 360000"/>
              <a:gd name="connsiteX1" fmla="*/ 360000 w 579633"/>
              <a:gd name="connsiteY1" fmla="*/ 0 h 360000"/>
              <a:gd name="connsiteX2" fmla="*/ 219633 w 579633"/>
              <a:gd name="connsiteY2" fmla="*/ 0 h 360000"/>
              <a:gd name="connsiteX3" fmla="*/ 100746 w 579633"/>
              <a:gd name="connsiteY3" fmla="*/ 0 h 360000"/>
              <a:gd name="connsiteX4" fmla="*/ 0 w 579633"/>
              <a:gd name="connsiteY4" fmla="*/ 360000 h 360000"/>
              <a:gd name="connsiteX5" fmla="*/ 259254 w 579633"/>
              <a:gd name="connsiteY5" fmla="*/ 360000 h 360000"/>
              <a:gd name="connsiteX6" fmla="*/ 289817 w 579633"/>
              <a:gd name="connsiteY6" fmla="*/ 250790 h 360000"/>
              <a:gd name="connsiteX7" fmla="*/ 320379 w 579633"/>
              <a:gd name="connsiteY7" fmla="*/ 360000 h 360000"/>
              <a:gd name="connsiteX8" fmla="*/ 579633 w 579633"/>
              <a:gd name="connsiteY8" fmla="*/ 36000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9633" h="360000">
                <a:moveTo>
                  <a:pt x="478887" y="0"/>
                </a:moveTo>
                <a:lnTo>
                  <a:pt x="360000" y="0"/>
                </a:lnTo>
                <a:lnTo>
                  <a:pt x="219633" y="0"/>
                </a:lnTo>
                <a:lnTo>
                  <a:pt x="100746" y="0"/>
                </a:lnTo>
                <a:lnTo>
                  <a:pt x="0" y="360000"/>
                </a:lnTo>
                <a:lnTo>
                  <a:pt x="259254" y="360000"/>
                </a:lnTo>
                <a:lnTo>
                  <a:pt x="289817" y="250790"/>
                </a:lnTo>
                <a:lnTo>
                  <a:pt x="320379" y="360000"/>
                </a:lnTo>
                <a:lnTo>
                  <a:pt x="579633" y="36000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99E588D4-1CD5-4D4C-8681-83152F3E89A1}"/>
              </a:ext>
            </a:extLst>
          </p:cNvPr>
          <p:cNvSpPr/>
          <p:nvPr/>
        </p:nvSpPr>
        <p:spPr>
          <a:xfrm>
            <a:off x="5263558" y="4515381"/>
            <a:ext cx="162000" cy="1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kumimoji="1" lang="ja-JP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フリーフォーム: 図形 46">
            <a:extLst>
              <a:ext uri="{FF2B5EF4-FFF2-40B4-BE49-F238E27FC236}">
                <a16:creationId xmlns:a16="http://schemas.microsoft.com/office/drawing/2014/main" id="{7CC3CB72-2194-44EB-B335-F57CED0F6A3A}"/>
              </a:ext>
            </a:extLst>
          </p:cNvPr>
          <p:cNvSpPr/>
          <p:nvPr/>
        </p:nvSpPr>
        <p:spPr>
          <a:xfrm rot="5400000" flipH="1">
            <a:off x="5020558" y="4461948"/>
            <a:ext cx="540000" cy="270000"/>
          </a:xfrm>
          <a:custGeom>
            <a:avLst/>
            <a:gdLst>
              <a:gd name="connsiteX0" fmla="*/ 478887 w 579633"/>
              <a:gd name="connsiteY0" fmla="*/ 0 h 360000"/>
              <a:gd name="connsiteX1" fmla="*/ 360000 w 579633"/>
              <a:gd name="connsiteY1" fmla="*/ 0 h 360000"/>
              <a:gd name="connsiteX2" fmla="*/ 219633 w 579633"/>
              <a:gd name="connsiteY2" fmla="*/ 0 h 360000"/>
              <a:gd name="connsiteX3" fmla="*/ 100746 w 579633"/>
              <a:gd name="connsiteY3" fmla="*/ 0 h 360000"/>
              <a:gd name="connsiteX4" fmla="*/ 0 w 579633"/>
              <a:gd name="connsiteY4" fmla="*/ 360000 h 360000"/>
              <a:gd name="connsiteX5" fmla="*/ 259254 w 579633"/>
              <a:gd name="connsiteY5" fmla="*/ 360000 h 360000"/>
              <a:gd name="connsiteX6" fmla="*/ 289817 w 579633"/>
              <a:gd name="connsiteY6" fmla="*/ 250790 h 360000"/>
              <a:gd name="connsiteX7" fmla="*/ 320379 w 579633"/>
              <a:gd name="connsiteY7" fmla="*/ 360000 h 360000"/>
              <a:gd name="connsiteX8" fmla="*/ 579633 w 579633"/>
              <a:gd name="connsiteY8" fmla="*/ 36000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9633" h="360000">
                <a:moveTo>
                  <a:pt x="478887" y="0"/>
                </a:moveTo>
                <a:lnTo>
                  <a:pt x="360000" y="0"/>
                </a:lnTo>
                <a:lnTo>
                  <a:pt x="219633" y="0"/>
                </a:lnTo>
                <a:lnTo>
                  <a:pt x="100746" y="0"/>
                </a:lnTo>
                <a:lnTo>
                  <a:pt x="0" y="360000"/>
                </a:lnTo>
                <a:lnTo>
                  <a:pt x="259254" y="360000"/>
                </a:lnTo>
                <a:lnTo>
                  <a:pt x="289817" y="250790"/>
                </a:lnTo>
                <a:lnTo>
                  <a:pt x="320379" y="360000"/>
                </a:lnTo>
                <a:lnTo>
                  <a:pt x="579633" y="36000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3D62A714-AB4D-4F39-96C1-B4A074ACE210}"/>
              </a:ext>
            </a:extLst>
          </p:cNvPr>
          <p:cNvSpPr/>
          <p:nvPr/>
        </p:nvSpPr>
        <p:spPr>
          <a:xfrm>
            <a:off x="4882832" y="2247674"/>
            <a:ext cx="36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kumimoji="1" lang="ja-JP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フローチャート: 論理積ゲート 50">
            <a:extLst>
              <a:ext uri="{FF2B5EF4-FFF2-40B4-BE49-F238E27FC236}">
                <a16:creationId xmlns:a16="http://schemas.microsoft.com/office/drawing/2014/main" id="{1D45E76B-6977-46A3-9F6A-EEDE04E22B08}"/>
              </a:ext>
            </a:extLst>
          </p:cNvPr>
          <p:cNvSpPr/>
          <p:nvPr/>
        </p:nvSpPr>
        <p:spPr>
          <a:xfrm>
            <a:off x="5146790" y="1910434"/>
            <a:ext cx="216000" cy="180000"/>
          </a:xfrm>
          <a:prstGeom prst="flowChartDe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547B72D-E7C4-49F2-9CAE-C99809AA84E0}"/>
              </a:ext>
            </a:extLst>
          </p:cNvPr>
          <p:cNvSpPr/>
          <p:nvPr/>
        </p:nvSpPr>
        <p:spPr>
          <a:xfrm>
            <a:off x="5687234" y="5200400"/>
            <a:ext cx="36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CLR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F58985E2-3951-424D-AF5A-1E57763FC0DB}"/>
              </a:ext>
            </a:extLst>
          </p:cNvPr>
          <p:cNvSpPr/>
          <p:nvPr/>
        </p:nvSpPr>
        <p:spPr>
          <a:xfrm>
            <a:off x="5759234" y="2428400"/>
            <a:ext cx="216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二等辺三角形 57">
            <a:extLst>
              <a:ext uri="{FF2B5EF4-FFF2-40B4-BE49-F238E27FC236}">
                <a16:creationId xmlns:a16="http://schemas.microsoft.com/office/drawing/2014/main" id="{E159BDAC-792D-4561-AFCB-9924B2EA628C}"/>
              </a:ext>
            </a:extLst>
          </p:cNvPr>
          <p:cNvSpPr/>
          <p:nvPr/>
        </p:nvSpPr>
        <p:spPr>
          <a:xfrm flipV="1">
            <a:off x="5795234" y="628399"/>
            <a:ext cx="144000" cy="8892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EB1FCCA7-81F3-4641-B6A8-24197A6088D4}"/>
              </a:ext>
            </a:extLst>
          </p:cNvPr>
          <p:cNvCxnSpPr>
            <a:cxnSpLocks/>
          </p:cNvCxnSpPr>
          <p:nvPr/>
        </p:nvCxnSpPr>
        <p:spPr>
          <a:xfrm flipV="1">
            <a:off x="5867234" y="520399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0B8D391-12CC-4574-8CC4-D4FF80413561}"/>
              </a:ext>
            </a:extLst>
          </p:cNvPr>
          <p:cNvSpPr/>
          <p:nvPr/>
        </p:nvSpPr>
        <p:spPr>
          <a:xfrm>
            <a:off x="5687234" y="412397"/>
            <a:ext cx="360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CLK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A43814F0-FA9E-49FA-BACE-E42AD5AEDEA6}"/>
              </a:ext>
            </a:extLst>
          </p:cNvPr>
          <p:cNvSpPr/>
          <p:nvPr/>
        </p:nvSpPr>
        <p:spPr>
          <a:xfrm>
            <a:off x="5759234" y="628400"/>
            <a:ext cx="216000" cy="18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F16040B7-B98D-46F5-95D9-CD3B27AB3C34}"/>
              </a:ext>
            </a:extLst>
          </p:cNvPr>
          <p:cNvSpPr/>
          <p:nvPr/>
        </p:nvSpPr>
        <p:spPr>
          <a:xfrm>
            <a:off x="611248" y="2554400"/>
            <a:ext cx="18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846AED80-FCEB-47FD-A81D-491C59EF6037}"/>
              </a:ext>
            </a:extLst>
          </p:cNvPr>
          <p:cNvSpPr/>
          <p:nvPr/>
        </p:nvSpPr>
        <p:spPr>
          <a:xfrm>
            <a:off x="611248" y="2743400"/>
            <a:ext cx="18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台形 65">
            <a:extLst>
              <a:ext uri="{FF2B5EF4-FFF2-40B4-BE49-F238E27FC236}">
                <a16:creationId xmlns:a16="http://schemas.microsoft.com/office/drawing/2014/main" id="{1B62FBC5-46A7-41E9-88A5-2F866207C89A}"/>
              </a:ext>
            </a:extLst>
          </p:cNvPr>
          <p:cNvSpPr/>
          <p:nvPr/>
        </p:nvSpPr>
        <p:spPr>
          <a:xfrm rot="5400000">
            <a:off x="4585504" y="2608400"/>
            <a:ext cx="450000" cy="180000"/>
          </a:xfrm>
          <a:prstGeom prst="trapezoid">
            <a:avLst>
              <a:gd name="adj" fmla="val 419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en-US" altLang="ja-JP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A7300CD1-5B9D-4588-98ED-F5FD5E0521AD}"/>
              </a:ext>
            </a:extLst>
          </p:cNvPr>
          <p:cNvSpPr/>
          <p:nvPr/>
        </p:nvSpPr>
        <p:spPr>
          <a:xfrm>
            <a:off x="4720504" y="2554400"/>
            <a:ext cx="18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3C057FB-94B5-4798-95BE-B0367A398DE0}"/>
              </a:ext>
            </a:extLst>
          </p:cNvPr>
          <p:cNvSpPr/>
          <p:nvPr/>
        </p:nvSpPr>
        <p:spPr>
          <a:xfrm>
            <a:off x="4720504" y="2743400"/>
            <a:ext cx="18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台形 68">
            <a:extLst>
              <a:ext uri="{FF2B5EF4-FFF2-40B4-BE49-F238E27FC236}">
                <a16:creationId xmlns:a16="http://schemas.microsoft.com/office/drawing/2014/main" id="{F7122238-6E5C-406D-BD4E-777FDF3E53F7}"/>
              </a:ext>
            </a:extLst>
          </p:cNvPr>
          <p:cNvSpPr/>
          <p:nvPr/>
        </p:nvSpPr>
        <p:spPr>
          <a:xfrm rot="5400000">
            <a:off x="4793727" y="2985179"/>
            <a:ext cx="450000" cy="180000"/>
          </a:xfrm>
          <a:prstGeom prst="trapezoid">
            <a:avLst>
              <a:gd name="adj" fmla="val 419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en-US" altLang="ja-JP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7483C5ED-91F2-49C1-B4F5-29C91DF45165}"/>
              </a:ext>
            </a:extLst>
          </p:cNvPr>
          <p:cNvSpPr/>
          <p:nvPr/>
        </p:nvSpPr>
        <p:spPr>
          <a:xfrm>
            <a:off x="4928727" y="2931179"/>
            <a:ext cx="18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076807CD-888E-4A34-B8FD-1C7F90031E28}"/>
              </a:ext>
            </a:extLst>
          </p:cNvPr>
          <p:cNvSpPr/>
          <p:nvPr/>
        </p:nvSpPr>
        <p:spPr>
          <a:xfrm>
            <a:off x="4928727" y="3120179"/>
            <a:ext cx="18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台形 74">
            <a:extLst>
              <a:ext uri="{FF2B5EF4-FFF2-40B4-BE49-F238E27FC236}">
                <a16:creationId xmlns:a16="http://schemas.microsoft.com/office/drawing/2014/main" id="{CB1546C8-7EF0-4D07-84C4-474181762A97}"/>
              </a:ext>
            </a:extLst>
          </p:cNvPr>
          <p:cNvSpPr/>
          <p:nvPr/>
        </p:nvSpPr>
        <p:spPr>
          <a:xfrm rot="5400000">
            <a:off x="6233174" y="3621094"/>
            <a:ext cx="450000" cy="180000"/>
          </a:xfrm>
          <a:prstGeom prst="trapezoid">
            <a:avLst>
              <a:gd name="adj" fmla="val 419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en-US" altLang="ja-JP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CEA075B0-1401-449F-A7C1-AB8FEA56C9BC}"/>
              </a:ext>
            </a:extLst>
          </p:cNvPr>
          <p:cNvSpPr/>
          <p:nvPr/>
        </p:nvSpPr>
        <p:spPr>
          <a:xfrm>
            <a:off x="6368174" y="3567094"/>
            <a:ext cx="18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DAA339AF-7A80-4A8B-8701-DE296D3B8CAB}"/>
              </a:ext>
            </a:extLst>
          </p:cNvPr>
          <p:cNvSpPr/>
          <p:nvPr/>
        </p:nvSpPr>
        <p:spPr>
          <a:xfrm>
            <a:off x="6368174" y="3756094"/>
            <a:ext cx="18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台形 77">
            <a:extLst>
              <a:ext uri="{FF2B5EF4-FFF2-40B4-BE49-F238E27FC236}">
                <a16:creationId xmlns:a16="http://schemas.microsoft.com/office/drawing/2014/main" id="{C0E0A219-E2C4-4011-9FCF-6B0B74FB866D}"/>
              </a:ext>
            </a:extLst>
          </p:cNvPr>
          <p:cNvSpPr/>
          <p:nvPr/>
        </p:nvSpPr>
        <p:spPr>
          <a:xfrm rot="5400000">
            <a:off x="6619627" y="2612440"/>
            <a:ext cx="450000" cy="180000"/>
          </a:xfrm>
          <a:prstGeom prst="trapezoid">
            <a:avLst>
              <a:gd name="adj" fmla="val 419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en-US" altLang="ja-JP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3C81A7AD-11AF-46A2-8C60-3C737499AAE8}"/>
              </a:ext>
            </a:extLst>
          </p:cNvPr>
          <p:cNvSpPr/>
          <p:nvPr/>
        </p:nvSpPr>
        <p:spPr>
          <a:xfrm>
            <a:off x="6700627" y="2549438"/>
            <a:ext cx="288000" cy="297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</a:p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1" name="台形 80">
            <a:extLst>
              <a:ext uri="{FF2B5EF4-FFF2-40B4-BE49-F238E27FC236}">
                <a16:creationId xmlns:a16="http://schemas.microsoft.com/office/drawing/2014/main" id="{FADFF8B5-99C3-4482-80E7-9C83493D71B3}"/>
              </a:ext>
            </a:extLst>
          </p:cNvPr>
          <p:cNvSpPr/>
          <p:nvPr/>
        </p:nvSpPr>
        <p:spPr>
          <a:xfrm rot="5400000">
            <a:off x="6963030" y="3004184"/>
            <a:ext cx="450000" cy="180000"/>
          </a:xfrm>
          <a:prstGeom prst="trapezoid">
            <a:avLst>
              <a:gd name="adj" fmla="val 419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en-US" altLang="ja-JP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D5554354-CEA3-4169-8824-23FEA462B418}"/>
              </a:ext>
            </a:extLst>
          </p:cNvPr>
          <p:cNvSpPr/>
          <p:nvPr/>
        </p:nvSpPr>
        <p:spPr>
          <a:xfrm>
            <a:off x="7044030" y="2941182"/>
            <a:ext cx="288000" cy="297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</a:p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3" name="台形 82">
            <a:extLst>
              <a:ext uri="{FF2B5EF4-FFF2-40B4-BE49-F238E27FC236}">
                <a16:creationId xmlns:a16="http://schemas.microsoft.com/office/drawing/2014/main" id="{A5FD38E0-2270-4D23-B79F-EC7D387BCA04}"/>
              </a:ext>
            </a:extLst>
          </p:cNvPr>
          <p:cNvSpPr/>
          <p:nvPr/>
        </p:nvSpPr>
        <p:spPr>
          <a:xfrm rot="5400000">
            <a:off x="7446881" y="2949597"/>
            <a:ext cx="450000" cy="180000"/>
          </a:xfrm>
          <a:prstGeom prst="trapezoid">
            <a:avLst>
              <a:gd name="adj" fmla="val 419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en-US" altLang="ja-JP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A21D157-CC22-4BE3-8B12-4E9CE15A4B64}"/>
              </a:ext>
            </a:extLst>
          </p:cNvPr>
          <p:cNvSpPr/>
          <p:nvPr/>
        </p:nvSpPr>
        <p:spPr>
          <a:xfrm>
            <a:off x="7581881" y="2895597"/>
            <a:ext cx="18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78B4B756-AEDD-4219-A6F7-80359791825E}"/>
              </a:ext>
            </a:extLst>
          </p:cNvPr>
          <p:cNvSpPr/>
          <p:nvPr/>
        </p:nvSpPr>
        <p:spPr>
          <a:xfrm>
            <a:off x="7581881" y="3084597"/>
            <a:ext cx="18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1BC8C77E-FAC0-4FE5-8EBD-BF8422E5BD74}"/>
              </a:ext>
            </a:extLst>
          </p:cNvPr>
          <p:cNvSpPr/>
          <p:nvPr/>
        </p:nvSpPr>
        <p:spPr>
          <a:xfrm>
            <a:off x="8009390" y="2946231"/>
            <a:ext cx="432000" cy="1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</a:t>
            </a:r>
            <a:endParaRPr kumimoji="1" lang="ja-JP" altLang="en-US" sz="7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フリーフォーム: 図形 86">
            <a:extLst>
              <a:ext uri="{FF2B5EF4-FFF2-40B4-BE49-F238E27FC236}">
                <a16:creationId xmlns:a16="http://schemas.microsoft.com/office/drawing/2014/main" id="{A2AC7D14-1ED9-4F33-9311-F2D33ED18287}"/>
              </a:ext>
            </a:extLst>
          </p:cNvPr>
          <p:cNvSpPr/>
          <p:nvPr/>
        </p:nvSpPr>
        <p:spPr>
          <a:xfrm rot="5400000" flipH="1">
            <a:off x="7955390" y="2793229"/>
            <a:ext cx="540000" cy="270000"/>
          </a:xfrm>
          <a:custGeom>
            <a:avLst/>
            <a:gdLst>
              <a:gd name="connsiteX0" fmla="*/ 478887 w 579633"/>
              <a:gd name="connsiteY0" fmla="*/ 0 h 360000"/>
              <a:gd name="connsiteX1" fmla="*/ 360000 w 579633"/>
              <a:gd name="connsiteY1" fmla="*/ 0 h 360000"/>
              <a:gd name="connsiteX2" fmla="*/ 219633 w 579633"/>
              <a:gd name="connsiteY2" fmla="*/ 0 h 360000"/>
              <a:gd name="connsiteX3" fmla="*/ 100746 w 579633"/>
              <a:gd name="connsiteY3" fmla="*/ 0 h 360000"/>
              <a:gd name="connsiteX4" fmla="*/ 0 w 579633"/>
              <a:gd name="connsiteY4" fmla="*/ 360000 h 360000"/>
              <a:gd name="connsiteX5" fmla="*/ 259254 w 579633"/>
              <a:gd name="connsiteY5" fmla="*/ 360000 h 360000"/>
              <a:gd name="connsiteX6" fmla="*/ 289817 w 579633"/>
              <a:gd name="connsiteY6" fmla="*/ 250790 h 360000"/>
              <a:gd name="connsiteX7" fmla="*/ 320379 w 579633"/>
              <a:gd name="connsiteY7" fmla="*/ 360000 h 360000"/>
              <a:gd name="connsiteX8" fmla="*/ 579633 w 579633"/>
              <a:gd name="connsiteY8" fmla="*/ 36000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9633" h="360000">
                <a:moveTo>
                  <a:pt x="478887" y="0"/>
                </a:moveTo>
                <a:lnTo>
                  <a:pt x="360000" y="0"/>
                </a:lnTo>
                <a:lnTo>
                  <a:pt x="219633" y="0"/>
                </a:lnTo>
                <a:lnTo>
                  <a:pt x="100746" y="0"/>
                </a:lnTo>
                <a:lnTo>
                  <a:pt x="0" y="360000"/>
                </a:lnTo>
                <a:lnTo>
                  <a:pt x="259254" y="360000"/>
                </a:lnTo>
                <a:lnTo>
                  <a:pt x="289817" y="250790"/>
                </a:lnTo>
                <a:lnTo>
                  <a:pt x="320379" y="360000"/>
                </a:lnTo>
                <a:lnTo>
                  <a:pt x="579633" y="36000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444089DD-66B6-49CB-9E1D-934AA32BFE36}"/>
              </a:ext>
            </a:extLst>
          </p:cNvPr>
          <p:cNvSpPr/>
          <p:nvPr/>
        </p:nvSpPr>
        <p:spPr>
          <a:xfrm>
            <a:off x="8411998" y="5200400"/>
            <a:ext cx="36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CLR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3DB033BC-0226-4833-9997-3E883248EEEA}"/>
              </a:ext>
            </a:extLst>
          </p:cNvPr>
          <p:cNvSpPr/>
          <p:nvPr/>
        </p:nvSpPr>
        <p:spPr>
          <a:xfrm>
            <a:off x="8483998" y="2428400"/>
            <a:ext cx="216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二等辺三角形 90">
            <a:extLst>
              <a:ext uri="{FF2B5EF4-FFF2-40B4-BE49-F238E27FC236}">
                <a16:creationId xmlns:a16="http://schemas.microsoft.com/office/drawing/2014/main" id="{F030E17F-3586-4DE0-B2B1-4D120909CEE5}"/>
              </a:ext>
            </a:extLst>
          </p:cNvPr>
          <p:cNvSpPr/>
          <p:nvPr/>
        </p:nvSpPr>
        <p:spPr>
          <a:xfrm flipV="1">
            <a:off x="8519998" y="628399"/>
            <a:ext cx="144000" cy="8892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035AEC0C-C869-4293-B7F0-8CB25AF3294F}"/>
              </a:ext>
            </a:extLst>
          </p:cNvPr>
          <p:cNvCxnSpPr>
            <a:cxnSpLocks/>
          </p:cNvCxnSpPr>
          <p:nvPr/>
        </p:nvCxnSpPr>
        <p:spPr>
          <a:xfrm flipV="1">
            <a:off x="8591998" y="520399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61BFD18C-E374-4FAD-BB6D-F08F756023B0}"/>
              </a:ext>
            </a:extLst>
          </p:cNvPr>
          <p:cNvSpPr/>
          <p:nvPr/>
        </p:nvSpPr>
        <p:spPr>
          <a:xfrm>
            <a:off x="8411998" y="412397"/>
            <a:ext cx="360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CLK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56211AD4-884E-421D-BD8F-F80ABE90836F}"/>
              </a:ext>
            </a:extLst>
          </p:cNvPr>
          <p:cNvSpPr/>
          <p:nvPr/>
        </p:nvSpPr>
        <p:spPr>
          <a:xfrm>
            <a:off x="8483998" y="628400"/>
            <a:ext cx="216000" cy="18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37F0445F-D4E2-4D1D-A1EC-1AFFEE58DFD4}"/>
              </a:ext>
            </a:extLst>
          </p:cNvPr>
          <p:cNvSpPr/>
          <p:nvPr/>
        </p:nvSpPr>
        <p:spPr>
          <a:xfrm>
            <a:off x="9981751" y="5200400"/>
            <a:ext cx="36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CLR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7D677C42-C045-4109-B121-574086C5090C}"/>
              </a:ext>
            </a:extLst>
          </p:cNvPr>
          <p:cNvSpPr/>
          <p:nvPr/>
        </p:nvSpPr>
        <p:spPr>
          <a:xfrm>
            <a:off x="10053751" y="2428400"/>
            <a:ext cx="216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二等辺三角形 97">
            <a:extLst>
              <a:ext uri="{FF2B5EF4-FFF2-40B4-BE49-F238E27FC236}">
                <a16:creationId xmlns:a16="http://schemas.microsoft.com/office/drawing/2014/main" id="{92A6025B-4468-414B-A83F-F3F968735B98}"/>
              </a:ext>
            </a:extLst>
          </p:cNvPr>
          <p:cNvSpPr/>
          <p:nvPr/>
        </p:nvSpPr>
        <p:spPr>
          <a:xfrm flipV="1">
            <a:off x="10089751" y="628399"/>
            <a:ext cx="144000" cy="8892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F0F4F27D-EB02-4FE2-B86B-7519660301BF}"/>
              </a:ext>
            </a:extLst>
          </p:cNvPr>
          <p:cNvCxnSpPr>
            <a:cxnSpLocks/>
          </p:cNvCxnSpPr>
          <p:nvPr/>
        </p:nvCxnSpPr>
        <p:spPr>
          <a:xfrm flipV="1">
            <a:off x="10161751" y="520399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DD781F60-0AA8-4EF5-852B-4C0D823D8C1B}"/>
              </a:ext>
            </a:extLst>
          </p:cNvPr>
          <p:cNvSpPr/>
          <p:nvPr/>
        </p:nvSpPr>
        <p:spPr>
          <a:xfrm>
            <a:off x="9981751" y="412397"/>
            <a:ext cx="360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CLK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DD182467-7EB2-478F-89C4-9E641020AAEC}"/>
              </a:ext>
            </a:extLst>
          </p:cNvPr>
          <p:cNvSpPr/>
          <p:nvPr/>
        </p:nvSpPr>
        <p:spPr>
          <a:xfrm>
            <a:off x="10053751" y="628400"/>
            <a:ext cx="216000" cy="18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D821BA42-BB1A-4F43-A5EE-6F56C64EBE4F}"/>
              </a:ext>
            </a:extLst>
          </p:cNvPr>
          <p:cNvSpPr/>
          <p:nvPr/>
        </p:nvSpPr>
        <p:spPr>
          <a:xfrm>
            <a:off x="9384091" y="2705909"/>
            <a:ext cx="54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二等辺三角形 102">
            <a:extLst>
              <a:ext uri="{FF2B5EF4-FFF2-40B4-BE49-F238E27FC236}">
                <a16:creationId xmlns:a16="http://schemas.microsoft.com/office/drawing/2014/main" id="{701A4B12-ED63-4CB7-943C-94AFF00F08F8}"/>
              </a:ext>
            </a:extLst>
          </p:cNvPr>
          <p:cNvSpPr/>
          <p:nvPr/>
        </p:nvSpPr>
        <p:spPr>
          <a:xfrm flipV="1">
            <a:off x="9456091" y="2705909"/>
            <a:ext cx="144000" cy="8892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00DFC07B-5C6E-48AA-8CE8-B500F12D27C0}"/>
              </a:ext>
            </a:extLst>
          </p:cNvPr>
          <p:cNvCxnSpPr>
            <a:cxnSpLocks/>
          </p:cNvCxnSpPr>
          <p:nvPr/>
        </p:nvCxnSpPr>
        <p:spPr>
          <a:xfrm flipV="1">
            <a:off x="9528091" y="2597909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0D8472F8-C106-4250-88F2-7DFCE3B6E5EE}"/>
              </a:ext>
            </a:extLst>
          </p:cNvPr>
          <p:cNvSpPr/>
          <p:nvPr/>
        </p:nvSpPr>
        <p:spPr>
          <a:xfrm>
            <a:off x="9348091" y="2489907"/>
            <a:ext cx="360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CLK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台形 105">
            <a:extLst>
              <a:ext uri="{FF2B5EF4-FFF2-40B4-BE49-F238E27FC236}">
                <a16:creationId xmlns:a16="http://schemas.microsoft.com/office/drawing/2014/main" id="{8793E61C-87BF-4CB0-9228-03076145EA7D}"/>
              </a:ext>
            </a:extLst>
          </p:cNvPr>
          <p:cNvSpPr/>
          <p:nvPr/>
        </p:nvSpPr>
        <p:spPr>
          <a:xfrm rot="5400000">
            <a:off x="10788850" y="3171366"/>
            <a:ext cx="450000" cy="180000"/>
          </a:xfrm>
          <a:prstGeom prst="trapezoid">
            <a:avLst>
              <a:gd name="adj" fmla="val 419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en-US" altLang="ja-JP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2C2088ED-263C-4504-9368-DB512347C469}"/>
              </a:ext>
            </a:extLst>
          </p:cNvPr>
          <p:cNvSpPr/>
          <p:nvPr/>
        </p:nvSpPr>
        <p:spPr>
          <a:xfrm>
            <a:off x="10923850" y="3117366"/>
            <a:ext cx="18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FAD423ED-CFDA-4E62-B03A-1CAAEB1EC49D}"/>
              </a:ext>
            </a:extLst>
          </p:cNvPr>
          <p:cNvSpPr/>
          <p:nvPr/>
        </p:nvSpPr>
        <p:spPr>
          <a:xfrm>
            <a:off x="10923850" y="3306366"/>
            <a:ext cx="18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四角形: 角を丸くする 108">
            <a:extLst>
              <a:ext uri="{FF2B5EF4-FFF2-40B4-BE49-F238E27FC236}">
                <a16:creationId xmlns:a16="http://schemas.microsoft.com/office/drawing/2014/main" id="{ADDB877F-F85F-4A48-98F4-3EF6B83BF979}"/>
              </a:ext>
            </a:extLst>
          </p:cNvPr>
          <p:cNvSpPr/>
          <p:nvPr/>
        </p:nvSpPr>
        <p:spPr>
          <a:xfrm>
            <a:off x="1111665" y="6199713"/>
            <a:ext cx="10498890" cy="3326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3EF28A6D-FF91-4A16-9A24-925C0A1F3456}"/>
              </a:ext>
            </a:extLst>
          </p:cNvPr>
          <p:cNvCxnSpPr>
            <a:cxnSpLocks/>
            <a:stCxn id="330" idx="0"/>
            <a:endCxn id="5" idx="1"/>
          </p:cNvCxnSpPr>
          <p:nvPr/>
        </p:nvCxnSpPr>
        <p:spPr>
          <a:xfrm flipV="1">
            <a:off x="1284124" y="2698400"/>
            <a:ext cx="256329" cy="2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6F5FEAF9-475D-45B5-A604-E9D40D28EAF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756453" y="2698400"/>
            <a:ext cx="3207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C799F2B6-4437-4CB3-A361-953A14EC225E}"/>
              </a:ext>
            </a:extLst>
          </p:cNvPr>
          <p:cNvCxnSpPr>
            <a:cxnSpLocks/>
          </p:cNvCxnSpPr>
          <p:nvPr/>
        </p:nvCxnSpPr>
        <p:spPr>
          <a:xfrm>
            <a:off x="2617241" y="2693897"/>
            <a:ext cx="2016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71DBE253-20B4-49C2-A57B-DD32E6971232}"/>
              </a:ext>
            </a:extLst>
          </p:cNvPr>
          <p:cNvCxnSpPr>
            <a:cxnSpLocks/>
          </p:cNvCxnSpPr>
          <p:nvPr/>
        </p:nvCxnSpPr>
        <p:spPr>
          <a:xfrm>
            <a:off x="3040310" y="2693897"/>
            <a:ext cx="1386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0400D6A2-9873-4F79-B018-D612CFA11CC5}"/>
              </a:ext>
            </a:extLst>
          </p:cNvPr>
          <p:cNvCxnSpPr>
            <a:cxnSpLocks/>
          </p:cNvCxnSpPr>
          <p:nvPr/>
        </p:nvCxnSpPr>
        <p:spPr>
          <a:xfrm flipH="1">
            <a:off x="3174227" y="1594463"/>
            <a:ext cx="0" cy="24857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AB7A32A3-FBD8-49D4-B18F-98913805B581}"/>
              </a:ext>
            </a:extLst>
          </p:cNvPr>
          <p:cNvCxnSpPr>
            <a:cxnSpLocks/>
          </p:cNvCxnSpPr>
          <p:nvPr/>
        </p:nvCxnSpPr>
        <p:spPr>
          <a:xfrm>
            <a:off x="3172395" y="1601779"/>
            <a:ext cx="1943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2938C8B6-A289-4E99-A6A0-C7A4D300FF18}"/>
              </a:ext>
            </a:extLst>
          </p:cNvPr>
          <p:cNvCxnSpPr>
            <a:cxnSpLocks/>
          </p:cNvCxnSpPr>
          <p:nvPr/>
        </p:nvCxnSpPr>
        <p:spPr>
          <a:xfrm>
            <a:off x="3178972" y="1824863"/>
            <a:ext cx="1762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EE199B5E-1B2B-4F0A-9FA5-36F7408AD732}"/>
              </a:ext>
            </a:extLst>
          </p:cNvPr>
          <p:cNvCxnSpPr>
            <a:cxnSpLocks/>
          </p:cNvCxnSpPr>
          <p:nvPr/>
        </p:nvCxnSpPr>
        <p:spPr>
          <a:xfrm>
            <a:off x="3188161" y="2604513"/>
            <a:ext cx="3024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A3756BB6-5497-4BE2-A4C1-496B03F8D1B9}"/>
              </a:ext>
            </a:extLst>
          </p:cNvPr>
          <p:cNvCxnSpPr>
            <a:cxnSpLocks/>
          </p:cNvCxnSpPr>
          <p:nvPr/>
        </p:nvCxnSpPr>
        <p:spPr>
          <a:xfrm>
            <a:off x="3188161" y="2884846"/>
            <a:ext cx="3024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DDC4F7A0-423F-45F2-A1D1-1DE7518F80F7}"/>
              </a:ext>
            </a:extLst>
          </p:cNvPr>
          <p:cNvCxnSpPr>
            <a:cxnSpLocks/>
          </p:cNvCxnSpPr>
          <p:nvPr/>
        </p:nvCxnSpPr>
        <p:spPr>
          <a:xfrm>
            <a:off x="3172395" y="4080254"/>
            <a:ext cx="3643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EB5B7F60-BBEB-403F-A33C-BEED9A9440C3}"/>
              </a:ext>
            </a:extLst>
          </p:cNvPr>
          <p:cNvCxnSpPr>
            <a:cxnSpLocks/>
          </p:cNvCxnSpPr>
          <p:nvPr/>
        </p:nvCxnSpPr>
        <p:spPr>
          <a:xfrm>
            <a:off x="3178972" y="3462209"/>
            <a:ext cx="25802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D5A6266E-FEC5-47EA-9309-888A9BAD9709}"/>
              </a:ext>
            </a:extLst>
          </p:cNvPr>
          <p:cNvCxnSpPr>
            <a:cxnSpLocks/>
          </p:cNvCxnSpPr>
          <p:nvPr/>
        </p:nvCxnSpPr>
        <p:spPr>
          <a:xfrm>
            <a:off x="3188161" y="3624718"/>
            <a:ext cx="25802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DB38A4DA-5093-424D-BC03-6DFEA2324626}"/>
              </a:ext>
            </a:extLst>
          </p:cNvPr>
          <p:cNvCxnSpPr>
            <a:cxnSpLocks/>
          </p:cNvCxnSpPr>
          <p:nvPr/>
        </p:nvCxnSpPr>
        <p:spPr>
          <a:xfrm>
            <a:off x="3188161" y="3787937"/>
            <a:ext cx="25802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C820F712-216F-475E-8C30-170E4C07D1BA}"/>
              </a:ext>
            </a:extLst>
          </p:cNvPr>
          <p:cNvCxnSpPr>
            <a:cxnSpLocks/>
          </p:cNvCxnSpPr>
          <p:nvPr/>
        </p:nvCxnSpPr>
        <p:spPr>
          <a:xfrm>
            <a:off x="3329097" y="3064541"/>
            <a:ext cx="1614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BC9DACEF-795F-4A9A-9410-9C628CC614B1}"/>
              </a:ext>
            </a:extLst>
          </p:cNvPr>
          <p:cNvCxnSpPr>
            <a:cxnSpLocks/>
          </p:cNvCxnSpPr>
          <p:nvPr/>
        </p:nvCxnSpPr>
        <p:spPr>
          <a:xfrm>
            <a:off x="3323606" y="3064541"/>
            <a:ext cx="0" cy="26231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6D9C4454-D77D-46F2-85F5-C31C48A6BC5D}"/>
              </a:ext>
            </a:extLst>
          </p:cNvPr>
          <p:cNvCxnSpPr>
            <a:cxnSpLocks/>
          </p:cNvCxnSpPr>
          <p:nvPr/>
        </p:nvCxnSpPr>
        <p:spPr>
          <a:xfrm>
            <a:off x="3329097" y="5696004"/>
            <a:ext cx="71376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EAB41D6E-6FEF-45E0-B275-D6C80955F917}"/>
              </a:ext>
            </a:extLst>
          </p:cNvPr>
          <p:cNvCxnSpPr>
            <a:cxnSpLocks/>
          </p:cNvCxnSpPr>
          <p:nvPr/>
        </p:nvCxnSpPr>
        <p:spPr>
          <a:xfrm flipV="1">
            <a:off x="10466795" y="3703187"/>
            <a:ext cx="0" cy="24913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809DDF98-A119-423D-8C15-22DBBF9494B1}"/>
              </a:ext>
            </a:extLst>
          </p:cNvPr>
          <p:cNvCxnSpPr>
            <a:cxnSpLocks/>
          </p:cNvCxnSpPr>
          <p:nvPr/>
        </p:nvCxnSpPr>
        <p:spPr>
          <a:xfrm>
            <a:off x="10278772" y="3706937"/>
            <a:ext cx="1880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D6CFC098-ABCA-477F-932B-DCCE0C2FBA45}"/>
              </a:ext>
            </a:extLst>
          </p:cNvPr>
          <p:cNvCxnSpPr>
            <a:cxnSpLocks/>
          </p:cNvCxnSpPr>
          <p:nvPr/>
        </p:nvCxnSpPr>
        <p:spPr>
          <a:xfrm flipH="1">
            <a:off x="3250364" y="3195549"/>
            <a:ext cx="2402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FB15A2E8-A7EA-4ABC-8A6A-2E36EF978B4C}"/>
              </a:ext>
            </a:extLst>
          </p:cNvPr>
          <p:cNvCxnSpPr>
            <a:cxnSpLocks/>
          </p:cNvCxnSpPr>
          <p:nvPr/>
        </p:nvCxnSpPr>
        <p:spPr>
          <a:xfrm flipV="1">
            <a:off x="3250364" y="3195549"/>
            <a:ext cx="0" cy="26429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93B3CB5C-82A8-4DDD-B875-742CD4D83659}"/>
              </a:ext>
            </a:extLst>
          </p:cNvPr>
          <p:cNvCxnSpPr>
            <a:cxnSpLocks/>
          </p:cNvCxnSpPr>
          <p:nvPr/>
        </p:nvCxnSpPr>
        <p:spPr>
          <a:xfrm flipH="1">
            <a:off x="3250366" y="5834749"/>
            <a:ext cx="80596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ED5B9681-6603-485B-90F4-2D4F0336B768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11103850" y="3261366"/>
            <a:ext cx="2155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88BAB04A-5C44-4D0F-9DF1-F69757922EE2}"/>
              </a:ext>
            </a:extLst>
          </p:cNvPr>
          <p:cNvCxnSpPr>
            <a:cxnSpLocks/>
          </p:cNvCxnSpPr>
          <p:nvPr/>
        </p:nvCxnSpPr>
        <p:spPr>
          <a:xfrm flipV="1">
            <a:off x="11319360" y="3257600"/>
            <a:ext cx="0" cy="25771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コネクタ 178">
            <a:extLst>
              <a:ext uri="{FF2B5EF4-FFF2-40B4-BE49-F238E27FC236}">
                <a16:creationId xmlns:a16="http://schemas.microsoft.com/office/drawing/2014/main" id="{6C423A56-143D-41A2-A3EF-6678C5AB2093}"/>
              </a:ext>
            </a:extLst>
          </p:cNvPr>
          <p:cNvCxnSpPr>
            <a:cxnSpLocks/>
          </p:cNvCxnSpPr>
          <p:nvPr/>
        </p:nvCxnSpPr>
        <p:spPr>
          <a:xfrm flipV="1">
            <a:off x="6605913" y="2693897"/>
            <a:ext cx="4714" cy="31446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コネクタ 180">
            <a:extLst>
              <a:ext uri="{FF2B5EF4-FFF2-40B4-BE49-F238E27FC236}">
                <a16:creationId xmlns:a16="http://schemas.microsoft.com/office/drawing/2014/main" id="{0912305D-9631-40B9-A153-ED8D47A7B8FF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6610220" y="2702440"/>
            <a:ext cx="1444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コネクタ 182">
            <a:extLst>
              <a:ext uri="{FF2B5EF4-FFF2-40B4-BE49-F238E27FC236}">
                <a16:creationId xmlns:a16="http://schemas.microsoft.com/office/drawing/2014/main" id="{D799490B-AFFD-433F-84E2-F954828446C8}"/>
              </a:ext>
            </a:extLst>
          </p:cNvPr>
          <p:cNvCxnSpPr>
            <a:cxnSpLocks/>
          </p:cNvCxnSpPr>
          <p:nvPr/>
        </p:nvCxnSpPr>
        <p:spPr>
          <a:xfrm>
            <a:off x="1916847" y="2693897"/>
            <a:ext cx="0" cy="1274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コネクタ 184">
            <a:extLst>
              <a:ext uri="{FF2B5EF4-FFF2-40B4-BE49-F238E27FC236}">
                <a16:creationId xmlns:a16="http://schemas.microsoft.com/office/drawing/2014/main" id="{F5989756-DC21-4625-958E-006FBC1CA71A}"/>
              </a:ext>
            </a:extLst>
          </p:cNvPr>
          <p:cNvCxnSpPr>
            <a:cxnSpLocks/>
          </p:cNvCxnSpPr>
          <p:nvPr/>
        </p:nvCxnSpPr>
        <p:spPr>
          <a:xfrm>
            <a:off x="1916847" y="3967937"/>
            <a:ext cx="1603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コネクタ 186">
            <a:extLst>
              <a:ext uri="{FF2B5EF4-FFF2-40B4-BE49-F238E27FC236}">
                <a16:creationId xmlns:a16="http://schemas.microsoft.com/office/drawing/2014/main" id="{376EC486-58ED-4A96-80AA-A2C17ECC73C0}"/>
              </a:ext>
            </a:extLst>
          </p:cNvPr>
          <p:cNvCxnSpPr>
            <a:cxnSpLocks/>
          </p:cNvCxnSpPr>
          <p:nvPr/>
        </p:nvCxnSpPr>
        <p:spPr>
          <a:xfrm>
            <a:off x="1916847" y="4294872"/>
            <a:ext cx="1603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正方形/長方形 187">
            <a:extLst>
              <a:ext uri="{FF2B5EF4-FFF2-40B4-BE49-F238E27FC236}">
                <a16:creationId xmlns:a16="http://schemas.microsoft.com/office/drawing/2014/main" id="{1B5DAB5C-F49F-4481-B068-C9BC94306667}"/>
              </a:ext>
            </a:extLst>
          </p:cNvPr>
          <p:cNvSpPr/>
          <p:nvPr/>
        </p:nvSpPr>
        <p:spPr>
          <a:xfrm>
            <a:off x="1735756" y="4238703"/>
            <a:ext cx="18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9A3B1BBA-20C6-479F-84EA-8CBF27DE4531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2347241" y="4117921"/>
            <a:ext cx="2343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57866B8-8F9F-4223-A469-4B33A41A509E}"/>
              </a:ext>
            </a:extLst>
          </p:cNvPr>
          <p:cNvCxnSpPr>
            <a:cxnSpLocks/>
          </p:cNvCxnSpPr>
          <p:nvPr/>
        </p:nvCxnSpPr>
        <p:spPr>
          <a:xfrm>
            <a:off x="496352" y="4752298"/>
            <a:ext cx="23311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0D4C5550-3509-407B-B4F6-541C3290C8CF}"/>
              </a:ext>
            </a:extLst>
          </p:cNvPr>
          <p:cNvCxnSpPr>
            <a:cxnSpLocks/>
          </p:cNvCxnSpPr>
          <p:nvPr/>
        </p:nvCxnSpPr>
        <p:spPr>
          <a:xfrm>
            <a:off x="496352" y="2594555"/>
            <a:ext cx="0" cy="2154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コネクタ 195">
            <a:extLst>
              <a:ext uri="{FF2B5EF4-FFF2-40B4-BE49-F238E27FC236}">
                <a16:creationId xmlns:a16="http://schemas.microsoft.com/office/drawing/2014/main" id="{5298A238-71AB-4AAD-8377-AF07B21D523E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496352" y="2608400"/>
            <a:ext cx="1148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CAF8BFE1-1C79-4BB1-B912-A3B54811A39D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312877" y="2797400"/>
            <a:ext cx="2983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コネクタ 203">
            <a:extLst>
              <a:ext uri="{FF2B5EF4-FFF2-40B4-BE49-F238E27FC236}">
                <a16:creationId xmlns:a16="http://schemas.microsoft.com/office/drawing/2014/main" id="{777E6C1B-B757-401A-83C4-37CEF314FD25}"/>
              </a:ext>
            </a:extLst>
          </p:cNvPr>
          <p:cNvCxnSpPr>
            <a:cxnSpLocks/>
          </p:cNvCxnSpPr>
          <p:nvPr/>
        </p:nvCxnSpPr>
        <p:spPr>
          <a:xfrm flipH="1">
            <a:off x="312877" y="2790917"/>
            <a:ext cx="9164" cy="26701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コネクタ 207">
            <a:extLst>
              <a:ext uri="{FF2B5EF4-FFF2-40B4-BE49-F238E27FC236}">
                <a16:creationId xmlns:a16="http://schemas.microsoft.com/office/drawing/2014/main" id="{BC750DB3-BD49-4758-981B-1F8B09BE3EF6}"/>
              </a:ext>
            </a:extLst>
          </p:cNvPr>
          <p:cNvCxnSpPr>
            <a:cxnSpLocks/>
          </p:cNvCxnSpPr>
          <p:nvPr/>
        </p:nvCxnSpPr>
        <p:spPr>
          <a:xfrm flipV="1">
            <a:off x="320486" y="5445846"/>
            <a:ext cx="51819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コネクタ 214">
            <a:extLst>
              <a:ext uri="{FF2B5EF4-FFF2-40B4-BE49-F238E27FC236}">
                <a16:creationId xmlns:a16="http://schemas.microsoft.com/office/drawing/2014/main" id="{F4856B5D-4206-4BF7-99B0-62095CF3BB6B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5425558" y="4596381"/>
            <a:ext cx="768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コネクタ 217">
            <a:extLst>
              <a:ext uri="{FF2B5EF4-FFF2-40B4-BE49-F238E27FC236}">
                <a16:creationId xmlns:a16="http://schemas.microsoft.com/office/drawing/2014/main" id="{28059B29-2D97-485D-BC1A-2E2FFCF1E7CD}"/>
              </a:ext>
            </a:extLst>
          </p:cNvPr>
          <p:cNvCxnSpPr>
            <a:cxnSpLocks/>
          </p:cNvCxnSpPr>
          <p:nvPr/>
        </p:nvCxnSpPr>
        <p:spPr>
          <a:xfrm>
            <a:off x="5502456" y="4582618"/>
            <a:ext cx="0" cy="8641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コネクタ 221">
            <a:extLst>
              <a:ext uri="{FF2B5EF4-FFF2-40B4-BE49-F238E27FC236}">
                <a16:creationId xmlns:a16="http://schemas.microsoft.com/office/drawing/2014/main" id="{F9A8F265-73AF-4DFA-A515-5EF036C8FE0A}"/>
              </a:ext>
            </a:extLst>
          </p:cNvPr>
          <p:cNvCxnSpPr>
            <a:cxnSpLocks/>
          </p:cNvCxnSpPr>
          <p:nvPr/>
        </p:nvCxnSpPr>
        <p:spPr>
          <a:xfrm>
            <a:off x="3040310" y="4752298"/>
            <a:ext cx="21066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コネクタ 226">
            <a:extLst>
              <a:ext uri="{FF2B5EF4-FFF2-40B4-BE49-F238E27FC236}">
                <a16:creationId xmlns:a16="http://schemas.microsoft.com/office/drawing/2014/main" id="{42C273B9-EA5A-4A16-A6EB-E131AD0A76E7}"/>
              </a:ext>
            </a:extLst>
          </p:cNvPr>
          <p:cNvCxnSpPr>
            <a:cxnSpLocks/>
            <a:stCxn id="40" idx="5"/>
          </p:cNvCxnSpPr>
          <p:nvPr/>
        </p:nvCxnSpPr>
        <p:spPr>
          <a:xfrm>
            <a:off x="4498581" y="4447618"/>
            <a:ext cx="648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コネクタ 229">
            <a:extLst>
              <a:ext uri="{FF2B5EF4-FFF2-40B4-BE49-F238E27FC236}">
                <a16:creationId xmlns:a16="http://schemas.microsoft.com/office/drawing/2014/main" id="{C183AF1D-7EAB-4115-A24F-10273EF59383}"/>
              </a:ext>
            </a:extLst>
          </p:cNvPr>
          <p:cNvCxnSpPr>
            <a:cxnSpLocks/>
          </p:cNvCxnSpPr>
          <p:nvPr/>
        </p:nvCxnSpPr>
        <p:spPr>
          <a:xfrm>
            <a:off x="2572749" y="4115278"/>
            <a:ext cx="0" cy="6370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楕円 231">
            <a:extLst>
              <a:ext uri="{FF2B5EF4-FFF2-40B4-BE49-F238E27FC236}">
                <a16:creationId xmlns:a16="http://schemas.microsoft.com/office/drawing/2014/main" id="{281E4DA2-E824-4286-9624-F6356E712C03}"/>
              </a:ext>
            </a:extLst>
          </p:cNvPr>
          <p:cNvSpPr/>
          <p:nvPr/>
        </p:nvSpPr>
        <p:spPr>
          <a:xfrm>
            <a:off x="1612453" y="2968400"/>
            <a:ext cx="72000" cy="7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3" name="直線コネクタ 232">
            <a:extLst>
              <a:ext uri="{FF2B5EF4-FFF2-40B4-BE49-F238E27FC236}">
                <a16:creationId xmlns:a16="http://schemas.microsoft.com/office/drawing/2014/main" id="{B2B00C8E-AB8B-410A-991A-6FA7A23D026E}"/>
              </a:ext>
            </a:extLst>
          </p:cNvPr>
          <p:cNvCxnSpPr>
            <a:cxnSpLocks/>
            <a:stCxn id="232" idx="4"/>
          </p:cNvCxnSpPr>
          <p:nvPr/>
        </p:nvCxnSpPr>
        <p:spPr>
          <a:xfrm>
            <a:off x="1648453" y="3040400"/>
            <a:ext cx="0" cy="3159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楕円 235">
            <a:extLst>
              <a:ext uri="{FF2B5EF4-FFF2-40B4-BE49-F238E27FC236}">
                <a16:creationId xmlns:a16="http://schemas.microsoft.com/office/drawing/2014/main" id="{C319FD15-DEB5-48F4-B35C-C90886993DC3}"/>
              </a:ext>
            </a:extLst>
          </p:cNvPr>
          <p:cNvSpPr/>
          <p:nvPr/>
        </p:nvSpPr>
        <p:spPr>
          <a:xfrm>
            <a:off x="2894896" y="5310963"/>
            <a:ext cx="72000" cy="7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7" name="直線コネクタ 236">
            <a:extLst>
              <a:ext uri="{FF2B5EF4-FFF2-40B4-BE49-F238E27FC236}">
                <a16:creationId xmlns:a16="http://schemas.microsoft.com/office/drawing/2014/main" id="{7B27AD41-3FA8-4372-87AC-B545825C8512}"/>
              </a:ext>
            </a:extLst>
          </p:cNvPr>
          <p:cNvCxnSpPr>
            <a:cxnSpLocks/>
            <a:stCxn id="236" idx="4"/>
          </p:cNvCxnSpPr>
          <p:nvPr/>
        </p:nvCxnSpPr>
        <p:spPr>
          <a:xfrm flipH="1">
            <a:off x="2927334" y="5382963"/>
            <a:ext cx="0" cy="816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DC560599-44B6-4213-A1CF-F2903B8B402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701035" y="588821"/>
            <a:ext cx="213" cy="19222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5B6077FA-EBAD-4BBB-8A00-37EBDAB7D993}"/>
              </a:ext>
            </a:extLst>
          </p:cNvPr>
          <p:cNvCxnSpPr>
            <a:cxnSpLocks/>
          </p:cNvCxnSpPr>
          <p:nvPr/>
        </p:nvCxnSpPr>
        <p:spPr>
          <a:xfrm flipH="1" flipV="1">
            <a:off x="701035" y="588820"/>
            <a:ext cx="4865111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コネクタ 248">
            <a:extLst>
              <a:ext uri="{FF2B5EF4-FFF2-40B4-BE49-F238E27FC236}">
                <a16:creationId xmlns:a16="http://schemas.microsoft.com/office/drawing/2014/main" id="{B614B734-BBC7-4336-8D1C-095D98920189}"/>
              </a:ext>
            </a:extLst>
          </p:cNvPr>
          <p:cNvCxnSpPr>
            <a:cxnSpLocks/>
          </p:cNvCxnSpPr>
          <p:nvPr/>
        </p:nvCxnSpPr>
        <p:spPr>
          <a:xfrm flipH="1">
            <a:off x="3837540" y="795812"/>
            <a:ext cx="192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>
            <a:extLst>
              <a:ext uri="{FF2B5EF4-FFF2-40B4-BE49-F238E27FC236}">
                <a16:creationId xmlns:a16="http://schemas.microsoft.com/office/drawing/2014/main" id="{EEC8BE12-C3D7-4C89-922D-F164C0F65945}"/>
              </a:ext>
            </a:extLst>
          </p:cNvPr>
          <p:cNvCxnSpPr>
            <a:cxnSpLocks/>
          </p:cNvCxnSpPr>
          <p:nvPr/>
        </p:nvCxnSpPr>
        <p:spPr>
          <a:xfrm>
            <a:off x="5559774" y="588820"/>
            <a:ext cx="0" cy="14116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F113EB05-BBA8-41C9-9198-5539292EFD14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5362790" y="2000434"/>
            <a:ext cx="1967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2709019E-3C6A-4BF7-A70B-18E4EA68B353}"/>
              </a:ext>
            </a:extLst>
          </p:cNvPr>
          <p:cNvCxnSpPr>
            <a:cxnSpLocks/>
          </p:cNvCxnSpPr>
          <p:nvPr/>
        </p:nvCxnSpPr>
        <p:spPr>
          <a:xfrm flipH="1">
            <a:off x="3834817" y="948212"/>
            <a:ext cx="192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>
            <a:extLst>
              <a:ext uri="{FF2B5EF4-FFF2-40B4-BE49-F238E27FC236}">
                <a16:creationId xmlns:a16="http://schemas.microsoft.com/office/drawing/2014/main" id="{CE995C92-F0E7-4ED1-AC73-4BEB296189CC}"/>
              </a:ext>
            </a:extLst>
          </p:cNvPr>
          <p:cNvCxnSpPr>
            <a:cxnSpLocks/>
          </p:cNvCxnSpPr>
          <p:nvPr/>
        </p:nvCxnSpPr>
        <p:spPr>
          <a:xfrm flipH="1">
            <a:off x="3834817" y="1103567"/>
            <a:ext cx="192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06899372-8EB6-4B13-B10E-D8F929002001}"/>
              </a:ext>
            </a:extLst>
          </p:cNvPr>
          <p:cNvCxnSpPr>
            <a:cxnSpLocks/>
          </p:cNvCxnSpPr>
          <p:nvPr/>
        </p:nvCxnSpPr>
        <p:spPr>
          <a:xfrm flipH="1">
            <a:off x="3834816" y="1276848"/>
            <a:ext cx="192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>
            <a:extLst>
              <a:ext uri="{FF2B5EF4-FFF2-40B4-BE49-F238E27FC236}">
                <a16:creationId xmlns:a16="http://schemas.microsoft.com/office/drawing/2014/main" id="{1CE9B502-2F16-41F3-B229-CF9ED8CF67DB}"/>
              </a:ext>
            </a:extLst>
          </p:cNvPr>
          <p:cNvCxnSpPr>
            <a:cxnSpLocks/>
          </p:cNvCxnSpPr>
          <p:nvPr/>
        </p:nvCxnSpPr>
        <p:spPr>
          <a:xfrm flipH="1">
            <a:off x="3834816" y="1457985"/>
            <a:ext cx="192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6AADB7CC-3DCA-4B97-A9B4-BB66D6C5B0A2}"/>
              </a:ext>
            </a:extLst>
          </p:cNvPr>
          <p:cNvCxnSpPr>
            <a:cxnSpLocks/>
          </p:cNvCxnSpPr>
          <p:nvPr/>
        </p:nvCxnSpPr>
        <p:spPr>
          <a:xfrm flipH="1">
            <a:off x="3834817" y="1634217"/>
            <a:ext cx="192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66D6F230-621E-4D1D-BC94-93054FC5ECEB}"/>
              </a:ext>
            </a:extLst>
          </p:cNvPr>
          <p:cNvCxnSpPr>
            <a:cxnSpLocks/>
          </p:cNvCxnSpPr>
          <p:nvPr/>
        </p:nvCxnSpPr>
        <p:spPr>
          <a:xfrm flipH="1">
            <a:off x="3841284" y="1796541"/>
            <a:ext cx="12258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CC712EC8-AC7E-4FEF-828F-3AAC7D5B2965}"/>
              </a:ext>
            </a:extLst>
          </p:cNvPr>
          <p:cNvCxnSpPr>
            <a:cxnSpLocks/>
          </p:cNvCxnSpPr>
          <p:nvPr/>
        </p:nvCxnSpPr>
        <p:spPr>
          <a:xfrm flipH="1" flipV="1">
            <a:off x="3841283" y="1956482"/>
            <a:ext cx="13055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09B4B451-5BF2-45EF-B736-3FC0F4809671}"/>
              </a:ext>
            </a:extLst>
          </p:cNvPr>
          <p:cNvCxnSpPr>
            <a:cxnSpLocks/>
          </p:cNvCxnSpPr>
          <p:nvPr/>
        </p:nvCxnSpPr>
        <p:spPr>
          <a:xfrm flipH="1">
            <a:off x="5062363" y="2053740"/>
            <a:ext cx="844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9579BBDE-A5F6-4B99-BA3C-46B3E074986D}"/>
              </a:ext>
            </a:extLst>
          </p:cNvPr>
          <p:cNvCxnSpPr>
            <a:cxnSpLocks/>
            <a:stCxn id="50" idx="0"/>
          </p:cNvCxnSpPr>
          <p:nvPr/>
        </p:nvCxnSpPr>
        <p:spPr>
          <a:xfrm flipH="1" flipV="1">
            <a:off x="5060452" y="2056265"/>
            <a:ext cx="0" cy="1914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55476268-882A-45E4-8FF6-31F09B01D6D0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4004733" y="4019216"/>
            <a:ext cx="3455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コネクタ 294">
            <a:extLst>
              <a:ext uri="{FF2B5EF4-FFF2-40B4-BE49-F238E27FC236}">
                <a16:creationId xmlns:a16="http://schemas.microsoft.com/office/drawing/2014/main" id="{F5849792-5736-4765-9884-FA33D0FC0FB6}"/>
              </a:ext>
            </a:extLst>
          </p:cNvPr>
          <p:cNvCxnSpPr>
            <a:cxnSpLocks/>
          </p:cNvCxnSpPr>
          <p:nvPr/>
        </p:nvCxnSpPr>
        <p:spPr>
          <a:xfrm>
            <a:off x="7464073" y="3138218"/>
            <a:ext cx="0" cy="8859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FFFD4782-BEC9-47C8-8F68-85D0EAF58F6F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7466684" y="3138218"/>
            <a:ext cx="115197" cy="3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0F093DE0-EF3A-4C17-BE77-35BD8DA17006}"/>
              </a:ext>
            </a:extLst>
          </p:cNvPr>
          <p:cNvCxnSpPr>
            <a:cxnSpLocks/>
          </p:cNvCxnSpPr>
          <p:nvPr/>
        </p:nvCxnSpPr>
        <p:spPr>
          <a:xfrm>
            <a:off x="4089913" y="4010967"/>
            <a:ext cx="0" cy="4366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7811159A-DD23-44F1-87F5-36ACFE481489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4089913" y="4447618"/>
            <a:ext cx="1161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4D6EFE5D-A1E9-497D-B698-B781FEBACA55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4394084" y="2608400"/>
            <a:ext cx="3264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AA5BBE17-528E-4958-9031-A577FC84396C}"/>
              </a:ext>
            </a:extLst>
          </p:cNvPr>
          <p:cNvCxnSpPr>
            <a:cxnSpLocks/>
          </p:cNvCxnSpPr>
          <p:nvPr/>
        </p:nvCxnSpPr>
        <p:spPr>
          <a:xfrm>
            <a:off x="4394084" y="2985635"/>
            <a:ext cx="5346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B31B00B2-581D-4E45-91FB-43DBD45DEDF0}"/>
              </a:ext>
            </a:extLst>
          </p:cNvPr>
          <p:cNvCxnSpPr>
            <a:cxnSpLocks/>
          </p:cNvCxnSpPr>
          <p:nvPr/>
        </p:nvCxnSpPr>
        <p:spPr>
          <a:xfrm flipH="1">
            <a:off x="4586085" y="2794836"/>
            <a:ext cx="0" cy="27786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078AD475-303D-4A1E-A037-BB622F586894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4586085" y="2794836"/>
            <a:ext cx="1344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8074D16C-080D-4496-8C7B-4F972D743ED5}"/>
              </a:ext>
            </a:extLst>
          </p:cNvPr>
          <p:cNvCxnSpPr>
            <a:cxnSpLocks/>
          </p:cNvCxnSpPr>
          <p:nvPr/>
        </p:nvCxnSpPr>
        <p:spPr>
          <a:xfrm>
            <a:off x="4586085" y="5581196"/>
            <a:ext cx="47620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778F24D4-77DC-44E7-92F8-2DFF44C3CAA7}"/>
              </a:ext>
            </a:extLst>
          </p:cNvPr>
          <p:cNvCxnSpPr>
            <a:cxnSpLocks/>
          </p:cNvCxnSpPr>
          <p:nvPr/>
        </p:nvCxnSpPr>
        <p:spPr>
          <a:xfrm flipH="1">
            <a:off x="9334444" y="2883022"/>
            <a:ext cx="0" cy="26925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BD4A38AD-8D1D-4135-8C81-A7B3F67B825C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4586085" y="3174179"/>
            <a:ext cx="3426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C87DF886-2C1B-49A9-B4DF-6560207A2529}"/>
              </a:ext>
            </a:extLst>
          </p:cNvPr>
          <p:cNvCxnSpPr>
            <a:cxnSpLocks/>
          </p:cNvCxnSpPr>
          <p:nvPr/>
        </p:nvCxnSpPr>
        <p:spPr>
          <a:xfrm>
            <a:off x="8695055" y="2884846"/>
            <a:ext cx="6890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線コネクタ 351">
            <a:extLst>
              <a:ext uri="{FF2B5EF4-FFF2-40B4-BE49-F238E27FC236}">
                <a16:creationId xmlns:a16="http://schemas.microsoft.com/office/drawing/2014/main" id="{C06C8A0C-273D-48C4-9F77-00D1CEDF7352}"/>
              </a:ext>
            </a:extLst>
          </p:cNvPr>
          <p:cNvCxnSpPr>
            <a:cxnSpLocks/>
          </p:cNvCxnSpPr>
          <p:nvPr/>
        </p:nvCxnSpPr>
        <p:spPr>
          <a:xfrm>
            <a:off x="4173055" y="5968828"/>
            <a:ext cx="0" cy="2224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線コネクタ 355">
            <a:extLst>
              <a:ext uri="{FF2B5EF4-FFF2-40B4-BE49-F238E27FC236}">
                <a16:creationId xmlns:a16="http://schemas.microsoft.com/office/drawing/2014/main" id="{FBB4B2CA-A7DC-4717-BAC4-425AB8527776}"/>
              </a:ext>
            </a:extLst>
          </p:cNvPr>
          <p:cNvCxnSpPr>
            <a:cxnSpLocks/>
            <a:stCxn id="66" idx="3"/>
          </p:cNvCxnSpPr>
          <p:nvPr/>
        </p:nvCxnSpPr>
        <p:spPr>
          <a:xfrm flipH="1">
            <a:off x="4809224" y="2885682"/>
            <a:ext cx="1280" cy="33055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20F07255-829B-4F96-9C98-CB6B9250B1C7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5018727" y="3262461"/>
            <a:ext cx="0" cy="29287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コネクタ 372">
            <a:extLst>
              <a:ext uri="{FF2B5EF4-FFF2-40B4-BE49-F238E27FC236}">
                <a16:creationId xmlns:a16="http://schemas.microsoft.com/office/drawing/2014/main" id="{3797E404-B988-408F-906D-002990396164}"/>
              </a:ext>
            </a:extLst>
          </p:cNvPr>
          <p:cNvCxnSpPr>
            <a:cxnSpLocks/>
          </p:cNvCxnSpPr>
          <p:nvPr/>
        </p:nvCxnSpPr>
        <p:spPr>
          <a:xfrm>
            <a:off x="4897242" y="2604513"/>
            <a:ext cx="8619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コネクタ 374">
            <a:extLst>
              <a:ext uri="{FF2B5EF4-FFF2-40B4-BE49-F238E27FC236}">
                <a16:creationId xmlns:a16="http://schemas.microsoft.com/office/drawing/2014/main" id="{020E6211-9771-497F-BD1B-F458A55FB5FA}"/>
              </a:ext>
            </a:extLst>
          </p:cNvPr>
          <p:cNvCxnSpPr>
            <a:cxnSpLocks/>
          </p:cNvCxnSpPr>
          <p:nvPr/>
        </p:nvCxnSpPr>
        <p:spPr>
          <a:xfrm>
            <a:off x="5113243" y="2985635"/>
            <a:ext cx="6459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コネクタ 376">
            <a:extLst>
              <a:ext uri="{FF2B5EF4-FFF2-40B4-BE49-F238E27FC236}">
                <a16:creationId xmlns:a16="http://schemas.microsoft.com/office/drawing/2014/main" id="{0569FFB0-80D7-42FF-8694-AA308AF7823B}"/>
              </a:ext>
            </a:extLst>
          </p:cNvPr>
          <p:cNvCxnSpPr>
            <a:cxnSpLocks/>
          </p:cNvCxnSpPr>
          <p:nvPr/>
        </p:nvCxnSpPr>
        <p:spPr>
          <a:xfrm>
            <a:off x="4893056" y="2705909"/>
            <a:ext cx="1256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コネクタ 378">
            <a:extLst>
              <a:ext uri="{FF2B5EF4-FFF2-40B4-BE49-F238E27FC236}">
                <a16:creationId xmlns:a16="http://schemas.microsoft.com/office/drawing/2014/main" id="{74FF74F1-626F-4F43-ABAF-E02A8D1527F1}"/>
              </a:ext>
            </a:extLst>
          </p:cNvPr>
          <p:cNvCxnSpPr>
            <a:cxnSpLocks/>
          </p:cNvCxnSpPr>
          <p:nvPr/>
        </p:nvCxnSpPr>
        <p:spPr>
          <a:xfrm>
            <a:off x="5025133" y="2420566"/>
            <a:ext cx="0" cy="2853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コネクタ 382">
            <a:extLst>
              <a:ext uri="{FF2B5EF4-FFF2-40B4-BE49-F238E27FC236}">
                <a16:creationId xmlns:a16="http://schemas.microsoft.com/office/drawing/2014/main" id="{E37FCD2F-FEBA-4744-8EA7-26A295B5B161}"/>
              </a:ext>
            </a:extLst>
          </p:cNvPr>
          <p:cNvCxnSpPr>
            <a:cxnSpLocks/>
          </p:cNvCxnSpPr>
          <p:nvPr/>
        </p:nvCxnSpPr>
        <p:spPr>
          <a:xfrm>
            <a:off x="5195730" y="2437090"/>
            <a:ext cx="0" cy="7370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コネクタ 384">
            <a:extLst>
              <a:ext uri="{FF2B5EF4-FFF2-40B4-BE49-F238E27FC236}">
                <a16:creationId xmlns:a16="http://schemas.microsoft.com/office/drawing/2014/main" id="{1F381B2B-E244-4882-A625-0FEC39F42CF7}"/>
              </a:ext>
            </a:extLst>
          </p:cNvPr>
          <p:cNvCxnSpPr>
            <a:cxnSpLocks/>
          </p:cNvCxnSpPr>
          <p:nvPr/>
        </p:nvCxnSpPr>
        <p:spPr>
          <a:xfrm>
            <a:off x="5108727" y="3174179"/>
            <a:ext cx="870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コネクタ 388">
            <a:extLst>
              <a:ext uri="{FF2B5EF4-FFF2-40B4-BE49-F238E27FC236}">
                <a16:creationId xmlns:a16="http://schemas.microsoft.com/office/drawing/2014/main" id="{F2544B9D-4E79-4A91-BBD9-CAED337E7D33}"/>
              </a:ext>
            </a:extLst>
          </p:cNvPr>
          <p:cNvCxnSpPr>
            <a:cxnSpLocks/>
          </p:cNvCxnSpPr>
          <p:nvPr/>
        </p:nvCxnSpPr>
        <p:spPr>
          <a:xfrm>
            <a:off x="5975234" y="2610865"/>
            <a:ext cx="7793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コネクタ 391">
            <a:extLst>
              <a:ext uri="{FF2B5EF4-FFF2-40B4-BE49-F238E27FC236}">
                <a16:creationId xmlns:a16="http://schemas.microsoft.com/office/drawing/2014/main" id="{AEADFDDA-6E96-4544-B1E1-3E4B8A6AF7D8}"/>
              </a:ext>
            </a:extLst>
          </p:cNvPr>
          <p:cNvCxnSpPr>
            <a:cxnSpLocks/>
          </p:cNvCxnSpPr>
          <p:nvPr/>
        </p:nvCxnSpPr>
        <p:spPr>
          <a:xfrm>
            <a:off x="5975234" y="2985179"/>
            <a:ext cx="11181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7A0F4B08-5A2D-4DBD-A2EF-2FF1679B10B3}"/>
              </a:ext>
            </a:extLst>
          </p:cNvPr>
          <p:cNvCxnSpPr>
            <a:cxnSpLocks/>
          </p:cNvCxnSpPr>
          <p:nvPr/>
        </p:nvCxnSpPr>
        <p:spPr>
          <a:xfrm>
            <a:off x="3178972" y="3458520"/>
            <a:ext cx="25802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E5E65720-627D-4E17-A5AB-D154176BC0BF}"/>
              </a:ext>
            </a:extLst>
          </p:cNvPr>
          <p:cNvCxnSpPr>
            <a:cxnSpLocks/>
          </p:cNvCxnSpPr>
          <p:nvPr/>
        </p:nvCxnSpPr>
        <p:spPr>
          <a:xfrm flipH="1">
            <a:off x="5595956" y="3458520"/>
            <a:ext cx="0" cy="27434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0B5435AE-41AF-4B9F-BB35-5F1004245CE6}"/>
              </a:ext>
            </a:extLst>
          </p:cNvPr>
          <p:cNvCxnSpPr>
            <a:cxnSpLocks/>
          </p:cNvCxnSpPr>
          <p:nvPr/>
        </p:nvCxnSpPr>
        <p:spPr>
          <a:xfrm>
            <a:off x="5687234" y="3624718"/>
            <a:ext cx="0" cy="2573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562B1F62-125F-4F89-8A36-412513298928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941692" y="325602"/>
            <a:ext cx="0" cy="21027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線コネクタ 412">
            <a:extLst>
              <a:ext uri="{FF2B5EF4-FFF2-40B4-BE49-F238E27FC236}">
                <a16:creationId xmlns:a16="http://schemas.microsoft.com/office/drawing/2014/main" id="{D84859BF-F430-4A23-A3D6-BFBA7CF05D8F}"/>
              </a:ext>
            </a:extLst>
          </p:cNvPr>
          <p:cNvCxnSpPr>
            <a:cxnSpLocks/>
          </p:cNvCxnSpPr>
          <p:nvPr/>
        </p:nvCxnSpPr>
        <p:spPr>
          <a:xfrm flipH="1">
            <a:off x="3941694" y="325602"/>
            <a:ext cx="69803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線コネクタ 414">
            <a:extLst>
              <a:ext uri="{FF2B5EF4-FFF2-40B4-BE49-F238E27FC236}">
                <a16:creationId xmlns:a16="http://schemas.microsoft.com/office/drawing/2014/main" id="{31B56816-9FE3-4C96-A588-7FDCAD3927B9}"/>
              </a:ext>
            </a:extLst>
          </p:cNvPr>
          <p:cNvCxnSpPr>
            <a:cxnSpLocks/>
          </p:cNvCxnSpPr>
          <p:nvPr/>
        </p:nvCxnSpPr>
        <p:spPr>
          <a:xfrm flipH="1">
            <a:off x="5975235" y="795812"/>
            <a:ext cx="25087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線コネクタ 416">
            <a:extLst>
              <a:ext uri="{FF2B5EF4-FFF2-40B4-BE49-F238E27FC236}">
                <a16:creationId xmlns:a16="http://schemas.microsoft.com/office/drawing/2014/main" id="{F1052EB6-88AE-43C2-85DE-E369E523939D}"/>
              </a:ext>
            </a:extLst>
          </p:cNvPr>
          <p:cNvCxnSpPr>
            <a:cxnSpLocks/>
          </p:cNvCxnSpPr>
          <p:nvPr/>
        </p:nvCxnSpPr>
        <p:spPr>
          <a:xfrm flipH="1">
            <a:off x="8704077" y="793885"/>
            <a:ext cx="13496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コネクタ 418">
            <a:extLst>
              <a:ext uri="{FF2B5EF4-FFF2-40B4-BE49-F238E27FC236}">
                <a16:creationId xmlns:a16="http://schemas.microsoft.com/office/drawing/2014/main" id="{0E844A0E-0741-45DA-B414-2CF3EAABD392}"/>
              </a:ext>
            </a:extLst>
          </p:cNvPr>
          <p:cNvCxnSpPr>
            <a:cxnSpLocks/>
          </p:cNvCxnSpPr>
          <p:nvPr/>
        </p:nvCxnSpPr>
        <p:spPr>
          <a:xfrm flipH="1">
            <a:off x="10278772" y="793885"/>
            <a:ext cx="643298" cy="19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45F66D10-3F87-4310-ADC1-8CBFFF00A966}"/>
              </a:ext>
            </a:extLst>
          </p:cNvPr>
          <p:cNvCxnSpPr>
            <a:cxnSpLocks/>
          </p:cNvCxnSpPr>
          <p:nvPr/>
        </p:nvCxnSpPr>
        <p:spPr>
          <a:xfrm flipV="1">
            <a:off x="10922070" y="325602"/>
            <a:ext cx="0" cy="4702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コネクタ 424">
            <a:extLst>
              <a:ext uri="{FF2B5EF4-FFF2-40B4-BE49-F238E27FC236}">
                <a16:creationId xmlns:a16="http://schemas.microsoft.com/office/drawing/2014/main" id="{BFA1B2A9-DB4B-472F-A03E-AFEE64641D36}"/>
              </a:ext>
            </a:extLst>
          </p:cNvPr>
          <p:cNvCxnSpPr>
            <a:cxnSpLocks/>
          </p:cNvCxnSpPr>
          <p:nvPr/>
        </p:nvCxnSpPr>
        <p:spPr>
          <a:xfrm flipH="1">
            <a:off x="5975236" y="948212"/>
            <a:ext cx="25087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0126A1C3-2060-49A6-B10E-22E2E1C2A232}"/>
              </a:ext>
            </a:extLst>
          </p:cNvPr>
          <p:cNvCxnSpPr>
            <a:cxnSpLocks/>
          </p:cNvCxnSpPr>
          <p:nvPr/>
        </p:nvCxnSpPr>
        <p:spPr>
          <a:xfrm flipH="1">
            <a:off x="8695056" y="947955"/>
            <a:ext cx="13586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A2AA82CE-D248-4C53-882F-4E6D28D2E2E3}"/>
              </a:ext>
            </a:extLst>
          </p:cNvPr>
          <p:cNvCxnSpPr>
            <a:cxnSpLocks/>
          </p:cNvCxnSpPr>
          <p:nvPr/>
        </p:nvCxnSpPr>
        <p:spPr>
          <a:xfrm flipH="1" flipV="1">
            <a:off x="10278772" y="947955"/>
            <a:ext cx="7332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コネクタ 429">
            <a:extLst>
              <a:ext uri="{FF2B5EF4-FFF2-40B4-BE49-F238E27FC236}">
                <a16:creationId xmlns:a16="http://schemas.microsoft.com/office/drawing/2014/main" id="{2335A789-C369-4BC6-A5CE-3151019C88CC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11012070" y="947955"/>
            <a:ext cx="0" cy="2126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コネクタ 437">
            <a:extLst>
              <a:ext uri="{FF2B5EF4-FFF2-40B4-BE49-F238E27FC236}">
                <a16:creationId xmlns:a16="http://schemas.microsoft.com/office/drawing/2014/main" id="{FA75CDBD-9A7F-4692-BD0D-6FB2E8F4D619}"/>
              </a:ext>
            </a:extLst>
          </p:cNvPr>
          <p:cNvCxnSpPr>
            <a:cxnSpLocks/>
          </p:cNvCxnSpPr>
          <p:nvPr/>
        </p:nvCxnSpPr>
        <p:spPr>
          <a:xfrm flipH="1">
            <a:off x="5975236" y="1103567"/>
            <a:ext cx="25087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コネクタ 438">
            <a:extLst>
              <a:ext uri="{FF2B5EF4-FFF2-40B4-BE49-F238E27FC236}">
                <a16:creationId xmlns:a16="http://schemas.microsoft.com/office/drawing/2014/main" id="{14D74B3F-2746-4F47-AB1E-47E69A4F1CAB}"/>
              </a:ext>
            </a:extLst>
          </p:cNvPr>
          <p:cNvCxnSpPr>
            <a:cxnSpLocks/>
          </p:cNvCxnSpPr>
          <p:nvPr/>
        </p:nvCxnSpPr>
        <p:spPr>
          <a:xfrm flipH="1">
            <a:off x="8695056" y="1105327"/>
            <a:ext cx="10812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4EA16DA2-D955-4E88-8498-6717C1FF114E}"/>
              </a:ext>
            </a:extLst>
          </p:cNvPr>
          <p:cNvCxnSpPr>
            <a:cxnSpLocks/>
          </p:cNvCxnSpPr>
          <p:nvPr/>
        </p:nvCxnSpPr>
        <p:spPr>
          <a:xfrm>
            <a:off x="9776332" y="1100570"/>
            <a:ext cx="0" cy="16018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DD504BE9-B869-42C8-BE33-D88A2CE8774E}"/>
              </a:ext>
            </a:extLst>
          </p:cNvPr>
          <p:cNvCxnSpPr>
            <a:cxnSpLocks/>
          </p:cNvCxnSpPr>
          <p:nvPr/>
        </p:nvCxnSpPr>
        <p:spPr>
          <a:xfrm flipH="1">
            <a:off x="5975236" y="1276848"/>
            <a:ext cx="22501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コネクタ 444">
            <a:extLst>
              <a:ext uri="{FF2B5EF4-FFF2-40B4-BE49-F238E27FC236}">
                <a16:creationId xmlns:a16="http://schemas.microsoft.com/office/drawing/2014/main" id="{0C66EA1B-4741-4CA2-8BB8-1A8E90F36743}"/>
              </a:ext>
            </a:extLst>
          </p:cNvPr>
          <p:cNvCxnSpPr>
            <a:cxnSpLocks/>
          </p:cNvCxnSpPr>
          <p:nvPr/>
        </p:nvCxnSpPr>
        <p:spPr>
          <a:xfrm>
            <a:off x="8225390" y="1272299"/>
            <a:ext cx="0" cy="1439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8F8138CE-D90A-4566-8879-B5A5B796868E}"/>
              </a:ext>
            </a:extLst>
          </p:cNvPr>
          <p:cNvCxnSpPr>
            <a:cxnSpLocks/>
          </p:cNvCxnSpPr>
          <p:nvPr/>
        </p:nvCxnSpPr>
        <p:spPr>
          <a:xfrm flipH="1">
            <a:off x="5975238" y="1457985"/>
            <a:ext cx="16931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463E4038-EEC9-416E-8BA5-C330567707E4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7668349" y="1451518"/>
            <a:ext cx="0" cy="14007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F37A0023-563A-408D-8B5B-E8C656F10E5D}"/>
              </a:ext>
            </a:extLst>
          </p:cNvPr>
          <p:cNvCxnSpPr>
            <a:cxnSpLocks/>
          </p:cNvCxnSpPr>
          <p:nvPr/>
        </p:nvCxnSpPr>
        <p:spPr>
          <a:xfrm flipH="1">
            <a:off x="5975235" y="1634217"/>
            <a:ext cx="4829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C4AA5576-DEE7-4515-B6F7-A8DE140AAE39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6458174" y="1634217"/>
            <a:ext cx="0" cy="18895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コネクタ 459">
            <a:extLst>
              <a:ext uri="{FF2B5EF4-FFF2-40B4-BE49-F238E27FC236}">
                <a16:creationId xmlns:a16="http://schemas.microsoft.com/office/drawing/2014/main" id="{CF0A1283-AC67-4422-9E00-E5D3B47D38FB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6844627" y="2889722"/>
            <a:ext cx="0" cy="3301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コネクタ 462">
            <a:extLst>
              <a:ext uri="{FF2B5EF4-FFF2-40B4-BE49-F238E27FC236}">
                <a16:creationId xmlns:a16="http://schemas.microsoft.com/office/drawing/2014/main" id="{39F3B3C0-0237-4F83-8B5C-54481303D304}"/>
              </a:ext>
            </a:extLst>
          </p:cNvPr>
          <p:cNvCxnSpPr>
            <a:cxnSpLocks/>
            <a:stCxn id="81" idx="3"/>
          </p:cNvCxnSpPr>
          <p:nvPr/>
        </p:nvCxnSpPr>
        <p:spPr>
          <a:xfrm flipH="1">
            <a:off x="7182530" y="3281466"/>
            <a:ext cx="0" cy="29168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コネクタ 465">
            <a:extLst>
              <a:ext uri="{FF2B5EF4-FFF2-40B4-BE49-F238E27FC236}">
                <a16:creationId xmlns:a16="http://schemas.microsoft.com/office/drawing/2014/main" id="{50548595-6AED-40CE-B385-01A58787243E}"/>
              </a:ext>
            </a:extLst>
          </p:cNvPr>
          <p:cNvCxnSpPr>
            <a:cxnSpLocks/>
            <a:stCxn id="81" idx="2"/>
          </p:cNvCxnSpPr>
          <p:nvPr/>
        </p:nvCxnSpPr>
        <p:spPr>
          <a:xfrm flipH="1" flipV="1">
            <a:off x="6612577" y="3089682"/>
            <a:ext cx="4854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線コネクタ 470">
            <a:extLst>
              <a:ext uri="{FF2B5EF4-FFF2-40B4-BE49-F238E27FC236}">
                <a16:creationId xmlns:a16="http://schemas.microsoft.com/office/drawing/2014/main" id="{66F983B3-9B26-4329-8D7A-706E248A4D82}"/>
              </a:ext>
            </a:extLst>
          </p:cNvPr>
          <p:cNvCxnSpPr>
            <a:cxnSpLocks/>
          </p:cNvCxnSpPr>
          <p:nvPr/>
        </p:nvCxnSpPr>
        <p:spPr>
          <a:xfrm flipH="1">
            <a:off x="6676686" y="2814597"/>
            <a:ext cx="0" cy="27588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コネクタ 472">
            <a:extLst>
              <a:ext uri="{FF2B5EF4-FFF2-40B4-BE49-F238E27FC236}">
                <a16:creationId xmlns:a16="http://schemas.microsoft.com/office/drawing/2014/main" id="{9AB75A0F-3CF0-4113-B183-952AFAC86085}"/>
              </a:ext>
            </a:extLst>
          </p:cNvPr>
          <p:cNvCxnSpPr>
            <a:cxnSpLocks/>
          </p:cNvCxnSpPr>
          <p:nvPr/>
        </p:nvCxnSpPr>
        <p:spPr>
          <a:xfrm flipH="1">
            <a:off x="6669078" y="2824847"/>
            <a:ext cx="86859" cy="8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線コネクタ 478">
            <a:extLst>
              <a:ext uri="{FF2B5EF4-FFF2-40B4-BE49-F238E27FC236}">
                <a16:creationId xmlns:a16="http://schemas.microsoft.com/office/drawing/2014/main" id="{8F253F82-3804-4B7B-99A7-24F423B3842A}"/>
              </a:ext>
            </a:extLst>
          </p:cNvPr>
          <p:cNvCxnSpPr>
            <a:cxnSpLocks/>
          </p:cNvCxnSpPr>
          <p:nvPr/>
        </p:nvCxnSpPr>
        <p:spPr>
          <a:xfrm flipH="1">
            <a:off x="6695197" y="3225986"/>
            <a:ext cx="3982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08F50AD7-F223-406D-8B6F-DC47B17B46F9}"/>
              </a:ext>
            </a:extLst>
          </p:cNvPr>
          <p:cNvCxnSpPr>
            <a:cxnSpLocks/>
          </p:cNvCxnSpPr>
          <p:nvPr/>
        </p:nvCxnSpPr>
        <p:spPr>
          <a:xfrm>
            <a:off x="5975234" y="3458520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コネクタ 485">
            <a:extLst>
              <a:ext uri="{FF2B5EF4-FFF2-40B4-BE49-F238E27FC236}">
                <a16:creationId xmlns:a16="http://schemas.microsoft.com/office/drawing/2014/main" id="{D730E98D-AADF-4E8F-BC01-0058386C4E90}"/>
              </a:ext>
            </a:extLst>
          </p:cNvPr>
          <p:cNvCxnSpPr>
            <a:cxnSpLocks/>
          </p:cNvCxnSpPr>
          <p:nvPr/>
        </p:nvCxnSpPr>
        <p:spPr>
          <a:xfrm>
            <a:off x="5983179" y="3621094"/>
            <a:ext cx="3817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コネクタ 488">
            <a:extLst>
              <a:ext uri="{FF2B5EF4-FFF2-40B4-BE49-F238E27FC236}">
                <a16:creationId xmlns:a16="http://schemas.microsoft.com/office/drawing/2014/main" id="{76FCDB29-5995-4AEF-9C39-5492176D6157}"/>
              </a:ext>
            </a:extLst>
          </p:cNvPr>
          <p:cNvCxnSpPr>
            <a:cxnSpLocks/>
          </p:cNvCxnSpPr>
          <p:nvPr/>
        </p:nvCxnSpPr>
        <p:spPr>
          <a:xfrm flipV="1">
            <a:off x="5982413" y="3786172"/>
            <a:ext cx="39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6D3756BD-2BAC-4015-BC66-08B0CED56006}"/>
              </a:ext>
            </a:extLst>
          </p:cNvPr>
          <p:cNvCxnSpPr>
            <a:cxnSpLocks/>
          </p:cNvCxnSpPr>
          <p:nvPr/>
        </p:nvCxnSpPr>
        <p:spPr>
          <a:xfrm flipH="1">
            <a:off x="6046499" y="3458520"/>
            <a:ext cx="1" cy="27327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C0589BD2-F940-4035-898A-A501813D47C7}"/>
              </a:ext>
            </a:extLst>
          </p:cNvPr>
          <p:cNvCxnSpPr>
            <a:cxnSpLocks/>
          </p:cNvCxnSpPr>
          <p:nvPr/>
        </p:nvCxnSpPr>
        <p:spPr>
          <a:xfrm flipH="1">
            <a:off x="6098249" y="3617180"/>
            <a:ext cx="0" cy="25740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コネクタ 498">
            <a:extLst>
              <a:ext uri="{FF2B5EF4-FFF2-40B4-BE49-F238E27FC236}">
                <a16:creationId xmlns:a16="http://schemas.microsoft.com/office/drawing/2014/main" id="{910B68E3-10B5-435A-8BCE-EF85134FD1FF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6548174" y="3703187"/>
            <a:ext cx="1931618" cy="79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直線コネクタ 501">
            <a:extLst>
              <a:ext uri="{FF2B5EF4-FFF2-40B4-BE49-F238E27FC236}">
                <a16:creationId xmlns:a16="http://schemas.microsoft.com/office/drawing/2014/main" id="{81439772-6EA8-44C9-BB83-8278BB5BE4F8}"/>
              </a:ext>
            </a:extLst>
          </p:cNvPr>
          <p:cNvCxnSpPr>
            <a:cxnSpLocks/>
          </p:cNvCxnSpPr>
          <p:nvPr/>
        </p:nvCxnSpPr>
        <p:spPr>
          <a:xfrm>
            <a:off x="6934627" y="2745908"/>
            <a:ext cx="11557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直線コネクタ 506">
            <a:extLst>
              <a:ext uri="{FF2B5EF4-FFF2-40B4-BE49-F238E27FC236}">
                <a16:creationId xmlns:a16="http://schemas.microsoft.com/office/drawing/2014/main" id="{8E839B81-A84D-4236-B2E9-11B92212CAA6}"/>
              </a:ext>
            </a:extLst>
          </p:cNvPr>
          <p:cNvCxnSpPr>
            <a:cxnSpLocks/>
          </p:cNvCxnSpPr>
          <p:nvPr/>
        </p:nvCxnSpPr>
        <p:spPr>
          <a:xfrm flipV="1">
            <a:off x="7278030" y="3013076"/>
            <a:ext cx="3038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978C1786-DAF8-4E9F-9D4A-54278F5ED679}"/>
              </a:ext>
            </a:extLst>
          </p:cNvPr>
          <p:cNvCxnSpPr>
            <a:cxnSpLocks/>
          </p:cNvCxnSpPr>
          <p:nvPr/>
        </p:nvCxnSpPr>
        <p:spPr>
          <a:xfrm>
            <a:off x="7400673" y="3027231"/>
            <a:ext cx="0" cy="4312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44FD2F6F-1B06-4127-8FC9-22C6EF69B79E}"/>
              </a:ext>
            </a:extLst>
          </p:cNvPr>
          <p:cNvCxnSpPr>
            <a:cxnSpLocks/>
          </p:cNvCxnSpPr>
          <p:nvPr/>
        </p:nvCxnSpPr>
        <p:spPr>
          <a:xfrm flipV="1">
            <a:off x="7759856" y="3126592"/>
            <a:ext cx="3285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0EEA2DC2-33C5-4A71-AB37-68447A33F0A9}"/>
              </a:ext>
            </a:extLst>
          </p:cNvPr>
          <p:cNvCxnSpPr>
            <a:cxnSpLocks/>
          </p:cNvCxnSpPr>
          <p:nvPr/>
        </p:nvCxnSpPr>
        <p:spPr>
          <a:xfrm>
            <a:off x="7400673" y="3452711"/>
            <a:ext cx="10833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DB7F2EAD-C196-42F8-B81A-881C4D460122}"/>
              </a:ext>
            </a:extLst>
          </p:cNvPr>
          <p:cNvCxnSpPr>
            <a:cxnSpLocks/>
          </p:cNvCxnSpPr>
          <p:nvPr/>
        </p:nvCxnSpPr>
        <p:spPr>
          <a:xfrm>
            <a:off x="8364595" y="2891010"/>
            <a:ext cx="115197" cy="3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9FCAEE24-E415-4564-A59A-147C2941010F}"/>
              </a:ext>
            </a:extLst>
          </p:cNvPr>
          <p:cNvCxnSpPr>
            <a:cxnSpLocks/>
          </p:cNvCxnSpPr>
          <p:nvPr/>
        </p:nvCxnSpPr>
        <p:spPr>
          <a:xfrm>
            <a:off x="8695055" y="3452711"/>
            <a:ext cx="6890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5B061446-713D-4028-8D8A-B393E302E8B9}"/>
              </a:ext>
            </a:extLst>
          </p:cNvPr>
          <p:cNvCxnSpPr>
            <a:cxnSpLocks/>
          </p:cNvCxnSpPr>
          <p:nvPr/>
        </p:nvCxnSpPr>
        <p:spPr>
          <a:xfrm>
            <a:off x="7914745" y="3706937"/>
            <a:ext cx="0" cy="24913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コネクタ 527">
            <a:extLst>
              <a:ext uri="{FF2B5EF4-FFF2-40B4-BE49-F238E27FC236}">
                <a16:creationId xmlns:a16="http://schemas.microsoft.com/office/drawing/2014/main" id="{4579B669-B5F0-4959-8C1A-37A6E953696E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5862211" y="5308400"/>
            <a:ext cx="0" cy="899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線コネクタ 532">
            <a:extLst>
              <a:ext uri="{FF2B5EF4-FFF2-40B4-BE49-F238E27FC236}">
                <a16:creationId xmlns:a16="http://schemas.microsoft.com/office/drawing/2014/main" id="{08F5C654-A764-4109-B233-33B8259129BF}"/>
              </a:ext>
            </a:extLst>
          </p:cNvPr>
          <p:cNvCxnSpPr>
            <a:cxnSpLocks/>
          </p:cNvCxnSpPr>
          <p:nvPr/>
        </p:nvCxnSpPr>
        <p:spPr>
          <a:xfrm>
            <a:off x="8169574" y="5975883"/>
            <a:ext cx="0" cy="2224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B1F25C91-280A-43AC-9851-B9A5CDE6AF1B}"/>
              </a:ext>
            </a:extLst>
          </p:cNvPr>
          <p:cNvCxnSpPr>
            <a:cxnSpLocks/>
          </p:cNvCxnSpPr>
          <p:nvPr/>
        </p:nvCxnSpPr>
        <p:spPr>
          <a:xfrm>
            <a:off x="8358186" y="5975883"/>
            <a:ext cx="0" cy="2224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CE0E20C9-001A-45E1-9516-AE24240E5777}"/>
              </a:ext>
            </a:extLst>
          </p:cNvPr>
          <p:cNvCxnSpPr>
            <a:cxnSpLocks/>
          </p:cNvCxnSpPr>
          <p:nvPr/>
        </p:nvCxnSpPr>
        <p:spPr>
          <a:xfrm flipH="1">
            <a:off x="9093002" y="3706937"/>
            <a:ext cx="0" cy="25004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CDD9C977-6A97-49C3-97C8-186407C6D7BE}"/>
              </a:ext>
            </a:extLst>
          </p:cNvPr>
          <p:cNvCxnSpPr>
            <a:cxnSpLocks/>
          </p:cNvCxnSpPr>
          <p:nvPr/>
        </p:nvCxnSpPr>
        <p:spPr>
          <a:xfrm>
            <a:off x="8699154" y="3706937"/>
            <a:ext cx="13545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009AB7FF-5678-4850-A2F1-3FB2ED833F2F}"/>
              </a:ext>
            </a:extLst>
          </p:cNvPr>
          <p:cNvCxnSpPr>
            <a:cxnSpLocks/>
          </p:cNvCxnSpPr>
          <p:nvPr/>
        </p:nvCxnSpPr>
        <p:spPr>
          <a:xfrm>
            <a:off x="9427113" y="5968827"/>
            <a:ext cx="0" cy="2224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8074EACE-A034-455A-81BC-C1173DAC90E8}"/>
              </a:ext>
            </a:extLst>
          </p:cNvPr>
          <p:cNvCxnSpPr>
            <a:cxnSpLocks/>
          </p:cNvCxnSpPr>
          <p:nvPr/>
        </p:nvCxnSpPr>
        <p:spPr>
          <a:xfrm>
            <a:off x="10894781" y="5975883"/>
            <a:ext cx="0" cy="2224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1CA00F16-F615-4526-92A7-8E5A7CCCE48D}"/>
              </a:ext>
            </a:extLst>
          </p:cNvPr>
          <p:cNvCxnSpPr>
            <a:cxnSpLocks/>
          </p:cNvCxnSpPr>
          <p:nvPr/>
        </p:nvCxnSpPr>
        <p:spPr>
          <a:xfrm>
            <a:off x="9928640" y="2994023"/>
            <a:ext cx="1206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08A0749E-BC8F-4C42-861F-AFAEB5E4FE67}"/>
              </a:ext>
            </a:extLst>
          </p:cNvPr>
          <p:cNvCxnSpPr>
            <a:cxnSpLocks/>
          </p:cNvCxnSpPr>
          <p:nvPr/>
        </p:nvCxnSpPr>
        <p:spPr>
          <a:xfrm>
            <a:off x="10266565" y="2994023"/>
            <a:ext cx="5390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コネクタ 547">
            <a:extLst>
              <a:ext uri="{FF2B5EF4-FFF2-40B4-BE49-F238E27FC236}">
                <a16:creationId xmlns:a16="http://schemas.microsoft.com/office/drawing/2014/main" id="{26C53082-6DB9-443F-9FDB-84522368FDD3}"/>
              </a:ext>
            </a:extLst>
          </p:cNvPr>
          <p:cNvCxnSpPr>
            <a:cxnSpLocks/>
          </p:cNvCxnSpPr>
          <p:nvPr/>
        </p:nvCxnSpPr>
        <p:spPr>
          <a:xfrm>
            <a:off x="10805611" y="3387740"/>
            <a:ext cx="1164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AF32FB48-9285-4C2E-AF4C-D2381E875386}"/>
              </a:ext>
            </a:extLst>
          </p:cNvPr>
          <p:cNvCxnSpPr>
            <a:cxnSpLocks/>
          </p:cNvCxnSpPr>
          <p:nvPr/>
        </p:nvCxnSpPr>
        <p:spPr>
          <a:xfrm>
            <a:off x="9334444" y="4003968"/>
            <a:ext cx="7193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93E6A703-3A5B-4EC3-9951-85E825EAD2D5}"/>
              </a:ext>
            </a:extLst>
          </p:cNvPr>
          <p:cNvCxnSpPr>
            <a:cxnSpLocks/>
          </p:cNvCxnSpPr>
          <p:nvPr/>
        </p:nvCxnSpPr>
        <p:spPr>
          <a:xfrm>
            <a:off x="10805611" y="2985179"/>
            <a:ext cx="0" cy="170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線コネクタ 555">
            <a:extLst>
              <a:ext uri="{FF2B5EF4-FFF2-40B4-BE49-F238E27FC236}">
                <a16:creationId xmlns:a16="http://schemas.microsoft.com/office/drawing/2014/main" id="{BDFDAC4F-4989-4258-B589-7104530423D1}"/>
              </a:ext>
            </a:extLst>
          </p:cNvPr>
          <p:cNvCxnSpPr>
            <a:cxnSpLocks/>
          </p:cNvCxnSpPr>
          <p:nvPr/>
        </p:nvCxnSpPr>
        <p:spPr>
          <a:xfrm flipV="1">
            <a:off x="10278772" y="4013916"/>
            <a:ext cx="5268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直線コネクタ 556">
            <a:extLst>
              <a:ext uri="{FF2B5EF4-FFF2-40B4-BE49-F238E27FC236}">
                <a16:creationId xmlns:a16="http://schemas.microsoft.com/office/drawing/2014/main" id="{0AEF73B7-3A14-45E6-9AE3-EAFC9FB81D44}"/>
              </a:ext>
            </a:extLst>
          </p:cNvPr>
          <p:cNvCxnSpPr>
            <a:cxnSpLocks/>
          </p:cNvCxnSpPr>
          <p:nvPr/>
        </p:nvCxnSpPr>
        <p:spPr>
          <a:xfrm>
            <a:off x="10805611" y="3155909"/>
            <a:ext cx="1164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線コネクタ 560">
            <a:extLst>
              <a:ext uri="{FF2B5EF4-FFF2-40B4-BE49-F238E27FC236}">
                <a16:creationId xmlns:a16="http://schemas.microsoft.com/office/drawing/2014/main" id="{DAC2BEA7-CA73-4896-9B1C-9E42F25470D4}"/>
              </a:ext>
            </a:extLst>
          </p:cNvPr>
          <p:cNvCxnSpPr>
            <a:cxnSpLocks/>
          </p:cNvCxnSpPr>
          <p:nvPr/>
        </p:nvCxnSpPr>
        <p:spPr>
          <a:xfrm>
            <a:off x="10809982" y="3383946"/>
            <a:ext cx="0" cy="6384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" name="正方形/長方形 566">
            <a:extLst>
              <a:ext uri="{FF2B5EF4-FFF2-40B4-BE49-F238E27FC236}">
                <a16:creationId xmlns:a16="http://schemas.microsoft.com/office/drawing/2014/main" id="{EAC68863-B8EF-415F-8659-AE4A0FCD6F6E}"/>
              </a:ext>
            </a:extLst>
          </p:cNvPr>
          <p:cNvSpPr/>
          <p:nvPr/>
        </p:nvSpPr>
        <p:spPr>
          <a:xfrm>
            <a:off x="1205081" y="2543422"/>
            <a:ext cx="432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PC’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8" name="正方形/長方形 567">
            <a:extLst>
              <a:ext uri="{FF2B5EF4-FFF2-40B4-BE49-F238E27FC236}">
                <a16:creationId xmlns:a16="http://schemas.microsoft.com/office/drawing/2014/main" id="{4CFBC1F1-5F0F-4042-88EB-39B2566603B7}"/>
              </a:ext>
            </a:extLst>
          </p:cNvPr>
          <p:cNvSpPr/>
          <p:nvPr/>
        </p:nvSpPr>
        <p:spPr>
          <a:xfrm>
            <a:off x="1707979" y="2539532"/>
            <a:ext cx="432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PCF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9" name="正方形/長方形 568">
            <a:extLst>
              <a:ext uri="{FF2B5EF4-FFF2-40B4-BE49-F238E27FC236}">
                <a16:creationId xmlns:a16="http://schemas.microsoft.com/office/drawing/2014/main" id="{5B6445C6-2D6C-4D5F-BBB1-79189B38ABB4}"/>
              </a:ext>
            </a:extLst>
          </p:cNvPr>
          <p:cNvSpPr/>
          <p:nvPr/>
        </p:nvSpPr>
        <p:spPr>
          <a:xfrm>
            <a:off x="1755894" y="4590366"/>
            <a:ext cx="720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PCPlus4F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0" name="正方形/長方形 569">
            <a:extLst>
              <a:ext uri="{FF2B5EF4-FFF2-40B4-BE49-F238E27FC236}">
                <a16:creationId xmlns:a16="http://schemas.microsoft.com/office/drawing/2014/main" id="{45EA4CE0-FC87-4ABD-BE17-9850EFDCFF78}"/>
              </a:ext>
            </a:extLst>
          </p:cNvPr>
          <p:cNvSpPr/>
          <p:nvPr/>
        </p:nvSpPr>
        <p:spPr>
          <a:xfrm>
            <a:off x="3355187" y="4590366"/>
            <a:ext cx="720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PCPlus4D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1" name="正方形/長方形 570">
            <a:extLst>
              <a:ext uri="{FF2B5EF4-FFF2-40B4-BE49-F238E27FC236}">
                <a16:creationId xmlns:a16="http://schemas.microsoft.com/office/drawing/2014/main" id="{E2D90393-3D7B-4186-93C2-BAFBF18D9B84}"/>
              </a:ext>
            </a:extLst>
          </p:cNvPr>
          <p:cNvSpPr/>
          <p:nvPr/>
        </p:nvSpPr>
        <p:spPr>
          <a:xfrm>
            <a:off x="3398157" y="5286505"/>
            <a:ext cx="86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PCBranchD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2" name="正方形/長方形 571">
            <a:extLst>
              <a:ext uri="{FF2B5EF4-FFF2-40B4-BE49-F238E27FC236}">
                <a16:creationId xmlns:a16="http://schemas.microsoft.com/office/drawing/2014/main" id="{B21A2877-D1E0-4492-8561-E4B75F6B4721}"/>
              </a:ext>
            </a:extLst>
          </p:cNvPr>
          <p:cNvSpPr/>
          <p:nvPr/>
        </p:nvSpPr>
        <p:spPr>
          <a:xfrm>
            <a:off x="3125049" y="2085853"/>
            <a:ext cx="50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4" name="正方形/長方形 573">
            <a:extLst>
              <a:ext uri="{FF2B5EF4-FFF2-40B4-BE49-F238E27FC236}">
                <a16:creationId xmlns:a16="http://schemas.microsoft.com/office/drawing/2014/main" id="{CAACC1B9-C24F-4D19-B5A1-012935413269}"/>
              </a:ext>
            </a:extLst>
          </p:cNvPr>
          <p:cNvSpPr/>
          <p:nvPr/>
        </p:nvSpPr>
        <p:spPr>
          <a:xfrm>
            <a:off x="3321095" y="1545011"/>
            <a:ext cx="360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5" name="正方形/長方形 574">
            <a:extLst>
              <a:ext uri="{FF2B5EF4-FFF2-40B4-BE49-F238E27FC236}">
                <a16:creationId xmlns:a16="http://schemas.microsoft.com/office/drawing/2014/main" id="{9DDB89B8-72FC-46B1-9BBA-8A7C749B860E}"/>
              </a:ext>
            </a:extLst>
          </p:cNvPr>
          <p:cNvSpPr/>
          <p:nvPr/>
        </p:nvSpPr>
        <p:spPr>
          <a:xfrm>
            <a:off x="3286297" y="1771264"/>
            <a:ext cx="540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6" name="正方形/長方形 575">
            <a:extLst>
              <a:ext uri="{FF2B5EF4-FFF2-40B4-BE49-F238E27FC236}">
                <a16:creationId xmlns:a16="http://schemas.microsoft.com/office/drawing/2014/main" id="{FFB6926C-4BE9-4AF3-BC38-8B73BC632AB7}"/>
              </a:ext>
            </a:extLst>
          </p:cNvPr>
          <p:cNvSpPr/>
          <p:nvPr/>
        </p:nvSpPr>
        <p:spPr>
          <a:xfrm>
            <a:off x="3306390" y="762071"/>
            <a:ext cx="59245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制御</a:t>
            </a:r>
            <a:endParaRPr kumimoji="1" lang="en-US" altLang="ja-JP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ユニット</a:t>
            </a:r>
          </a:p>
        </p:txBody>
      </p:sp>
      <p:sp>
        <p:nvSpPr>
          <p:cNvPr id="583" name="正方形/長方形 582">
            <a:extLst>
              <a:ext uri="{FF2B5EF4-FFF2-40B4-BE49-F238E27FC236}">
                <a16:creationId xmlns:a16="http://schemas.microsoft.com/office/drawing/2014/main" id="{30A93977-529A-4359-9277-8882B2015233}"/>
              </a:ext>
            </a:extLst>
          </p:cNvPr>
          <p:cNvSpPr/>
          <p:nvPr/>
        </p:nvSpPr>
        <p:spPr>
          <a:xfrm>
            <a:off x="3005102" y="1473963"/>
            <a:ext cx="432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31:26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4" name="正方形/長方形 583">
            <a:extLst>
              <a:ext uri="{FF2B5EF4-FFF2-40B4-BE49-F238E27FC236}">
                <a16:creationId xmlns:a16="http://schemas.microsoft.com/office/drawing/2014/main" id="{EA3A9FF7-955B-448D-9AF1-1EF72CADA25D}"/>
              </a:ext>
            </a:extLst>
          </p:cNvPr>
          <p:cNvSpPr/>
          <p:nvPr/>
        </p:nvSpPr>
        <p:spPr>
          <a:xfrm>
            <a:off x="3058331" y="1707177"/>
            <a:ext cx="432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5:0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5" name="正方形/長方形 584">
            <a:extLst>
              <a:ext uri="{FF2B5EF4-FFF2-40B4-BE49-F238E27FC236}">
                <a16:creationId xmlns:a16="http://schemas.microsoft.com/office/drawing/2014/main" id="{E1D88CA5-6A51-4BAE-B9DC-8CF4B9AADC5D}"/>
              </a:ext>
            </a:extLst>
          </p:cNvPr>
          <p:cNvSpPr/>
          <p:nvPr/>
        </p:nvSpPr>
        <p:spPr>
          <a:xfrm>
            <a:off x="3107084" y="2486554"/>
            <a:ext cx="432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25:21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6" name="正方形/長方形 585">
            <a:extLst>
              <a:ext uri="{FF2B5EF4-FFF2-40B4-BE49-F238E27FC236}">
                <a16:creationId xmlns:a16="http://schemas.microsoft.com/office/drawing/2014/main" id="{E8B7FCD6-EB0E-404D-B96C-D65EF1C6AAB3}"/>
              </a:ext>
            </a:extLst>
          </p:cNvPr>
          <p:cNvSpPr/>
          <p:nvPr/>
        </p:nvSpPr>
        <p:spPr>
          <a:xfrm>
            <a:off x="3107799" y="2766298"/>
            <a:ext cx="432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20:16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7" name="正方形/長方形 586">
            <a:extLst>
              <a:ext uri="{FF2B5EF4-FFF2-40B4-BE49-F238E27FC236}">
                <a16:creationId xmlns:a16="http://schemas.microsoft.com/office/drawing/2014/main" id="{4EDE6553-6A61-4D51-8687-4B941ACDA977}"/>
              </a:ext>
            </a:extLst>
          </p:cNvPr>
          <p:cNvSpPr/>
          <p:nvPr/>
        </p:nvSpPr>
        <p:spPr>
          <a:xfrm>
            <a:off x="3336585" y="3344710"/>
            <a:ext cx="432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25:21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8" name="正方形/長方形 587">
            <a:extLst>
              <a:ext uri="{FF2B5EF4-FFF2-40B4-BE49-F238E27FC236}">
                <a16:creationId xmlns:a16="http://schemas.microsoft.com/office/drawing/2014/main" id="{0B8E32D6-78C3-4619-B1FF-856FE12BE681}"/>
              </a:ext>
            </a:extLst>
          </p:cNvPr>
          <p:cNvSpPr/>
          <p:nvPr/>
        </p:nvSpPr>
        <p:spPr>
          <a:xfrm>
            <a:off x="3342410" y="3506175"/>
            <a:ext cx="432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20:16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9" name="正方形/長方形 588">
            <a:extLst>
              <a:ext uri="{FF2B5EF4-FFF2-40B4-BE49-F238E27FC236}">
                <a16:creationId xmlns:a16="http://schemas.microsoft.com/office/drawing/2014/main" id="{FCF8C7D8-B3D0-4BEF-A580-A257D76677EC}"/>
              </a:ext>
            </a:extLst>
          </p:cNvPr>
          <p:cNvSpPr/>
          <p:nvPr/>
        </p:nvSpPr>
        <p:spPr>
          <a:xfrm>
            <a:off x="3339803" y="3668542"/>
            <a:ext cx="432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15:11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0" name="正方形/長方形 589">
            <a:extLst>
              <a:ext uri="{FF2B5EF4-FFF2-40B4-BE49-F238E27FC236}">
                <a16:creationId xmlns:a16="http://schemas.microsoft.com/office/drawing/2014/main" id="{6271834B-49C0-4F0A-9B03-E615C8DDE036}"/>
              </a:ext>
            </a:extLst>
          </p:cNvPr>
          <p:cNvSpPr/>
          <p:nvPr/>
        </p:nvSpPr>
        <p:spPr>
          <a:xfrm>
            <a:off x="3205736" y="4087111"/>
            <a:ext cx="432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15:0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4" name="正方形/長方形 593">
            <a:extLst>
              <a:ext uri="{FF2B5EF4-FFF2-40B4-BE49-F238E27FC236}">
                <a16:creationId xmlns:a16="http://schemas.microsoft.com/office/drawing/2014/main" id="{D3F33DB7-6B74-485A-8CCD-CA80D7E08D22}"/>
              </a:ext>
            </a:extLst>
          </p:cNvPr>
          <p:cNvSpPr/>
          <p:nvPr/>
        </p:nvSpPr>
        <p:spPr>
          <a:xfrm>
            <a:off x="3935375" y="3859968"/>
            <a:ext cx="720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SignImmD</a:t>
            </a:r>
            <a:endParaRPr kumimoji="1" lang="ja-JP" alt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5" name="正方形/長方形 594">
            <a:extLst>
              <a:ext uri="{FF2B5EF4-FFF2-40B4-BE49-F238E27FC236}">
                <a16:creationId xmlns:a16="http://schemas.microsoft.com/office/drawing/2014/main" id="{03A57654-3D36-4FDF-937F-7136027F7667}"/>
              </a:ext>
            </a:extLst>
          </p:cNvPr>
          <p:cNvSpPr/>
          <p:nvPr/>
        </p:nvSpPr>
        <p:spPr>
          <a:xfrm>
            <a:off x="3688062" y="2435537"/>
            <a:ext cx="504000" cy="13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WE3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6" name="正方形/長方形 595">
            <a:extLst>
              <a:ext uri="{FF2B5EF4-FFF2-40B4-BE49-F238E27FC236}">
                <a16:creationId xmlns:a16="http://schemas.microsoft.com/office/drawing/2014/main" id="{812441E6-4782-4CA5-BC27-7660FA5678EA}"/>
              </a:ext>
            </a:extLst>
          </p:cNvPr>
          <p:cNvSpPr/>
          <p:nvPr/>
        </p:nvSpPr>
        <p:spPr>
          <a:xfrm>
            <a:off x="3353458" y="2542242"/>
            <a:ext cx="504000" cy="13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7" name="正方形/長方形 596">
            <a:extLst>
              <a:ext uri="{FF2B5EF4-FFF2-40B4-BE49-F238E27FC236}">
                <a16:creationId xmlns:a16="http://schemas.microsoft.com/office/drawing/2014/main" id="{99C73EA5-5B13-4E10-A1EF-E4367BDF0EEA}"/>
              </a:ext>
            </a:extLst>
          </p:cNvPr>
          <p:cNvSpPr/>
          <p:nvPr/>
        </p:nvSpPr>
        <p:spPr>
          <a:xfrm>
            <a:off x="3351323" y="2785205"/>
            <a:ext cx="504000" cy="13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A2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8" name="正方形/長方形 597">
            <a:extLst>
              <a:ext uri="{FF2B5EF4-FFF2-40B4-BE49-F238E27FC236}">
                <a16:creationId xmlns:a16="http://schemas.microsoft.com/office/drawing/2014/main" id="{5B091731-569C-41D8-A58F-8E5E9A130628}"/>
              </a:ext>
            </a:extLst>
          </p:cNvPr>
          <p:cNvSpPr/>
          <p:nvPr/>
        </p:nvSpPr>
        <p:spPr>
          <a:xfrm>
            <a:off x="3353358" y="3001304"/>
            <a:ext cx="494354" cy="108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A3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9" name="正方形/長方形 598">
            <a:extLst>
              <a:ext uri="{FF2B5EF4-FFF2-40B4-BE49-F238E27FC236}">
                <a16:creationId xmlns:a16="http://schemas.microsoft.com/office/drawing/2014/main" id="{F2E02CA3-E711-4072-94FC-FC98860FE775}"/>
              </a:ext>
            </a:extLst>
          </p:cNvPr>
          <p:cNvSpPr/>
          <p:nvPr/>
        </p:nvSpPr>
        <p:spPr>
          <a:xfrm>
            <a:off x="3406094" y="3140195"/>
            <a:ext cx="494354" cy="108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WD3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0" name="正方形/長方形 599">
            <a:extLst>
              <a:ext uri="{FF2B5EF4-FFF2-40B4-BE49-F238E27FC236}">
                <a16:creationId xmlns:a16="http://schemas.microsoft.com/office/drawing/2014/main" id="{4046B096-0E28-4DB4-9839-61563B746241}"/>
              </a:ext>
            </a:extLst>
          </p:cNvPr>
          <p:cNvSpPr/>
          <p:nvPr/>
        </p:nvSpPr>
        <p:spPr>
          <a:xfrm>
            <a:off x="3988045" y="2538530"/>
            <a:ext cx="504000" cy="13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RD1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1" name="正方形/長方形 600">
            <a:extLst>
              <a:ext uri="{FF2B5EF4-FFF2-40B4-BE49-F238E27FC236}">
                <a16:creationId xmlns:a16="http://schemas.microsoft.com/office/drawing/2014/main" id="{6554D98F-9C0A-4810-9D92-FB27F7C019DA}"/>
              </a:ext>
            </a:extLst>
          </p:cNvPr>
          <p:cNvSpPr/>
          <p:nvPr/>
        </p:nvSpPr>
        <p:spPr>
          <a:xfrm>
            <a:off x="3985728" y="2900810"/>
            <a:ext cx="504000" cy="13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RD2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4" name="正方形/長方形 603">
            <a:extLst>
              <a:ext uri="{FF2B5EF4-FFF2-40B4-BE49-F238E27FC236}">
                <a16:creationId xmlns:a16="http://schemas.microsoft.com/office/drawing/2014/main" id="{E5AA408C-76B2-4FBA-A083-C1EABA4D35B7}"/>
              </a:ext>
            </a:extLst>
          </p:cNvPr>
          <p:cNvSpPr/>
          <p:nvPr/>
        </p:nvSpPr>
        <p:spPr>
          <a:xfrm>
            <a:off x="4499371" y="2102685"/>
            <a:ext cx="720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EqualD</a:t>
            </a:r>
            <a:endParaRPr kumimoji="1" lang="ja-JP" alt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5" name="正方形/長方形 604">
            <a:extLst>
              <a:ext uri="{FF2B5EF4-FFF2-40B4-BE49-F238E27FC236}">
                <a16:creationId xmlns:a16="http://schemas.microsoft.com/office/drawing/2014/main" id="{3482AFA1-7D5F-4C8F-8DC8-78C2356AA2ED}"/>
              </a:ext>
            </a:extLst>
          </p:cNvPr>
          <p:cNvSpPr/>
          <p:nvPr/>
        </p:nvSpPr>
        <p:spPr>
          <a:xfrm>
            <a:off x="5195453" y="2000233"/>
            <a:ext cx="720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PCSrcD</a:t>
            </a:r>
            <a:endParaRPr kumimoji="1" lang="ja-JP" alt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6" name="正方形/長方形 605">
            <a:extLst>
              <a:ext uri="{FF2B5EF4-FFF2-40B4-BE49-F238E27FC236}">
                <a16:creationId xmlns:a16="http://schemas.microsoft.com/office/drawing/2014/main" id="{121735C6-1B17-4982-8944-ED129276373B}"/>
              </a:ext>
            </a:extLst>
          </p:cNvPr>
          <p:cNvSpPr/>
          <p:nvPr/>
        </p:nvSpPr>
        <p:spPr>
          <a:xfrm>
            <a:off x="7171037" y="4032390"/>
            <a:ext cx="720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SignImmE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7" name="正方形/長方形 606">
            <a:extLst>
              <a:ext uri="{FF2B5EF4-FFF2-40B4-BE49-F238E27FC236}">
                <a16:creationId xmlns:a16="http://schemas.microsoft.com/office/drawing/2014/main" id="{01413929-9354-44C0-A4FD-9FDBF456BBA3}"/>
              </a:ext>
            </a:extLst>
          </p:cNvPr>
          <p:cNvSpPr/>
          <p:nvPr/>
        </p:nvSpPr>
        <p:spPr>
          <a:xfrm>
            <a:off x="3834430" y="638769"/>
            <a:ext cx="1008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RegWriteD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8" name="正方形/長方形 607">
            <a:extLst>
              <a:ext uri="{FF2B5EF4-FFF2-40B4-BE49-F238E27FC236}">
                <a16:creationId xmlns:a16="http://schemas.microsoft.com/office/drawing/2014/main" id="{AFB25AC2-5061-4430-A9F8-9FF7E9F65148}"/>
              </a:ext>
            </a:extLst>
          </p:cNvPr>
          <p:cNvSpPr/>
          <p:nvPr/>
        </p:nvSpPr>
        <p:spPr>
          <a:xfrm>
            <a:off x="3834430" y="799612"/>
            <a:ext cx="1008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MemtoRegD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9" name="正方形/長方形 608">
            <a:extLst>
              <a:ext uri="{FF2B5EF4-FFF2-40B4-BE49-F238E27FC236}">
                <a16:creationId xmlns:a16="http://schemas.microsoft.com/office/drawing/2014/main" id="{44B64B98-1F2F-4B13-B53A-3E7015160CBC}"/>
              </a:ext>
            </a:extLst>
          </p:cNvPr>
          <p:cNvSpPr/>
          <p:nvPr/>
        </p:nvSpPr>
        <p:spPr>
          <a:xfrm>
            <a:off x="3830957" y="955015"/>
            <a:ext cx="1008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MemWriteD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0" name="正方形/長方形 609">
            <a:extLst>
              <a:ext uri="{FF2B5EF4-FFF2-40B4-BE49-F238E27FC236}">
                <a16:creationId xmlns:a16="http://schemas.microsoft.com/office/drawing/2014/main" id="{2EC92D37-3908-4220-9DF5-A37A12AEFAD7}"/>
              </a:ext>
            </a:extLst>
          </p:cNvPr>
          <p:cNvSpPr/>
          <p:nvPr/>
        </p:nvSpPr>
        <p:spPr>
          <a:xfrm>
            <a:off x="3831269" y="1121704"/>
            <a:ext cx="1008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ALUControlD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1" name="正方形/長方形 610">
            <a:extLst>
              <a:ext uri="{FF2B5EF4-FFF2-40B4-BE49-F238E27FC236}">
                <a16:creationId xmlns:a16="http://schemas.microsoft.com/office/drawing/2014/main" id="{B7FE1B26-362F-477B-9F83-C1296237EBE5}"/>
              </a:ext>
            </a:extLst>
          </p:cNvPr>
          <p:cNvSpPr/>
          <p:nvPr/>
        </p:nvSpPr>
        <p:spPr>
          <a:xfrm>
            <a:off x="3832116" y="1315087"/>
            <a:ext cx="1008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ALUSrcD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2" name="正方形/長方形 611">
            <a:extLst>
              <a:ext uri="{FF2B5EF4-FFF2-40B4-BE49-F238E27FC236}">
                <a16:creationId xmlns:a16="http://schemas.microsoft.com/office/drawing/2014/main" id="{89702087-098D-4BFD-BFF8-40A67F4D6E5A}"/>
              </a:ext>
            </a:extLst>
          </p:cNvPr>
          <p:cNvSpPr/>
          <p:nvPr/>
        </p:nvSpPr>
        <p:spPr>
          <a:xfrm>
            <a:off x="3832420" y="1481583"/>
            <a:ext cx="1008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RegDstD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3" name="正方形/長方形 612">
            <a:extLst>
              <a:ext uri="{FF2B5EF4-FFF2-40B4-BE49-F238E27FC236}">
                <a16:creationId xmlns:a16="http://schemas.microsoft.com/office/drawing/2014/main" id="{9A8E53C7-E7F1-4EAA-B0D2-3F7E560D69BC}"/>
              </a:ext>
            </a:extLst>
          </p:cNvPr>
          <p:cNvSpPr/>
          <p:nvPr/>
        </p:nvSpPr>
        <p:spPr>
          <a:xfrm>
            <a:off x="3837540" y="1663063"/>
            <a:ext cx="1008000" cy="133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JumpD</a:t>
            </a:r>
            <a:endParaRPr kumimoji="1" lang="ja-JP" altLang="en-US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" name="正方形/長方形 613">
            <a:extLst>
              <a:ext uri="{FF2B5EF4-FFF2-40B4-BE49-F238E27FC236}">
                <a16:creationId xmlns:a16="http://schemas.microsoft.com/office/drawing/2014/main" id="{6735528A-A1E7-4696-BD13-4C5D0AF2520C}"/>
              </a:ext>
            </a:extLst>
          </p:cNvPr>
          <p:cNvSpPr/>
          <p:nvPr/>
        </p:nvSpPr>
        <p:spPr>
          <a:xfrm>
            <a:off x="3825998" y="1802804"/>
            <a:ext cx="1008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5" name="正方形/長方形 614">
            <a:extLst>
              <a:ext uri="{FF2B5EF4-FFF2-40B4-BE49-F238E27FC236}">
                <a16:creationId xmlns:a16="http://schemas.microsoft.com/office/drawing/2014/main" id="{9E2B697D-61EA-4C75-B03F-F5C167F6B0BA}"/>
              </a:ext>
            </a:extLst>
          </p:cNvPr>
          <p:cNvSpPr/>
          <p:nvPr/>
        </p:nvSpPr>
        <p:spPr>
          <a:xfrm>
            <a:off x="5012513" y="3309433"/>
            <a:ext cx="540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6" name="正方形/長方形 615">
            <a:extLst>
              <a:ext uri="{FF2B5EF4-FFF2-40B4-BE49-F238E27FC236}">
                <a16:creationId xmlns:a16="http://schemas.microsoft.com/office/drawing/2014/main" id="{B2B52EDF-1F05-43A3-9122-414F017F4147}"/>
              </a:ext>
            </a:extLst>
          </p:cNvPr>
          <p:cNvSpPr/>
          <p:nvPr/>
        </p:nvSpPr>
        <p:spPr>
          <a:xfrm>
            <a:off x="5014989" y="3480189"/>
            <a:ext cx="540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7" name="正方形/長方形 616">
            <a:extLst>
              <a:ext uri="{FF2B5EF4-FFF2-40B4-BE49-F238E27FC236}">
                <a16:creationId xmlns:a16="http://schemas.microsoft.com/office/drawing/2014/main" id="{F71869F5-EF04-4C8D-9D72-14AB4763B2B5}"/>
              </a:ext>
            </a:extLst>
          </p:cNvPr>
          <p:cNvSpPr/>
          <p:nvPr/>
        </p:nvSpPr>
        <p:spPr>
          <a:xfrm>
            <a:off x="5026201" y="3642172"/>
            <a:ext cx="540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1" name="正方形/長方形 630">
            <a:extLst>
              <a:ext uri="{FF2B5EF4-FFF2-40B4-BE49-F238E27FC236}">
                <a16:creationId xmlns:a16="http://schemas.microsoft.com/office/drawing/2014/main" id="{B67A6405-C913-4C3B-8B6A-686D6C46D4C0}"/>
              </a:ext>
            </a:extLst>
          </p:cNvPr>
          <p:cNvSpPr/>
          <p:nvPr/>
        </p:nvSpPr>
        <p:spPr>
          <a:xfrm>
            <a:off x="5864174" y="3311946"/>
            <a:ext cx="540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2" name="正方形/長方形 631">
            <a:extLst>
              <a:ext uri="{FF2B5EF4-FFF2-40B4-BE49-F238E27FC236}">
                <a16:creationId xmlns:a16="http://schemas.microsoft.com/office/drawing/2014/main" id="{AD2DDBF9-85D4-4B81-9893-B1D908099A17}"/>
              </a:ext>
            </a:extLst>
          </p:cNvPr>
          <p:cNvSpPr/>
          <p:nvPr/>
        </p:nvSpPr>
        <p:spPr>
          <a:xfrm>
            <a:off x="5948913" y="3468950"/>
            <a:ext cx="540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3" name="正方形/長方形 632">
            <a:extLst>
              <a:ext uri="{FF2B5EF4-FFF2-40B4-BE49-F238E27FC236}">
                <a16:creationId xmlns:a16="http://schemas.microsoft.com/office/drawing/2014/main" id="{A147C622-F95B-4C1F-9C91-B80F3DD14DB7}"/>
              </a:ext>
            </a:extLst>
          </p:cNvPr>
          <p:cNvSpPr/>
          <p:nvPr/>
        </p:nvSpPr>
        <p:spPr>
          <a:xfrm>
            <a:off x="5966268" y="3639474"/>
            <a:ext cx="540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7" name="正方形/長方形 636">
            <a:extLst>
              <a:ext uri="{FF2B5EF4-FFF2-40B4-BE49-F238E27FC236}">
                <a16:creationId xmlns:a16="http://schemas.microsoft.com/office/drawing/2014/main" id="{C08E2745-1E09-4550-B9AD-9824CC60C0B4}"/>
              </a:ext>
            </a:extLst>
          </p:cNvPr>
          <p:cNvSpPr/>
          <p:nvPr/>
        </p:nvSpPr>
        <p:spPr>
          <a:xfrm>
            <a:off x="5865684" y="642971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RegWriteE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正方形/長方形 637">
            <a:extLst>
              <a:ext uri="{FF2B5EF4-FFF2-40B4-BE49-F238E27FC236}">
                <a16:creationId xmlns:a16="http://schemas.microsoft.com/office/drawing/2014/main" id="{1683F7D8-D316-4D1B-9472-FB83A54B407B}"/>
              </a:ext>
            </a:extLst>
          </p:cNvPr>
          <p:cNvSpPr/>
          <p:nvPr/>
        </p:nvSpPr>
        <p:spPr>
          <a:xfrm>
            <a:off x="5865684" y="803814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MemtoRegE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9" name="正方形/長方形 638">
            <a:extLst>
              <a:ext uri="{FF2B5EF4-FFF2-40B4-BE49-F238E27FC236}">
                <a16:creationId xmlns:a16="http://schemas.microsoft.com/office/drawing/2014/main" id="{1171F827-6C35-451F-8BE3-1A90C9169DD5}"/>
              </a:ext>
            </a:extLst>
          </p:cNvPr>
          <p:cNvSpPr/>
          <p:nvPr/>
        </p:nvSpPr>
        <p:spPr>
          <a:xfrm>
            <a:off x="5862211" y="959217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MemWriteE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0" name="正方形/長方形 639">
            <a:extLst>
              <a:ext uri="{FF2B5EF4-FFF2-40B4-BE49-F238E27FC236}">
                <a16:creationId xmlns:a16="http://schemas.microsoft.com/office/drawing/2014/main" id="{01586479-7DFB-4481-97DF-3C4C053DE72E}"/>
              </a:ext>
            </a:extLst>
          </p:cNvPr>
          <p:cNvSpPr/>
          <p:nvPr/>
        </p:nvSpPr>
        <p:spPr>
          <a:xfrm>
            <a:off x="5862523" y="1125906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ALUControlE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1" name="正方形/長方形 640">
            <a:extLst>
              <a:ext uri="{FF2B5EF4-FFF2-40B4-BE49-F238E27FC236}">
                <a16:creationId xmlns:a16="http://schemas.microsoft.com/office/drawing/2014/main" id="{18969144-9BCF-4C80-A55C-75F7B87A8B5E}"/>
              </a:ext>
            </a:extLst>
          </p:cNvPr>
          <p:cNvSpPr/>
          <p:nvPr/>
        </p:nvSpPr>
        <p:spPr>
          <a:xfrm>
            <a:off x="5863370" y="1319289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ALUSrcE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正方形/長方形 641">
            <a:extLst>
              <a:ext uri="{FF2B5EF4-FFF2-40B4-BE49-F238E27FC236}">
                <a16:creationId xmlns:a16="http://schemas.microsoft.com/office/drawing/2014/main" id="{047C3719-36C5-4861-BDAF-2F904F7DC3B1}"/>
              </a:ext>
            </a:extLst>
          </p:cNvPr>
          <p:cNvSpPr/>
          <p:nvPr/>
        </p:nvSpPr>
        <p:spPr>
          <a:xfrm>
            <a:off x="5863674" y="1485785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RegDstE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3" name="正方形/長方形 642">
            <a:extLst>
              <a:ext uri="{FF2B5EF4-FFF2-40B4-BE49-F238E27FC236}">
                <a16:creationId xmlns:a16="http://schemas.microsoft.com/office/drawing/2014/main" id="{7F0AFB51-ADEA-43DB-B22A-BAE513E61ADF}"/>
              </a:ext>
            </a:extLst>
          </p:cNvPr>
          <p:cNvSpPr/>
          <p:nvPr/>
        </p:nvSpPr>
        <p:spPr>
          <a:xfrm>
            <a:off x="7648912" y="2602557"/>
            <a:ext cx="540000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SrcAE</a:t>
            </a:r>
            <a:endParaRPr kumimoji="1" lang="ja-JP" alt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4" name="正方形/長方形 643">
            <a:extLst>
              <a:ext uri="{FF2B5EF4-FFF2-40B4-BE49-F238E27FC236}">
                <a16:creationId xmlns:a16="http://schemas.microsoft.com/office/drawing/2014/main" id="{0AB91592-0CD5-4121-85BD-45A9B52AA8D1}"/>
              </a:ext>
            </a:extLst>
          </p:cNvPr>
          <p:cNvSpPr/>
          <p:nvPr/>
        </p:nvSpPr>
        <p:spPr>
          <a:xfrm>
            <a:off x="7654111" y="2945883"/>
            <a:ext cx="540000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SrcBE</a:t>
            </a:r>
            <a:endParaRPr kumimoji="1" lang="ja-JP" alt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4" name="正方形/長方形 653">
            <a:extLst>
              <a:ext uri="{FF2B5EF4-FFF2-40B4-BE49-F238E27FC236}">
                <a16:creationId xmlns:a16="http://schemas.microsoft.com/office/drawing/2014/main" id="{5FD01B45-1DE2-417E-A964-54B34C636212}"/>
              </a:ext>
            </a:extLst>
          </p:cNvPr>
          <p:cNvSpPr/>
          <p:nvPr/>
        </p:nvSpPr>
        <p:spPr>
          <a:xfrm>
            <a:off x="7425023" y="3303112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WriteDataE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5" name="正方形/長方形 654">
            <a:extLst>
              <a:ext uri="{FF2B5EF4-FFF2-40B4-BE49-F238E27FC236}">
                <a16:creationId xmlns:a16="http://schemas.microsoft.com/office/drawing/2014/main" id="{690ECBB9-19A7-4B47-BC35-CB7BE2E5EC7E}"/>
              </a:ext>
            </a:extLst>
          </p:cNvPr>
          <p:cNvSpPr/>
          <p:nvPr/>
        </p:nvSpPr>
        <p:spPr>
          <a:xfrm>
            <a:off x="7418098" y="3558162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WriteRegE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7" name="正方形/長方形 656">
            <a:extLst>
              <a:ext uri="{FF2B5EF4-FFF2-40B4-BE49-F238E27FC236}">
                <a16:creationId xmlns:a16="http://schemas.microsoft.com/office/drawing/2014/main" id="{9DB76AF7-01DF-43BD-A13E-8C9FD631BB34}"/>
              </a:ext>
            </a:extLst>
          </p:cNvPr>
          <p:cNvSpPr/>
          <p:nvPr/>
        </p:nvSpPr>
        <p:spPr>
          <a:xfrm>
            <a:off x="8561992" y="644850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RegWriteM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8" name="正方形/長方形 657">
            <a:extLst>
              <a:ext uri="{FF2B5EF4-FFF2-40B4-BE49-F238E27FC236}">
                <a16:creationId xmlns:a16="http://schemas.microsoft.com/office/drawing/2014/main" id="{B051F06D-F43A-48E2-84A3-04AC8809558E}"/>
              </a:ext>
            </a:extLst>
          </p:cNvPr>
          <p:cNvSpPr/>
          <p:nvPr/>
        </p:nvSpPr>
        <p:spPr>
          <a:xfrm>
            <a:off x="8561992" y="805693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MemtoRegM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9" name="正方形/長方形 658">
            <a:extLst>
              <a:ext uri="{FF2B5EF4-FFF2-40B4-BE49-F238E27FC236}">
                <a16:creationId xmlns:a16="http://schemas.microsoft.com/office/drawing/2014/main" id="{38459C46-3E1D-4645-9A21-CACC00BA2AE4}"/>
              </a:ext>
            </a:extLst>
          </p:cNvPr>
          <p:cNvSpPr/>
          <p:nvPr/>
        </p:nvSpPr>
        <p:spPr>
          <a:xfrm>
            <a:off x="8558519" y="961096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MemWriteM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3" name="正方形/長方形 662">
            <a:extLst>
              <a:ext uri="{FF2B5EF4-FFF2-40B4-BE49-F238E27FC236}">
                <a16:creationId xmlns:a16="http://schemas.microsoft.com/office/drawing/2014/main" id="{9BA4D7F4-6972-4ECF-B56C-01FB42BB190C}"/>
              </a:ext>
            </a:extLst>
          </p:cNvPr>
          <p:cNvSpPr/>
          <p:nvPr/>
        </p:nvSpPr>
        <p:spPr>
          <a:xfrm>
            <a:off x="10756403" y="641402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RegWriteW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5" name="正方形/長方形 664">
            <a:extLst>
              <a:ext uri="{FF2B5EF4-FFF2-40B4-BE49-F238E27FC236}">
                <a16:creationId xmlns:a16="http://schemas.microsoft.com/office/drawing/2014/main" id="{346BAFD8-7485-47BC-B4BB-AA54DABA3968}"/>
              </a:ext>
            </a:extLst>
          </p:cNvPr>
          <p:cNvSpPr/>
          <p:nvPr/>
        </p:nvSpPr>
        <p:spPr>
          <a:xfrm>
            <a:off x="10869515" y="957237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MemWriteW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6" name="正方形/長方形 665">
            <a:extLst>
              <a:ext uri="{FF2B5EF4-FFF2-40B4-BE49-F238E27FC236}">
                <a16:creationId xmlns:a16="http://schemas.microsoft.com/office/drawing/2014/main" id="{75873FE6-F778-41D8-B717-63A988096C2F}"/>
              </a:ext>
            </a:extLst>
          </p:cNvPr>
          <p:cNvSpPr/>
          <p:nvPr/>
        </p:nvSpPr>
        <p:spPr>
          <a:xfrm>
            <a:off x="8515247" y="2743400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ALUOutM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0" name="正方形/長方形 669">
            <a:extLst>
              <a:ext uri="{FF2B5EF4-FFF2-40B4-BE49-F238E27FC236}">
                <a16:creationId xmlns:a16="http://schemas.microsoft.com/office/drawing/2014/main" id="{CA0E3EA5-F46E-4DBD-A957-7E9859EB383B}"/>
              </a:ext>
            </a:extLst>
          </p:cNvPr>
          <p:cNvSpPr/>
          <p:nvPr/>
        </p:nvSpPr>
        <p:spPr>
          <a:xfrm>
            <a:off x="8513963" y="3296339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WriteDataM</a:t>
            </a:r>
            <a:endParaRPr kumimoji="1" lang="ja-JP" alt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5" name="正方形/長方形 694">
            <a:extLst>
              <a:ext uri="{FF2B5EF4-FFF2-40B4-BE49-F238E27FC236}">
                <a16:creationId xmlns:a16="http://schemas.microsoft.com/office/drawing/2014/main" id="{CB9B49B3-19B5-4839-BFF1-1B69B9E8B629}"/>
              </a:ext>
            </a:extLst>
          </p:cNvPr>
          <p:cNvSpPr/>
          <p:nvPr/>
        </p:nvSpPr>
        <p:spPr>
          <a:xfrm>
            <a:off x="8529231" y="3562141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WriteRegM</a:t>
            </a:r>
            <a:endParaRPr kumimoji="1" lang="ja-JP" alt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7" name="正方形/長方形 696">
            <a:extLst>
              <a:ext uri="{FF2B5EF4-FFF2-40B4-BE49-F238E27FC236}">
                <a16:creationId xmlns:a16="http://schemas.microsoft.com/office/drawing/2014/main" id="{C012D04C-B3E7-4AC8-B213-D741F229D3C1}"/>
              </a:ext>
            </a:extLst>
          </p:cNvPr>
          <p:cNvSpPr/>
          <p:nvPr/>
        </p:nvSpPr>
        <p:spPr>
          <a:xfrm>
            <a:off x="9214035" y="2817190"/>
            <a:ext cx="504000" cy="13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8" name="正方形/長方形 697">
            <a:extLst>
              <a:ext uri="{FF2B5EF4-FFF2-40B4-BE49-F238E27FC236}">
                <a16:creationId xmlns:a16="http://schemas.microsoft.com/office/drawing/2014/main" id="{C2A85B2C-C9D6-4229-AFCD-AAEB6498FD54}"/>
              </a:ext>
            </a:extLst>
          </p:cNvPr>
          <p:cNvSpPr/>
          <p:nvPr/>
        </p:nvSpPr>
        <p:spPr>
          <a:xfrm>
            <a:off x="9266613" y="3363618"/>
            <a:ext cx="504000" cy="13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9" name="正方形/長方形 698">
            <a:extLst>
              <a:ext uri="{FF2B5EF4-FFF2-40B4-BE49-F238E27FC236}">
                <a16:creationId xmlns:a16="http://schemas.microsoft.com/office/drawing/2014/main" id="{03D5A411-1256-4CDA-9D25-5A1B5D66A8E6}"/>
              </a:ext>
            </a:extLst>
          </p:cNvPr>
          <p:cNvSpPr/>
          <p:nvPr/>
        </p:nvSpPr>
        <p:spPr>
          <a:xfrm>
            <a:off x="9536884" y="2710763"/>
            <a:ext cx="504000" cy="13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0" name="正方形/長方形 699">
            <a:extLst>
              <a:ext uri="{FF2B5EF4-FFF2-40B4-BE49-F238E27FC236}">
                <a16:creationId xmlns:a16="http://schemas.microsoft.com/office/drawing/2014/main" id="{18477C62-2EFD-4B59-ABD6-B52B9AF42FC0}"/>
              </a:ext>
            </a:extLst>
          </p:cNvPr>
          <p:cNvSpPr/>
          <p:nvPr/>
        </p:nvSpPr>
        <p:spPr>
          <a:xfrm>
            <a:off x="9544295" y="2921838"/>
            <a:ext cx="504000" cy="13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3" name="正方形/長方形 702">
            <a:extLst>
              <a:ext uri="{FF2B5EF4-FFF2-40B4-BE49-F238E27FC236}">
                <a16:creationId xmlns:a16="http://schemas.microsoft.com/office/drawing/2014/main" id="{FD6F8A1A-DDB4-40CB-B9A9-D3A6F98712FC}"/>
              </a:ext>
            </a:extLst>
          </p:cNvPr>
          <p:cNvSpPr/>
          <p:nvPr/>
        </p:nvSpPr>
        <p:spPr>
          <a:xfrm>
            <a:off x="3840604" y="3012288"/>
            <a:ext cx="59245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レジスタ</a:t>
            </a:r>
            <a:endParaRPr kumimoji="1" lang="en-US" altLang="ja-JP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lang="ja-JP" altLang="en-US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ファイル</a:t>
            </a:r>
            <a:endParaRPr kumimoji="1" lang="ja-JP" altLang="en-US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04" name="正方形/長方形 703">
            <a:extLst>
              <a:ext uri="{FF2B5EF4-FFF2-40B4-BE49-F238E27FC236}">
                <a16:creationId xmlns:a16="http://schemas.microsoft.com/office/drawing/2014/main" id="{48FD6FBE-5826-4BCB-8E0B-567B1422CA11}"/>
              </a:ext>
            </a:extLst>
          </p:cNvPr>
          <p:cNvSpPr/>
          <p:nvPr/>
        </p:nvSpPr>
        <p:spPr>
          <a:xfrm>
            <a:off x="9361873" y="3049907"/>
            <a:ext cx="59245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データ</a:t>
            </a:r>
            <a:endParaRPr kumimoji="1" lang="en-US" altLang="ja-JP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lang="ja-JP" altLang="en-US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メモリ</a:t>
            </a:r>
            <a:endParaRPr kumimoji="1" lang="ja-JP" altLang="en-US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05" name="正方形/長方形 704">
            <a:extLst>
              <a:ext uri="{FF2B5EF4-FFF2-40B4-BE49-F238E27FC236}">
                <a16:creationId xmlns:a16="http://schemas.microsoft.com/office/drawing/2014/main" id="{8D513B1E-0EE9-4B7E-8178-790F3C146612}"/>
              </a:ext>
            </a:extLst>
          </p:cNvPr>
          <p:cNvSpPr/>
          <p:nvPr/>
        </p:nvSpPr>
        <p:spPr>
          <a:xfrm>
            <a:off x="10124127" y="2831903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ReadDataW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1" name="正方形/長方形 710">
            <a:extLst>
              <a:ext uri="{FF2B5EF4-FFF2-40B4-BE49-F238E27FC236}">
                <a16:creationId xmlns:a16="http://schemas.microsoft.com/office/drawing/2014/main" id="{71FB5945-4572-4F8E-BA40-08439DC90F3E}"/>
              </a:ext>
            </a:extLst>
          </p:cNvPr>
          <p:cNvSpPr/>
          <p:nvPr/>
        </p:nvSpPr>
        <p:spPr>
          <a:xfrm>
            <a:off x="10274324" y="4039193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ALUOutW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2" name="正方形/長方形 711">
            <a:extLst>
              <a:ext uri="{FF2B5EF4-FFF2-40B4-BE49-F238E27FC236}">
                <a16:creationId xmlns:a16="http://schemas.microsoft.com/office/drawing/2014/main" id="{61158968-3008-4AD4-AAB9-A645687843B3}"/>
              </a:ext>
            </a:extLst>
          </p:cNvPr>
          <p:cNvSpPr/>
          <p:nvPr/>
        </p:nvSpPr>
        <p:spPr>
          <a:xfrm>
            <a:off x="10300360" y="4427945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WriteRegW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4" name="正方形/長方形 713">
            <a:extLst>
              <a:ext uri="{FF2B5EF4-FFF2-40B4-BE49-F238E27FC236}">
                <a16:creationId xmlns:a16="http://schemas.microsoft.com/office/drawing/2014/main" id="{9D0FE45A-5BBD-4E60-90AF-8BB7548FDE78}"/>
              </a:ext>
            </a:extLst>
          </p:cNvPr>
          <p:cNvSpPr/>
          <p:nvPr/>
        </p:nvSpPr>
        <p:spPr>
          <a:xfrm>
            <a:off x="10389977" y="5680432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ResultW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5" name="正方形/長方形 714">
            <a:extLst>
              <a:ext uri="{FF2B5EF4-FFF2-40B4-BE49-F238E27FC236}">
                <a16:creationId xmlns:a16="http://schemas.microsoft.com/office/drawing/2014/main" id="{9391B1AA-6DCC-47E8-BD90-1576C42E3D75}"/>
              </a:ext>
            </a:extLst>
          </p:cNvPr>
          <p:cNvSpPr/>
          <p:nvPr/>
        </p:nvSpPr>
        <p:spPr>
          <a:xfrm>
            <a:off x="1918499" y="2637114"/>
            <a:ext cx="504000" cy="13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6" name="正方形/長方形 715">
            <a:extLst>
              <a:ext uri="{FF2B5EF4-FFF2-40B4-BE49-F238E27FC236}">
                <a16:creationId xmlns:a16="http://schemas.microsoft.com/office/drawing/2014/main" id="{5E0EF001-251B-42AB-81FB-92B17333C545}"/>
              </a:ext>
            </a:extLst>
          </p:cNvPr>
          <p:cNvSpPr/>
          <p:nvPr/>
        </p:nvSpPr>
        <p:spPr>
          <a:xfrm>
            <a:off x="2230241" y="2635694"/>
            <a:ext cx="504000" cy="13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" name="正方形/長方形 716">
            <a:extLst>
              <a:ext uri="{FF2B5EF4-FFF2-40B4-BE49-F238E27FC236}">
                <a16:creationId xmlns:a16="http://schemas.microsoft.com/office/drawing/2014/main" id="{0F7CB38F-1F63-4331-B00E-69B8DB0B1DF5}"/>
              </a:ext>
            </a:extLst>
          </p:cNvPr>
          <p:cNvSpPr/>
          <p:nvPr/>
        </p:nvSpPr>
        <p:spPr>
          <a:xfrm>
            <a:off x="2053284" y="2936147"/>
            <a:ext cx="59245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命令</a:t>
            </a:r>
            <a:endParaRPr kumimoji="1" lang="en-US" altLang="ja-JP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lang="ja-JP" altLang="en-US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メモリ</a:t>
            </a:r>
            <a:endParaRPr kumimoji="1" lang="ja-JP" altLang="en-US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19" name="正方形/長方形 718">
            <a:extLst>
              <a:ext uri="{FF2B5EF4-FFF2-40B4-BE49-F238E27FC236}">
                <a16:creationId xmlns:a16="http://schemas.microsoft.com/office/drawing/2014/main" id="{2860E730-83E9-41BB-B953-CCE6ABD40323}"/>
              </a:ext>
            </a:extLst>
          </p:cNvPr>
          <p:cNvSpPr/>
          <p:nvPr/>
        </p:nvSpPr>
        <p:spPr>
          <a:xfrm>
            <a:off x="1494267" y="6050559"/>
            <a:ext cx="720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StallF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0" name="正方形/長方形 719">
            <a:extLst>
              <a:ext uri="{FF2B5EF4-FFF2-40B4-BE49-F238E27FC236}">
                <a16:creationId xmlns:a16="http://schemas.microsoft.com/office/drawing/2014/main" id="{27306605-F2DD-4B47-B9F1-7BBF07345993}"/>
              </a:ext>
            </a:extLst>
          </p:cNvPr>
          <p:cNvSpPr/>
          <p:nvPr/>
        </p:nvSpPr>
        <p:spPr>
          <a:xfrm>
            <a:off x="2773989" y="6046517"/>
            <a:ext cx="720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StallD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1" name="正方形/長方形 720">
            <a:extLst>
              <a:ext uri="{FF2B5EF4-FFF2-40B4-BE49-F238E27FC236}">
                <a16:creationId xmlns:a16="http://schemas.microsoft.com/office/drawing/2014/main" id="{33BF7024-05B7-42BF-8FDE-3CEB1AB83EC0}"/>
              </a:ext>
            </a:extLst>
          </p:cNvPr>
          <p:cNvSpPr/>
          <p:nvPr/>
        </p:nvSpPr>
        <p:spPr>
          <a:xfrm>
            <a:off x="3558221" y="6045428"/>
            <a:ext cx="720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2" name="正方形/長方形 721">
            <a:extLst>
              <a:ext uri="{FF2B5EF4-FFF2-40B4-BE49-F238E27FC236}">
                <a16:creationId xmlns:a16="http://schemas.microsoft.com/office/drawing/2014/main" id="{C0495A7D-AB8A-4C1D-A83B-16C6E4489C57}"/>
              </a:ext>
            </a:extLst>
          </p:cNvPr>
          <p:cNvSpPr/>
          <p:nvPr/>
        </p:nvSpPr>
        <p:spPr>
          <a:xfrm>
            <a:off x="4161133" y="6207613"/>
            <a:ext cx="86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ForwardAD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3" name="正方形/長方形 722">
            <a:extLst>
              <a:ext uri="{FF2B5EF4-FFF2-40B4-BE49-F238E27FC236}">
                <a16:creationId xmlns:a16="http://schemas.microsoft.com/office/drawing/2014/main" id="{BA572309-14D5-4189-A01E-170344E99EE8}"/>
              </a:ext>
            </a:extLst>
          </p:cNvPr>
          <p:cNvSpPr/>
          <p:nvPr/>
        </p:nvSpPr>
        <p:spPr>
          <a:xfrm>
            <a:off x="4809224" y="6208741"/>
            <a:ext cx="86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ForwardBD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4" name="正方形/長方形 723">
            <a:extLst>
              <a:ext uri="{FF2B5EF4-FFF2-40B4-BE49-F238E27FC236}">
                <a16:creationId xmlns:a16="http://schemas.microsoft.com/office/drawing/2014/main" id="{D9600844-4ECB-4957-8A18-905146036602}"/>
              </a:ext>
            </a:extLst>
          </p:cNvPr>
          <p:cNvSpPr/>
          <p:nvPr/>
        </p:nvSpPr>
        <p:spPr>
          <a:xfrm>
            <a:off x="5436238" y="6207613"/>
            <a:ext cx="86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FlushE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7" name="正方形/長方形 726">
            <a:extLst>
              <a:ext uri="{FF2B5EF4-FFF2-40B4-BE49-F238E27FC236}">
                <a16:creationId xmlns:a16="http://schemas.microsoft.com/office/drawing/2014/main" id="{24B4AC1F-1F7D-4439-9ED4-19EEEBCA7E7C}"/>
              </a:ext>
            </a:extLst>
          </p:cNvPr>
          <p:cNvSpPr/>
          <p:nvPr/>
        </p:nvSpPr>
        <p:spPr>
          <a:xfrm>
            <a:off x="6301630" y="6208464"/>
            <a:ext cx="86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ForwardAE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8" name="正方形/長方形 727">
            <a:extLst>
              <a:ext uri="{FF2B5EF4-FFF2-40B4-BE49-F238E27FC236}">
                <a16:creationId xmlns:a16="http://schemas.microsoft.com/office/drawing/2014/main" id="{442D3A08-E946-4E52-B9DB-C7D1BADDA530}"/>
              </a:ext>
            </a:extLst>
          </p:cNvPr>
          <p:cNvSpPr/>
          <p:nvPr/>
        </p:nvSpPr>
        <p:spPr>
          <a:xfrm>
            <a:off x="6949721" y="6209592"/>
            <a:ext cx="86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ForwardBE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9" name="正方形/長方形 728">
            <a:extLst>
              <a:ext uri="{FF2B5EF4-FFF2-40B4-BE49-F238E27FC236}">
                <a16:creationId xmlns:a16="http://schemas.microsoft.com/office/drawing/2014/main" id="{D5E818BD-B969-4C7D-A72C-2A86E19A2F78}"/>
              </a:ext>
            </a:extLst>
          </p:cNvPr>
          <p:cNvSpPr/>
          <p:nvPr/>
        </p:nvSpPr>
        <p:spPr>
          <a:xfrm>
            <a:off x="7616487" y="6205452"/>
            <a:ext cx="86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MemtoregE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0" name="正方形/長方形 729">
            <a:extLst>
              <a:ext uri="{FF2B5EF4-FFF2-40B4-BE49-F238E27FC236}">
                <a16:creationId xmlns:a16="http://schemas.microsoft.com/office/drawing/2014/main" id="{8B5B6FBE-5549-442E-AA3A-9BE7A6B8076C}"/>
              </a:ext>
            </a:extLst>
          </p:cNvPr>
          <p:cNvSpPr/>
          <p:nvPr/>
        </p:nvSpPr>
        <p:spPr>
          <a:xfrm>
            <a:off x="8244535" y="6047633"/>
            <a:ext cx="86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RegWriteE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1" name="正方形/長方形 730">
            <a:extLst>
              <a:ext uri="{FF2B5EF4-FFF2-40B4-BE49-F238E27FC236}">
                <a16:creationId xmlns:a16="http://schemas.microsoft.com/office/drawing/2014/main" id="{A9CE10A2-4DCE-47AD-80AB-F1866CAE98C9}"/>
              </a:ext>
            </a:extLst>
          </p:cNvPr>
          <p:cNvSpPr/>
          <p:nvPr/>
        </p:nvSpPr>
        <p:spPr>
          <a:xfrm>
            <a:off x="9319022" y="6045428"/>
            <a:ext cx="86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RegWriteM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2" name="正方形/長方形 731">
            <a:extLst>
              <a:ext uri="{FF2B5EF4-FFF2-40B4-BE49-F238E27FC236}">
                <a16:creationId xmlns:a16="http://schemas.microsoft.com/office/drawing/2014/main" id="{3D6F4108-48EB-46D2-A7C2-73C93B91C17A}"/>
              </a:ext>
            </a:extLst>
          </p:cNvPr>
          <p:cNvSpPr/>
          <p:nvPr/>
        </p:nvSpPr>
        <p:spPr>
          <a:xfrm>
            <a:off x="10790703" y="6044065"/>
            <a:ext cx="86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RegWriteW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3" name="正方形/長方形 732">
            <a:extLst>
              <a:ext uri="{FF2B5EF4-FFF2-40B4-BE49-F238E27FC236}">
                <a16:creationId xmlns:a16="http://schemas.microsoft.com/office/drawing/2014/main" id="{347557CE-E6F1-41E9-B997-F840BB3F8773}"/>
              </a:ext>
            </a:extLst>
          </p:cNvPr>
          <p:cNvSpPr/>
          <p:nvPr/>
        </p:nvSpPr>
        <p:spPr>
          <a:xfrm>
            <a:off x="2235097" y="6199175"/>
            <a:ext cx="1276549" cy="327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ハザードユニット</a:t>
            </a:r>
          </a:p>
        </p:txBody>
      </p: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12AFAAEF-C5D5-449D-AF05-4F9E650765AB}"/>
              </a:ext>
            </a:extLst>
          </p:cNvPr>
          <p:cNvCxnSpPr>
            <a:cxnSpLocks/>
          </p:cNvCxnSpPr>
          <p:nvPr/>
        </p:nvCxnSpPr>
        <p:spPr>
          <a:xfrm>
            <a:off x="3172395" y="4080710"/>
            <a:ext cx="0" cy="10116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>
            <a:extLst>
              <a:ext uri="{FF2B5EF4-FFF2-40B4-BE49-F238E27FC236}">
                <a16:creationId xmlns:a16="http://schemas.microsoft.com/office/drawing/2014/main" id="{F743EACE-5835-4BC5-8283-4D4BB9F9819C}"/>
              </a:ext>
            </a:extLst>
          </p:cNvPr>
          <p:cNvCxnSpPr>
            <a:cxnSpLocks/>
          </p:cNvCxnSpPr>
          <p:nvPr/>
        </p:nvCxnSpPr>
        <p:spPr>
          <a:xfrm>
            <a:off x="3173728" y="5088796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35686970-F0E9-485C-9376-D19893703C6A}"/>
              </a:ext>
            </a:extLst>
          </p:cNvPr>
          <p:cNvSpPr/>
          <p:nvPr/>
        </p:nvSpPr>
        <p:spPr>
          <a:xfrm>
            <a:off x="3230868" y="5109132"/>
            <a:ext cx="432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25:0</a:t>
            </a:r>
            <a:endParaRPr kumimoji="1" lang="ja-JP" altLang="en-US" sz="7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5" name="平行四辺形 314">
            <a:extLst>
              <a:ext uri="{FF2B5EF4-FFF2-40B4-BE49-F238E27FC236}">
                <a16:creationId xmlns:a16="http://schemas.microsoft.com/office/drawing/2014/main" id="{931BEEFF-FD0D-4AB2-ABCD-ADAB9D663824}"/>
              </a:ext>
            </a:extLst>
          </p:cNvPr>
          <p:cNvSpPr/>
          <p:nvPr/>
        </p:nvSpPr>
        <p:spPr>
          <a:xfrm flipH="1">
            <a:off x="3528157" y="4951228"/>
            <a:ext cx="360000" cy="270000"/>
          </a:xfrm>
          <a:prstGeom prst="parallelogram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6" name="正方形/長方形 315">
            <a:extLst>
              <a:ext uri="{FF2B5EF4-FFF2-40B4-BE49-F238E27FC236}">
                <a16:creationId xmlns:a16="http://schemas.microsoft.com/office/drawing/2014/main" id="{B767AB35-85E5-4BA6-89B6-F4AC04749F63}"/>
              </a:ext>
            </a:extLst>
          </p:cNvPr>
          <p:cNvSpPr/>
          <p:nvPr/>
        </p:nvSpPr>
        <p:spPr>
          <a:xfrm>
            <a:off x="3528157" y="5029845"/>
            <a:ext cx="360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&lt;&lt;2</a:t>
            </a:r>
            <a:endParaRPr kumimoji="1" lang="ja-JP" altLang="en-US" sz="7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B48CE648-03B4-4DD1-BD4F-7BC98A049297}"/>
              </a:ext>
            </a:extLst>
          </p:cNvPr>
          <p:cNvCxnSpPr>
            <a:cxnSpLocks/>
          </p:cNvCxnSpPr>
          <p:nvPr/>
        </p:nvCxnSpPr>
        <p:spPr>
          <a:xfrm>
            <a:off x="4089913" y="4752298"/>
            <a:ext cx="0" cy="3235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CBBEEF2A-D8E2-4AA3-8460-21482B60C6C1}"/>
              </a:ext>
            </a:extLst>
          </p:cNvPr>
          <p:cNvCxnSpPr>
            <a:cxnSpLocks/>
          </p:cNvCxnSpPr>
          <p:nvPr/>
        </p:nvCxnSpPr>
        <p:spPr>
          <a:xfrm>
            <a:off x="3855323" y="5088796"/>
            <a:ext cx="13859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正方形/長方形 323">
            <a:extLst>
              <a:ext uri="{FF2B5EF4-FFF2-40B4-BE49-F238E27FC236}">
                <a16:creationId xmlns:a16="http://schemas.microsoft.com/office/drawing/2014/main" id="{F4D1328F-8D6D-47D5-BC9E-D8E4250A2B69}"/>
              </a:ext>
            </a:extLst>
          </p:cNvPr>
          <p:cNvSpPr/>
          <p:nvPr/>
        </p:nvSpPr>
        <p:spPr>
          <a:xfrm>
            <a:off x="4017255" y="4854010"/>
            <a:ext cx="432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31:28</a:t>
            </a:r>
            <a:endParaRPr kumimoji="1" lang="ja-JP" altLang="en-US" sz="7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" name="台形 329">
            <a:extLst>
              <a:ext uri="{FF2B5EF4-FFF2-40B4-BE49-F238E27FC236}">
                <a16:creationId xmlns:a16="http://schemas.microsoft.com/office/drawing/2014/main" id="{DF1B71E9-A7D9-46E5-8B91-DE4255629E2C}"/>
              </a:ext>
            </a:extLst>
          </p:cNvPr>
          <p:cNvSpPr/>
          <p:nvPr/>
        </p:nvSpPr>
        <p:spPr>
          <a:xfrm rot="5400000">
            <a:off x="969124" y="2608663"/>
            <a:ext cx="450000" cy="180000"/>
          </a:xfrm>
          <a:prstGeom prst="trapezoid">
            <a:avLst>
              <a:gd name="adj" fmla="val 4190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en-US" altLang="ja-JP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1" name="正方形/長方形 330">
            <a:extLst>
              <a:ext uri="{FF2B5EF4-FFF2-40B4-BE49-F238E27FC236}">
                <a16:creationId xmlns:a16="http://schemas.microsoft.com/office/drawing/2014/main" id="{C97E5CC3-5EF7-4C23-A715-17295CE12E74}"/>
              </a:ext>
            </a:extLst>
          </p:cNvPr>
          <p:cNvSpPr/>
          <p:nvPr/>
        </p:nvSpPr>
        <p:spPr>
          <a:xfrm>
            <a:off x="1104124" y="2554663"/>
            <a:ext cx="18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ja-JP" altLang="en-US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2" name="正方形/長方形 331">
            <a:extLst>
              <a:ext uri="{FF2B5EF4-FFF2-40B4-BE49-F238E27FC236}">
                <a16:creationId xmlns:a16="http://schemas.microsoft.com/office/drawing/2014/main" id="{7D062A61-E054-40F4-B0B3-05CF01BC9E83}"/>
              </a:ext>
            </a:extLst>
          </p:cNvPr>
          <p:cNvSpPr/>
          <p:nvPr/>
        </p:nvSpPr>
        <p:spPr>
          <a:xfrm>
            <a:off x="1104124" y="2743663"/>
            <a:ext cx="18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ja-JP" altLang="en-US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6927EA19-D776-4894-B161-5CEF8CC812BA}"/>
              </a:ext>
            </a:extLst>
          </p:cNvPr>
          <p:cNvCxnSpPr>
            <a:cxnSpLocks/>
            <a:stCxn id="64" idx="3"/>
            <a:endCxn id="331" idx="1"/>
          </p:cNvCxnSpPr>
          <p:nvPr/>
        </p:nvCxnSpPr>
        <p:spPr>
          <a:xfrm>
            <a:off x="791248" y="2608400"/>
            <a:ext cx="312876" cy="2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F4080C9D-4251-4E5B-BA3C-5E4F472D52A0}"/>
              </a:ext>
            </a:extLst>
          </p:cNvPr>
          <p:cNvCxnSpPr>
            <a:cxnSpLocks/>
            <a:endCxn id="332" idx="1"/>
          </p:cNvCxnSpPr>
          <p:nvPr/>
        </p:nvCxnSpPr>
        <p:spPr>
          <a:xfrm>
            <a:off x="941818" y="2797137"/>
            <a:ext cx="162306" cy="5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DC65562A-F5C2-4420-A584-8C31CD2B64AF}"/>
              </a:ext>
            </a:extLst>
          </p:cNvPr>
          <p:cNvCxnSpPr>
            <a:cxnSpLocks/>
          </p:cNvCxnSpPr>
          <p:nvPr/>
        </p:nvCxnSpPr>
        <p:spPr>
          <a:xfrm>
            <a:off x="931885" y="2782816"/>
            <a:ext cx="0" cy="31537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4312223E-E253-42C3-B70C-2D8166EB1082}"/>
              </a:ext>
            </a:extLst>
          </p:cNvPr>
          <p:cNvCxnSpPr>
            <a:cxnSpLocks/>
          </p:cNvCxnSpPr>
          <p:nvPr/>
        </p:nvCxnSpPr>
        <p:spPr>
          <a:xfrm>
            <a:off x="5241224" y="5092399"/>
            <a:ext cx="0" cy="8441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85A37CD1-6AF0-4C97-9585-B75B8D2730A4}"/>
              </a:ext>
            </a:extLst>
          </p:cNvPr>
          <p:cNvCxnSpPr>
            <a:cxnSpLocks/>
          </p:cNvCxnSpPr>
          <p:nvPr/>
        </p:nvCxnSpPr>
        <p:spPr>
          <a:xfrm>
            <a:off x="931885" y="5936527"/>
            <a:ext cx="43183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コネクタ 349">
            <a:extLst>
              <a:ext uri="{FF2B5EF4-FFF2-40B4-BE49-F238E27FC236}">
                <a16:creationId xmlns:a16="http://schemas.microsoft.com/office/drawing/2014/main" id="{C41FFF10-B1B8-4733-A7FD-4A5723ED6818}"/>
              </a:ext>
            </a:extLst>
          </p:cNvPr>
          <p:cNvCxnSpPr>
            <a:cxnSpLocks/>
            <a:endCxn id="330" idx="1"/>
          </p:cNvCxnSpPr>
          <p:nvPr/>
        </p:nvCxnSpPr>
        <p:spPr>
          <a:xfrm>
            <a:off x="1194124" y="466397"/>
            <a:ext cx="0" cy="20449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94F9A006-037F-42E9-AAC5-D56321ECFA58}"/>
              </a:ext>
            </a:extLst>
          </p:cNvPr>
          <p:cNvCxnSpPr>
            <a:cxnSpLocks/>
          </p:cNvCxnSpPr>
          <p:nvPr/>
        </p:nvCxnSpPr>
        <p:spPr>
          <a:xfrm>
            <a:off x="1194124" y="466397"/>
            <a:ext cx="387300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線コネクタ 360">
            <a:extLst>
              <a:ext uri="{FF2B5EF4-FFF2-40B4-BE49-F238E27FC236}">
                <a16:creationId xmlns:a16="http://schemas.microsoft.com/office/drawing/2014/main" id="{383AB2F8-9B21-4996-8158-1ED163FC6653}"/>
              </a:ext>
            </a:extLst>
          </p:cNvPr>
          <p:cNvCxnSpPr>
            <a:cxnSpLocks/>
          </p:cNvCxnSpPr>
          <p:nvPr/>
        </p:nvCxnSpPr>
        <p:spPr>
          <a:xfrm>
            <a:off x="5060452" y="467767"/>
            <a:ext cx="0" cy="13354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正方形/長方形 325">
            <a:extLst>
              <a:ext uri="{FF2B5EF4-FFF2-40B4-BE49-F238E27FC236}">
                <a16:creationId xmlns:a16="http://schemas.microsoft.com/office/drawing/2014/main" id="{3243255A-C332-46EF-843E-3A91B688C91F}"/>
              </a:ext>
            </a:extLst>
          </p:cNvPr>
          <p:cNvSpPr/>
          <p:nvPr/>
        </p:nvSpPr>
        <p:spPr>
          <a:xfrm>
            <a:off x="1834241" y="5787385"/>
            <a:ext cx="86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PCJumpD</a:t>
            </a:r>
            <a:endParaRPr kumimoji="1" lang="ja-JP" altLang="en-US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6" name="二等辺三角形 335">
            <a:extLst>
              <a:ext uri="{FF2B5EF4-FFF2-40B4-BE49-F238E27FC236}">
                <a16:creationId xmlns:a16="http://schemas.microsoft.com/office/drawing/2014/main" id="{2EA62395-2963-4E77-BFAF-5EFC49F5CF83}"/>
              </a:ext>
            </a:extLst>
          </p:cNvPr>
          <p:cNvSpPr/>
          <p:nvPr/>
        </p:nvSpPr>
        <p:spPr>
          <a:xfrm flipV="1">
            <a:off x="2863079" y="989259"/>
            <a:ext cx="144000" cy="8892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AB439A03-2B9A-492E-ABAD-A9A962ACAAF7}"/>
              </a:ext>
            </a:extLst>
          </p:cNvPr>
          <p:cNvCxnSpPr>
            <a:cxnSpLocks/>
          </p:cNvCxnSpPr>
          <p:nvPr/>
        </p:nvCxnSpPr>
        <p:spPr>
          <a:xfrm flipV="1">
            <a:off x="2935079" y="881259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正方形/長方形 342">
            <a:extLst>
              <a:ext uri="{FF2B5EF4-FFF2-40B4-BE49-F238E27FC236}">
                <a16:creationId xmlns:a16="http://schemas.microsoft.com/office/drawing/2014/main" id="{77F653BE-4AF1-4C31-94B0-B3DAB864D4FB}"/>
              </a:ext>
            </a:extLst>
          </p:cNvPr>
          <p:cNvSpPr/>
          <p:nvPr/>
        </p:nvSpPr>
        <p:spPr>
          <a:xfrm>
            <a:off x="2754237" y="770461"/>
            <a:ext cx="360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CLK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6" name="正方形/長方形 345">
            <a:extLst>
              <a:ext uri="{FF2B5EF4-FFF2-40B4-BE49-F238E27FC236}">
                <a16:creationId xmlns:a16="http://schemas.microsoft.com/office/drawing/2014/main" id="{F730806F-0EB6-4B52-8E2C-ACFD07F7713B}"/>
              </a:ext>
            </a:extLst>
          </p:cNvPr>
          <p:cNvSpPr/>
          <p:nvPr/>
        </p:nvSpPr>
        <p:spPr>
          <a:xfrm>
            <a:off x="2822510" y="991690"/>
            <a:ext cx="216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80F54A5C-9FD9-4A88-9DAD-3C6271DEF25A}"/>
              </a:ext>
            </a:extLst>
          </p:cNvPr>
          <p:cNvCxnSpPr>
            <a:cxnSpLocks/>
          </p:cNvCxnSpPr>
          <p:nvPr/>
        </p:nvCxnSpPr>
        <p:spPr>
          <a:xfrm>
            <a:off x="2711175" y="1396773"/>
            <a:ext cx="0" cy="37410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D6A7E212-5F3B-4D84-80EB-D7123186C18F}"/>
              </a:ext>
            </a:extLst>
          </p:cNvPr>
          <p:cNvCxnSpPr>
            <a:cxnSpLocks/>
          </p:cNvCxnSpPr>
          <p:nvPr/>
        </p:nvCxnSpPr>
        <p:spPr>
          <a:xfrm>
            <a:off x="2704208" y="5137846"/>
            <a:ext cx="11702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6764D849-6DED-4B64-B8FE-F6E0E8470E6D}"/>
              </a:ext>
            </a:extLst>
          </p:cNvPr>
          <p:cNvCxnSpPr>
            <a:cxnSpLocks/>
          </p:cNvCxnSpPr>
          <p:nvPr/>
        </p:nvCxnSpPr>
        <p:spPr>
          <a:xfrm flipH="1">
            <a:off x="1750680" y="1396773"/>
            <a:ext cx="96049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線コネクタ 361">
            <a:extLst>
              <a:ext uri="{FF2B5EF4-FFF2-40B4-BE49-F238E27FC236}">
                <a16:creationId xmlns:a16="http://schemas.microsoft.com/office/drawing/2014/main" id="{449B811B-EF30-403C-BFE1-63F84C4A6540}"/>
              </a:ext>
            </a:extLst>
          </p:cNvPr>
          <p:cNvCxnSpPr>
            <a:cxnSpLocks/>
          </p:cNvCxnSpPr>
          <p:nvPr/>
        </p:nvCxnSpPr>
        <p:spPr>
          <a:xfrm flipH="1">
            <a:off x="1194124" y="1351553"/>
            <a:ext cx="36065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線コネクタ 362">
            <a:extLst>
              <a:ext uri="{FF2B5EF4-FFF2-40B4-BE49-F238E27FC236}">
                <a16:creationId xmlns:a16="http://schemas.microsoft.com/office/drawing/2014/main" id="{8088DB87-E93E-4148-9CB6-BC8DA829837C}"/>
              </a:ext>
            </a:extLst>
          </p:cNvPr>
          <p:cNvCxnSpPr>
            <a:cxnSpLocks/>
          </p:cNvCxnSpPr>
          <p:nvPr/>
        </p:nvCxnSpPr>
        <p:spPr>
          <a:xfrm flipH="1">
            <a:off x="701035" y="1451518"/>
            <a:ext cx="8537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6" name="グループ化 365">
            <a:extLst>
              <a:ext uri="{FF2B5EF4-FFF2-40B4-BE49-F238E27FC236}">
                <a16:creationId xmlns:a16="http://schemas.microsoft.com/office/drawing/2014/main" id="{589C75C2-DA78-43DC-82F1-A9256DD88D5F}"/>
              </a:ext>
            </a:extLst>
          </p:cNvPr>
          <p:cNvGrpSpPr/>
          <p:nvPr/>
        </p:nvGrpSpPr>
        <p:grpSpPr>
          <a:xfrm>
            <a:off x="963447" y="628399"/>
            <a:ext cx="915268" cy="1539804"/>
            <a:chOff x="1771757" y="1106253"/>
            <a:chExt cx="915268" cy="1539804"/>
          </a:xfrm>
        </p:grpSpPr>
        <p:sp>
          <p:nvSpPr>
            <p:cNvPr id="368" name="円弧 367">
              <a:extLst>
                <a:ext uri="{FF2B5EF4-FFF2-40B4-BE49-F238E27FC236}">
                  <a16:creationId xmlns:a16="http://schemas.microsoft.com/office/drawing/2014/main" id="{BD5EA166-83D1-49BA-98D5-BBA25EC7F089}"/>
                </a:ext>
              </a:extLst>
            </p:cNvPr>
            <p:cNvSpPr/>
            <p:nvPr/>
          </p:nvSpPr>
          <p:spPr>
            <a:xfrm rot="18000000">
              <a:off x="1772625" y="1731657"/>
              <a:ext cx="914400" cy="914400"/>
            </a:xfrm>
            <a:prstGeom prst="arc">
              <a:avLst>
                <a:gd name="adj1" fmla="val 20565950"/>
                <a:gd name="adj2" fmla="val 1003629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9" name="円弧 368">
              <a:extLst>
                <a:ext uri="{FF2B5EF4-FFF2-40B4-BE49-F238E27FC236}">
                  <a16:creationId xmlns:a16="http://schemas.microsoft.com/office/drawing/2014/main" id="{66ACD6B4-495C-40E5-910B-64AC3D01D8A7}"/>
                </a:ext>
              </a:extLst>
            </p:cNvPr>
            <p:cNvSpPr/>
            <p:nvPr/>
          </p:nvSpPr>
          <p:spPr>
            <a:xfrm rot="3600000" flipV="1">
              <a:off x="1771757" y="1106253"/>
              <a:ext cx="914400" cy="914400"/>
            </a:xfrm>
            <a:prstGeom prst="arc">
              <a:avLst>
                <a:gd name="adj1" fmla="val 20565950"/>
                <a:gd name="adj2" fmla="val 1003629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0" name="円弧 369">
              <a:extLst>
                <a:ext uri="{FF2B5EF4-FFF2-40B4-BE49-F238E27FC236}">
                  <a16:creationId xmlns:a16="http://schemas.microsoft.com/office/drawing/2014/main" id="{2E8C4E3F-8974-4FBD-9FAE-53AAF365775A}"/>
                </a:ext>
              </a:extLst>
            </p:cNvPr>
            <p:cNvSpPr/>
            <p:nvPr/>
          </p:nvSpPr>
          <p:spPr>
            <a:xfrm flipV="1">
              <a:off x="1902399" y="1641185"/>
              <a:ext cx="460685" cy="460685"/>
            </a:xfrm>
            <a:prstGeom prst="arc">
              <a:avLst>
                <a:gd name="adj1" fmla="val 19525161"/>
                <a:gd name="adj2" fmla="val 2079874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0400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E616C3FE-91F4-49DE-847C-ABC1CD4EC8C4}"/>
              </a:ext>
            </a:extLst>
          </p:cNvPr>
          <p:cNvSpPr/>
          <p:nvPr/>
        </p:nvSpPr>
        <p:spPr>
          <a:xfrm flipV="1">
            <a:off x="1576453" y="2428400"/>
            <a:ext cx="144000" cy="8892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台形 3">
            <a:extLst>
              <a:ext uri="{FF2B5EF4-FFF2-40B4-BE49-F238E27FC236}">
                <a16:creationId xmlns:a16="http://schemas.microsoft.com/office/drawing/2014/main" id="{F734260F-C666-4E55-B6A4-F5527AB7E505}"/>
              </a:ext>
            </a:extLst>
          </p:cNvPr>
          <p:cNvSpPr/>
          <p:nvPr/>
        </p:nvSpPr>
        <p:spPr>
          <a:xfrm rot="5400000">
            <a:off x="476248" y="2608400"/>
            <a:ext cx="450000" cy="180000"/>
          </a:xfrm>
          <a:prstGeom prst="trapezoid">
            <a:avLst>
              <a:gd name="adj" fmla="val 419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en-US" altLang="ja-JP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8537C7E-5EE7-459E-9F31-5F39A8645161}"/>
              </a:ext>
            </a:extLst>
          </p:cNvPr>
          <p:cNvSpPr/>
          <p:nvPr/>
        </p:nvSpPr>
        <p:spPr>
          <a:xfrm>
            <a:off x="1468453" y="2852153"/>
            <a:ext cx="36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7F7CF32-1FF2-4191-8D9D-FDF4D136B7C3}"/>
              </a:ext>
            </a:extLst>
          </p:cNvPr>
          <p:cNvSpPr/>
          <p:nvPr/>
        </p:nvSpPr>
        <p:spPr>
          <a:xfrm>
            <a:off x="1540453" y="2428400"/>
            <a:ext cx="216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AEFC0BD-9400-426C-8425-AE93A89BA821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648453" y="2320400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655816A-D645-42C3-ACD8-AEBE99386790}"/>
              </a:ext>
            </a:extLst>
          </p:cNvPr>
          <p:cNvSpPr/>
          <p:nvPr/>
        </p:nvSpPr>
        <p:spPr>
          <a:xfrm>
            <a:off x="1468453" y="2212398"/>
            <a:ext cx="360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CLK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395FA40-CAF5-45ED-A7A9-B66FD3DAA027}"/>
              </a:ext>
            </a:extLst>
          </p:cNvPr>
          <p:cNvSpPr/>
          <p:nvPr/>
        </p:nvSpPr>
        <p:spPr>
          <a:xfrm>
            <a:off x="2077241" y="2428400"/>
            <a:ext cx="54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E10C578-E492-4893-9CCD-C73719A605C7}"/>
              </a:ext>
            </a:extLst>
          </p:cNvPr>
          <p:cNvSpPr/>
          <p:nvPr/>
        </p:nvSpPr>
        <p:spPr>
          <a:xfrm>
            <a:off x="2752310" y="5200400"/>
            <a:ext cx="36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4A1AAA9-9B70-4807-B819-C69A20D8B10E}"/>
              </a:ext>
            </a:extLst>
          </p:cNvPr>
          <p:cNvSpPr/>
          <p:nvPr/>
        </p:nvSpPr>
        <p:spPr>
          <a:xfrm>
            <a:off x="2824310" y="2428400"/>
            <a:ext cx="216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986345A-7124-4042-8CFD-AA28AE51B473}"/>
              </a:ext>
            </a:extLst>
          </p:cNvPr>
          <p:cNvSpPr/>
          <p:nvPr/>
        </p:nvSpPr>
        <p:spPr>
          <a:xfrm>
            <a:off x="2752310" y="5092399"/>
            <a:ext cx="36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CLR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0494CE6-43C3-4A6F-A561-BF010C8CFC5D}"/>
              </a:ext>
            </a:extLst>
          </p:cNvPr>
          <p:cNvSpPr/>
          <p:nvPr/>
        </p:nvSpPr>
        <p:spPr>
          <a:xfrm>
            <a:off x="3494084" y="2428400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二等辺三角形 25">
            <a:extLst>
              <a:ext uri="{FF2B5EF4-FFF2-40B4-BE49-F238E27FC236}">
                <a16:creationId xmlns:a16="http://schemas.microsoft.com/office/drawing/2014/main" id="{A7FD9476-F57E-450F-91BD-5471A908E0BA}"/>
              </a:ext>
            </a:extLst>
          </p:cNvPr>
          <p:cNvSpPr/>
          <p:nvPr/>
        </p:nvSpPr>
        <p:spPr>
          <a:xfrm flipV="1">
            <a:off x="3566084" y="2428400"/>
            <a:ext cx="144000" cy="8892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1BAF206E-FBC3-45C4-B3D5-F98B9C4971AF}"/>
              </a:ext>
            </a:extLst>
          </p:cNvPr>
          <p:cNvCxnSpPr>
            <a:cxnSpLocks/>
          </p:cNvCxnSpPr>
          <p:nvPr/>
        </p:nvCxnSpPr>
        <p:spPr>
          <a:xfrm flipV="1">
            <a:off x="3638084" y="2320400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440BAAA-977B-4E87-ADDE-04D3D767A370}"/>
              </a:ext>
            </a:extLst>
          </p:cNvPr>
          <p:cNvSpPr/>
          <p:nvPr/>
        </p:nvSpPr>
        <p:spPr>
          <a:xfrm>
            <a:off x="3458084" y="2212398"/>
            <a:ext cx="360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CLK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F433633E-9487-4DDA-8E0E-5DB508E10FE7}"/>
              </a:ext>
            </a:extLst>
          </p:cNvPr>
          <p:cNvSpPr/>
          <p:nvPr/>
        </p:nvSpPr>
        <p:spPr>
          <a:xfrm>
            <a:off x="3359075" y="717326"/>
            <a:ext cx="475742" cy="13364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フローチャート: 手操作入力 38">
            <a:extLst>
              <a:ext uri="{FF2B5EF4-FFF2-40B4-BE49-F238E27FC236}">
                <a16:creationId xmlns:a16="http://schemas.microsoft.com/office/drawing/2014/main" id="{A088F030-919A-4526-A6C0-8198627C8129}"/>
              </a:ext>
            </a:extLst>
          </p:cNvPr>
          <p:cNvSpPr/>
          <p:nvPr/>
        </p:nvSpPr>
        <p:spPr>
          <a:xfrm>
            <a:off x="3536733" y="3887429"/>
            <a:ext cx="468000" cy="270000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</a:t>
            </a:r>
          </a:p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平行四辺形 39">
            <a:extLst>
              <a:ext uri="{FF2B5EF4-FFF2-40B4-BE49-F238E27FC236}">
                <a16:creationId xmlns:a16="http://schemas.microsoft.com/office/drawing/2014/main" id="{FF983CC3-B138-4E00-9297-4160A52E2EF9}"/>
              </a:ext>
            </a:extLst>
          </p:cNvPr>
          <p:cNvSpPr/>
          <p:nvPr/>
        </p:nvSpPr>
        <p:spPr>
          <a:xfrm flipH="1">
            <a:off x="4172331" y="4312618"/>
            <a:ext cx="360000" cy="27000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A81C77B-793C-4A9A-87ED-C2841EF9F130}"/>
              </a:ext>
            </a:extLst>
          </p:cNvPr>
          <p:cNvSpPr/>
          <p:nvPr/>
        </p:nvSpPr>
        <p:spPr>
          <a:xfrm>
            <a:off x="4172331" y="4391235"/>
            <a:ext cx="360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&lt;&lt;2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364083AA-78AD-492B-BB35-8B29D4BF3259}"/>
              </a:ext>
            </a:extLst>
          </p:cNvPr>
          <p:cNvSpPr/>
          <p:nvPr/>
        </p:nvSpPr>
        <p:spPr>
          <a:xfrm>
            <a:off x="2185241" y="4036921"/>
            <a:ext cx="162000" cy="1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kumimoji="1" lang="ja-JP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フリーフォーム: 図形 44">
            <a:extLst>
              <a:ext uri="{FF2B5EF4-FFF2-40B4-BE49-F238E27FC236}">
                <a16:creationId xmlns:a16="http://schemas.microsoft.com/office/drawing/2014/main" id="{F52B1DEB-62A0-4C4F-98CA-7F70F2F2B8FA}"/>
              </a:ext>
            </a:extLst>
          </p:cNvPr>
          <p:cNvSpPr/>
          <p:nvPr/>
        </p:nvSpPr>
        <p:spPr>
          <a:xfrm rot="5400000" flipH="1">
            <a:off x="1942241" y="3983488"/>
            <a:ext cx="540000" cy="270000"/>
          </a:xfrm>
          <a:custGeom>
            <a:avLst/>
            <a:gdLst>
              <a:gd name="connsiteX0" fmla="*/ 478887 w 579633"/>
              <a:gd name="connsiteY0" fmla="*/ 0 h 360000"/>
              <a:gd name="connsiteX1" fmla="*/ 360000 w 579633"/>
              <a:gd name="connsiteY1" fmla="*/ 0 h 360000"/>
              <a:gd name="connsiteX2" fmla="*/ 219633 w 579633"/>
              <a:gd name="connsiteY2" fmla="*/ 0 h 360000"/>
              <a:gd name="connsiteX3" fmla="*/ 100746 w 579633"/>
              <a:gd name="connsiteY3" fmla="*/ 0 h 360000"/>
              <a:gd name="connsiteX4" fmla="*/ 0 w 579633"/>
              <a:gd name="connsiteY4" fmla="*/ 360000 h 360000"/>
              <a:gd name="connsiteX5" fmla="*/ 259254 w 579633"/>
              <a:gd name="connsiteY5" fmla="*/ 360000 h 360000"/>
              <a:gd name="connsiteX6" fmla="*/ 289817 w 579633"/>
              <a:gd name="connsiteY6" fmla="*/ 250790 h 360000"/>
              <a:gd name="connsiteX7" fmla="*/ 320379 w 579633"/>
              <a:gd name="connsiteY7" fmla="*/ 360000 h 360000"/>
              <a:gd name="connsiteX8" fmla="*/ 579633 w 579633"/>
              <a:gd name="connsiteY8" fmla="*/ 36000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9633" h="360000">
                <a:moveTo>
                  <a:pt x="478887" y="0"/>
                </a:moveTo>
                <a:lnTo>
                  <a:pt x="360000" y="0"/>
                </a:lnTo>
                <a:lnTo>
                  <a:pt x="219633" y="0"/>
                </a:lnTo>
                <a:lnTo>
                  <a:pt x="100746" y="0"/>
                </a:lnTo>
                <a:lnTo>
                  <a:pt x="0" y="360000"/>
                </a:lnTo>
                <a:lnTo>
                  <a:pt x="259254" y="360000"/>
                </a:lnTo>
                <a:lnTo>
                  <a:pt x="289817" y="250790"/>
                </a:lnTo>
                <a:lnTo>
                  <a:pt x="320379" y="360000"/>
                </a:lnTo>
                <a:lnTo>
                  <a:pt x="579633" y="36000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99E588D4-1CD5-4D4C-8681-83152F3E89A1}"/>
              </a:ext>
            </a:extLst>
          </p:cNvPr>
          <p:cNvSpPr/>
          <p:nvPr/>
        </p:nvSpPr>
        <p:spPr>
          <a:xfrm>
            <a:off x="5263558" y="4515381"/>
            <a:ext cx="162000" cy="1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kumimoji="1" lang="ja-JP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フリーフォーム: 図形 46">
            <a:extLst>
              <a:ext uri="{FF2B5EF4-FFF2-40B4-BE49-F238E27FC236}">
                <a16:creationId xmlns:a16="http://schemas.microsoft.com/office/drawing/2014/main" id="{7CC3CB72-2194-44EB-B335-F57CED0F6A3A}"/>
              </a:ext>
            </a:extLst>
          </p:cNvPr>
          <p:cNvSpPr/>
          <p:nvPr/>
        </p:nvSpPr>
        <p:spPr>
          <a:xfrm rot="5400000" flipH="1">
            <a:off x="5020558" y="4461948"/>
            <a:ext cx="540000" cy="270000"/>
          </a:xfrm>
          <a:custGeom>
            <a:avLst/>
            <a:gdLst>
              <a:gd name="connsiteX0" fmla="*/ 478887 w 579633"/>
              <a:gd name="connsiteY0" fmla="*/ 0 h 360000"/>
              <a:gd name="connsiteX1" fmla="*/ 360000 w 579633"/>
              <a:gd name="connsiteY1" fmla="*/ 0 h 360000"/>
              <a:gd name="connsiteX2" fmla="*/ 219633 w 579633"/>
              <a:gd name="connsiteY2" fmla="*/ 0 h 360000"/>
              <a:gd name="connsiteX3" fmla="*/ 100746 w 579633"/>
              <a:gd name="connsiteY3" fmla="*/ 0 h 360000"/>
              <a:gd name="connsiteX4" fmla="*/ 0 w 579633"/>
              <a:gd name="connsiteY4" fmla="*/ 360000 h 360000"/>
              <a:gd name="connsiteX5" fmla="*/ 259254 w 579633"/>
              <a:gd name="connsiteY5" fmla="*/ 360000 h 360000"/>
              <a:gd name="connsiteX6" fmla="*/ 289817 w 579633"/>
              <a:gd name="connsiteY6" fmla="*/ 250790 h 360000"/>
              <a:gd name="connsiteX7" fmla="*/ 320379 w 579633"/>
              <a:gd name="connsiteY7" fmla="*/ 360000 h 360000"/>
              <a:gd name="connsiteX8" fmla="*/ 579633 w 579633"/>
              <a:gd name="connsiteY8" fmla="*/ 36000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9633" h="360000">
                <a:moveTo>
                  <a:pt x="478887" y="0"/>
                </a:moveTo>
                <a:lnTo>
                  <a:pt x="360000" y="0"/>
                </a:lnTo>
                <a:lnTo>
                  <a:pt x="219633" y="0"/>
                </a:lnTo>
                <a:lnTo>
                  <a:pt x="100746" y="0"/>
                </a:lnTo>
                <a:lnTo>
                  <a:pt x="0" y="360000"/>
                </a:lnTo>
                <a:lnTo>
                  <a:pt x="259254" y="360000"/>
                </a:lnTo>
                <a:lnTo>
                  <a:pt x="289817" y="250790"/>
                </a:lnTo>
                <a:lnTo>
                  <a:pt x="320379" y="360000"/>
                </a:lnTo>
                <a:lnTo>
                  <a:pt x="579633" y="36000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3D62A714-AB4D-4F39-96C1-B4A074ACE210}"/>
              </a:ext>
            </a:extLst>
          </p:cNvPr>
          <p:cNvSpPr/>
          <p:nvPr/>
        </p:nvSpPr>
        <p:spPr>
          <a:xfrm>
            <a:off x="4882832" y="2247674"/>
            <a:ext cx="36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kumimoji="1" lang="ja-JP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フローチャート: 論理積ゲート 50">
            <a:extLst>
              <a:ext uri="{FF2B5EF4-FFF2-40B4-BE49-F238E27FC236}">
                <a16:creationId xmlns:a16="http://schemas.microsoft.com/office/drawing/2014/main" id="{1D45E76B-6977-46A3-9F6A-EEDE04E22B08}"/>
              </a:ext>
            </a:extLst>
          </p:cNvPr>
          <p:cNvSpPr/>
          <p:nvPr/>
        </p:nvSpPr>
        <p:spPr>
          <a:xfrm>
            <a:off x="5146790" y="1910434"/>
            <a:ext cx="216000" cy="180000"/>
          </a:xfrm>
          <a:prstGeom prst="flowChartDe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547B72D-E7C4-49F2-9CAE-C99809AA84E0}"/>
              </a:ext>
            </a:extLst>
          </p:cNvPr>
          <p:cNvSpPr/>
          <p:nvPr/>
        </p:nvSpPr>
        <p:spPr>
          <a:xfrm>
            <a:off x="5687234" y="5200400"/>
            <a:ext cx="36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CLR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F58985E2-3951-424D-AF5A-1E57763FC0DB}"/>
              </a:ext>
            </a:extLst>
          </p:cNvPr>
          <p:cNvSpPr/>
          <p:nvPr/>
        </p:nvSpPr>
        <p:spPr>
          <a:xfrm>
            <a:off x="5759234" y="2428400"/>
            <a:ext cx="216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二等辺三角形 57">
            <a:extLst>
              <a:ext uri="{FF2B5EF4-FFF2-40B4-BE49-F238E27FC236}">
                <a16:creationId xmlns:a16="http://schemas.microsoft.com/office/drawing/2014/main" id="{E159BDAC-792D-4561-AFCB-9924B2EA628C}"/>
              </a:ext>
            </a:extLst>
          </p:cNvPr>
          <p:cNvSpPr/>
          <p:nvPr/>
        </p:nvSpPr>
        <p:spPr>
          <a:xfrm flipV="1">
            <a:off x="5795234" y="628399"/>
            <a:ext cx="144000" cy="8892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EB1FCCA7-81F3-4641-B6A8-24197A6088D4}"/>
              </a:ext>
            </a:extLst>
          </p:cNvPr>
          <p:cNvCxnSpPr>
            <a:cxnSpLocks/>
          </p:cNvCxnSpPr>
          <p:nvPr/>
        </p:nvCxnSpPr>
        <p:spPr>
          <a:xfrm flipV="1">
            <a:off x="5867234" y="520399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0B8D391-12CC-4574-8CC4-D4FF80413561}"/>
              </a:ext>
            </a:extLst>
          </p:cNvPr>
          <p:cNvSpPr/>
          <p:nvPr/>
        </p:nvSpPr>
        <p:spPr>
          <a:xfrm>
            <a:off x="5687234" y="412397"/>
            <a:ext cx="360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CLK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A43814F0-FA9E-49FA-BACE-E42AD5AEDEA6}"/>
              </a:ext>
            </a:extLst>
          </p:cNvPr>
          <p:cNvSpPr/>
          <p:nvPr/>
        </p:nvSpPr>
        <p:spPr>
          <a:xfrm>
            <a:off x="5759234" y="628400"/>
            <a:ext cx="216000" cy="18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F16040B7-B98D-46F5-95D9-CD3B27AB3C34}"/>
              </a:ext>
            </a:extLst>
          </p:cNvPr>
          <p:cNvSpPr/>
          <p:nvPr/>
        </p:nvSpPr>
        <p:spPr>
          <a:xfrm>
            <a:off x="611248" y="2554400"/>
            <a:ext cx="18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846AED80-FCEB-47FD-A81D-491C59EF6037}"/>
              </a:ext>
            </a:extLst>
          </p:cNvPr>
          <p:cNvSpPr/>
          <p:nvPr/>
        </p:nvSpPr>
        <p:spPr>
          <a:xfrm>
            <a:off x="611248" y="2743400"/>
            <a:ext cx="18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台形 65">
            <a:extLst>
              <a:ext uri="{FF2B5EF4-FFF2-40B4-BE49-F238E27FC236}">
                <a16:creationId xmlns:a16="http://schemas.microsoft.com/office/drawing/2014/main" id="{1B62FBC5-46A7-41E9-88A5-2F866207C89A}"/>
              </a:ext>
            </a:extLst>
          </p:cNvPr>
          <p:cNvSpPr/>
          <p:nvPr/>
        </p:nvSpPr>
        <p:spPr>
          <a:xfrm rot="5400000">
            <a:off x="4585504" y="2608400"/>
            <a:ext cx="450000" cy="180000"/>
          </a:xfrm>
          <a:prstGeom prst="trapezoid">
            <a:avLst>
              <a:gd name="adj" fmla="val 419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en-US" altLang="ja-JP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A7300CD1-5B9D-4588-98ED-F5FD5E0521AD}"/>
              </a:ext>
            </a:extLst>
          </p:cNvPr>
          <p:cNvSpPr/>
          <p:nvPr/>
        </p:nvSpPr>
        <p:spPr>
          <a:xfrm>
            <a:off x="4720504" y="2554400"/>
            <a:ext cx="18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3C057FB-94B5-4798-95BE-B0367A398DE0}"/>
              </a:ext>
            </a:extLst>
          </p:cNvPr>
          <p:cNvSpPr/>
          <p:nvPr/>
        </p:nvSpPr>
        <p:spPr>
          <a:xfrm>
            <a:off x="4720504" y="2743400"/>
            <a:ext cx="18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台形 68">
            <a:extLst>
              <a:ext uri="{FF2B5EF4-FFF2-40B4-BE49-F238E27FC236}">
                <a16:creationId xmlns:a16="http://schemas.microsoft.com/office/drawing/2014/main" id="{F7122238-6E5C-406D-BD4E-777FDF3E53F7}"/>
              </a:ext>
            </a:extLst>
          </p:cNvPr>
          <p:cNvSpPr/>
          <p:nvPr/>
        </p:nvSpPr>
        <p:spPr>
          <a:xfrm rot="5400000">
            <a:off x="4793727" y="2985179"/>
            <a:ext cx="450000" cy="180000"/>
          </a:xfrm>
          <a:prstGeom prst="trapezoid">
            <a:avLst>
              <a:gd name="adj" fmla="val 419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en-US" altLang="ja-JP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7483C5ED-91F2-49C1-B4F5-29C91DF45165}"/>
              </a:ext>
            </a:extLst>
          </p:cNvPr>
          <p:cNvSpPr/>
          <p:nvPr/>
        </p:nvSpPr>
        <p:spPr>
          <a:xfrm>
            <a:off x="4928727" y="2931179"/>
            <a:ext cx="18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076807CD-888E-4A34-B8FD-1C7F90031E28}"/>
              </a:ext>
            </a:extLst>
          </p:cNvPr>
          <p:cNvSpPr/>
          <p:nvPr/>
        </p:nvSpPr>
        <p:spPr>
          <a:xfrm>
            <a:off x="4928727" y="3120179"/>
            <a:ext cx="18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台形 74">
            <a:extLst>
              <a:ext uri="{FF2B5EF4-FFF2-40B4-BE49-F238E27FC236}">
                <a16:creationId xmlns:a16="http://schemas.microsoft.com/office/drawing/2014/main" id="{CB1546C8-7EF0-4D07-84C4-474181762A97}"/>
              </a:ext>
            </a:extLst>
          </p:cNvPr>
          <p:cNvSpPr/>
          <p:nvPr/>
        </p:nvSpPr>
        <p:spPr>
          <a:xfrm rot="5400000">
            <a:off x="6233174" y="3621094"/>
            <a:ext cx="450000" cy="180000"/>
          </a:xfrm>
          <a:prstGeom prst="trapezoid">
            <a:avLst>
              <a:gd name="adj" fmla="val 419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en-US" altLang="ja-JP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CEA075B0-1401-449F-A7C1-AB8FEA56C9BC}"/>
              </a:ext>
            </a:extLst>
          </p:cNvPr>
          <p:cNvSpPr/>
          <p:nvPr/>
        </p:nvSpPr>
        <p:spPr>
          <a:xfrm>
            <a:off x="6368174" y="3567094"/>
            <a:ext cx="18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DAA339AF-7A80-4A8B-8701-DE296D3B8CAB}"/>
              </a:ext>
            </a:extLst>
          </p:cNvPr>
          <p:cNvSpPr/>
          <p:nvPr/>
        </p:nvSpPr>
        <p:spPr>
          <a:xfrm>
            <a:off x="6368174" y="3756094"/>
            <a:ext cx="18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台形 77">
            <a:extLst>
              <a:ext uri="{FF2B5EF4-FFF2-40B4-BE49-F238E27FC236}">
                <a16:creationId xmlns:a16="http://schemas.microsoft.com/office/drawing/2014/main" id="{C0E0A219-E2C4-4011-9FCF-6B0B74FB866D}"/>
              </a:ext>
            </a:extLst>
          </p:cNvPr>
          <p:cNvSpPr/>
          <p:nvPr/>
        </p:nvSpPr>
        <p:spPr>
          <a:xfrm rot="5400000">
            <a:off x="6619627" y="2612440"/>
            <a:ext cx="450000" cy="180000"/>
          </a:xfrm>
          <a:prstGeom prst="trapezoid">
            <a:avLst>
              <a:gd name="adj" fmla="val 419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en-US" altLang="ja-JP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3C81A7AD-11AF-46A2-8C60-3C737499AAE8}"/>
              </a:ext>
            </a:extLst>
          </p:cNvPr>
          <p:cNvSpPr/>
          <p:nvPr/>
        </p:nvSpPr>
        <p:spPr>
          <a:xfrm>
            <a:off x="6700627" y="2549438"/>
            <a:ext cx="288000" cy="297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</a:p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1" name="台形 80">
            <a:extLst>
              <a:ext uri="{FF2B5EF4-FFF2-40B4-BE49-F238E27FC236}">
                <a16:creationId xmlns:a16="http://schemas.microsoft.com/office/drawing/2014/main" id="{FADFF8B5-99C3-4482-80E7-9C83493D71B3}"/>
              </a:ext>
            </a:extLst>
          </p:cNvPr>
          <p:cNvSpPr/>
          <p:nvPr/>
        </p:nvSpPr>
        <p:spPr>
          <a:xfrm rot="5400000">
            <a:off x="6963030" y="3004184"/>
            <a:ext cx="450000" cy="180000"/>
          </a:xfrm>
          <a:prstGeom prst="trapezoid">
            <a:avLst>
              <a:gd name="adj" fmla="val 419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en-US" altLang="ja-JP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D5554354-CEA3-4169-8824-23FEA462B418}"/>
              </a:ext>
            </a:extLst>
          </p:cNvPr>
          <p:cNvSpPr/>
          <p:nvPr/>
        </p:nvSpPr>
        <p:spPr>
          <a:xfrm>
            <a:off x="7044030" y="2941182"/>
            <a:ext cx="288000" cy="297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</a:p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3" name="台形 82">
            <a:extLst>
              <a:ext uri="{FF2B5EF4-FFF2-40B4-BE49-F238E27FC236}">
                <a16:creationId xmlns:a16="http://schemas.microsoft.com/office/drawing/2014/main" id="{A5FD38E0-2270-4D23-B79F-EC7D387BCA04}"/>
              </a:ext>
            </a:extLst>
          </p:cNvPr>
          <p:cNvSpPr/>
          <p:nvPr/>
        </p:nvSpPr>
        <p:spPr>
          <a:xfrm rot="5400000">
            <a:off x="7446881" y="2949597"/>
            <a:ext cx="450000" cy="180000"/>
          </a:xfrm>
          <a:prstGeom prst="trapezoid">
            <a:avLst>
              <a:gd name="adj" fmla="val 419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en-US" altLang="ja-JP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A21D157-CC22-4BE3-8B12-4E9CE15A4B64}"/>
              </a:ext>
            </a:extLst>
          </p:cNvPr>
          <p:cNvSpPr/>
          <p:nvPr/>
        </p:nvSpPr>
        <p:spPr>
          <a:xfrm>
            <a:off x="7581881" y="2895597"/>
            <a:ext cx="18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78B4B756-AEDD-4219-A6F7-80359791825E}"/>
              </a:ext>
            </a:extLst>
          </p:cNvPr>
          <p:cNvSpPr/>
          <p:nvPr/>
        </p:nvSpPr>
        <p:spPr>
          <a:xfrm>
            <a:off x="7581881" y="3084597"/>
            <a:ext cx="18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1BC8C77E-FAC0-4FE5-8EBD-BF8422E5BD74}"/>
              </a:ext>
            </a:extLst>
          </p:cNvPr>
          <p:cNvSpPr/>
          <p:nvPr/>
        </p:nvSpPr>
        <p:spPr>
          <a:xfrm>
            <a:off x="8009390" y="2946231"/>
            <a:ext cx="432000" cy="1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</a:t>
            </a:r>
            <a:endParaRPr kumimoji="1" lang="ja-JP" altLang="en-US" sz="7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フリーフォーム: 図形 86">
            <a:extLst>
              <a:ext uri="{FF2B5EF4-FFF2-40B4-BE49-F238E27FC236}">
                <a16:creationId xmlns:a16="http://schemas.microsoft.com/office/drawing/2014/main" id="{A2AC7D14-1ED9-4F33-9311-F2D33ED18287}"/>
              </a:ext>
            </a:extLst>
          </p:cNvPr>
          <p:cNvSpPr/>
          <p:nvPr/>
        </p:nvSpPr>
        <p:spPr>
          <a:xfrm rot="5400000" flipH="1">
            <a:off x="7955390" y="2793229"/>
            <a:ext cx="540000" cy="270000"/>
          </a:xfrm>
          <a:custGeom>
            <a:avLst/>
            <a:gdLst>
              <a:gd name="connsiteX0" fmla="*/ 478887 w 579633"/>
              <a:gd name="connsiteY0" fmla="*/ 0 h 360000"/>
              <a:gd name="connsiteX1" fmla="*/ 360000 w 579633"/>
              <a:gd name="connsiteY1" fmla="*/ 0 h 360000"/>
              <a:gd name="connsiteX2" fmla="*/ 219633 w 579633"/>
              <a:gd name="connsiteY2" fmla="*/ 0 h 360000"/>
              <a:gd name="connsiteX3" fmla="*/ 100746 w 579633"/>
              <a:gd name="connsiteY3" fmla="*/ 0 h 360000"/>
              <a:gd name="connsiteX4" fmla="*/ 0 w 579633"/>
              <a:gd name="connsiteY4" fmla="*/ 360000 h 360000"/>
              <a:gd name="connsiteX5" fmla="*/ 259254 w 579633"/>
              <a:gd name="connsiteY5" fmla="*/ 360000 h 360000"/>
              <a:gd name="connsiteX6" fmla="*/ 289817 w 579633"/>
              <a:gd name="connsiteY6" fmla="*/ 250790 h 360000"/>
              <a:gd name="connsiteX7" fmla="*/ 320379 w 579633"/>
              <a:gd name="connsiteY7" fmla="*/ 360000 h 360000"/>
              <a:gd name="connsiteX8" fmla="*/ 579633 w 579633"/>
              <a:gd name="connsiteY8" fmla="*/ 36000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9633" h="360000">
                <a:moveTo>
                  <a:pt x="478887" y="0"/>
                </a:moveTo>
                <a:lnTo>
                  <a:pt x="360000" y="0"/>
                </a:lnTo>
                <a:lnTo>
                  <a:pt x="219633" y="0"/>
                </a:lnTo>
                <a:lnTo>
                  <a:pt x="100746" y="0"/>
                </a:lnTo>
                <a:lnTo>
                  <a:pt x="0" y="360000"/>
                </a:lnTo>
                <a:lnTo>
                  <a:pt x="259254" y="360000"/>
                </a:lnTo>
                <a:lnTo>
                  <a:pt x="289817" y="250790"/>
                </a:lnTo>
                <a:lnTo>
                  <a:pt x="320379" y="360000"/>
                </a:lnTo>
                <a:lnTo>
                  <a:pt x="579633" y="36000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444089DD-66B6-49CB-9E1D-934AA32BFE36}"/>
              </a:ext>
            </a:extLst>
          </p:cNvPr>
          <p:cNvSpPr/>
          <p:nvPr/>
        </p:nvSpPr>
        <p:spPr>
          <a:xfrm>
            <a:off x="8411998" y="5200400"/>
            <a:ext cx="36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CLR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3DB033BC-0226-4833-9997-3E883248EEEA}"/>
              </a:ext>
            </a:extLst>
          </p:cNvPr>
          <p:cNvSpPr/>
          <p:nvPr/>
        </p:nvSpPr>
        <p:spPr>
          <a:xfrm>
            <a:off x="8483998" y="2428400"/>
            <a:ext cx="216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二等辺三角形 90">
            <a:extLst>
              <a:ext uri="{FF2B5EF4-FFF2-40B4-BE49-F238E27FC236}">
                <a16:creationId xmlns:a16="http://schemas.microsoft.com/office/drawing/2014/main" id="{F030E17F-3586-4DE0-B2B1-4D120909CEE5}"/>
              </a:ext>
            </a:extLst>
          </p:cNvPr>
          <p:cNvSpPr/>
          <p:nvPr/>
        </p:nvSpPr>
        <p:spPr>
          <a:xfrm flipV="1">
            <a:off x="8519998" y="628399"/>
            <a:ext cx="144000" cy="8892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035AEC0C-C869-4293-B7F0-8CB25AF3294F}"/>
              </a:ext>
            </a:extLst>
          </p:cNvPr>
          <p:cNvCxnSpPr>
            <a:cxnSpLocks/>
          </p:cNvCxnSpPr>
          <p:nvPr/>
        </p:nvCxnSpPr>
        <p:spPr>
          <a:xfrm flipV="1">
            <a:off x="8591998" y="520399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61BFD18C-E374-4FAD-BB6D-F08F756023B0}"/>
              </a:ext>
            </a:extLst>
          </p:cNvPr>
          <p:cNvSpPr/>
          <p:nvPr/>
        </p:nvSpPr>
        <p:spPr>
          <a:xfrm>
            <a:off x="8411998" y="412397"/>
            <a:ext cx="360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CLK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56211AD4-884E-421D-BD8F-F80ABE90836F}"/>
              </a:ext>
            </a:extLst>
          </p:cNvPr>
          <p:cNvSpPr/>
          <p:nvPr/>
        </p:nvSpPr>
        <p:spPr>
          <a:xfrm>
            <a:off x="8483998" y="628400"/>
            <a:ext cx="216000" cy="18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37F0445F-D4E2-4D1D-A1EC-1AFFEE58DFD4}"/>
              </a:ext>
            </a:extLst>
          </p:cNvPr>
          <p:cNvSpPr/>
          <p:nvPr/>
        </p:nvSpPr>
        <p:spPr>
          <a:xfrm>
            <a:off x="9981751" y="5200400"/>
            <a:ext cx="36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CLR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7D677C42-C045-4109-B121-574086C5090C}"/>
              </a:ext>
            </a:extLst>
          </p:cNvPr>
          <p:cNvSpPr/>
          <p:nvPr/>
        </p:nvSpPr>
        <p:spPr>
          <a:xfrm>
            <a:off x="10053751" y="2428400"/>
            <a:ext cx="216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二等辺三角形 97">
            <a:extLst>
              <a:ext uri="{FF2B5EF4-FFF2-40B4-BE49-F238E27FC236}">
                <a16:creationId xmlns:a16="http://schemas.microsoft.com/office/drawing/2014/main" id="{92A6025B-4468-414B-A83F-F3F968735B98}"/>
              </a:ext>
            </a:extLst>
          </p:cNvPr>
          <p:cNvSpPr/>
          <p:nvPr/>
        </p:nvSpPr>
        <p:spPr>
          <a:xfrm flipV="1">
            <a:off x="10089751" y="628399"/>
            <a:ext cx="144000" cy="8892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F0F4F27D-EB02-4FE2-B86B-7519660301BF}"/>
              </a:ext>
            </a:extLst>
          </p:cNvPr>
          <p:cNvCxnSpPr>
            <a:cxnSpLocks/>
          </p:cNvCxnSpPr>
          <p:nvPr/>
        </p:nvCxnSpPr>
        <p:spPr>
          <a:xfrm flipV="1">
            <a:off x="10161751" y="520399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DD781F60-0AA8-4EF5-852B-4C0D823D8C1B}"/>
              </a:ext>
            </a:extLst>
          </p:cNvPr>
          <p:cNvSpPr/>
          <p:nvPr/>
        </p:nvSpPr>
        <p:spPr>
          <a:xfrm>
            <a:off x="9981751" y="412397"/>
            <a:ext cx="360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CLK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DD182467-7EB2-478F-89C4-9E641020AAEC}"/>
              </a:ext>
            </a:extLst>
          </p:cNvPr>
          <p:cNvSpPr/>
          <p:nvPr/>
        </p:nvSpPr>
        <p:spPr>
          <a:xfrm>
            <a:off x="10053751" y="628400"/>
            <a:ext cx="216000" cy="18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D821BA42-BB1A-4F43-A5EE-6F56C64EBE4F}"/>
              </a:ext>
            </a:extLst>
          </p:cNvPr>
          <p:cNvSpPr/>
          <p:nvPr/>
        </p:nvSpPr>
        <p:spPr>
          <a:xfrm>
            <a:off x="9384091" y="2705909"/>
            <a:ext cx="54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二等辺三角形 102">
            <a:extLst>
              <a:ext uri="{FF2B5EF4-FFF2-40B4-BE49-F238E27FC236}">
                <a16:creationId xmlns:a16="http://schemas.microsoft.com/office/drawing/2014/main" id="{701A4B12-ED63-4CB7-943C-94AFF00F08F8}"/>
              </a:ext>
            </a:extLst>
          </p:cNvPr>
          <p:cNvSpPr/>
          <p:nvPr/>
        </p:nvSpPr>
        <p:spPr>
          <a:xfrm flipV="1">
            <a:off x="9456091" y="2705909"/>
            <a:ext cx="144000" cy="8892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00DFC07B-5C6E-48AA-8CE8-B500F12D27C0}"/>
              </a:ext>
            </a:extLst>
          </p:cNvPr>
          <p:cNvCxnSpPr>
            <a:cxnSpLocks/>
          </p:cNvCxnSpPr>
          <p:nvPr/>
        </p:nvCxnSpPr>
        <p:spPr>
          <a:xfrm flipV="1">
            <a:off x="9528091" y="2597909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0D8472F8-C106-4250-88F2-7DFCE3B6E5EE}"/>
              </a:ext>
            </a:extLst>
          </p:cNvPr>
          <p:cNvSpPr/>
          <p:nvPr/>
        </p:nvSpPr>
        <p:spPr>
          <a:xfrm>
            <a:off x="9348091" y="2489907"/>
            <a:ext cx="360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CLK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台形 105">
            <a:extLst>
              <a:ext uri="{FF2B5EF4-FFF2-40B4-BE49-F238E27FC236}">
                <a16:creationId xmlns:a16="http://schemas.microsoft.com/office/drawing/2014/main" id="{8793E61C-87BF-4CB0-9228-03076145EA7D}"/>
              </a:ext>
            </a:extLst>
          </p:cNvPr>
          <p:cNvSpPr/>
          <p:nvPr/>
        </p:nvSpPr>
        <p:spPr>
          <a:xfrm rot="5400000">
            <a:off x="10788850" y="3171366"/>
            <a:ext cx="450000" cy="180000"/>
          </a:xfrm>
          <a:prstGeom prst="trapezoid">
            <a:avLst>
              <a:gd name="adj" fmla="val 419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en-US" altLang="ja-JP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2C2088ED-263C-4504-9368-DB512347C469}"/>
              </a:ext>
            </a:extLst>
          </p:cNvPr>
          <p:cNvSpPr/>
          <p:nvPr/>
        </p:nvSpPr>
        <p:spPr>
          <a:xfrm>
            <a:off x="10923850" y="3117366"/>
            <a:ext cx="18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FAD423ED-CFDA-4E62-B03A-1CAAEB1EC49D}"/>
              </a:ext>
            </a:extLst>
          </p:cNvPr>
          <p:cNvSpPr/>
          <p:nvPr/>
        </p:nvSpPr>
        <p:spPr>
          <a:xfrm>
            <a:off x="10923850" y="3306366"/>
            <a:ext cx="18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四角形: 角を丸くする 108">
            <a:extLst>
              <a:ext uri="{FF2B5EF4-FFF2-40B4-BE49-F238E27FC236}">
                <a16:creationId xmlns:a16="http://schemas.microsoft.com/office/drawing/2014/main" id="{ADDB877F-F85F-4A48-98F4-3EF6B83BF979}"/>
              </a:ext>
            </a:extLst>
          </p:cNvPr>
          <p:cNvSpPr/>
          <p:nvPr/>
        </p:nvSpPr>
        <p:spPr>
          <a:xfrm>
            <a:off x="1111665" y="6199713"/>
            <a:ext cx="10498890" cy="3326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3EF28A6D-FF91-4A16-9A24-925C0A1F3456}"/>
              </a:ext>
            </a:extLst>
          </p:cNvPr>
          <p:cNvCxnSpPr>
            <a:cxnSpLocks/>
            <a:stCxn id="330" idx="0"/>
            <a:endCxn id="5" idx="1"/>
          </p:cNvCxnSpPr>
          <p:nvPr/>
        </p:nvCxnSpPr>
        <p:spPr>
          <a:xfrm flipV="1">
            <a:off x="1284124" y="2698400"/>
            <a:ext cx="256329" cy="2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6F5FEAF9-475D-45B5-A604-E9D40D28EAF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756453" y="2698400"/>
            <a:ext cx="3207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C799F2B6-4437-4CB3-A361-953A14EC225E}"/>
              </a:ext>
            </a:extLst>
          </p:cNvPr>
          <p:cNvCxnSpPr>
            <a:cxnSpLocks/>
          </p:cNvCxnSpPr>
          <p:nvPr/>
        </p:nvCxnSpPr>
        <p:spPr>
          <a:xfrm>
            <a:off x="2617241" y="2693897"/>
            <a:ext cx="2016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71DBE253-20B4-49C2-A57B-DD32E6971232}"/>
              </a:ext>
            </a:extLst>
          </p:cNvPr>
          <p:cNvCxnSpPr>
            <a:cxnSpLocks/>
          </p:cNvCxnSpPr>
          <p:nvPr/>
        </p:nvCxnSpPr>
        <p:spPr>
          <a:xfrm>
            <a:off x="3040310" y="2693897"/>
            <a:ext cx="1386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0400D6A2-9873-4F79-B018-D612CFA11CC5}"/>
              </a:ext>
            </a:extLst>
          </p:cNvPr>
          <p:cNvCxnSpPr>
            <a:cxnSpLocks/>
          </p:cNvCxnSpPr>
          <p:nvPr/>
        </p:nvCxnSpPr>
        <p:spPr>
          <a:xfrm flipH="1">
            <a:off x="3174227" y="1594463"/>
            <a:ext cx="0" cy="24857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AB7A32A3-FBD8-49D4-B18F-98913805B581}"/>
              </a:ext>
            </a:extLst>
          </p:cNvPr>
          <p:cNvCxnSpPr>
            <a:cxnSpLocks/>
          </p:cNvCxnSpPr>
          <p:nvPr/>
        </p:nvCxnSpPr>
        <p:spPr>
          <a:xfrm>
            <a:off x="3172395" y="1601779"/>
            <a:ext cx="1943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2938C8B6-A289-4E99-A6A0-C7A4D300FF18}"/>
              </a:ext>
            </a:extLst>
          </p:cNvPr>
          <p:cNvCxnSpPr>
            <a:cxnSpLocks/>
          </p:cNvCxnSpPr>
          <p:nvPr/>
        </p:nvCxnSpPr>
        <p:spPr>
          <a:xfrm>
            <a:off x="3178972" y="1824863"/>
            <a:ext cx="1762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EE199B5E-1B2B-4F0A-9FA5-36F7408AD732}"/>
              </a:ext>
            </a:extLst>
          </p:cNvPr>
          <p:cNvCxnSpPr>
            <a:cxnSpLocks/>
          </p:cNvCxnSpPr>
          <p:nvPr/>
        </p:nvCxnSpPr>
        <p:spPr>
          <a:xfrm>
            <a:off x="3188161" y="2604513"/>
            <a:ext cx="3024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A3756BB6-5497-4BE2-A4C1-496B03F8D1B9}"/>
              </a:ext>
            </a:extLst>
          </p:cNvPr>
          <p:cNvCxnSpPr>
            <a:cxnSpLocks/>
          </p:cNvCxnSpPr>
          <p:nvPr/>
        </p:nvCxnSpPr>
        <p:spPr>
          <a:xfrm>
            <a:off x="3188161" y="2884846"/>
            <a:ext cx="3024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DDC4F7A0-423F-45F2-A1D1-1DE7518F80F7}"/>
              </a:ext>
            </a:extLst>
          </p:cNvPr>
          <p:cNvCxnSpPr>
            <a:cxnSpLocks/>
          </p:cNvCxnSpPr>
          <p:nvPr/>
        </p:nvCxnSpPr>
        <p:spPr>
          <a:xfrm>
            <a:off x="3172395" y="4080254"/>
            <a:ext cx="3643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EB5B7F60-BBEB-403F-A33C-BEED9A9440C3}"/>
              </a:ext>
            </a:extLst>
          </p:cNvPr>
          <p:cNvCxnSpPr>
            <a:cxnSpLocks/>
          </p:cNvCxnSpPr>
          <p:nvPr/>
        </p:nvCxnSpPr>
        <p:spPr>
          <a:xfrm>
            <a:off x="3178972" y="3462209"/>
            <a:ext cx="25802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D5A6266E-FEC5-47EA-9309-888A9BAD9709}"/>
              </a:ext>
            </a:extLst>
          </p:cNvPr>
          <p:cNvCxnSpPr>
            <a:cxnSpLocks/>
          </p:cNvCxnSpPr>
          <p:nvPr/>
        </p:nvCxnSpPr>
        <p:spPr>
          <a:xfrm>
            <a:off x="3188161" y="3624718"/>
            <a:ext cx="25802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DB38A4DA-5093-424D-BC03-6DFEA2324626}"/>
              </a:ext>
            </a:extLst>
          </p:cNvPr>
          <p:cNvCxnSpPr>
            <a:cxnSpLocks/>
          </p:cNvCxnSpPr>
          <p:nvPr/>
        </p:nvCxnSpPr>
        <p:spPr>
          <a:xfrm>
            <a:off x="3188161" y="3787937"/>
            <a:ext cx="25802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C820F712-216F-475E-8C30-170E4C07D1BA}"/>
              </a:ext>
            </a:extLst>
          </p:cNvPr>
          <p:cNvCxnSpPr>
            <a:cxnSpLocks/>
          </p:cNvCxnSpPr>
          <p:nvPr/>
        </p:nvCxnSpPr>
        <p:spPr>
          <a:xfrm>
            <a:off x="3329097" y="3064541"/>
            <a:ext cx="1614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BC9DACEF-795F-4A9A-9410-9C628CC614B1}"/>
              </a:ext>
            </a:extLst>
          </p:cNvPr>
          <p:cNvCxnSpPr>
            <a:cxnSpLocks/>
          </p:cNvCxnSpPr>
          <p:nvPr/>
        </p:nvCxnSpPr>
        <p:spPr>
          <a:xfrm>
            <a:off x="3323606" y="3064541"/>
            <a:ext cx="0" cy="26231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6D9C4454-D77D-46F2-85F5-C31C48A6BC5D}"/>
              </a:ext>
            </a:extLst>
          </p:cNvPr>
          <p:cNvCxnSpPr>
            <a:cxnSpLocks/>
          </p:cNvCxnSpPr>
          <p:nvPr/>
        </p:nvCxnSpPr>
        <p:spPr>
          <a:xfrm>
            <a:off x="3329097" y="5696004"/>
            <a:ext cx="71376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EAB41D6E-6FEF-45E0-B275-D6C80955F917}"/>
              </a:ext>
            </a:extLst>
          </p:cNvPr>
          <p:cNvCxnSpPr>
            <a:cxnSpLocks/>
          </p:cNvCxnSpPr>
          <p:nvPr/>
        </p:nvCxnSpPr>
        <p:spPr>
          <a:xfrm flipV="1">
            <a:off x="10466795" y="3703187"/>
            <a:ext cx="0" cy="24913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809DDF98-A119-423D-8C15-22DBBF9494B1}"/>
              </a:ext>
            </a:extLst>
          </p:cNvPr>
          <p:cNvCxnSpPr>
            <a:cxnSpLocks/>
          </p:cNvCxnSpPr>
          <p:nvPr/>
        </p:nvCxnSpPr>
        <p:spPr>
          <a:xfrm>
            <a:off x="10278772" y="3706937"/>
            <a:ext cx="1880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D6CFC098-ABCA-477F-932B-DCCE0C2FBA45}"/>
              </a:ext>
            </a:extLst>
          </p:cNvPr>
          <p:cNvCxnSpPr>
            <a:cxnSpLocks/>
          </p:cNvCxnSpPr>
          <p:nvPr/>
        </p:nvCxnSpPr>
        <p:spPr>
          <a:xfrm flipH="1">
            <a:off x="3250364" y="3195549"/>
            <a:ext cx="2402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FB15A2E8-A7EA-4ABC-8A6A-2E36EF978B4C}"/>
              </a:ext>
            </a:extLst>
          </p:cNvPr>
          <p:cNvCxnSpPr>
            <a:cxnSpLocks/>
          </p:cNvCxnSpPr>
          <p:nvPr/>
        </p:nvCxnSpPr>
        <p:spPr>
          <a:xfrm flipV="1">
            <a:off x="3250364" y="3195549"/>
            <a:ext cx="0" cy="26429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93B3CB5C-82A8-4DDD-B875-742CD4D83659}"/>
              </a:ext>
            </a:extLst>
          </p:cNvPr>
          <p:cNvCxnSpPr>
            <a:cxnSpLocks/>
          </p:cNvCxnSpPr>
          <p:nvPr/>
        </p:nvCxnSpPr>
        <p:spPr>
          <a:xfrm flipH="1">
            <a:off x="3250366" y="5834749"/>
            <a:ext cx="80596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ED5B9681-6603-485B-90F4-2D4F0336B768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11103850" y="3261366"/>
            <a:ext cx="2155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88BAB04A-5C44-4D0F-9DF1-F69757922EE2}"/>
              </a:ext>
            </a:extLst>
          </p:cNvPr>
          <p:cNvCxnSpPr>
            <a:cxnSpLocks/>
          </p:cNvCxnSpPr>
          <p:nvPr/>
        </p:nvCxnSpPr>
        <p:spPr>
          <a:xfrm flipV="1">
            <a:off x="11319360" y="3257600"/>
            <a:ext cx="0" cy="25771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コネクタ 178">
            <a:extLst>
              <a:ext uri="{FF2B5EF4-FFF2-40B4-BE49-F238E27FC236}">
                <a16:creationId xmlns:a16="http://schemas.microsoft.com/office/drawing/2014/main" id="{6C423A56-143D-41A2-A3EF-6678C5AB2093}"/>
              </a:ext>
            </a:extLst>
          </p:cNvPr>
          <p:cNvCxnSpPr>
            <a:cxnSpLocks/>
          </p:cNvCxnSpPr>
          <p:nvPr/>
        </p:nvCxnSpPr>
        <p:spPr>
          <a:xfrm flipV="1">
            <a:off x="6605913" y="2693897"/>
            <a:ext cx="4714" cy="31446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コネクタ 180">
            <a:extLst>
              <a:ext uri="{FF2B5EF4-FFF2-40B4-BE49-F238E27FC236}">
                <a16:creationId xmlns:a16="http://schemas.microsoft.com/office/drawing/2014/main" id="{0912305D-9631-40B9-A153-ED8D47A7B8FF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6610220" y="2702440"/>
            <a:ext cx="1444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コネクタ 182">
            <a:extLst>
              <a:ext uri="{FF2B5EF4-FFF2-40B4-BE49-F238E27FC236}">
                <a16:creationId xmlns:a16="http://schemas.microsoft.com/office/drawing/2014/main" id="{D799490B-AFFD-433F-84E2-F954828446C8}"/>
              </a:ext>
            </a:extLst>
          </p:cNvPr>
          <p:cNvCxnSpPr>
            <a:cxnSpLocks/>
          </p:cNvCxnSpPr>
          <p:nvPr/>
        </p:nvCxnSpPr>
        <p:spPr>
          <a:xfrm>
            <a:off x="1916847" y="2693897"/>
            <a:ext cx="0" cy="1274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コネクタ 184">
            <a:extLst>
              <a:ext uri="{FF2B5EF4-FFF2-40B4-BE49-F238E27FC236}">
                <a16:creationId xmlns:a16="http://schemas.microsoft.com/office/drawing/2014/main" id="{F5989756-DC21-4625-958E-006FBC1CA71A}"/>
              </a:ext>
            </a:extLst>
          </p:cNvPr>
          <p:cNvCxnSpPr>
            <a:cxnSpLocks/>
          </p:cNvCxnSpPr>
          <p:nvPr/>
        </p:nvCxnSpPr>
        <p:spPr>
          <a:xfrm>
            <a:off x="1916847" y="3967937"/>
            <a:ext cx="1603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コネクタ 186">
            <a:extLst>
              <a:ext uri="{FF2B5EF4-FFF2-40B4-BE49-F238E27FC236}">
                <a16:creationId xmlns:a16="http://schemas.microsoft.com/office/drawing/2014/main" id="{376EC486-58ED-4A96-80AA-A2C17ECC73C0}"/>
              </a:ext>
            </a:extLst>
          </p:cNvPr>
          <p:cNvCxnSpPr>
            <a:cxnSpLocks/>
          </p:cNvCxnSpPr>
          <p:nvPr/>
        </p:nvCxnSpPr>
        <p:spPr>
          <a:xfrm>
            <a:off x="1916847" y="4294872"/>
            <a:ext cx="1603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正方形/長方形 187">
            <a:extLst>
              <a:ext uri="{FF2B5EF4-FFF2-40B4-BE49-F238E27FC236}">
                <a16:creationId xmlns:a16="http://schemas.microsoft.com/office/drawing/2014/main" id="{1B5DAB5C-F49F-4481-B068-C9BC94306667}"/>
              </a:ext>
            </a:extLst>
          </p:cNvPr>
          <p:cNvSpPr/>
          <p:nvPr/>
        </p:nvSpPr>
        <p:spPr>
          <a:xfrm>
            <a:off x="1735756" y="4238703"/>
            <a:ext cx="18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9A3B1BBA-20C6-479F-84EA-8CBF27DE4531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2347241" y="4117921"/>
            <a:ext cx="2343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57866B8-8F9F-4223-A469-4B33A41A509E}"/>
              </a:ext>
            </a:extLst>
          </p:cNvPr>
          <p:cNvCxnSpPr>
            <a:cxnSpLocks/>
          </p:cNvCxnSpPr>
          <p:nvPr/>
        </p:nvCxnSpPr>
        <p:spPr>
          <a:xfrm>
            <a:off x="496352" y="4752298"/>
            <a:ext cx="23311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0D4C5550-3509-407B-B4F6-541C3290C8CF}"/>
              </a:ext>
            </a:extLst>
          </p:cNvPr>
          <p:cNvCxnSpPr>
            <a:cxnSpLocks/>
          </p:cNvCxnSpPr>
          <p:nvPr/>
        </p:nvCxnSpPr>
        <p:spPr>
          <a:xfrm>
            <a:off x="496352" y="2594555"/>
            <a:ext cx="0" cy="2154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コネクタ 195">
            <a:extLst>
              <a:ext uri="{FF2B5EF4-FFF2-40B4-BE49-F238E27FC236}">
                <a16:creationId xmlns:a16="http://schemas.microsoft.com/office/drawing/2014/main" id="{5298A238-71AB-4AAD-8377-AF07B21D523E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496352" y="2608400"/>
            <a:ext cx="1148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CAF8BFE1-1C79-4BB1-B912-A3B54811A39D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312877" y="2797400"/>
            <a:ext cx="2983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コネクタ 203">
            <a:extLst>
              <a:ext uri="{FF2B5EF4-FFF2-40B4-BE49-F238E27FC236}">
                <a16:creationId xmlns:a16="http://schemas.microsoft.com/office/drawing/2014/main" id="{777E6C1B-B757-401A-83C4-37CEF314FD25}"/>
              </a:ext>
            </a:extLst>
          </p:cNvPr>
          <p:cNvCxnSpPr>
            <a:cxnSpLocks/>
          </p:cNvCxnSpPr>
          <p:nvPr/>
        </p:nvCxnSpPr>
        <p:spPr>
          <a:xfrm flipH="1">
            <a:off x="312877" y="2790917"/>
            <a:ext cx="9164" cy="26701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コネクタ 207">
            <a:extLst>
              <a:ext uri="{FF2B5EF4-FFF2-40B4-BE49-F238E27FC236}">
                <a16:creationId xmlns:a16="http://schemas.microsoft.com/office/drawing/2014/main" id="{BC750DB3-BD49-4758-981B-1F8B09BE3EF6}"/>
              </a:ext>
            </a:extLst>
          </p:cNvPr>
          <p:cNvCxnSpPr>
            <a:cxnSpLocks/>
          </p:cNvCxnSpPr>
          <p:nvPr/>
        </p:nvCxnSpPr>
        <p:spPr>
          <a:xfrm flipV="1">
            <a:off x="320486" y="5445846"/>
            <a:ext cx="51819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コネクタ 214">
            <a:extLst>
              <a:ext uri="{FF2B5EF4-FFF2-40B4-BE49-F238E27FC236}">
                <a16:creationId xmlns:a16="http://schemas.microsoft.com/office/drawing/2014/main" id="{F4856B5D-4206-4BF7-99B0-62095CF3BB6B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5425558" y="4596381"/>
            <a:ext cx="768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コネクタ 217">
            <a:extLst>
              <a:ext uri="{FF2B5EF4-FFF2-40B4-BE49-F238E27FC236}">
                <a16:creationId xmlns:a16="http://schemas.microsoft.com/office/drawing/2014/main" id="{28059B29-2D97-485D-BC1A-2E2FFCF1E7CD}"/>
              </a:ext>
            </a:extLst>
          </p:cNvPr>
          <p:cNvCxnSpPr>
            <a:cxnSpLocks/>
          </p:cNvCxnSpPr>
          <p:nvPr/>
        </p:nvCxnSpPr>
        <p:spPr>
          <a:xfrm>
            <a:off x="5502456" y="4582618"/>
            <a:ext cx="0" cy="8641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コネクタ 221">
            <a:extLst>
              <a:ext uri="{FF2B5EF4-FFF2-40B4-BE49-F238E27FC236}">
                <a16:creationId xmlns:a16="http://schemas.microsoft.com/office/drawing/2014/main" id="{F9A8F265-73AF-4DFA-A515-5EF036C8FE0A}"/>
              </a:ext>
            </a:extLst>
          </p:cNvPr>
          <p:cNvCxnSpPr>
            <a:cxnSpLocks/>
          </p:cNvCxnSpPr>
          <p:nvPr/>
        </p:nvCxnSpPr>
        <p:spPr>
          <a:xfrm>
            <a:off x="3040310" y="4752298"/>
            <a:ext cx="21066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コネクタ 226">
            <a:extLst>
              <a:ext uri="{FF2B5EF4-FFF2-40B4-BE49-F238E27FC236}">
                <a16:creationId xmlns:a16="http://schemas.microsoft.com/office/drawing/2014/main" id="{42C273B9-EA5A-4A16-A6EB-E131AD0A76E7}"/>
              </a:ext>
            </a:extLst>
          </p:cNvPr>
          <p:cNvCxnSpPr>
            <a:cxnSpLocks/>
            <a:stCxn id="40" idx="5"/>
          </p:cNvCxnSpPr>
          <p:nvPr/>
        </p:nvCxnSpPr>
        <p:spPr>
          <a:xfrm>
            <a:off x="4498581" y="4447618"/>
            <a:ext cx="648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コネクタ 229">
            <a:extLst>
              <a:ext uri="{FF2B5EF4-FFF2-40B4-BE49-F238E27FC236}">
                <a16:creationId xmlns:a16="http://schemas.microsoft.com/office/drawing/2014/main" id="{C183AF1D-7EAB-4115-A24F-10273EF59383}"/>
              </a:ext>
            </a:extLst>
          </p:cNvPr>
          <p:cNvCxnSpPr>
            <a:cxnSpLocks/>
          </p:cNvCxnSpPr>
          <p:nvPr/>
        </p:nvCxnSpPr>
        <p:spPr>
          <a:xfrm>
            <a:off x="2572749" y="4115278"/>
            <a:ext cx="0" cy="6370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楕円 231">
            <a:extLst>
              <a:ext uri="{FF2B5EF4-FFF2-40B4-BE49-F238E27FC236}">
                <a16:creationId xmlns:a16="http://schemas.microsoft.com/office/drawing/2014/main" id="{281E4DA2-E824-4286-9624-F6356E712C03}"/>
              </a:ext>
            </a:extLst>
          </p:cNvPr>
          <p:cNvSpPr/>
          <p:nvPr/>
        </p:nvSpPr>
        <p:spPr>
          <a:xfrm>
            <a:off x="1612453" y="2968400"/>
            <a:ext cx="72000" cy="7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3" name="直線コネクタ 232">
            <a:extLst>
              <a:ext uri="{FF2B5EF4-FFF2-40B4-BE49-F238E27FC236}">
                <a16:creationId xmlns:a16="http://schemas.microsoft.com/office/drawing/2014/main" id="{B2B00C8E-AB8B-410A-991A-6FA7A23D026E}"/>
              </a:ext>
            </a:extLst>
          </p:cNvPr>
          <p:cNvCxnSpPr>
            <a:cxnSpLocks/>
            <a:stCxn id="232" idx="4"/>
          </p:cNvCxnSpPr>
          <p:nvPr/>
        </p:nvCxnSpPr>
        <p:spPr>
          <a:xfrm>
            <a:off x="1648453" y="3040400"/>
            <a:ext cx="0" cy="3159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楕円 235">
            <a:extLst>
              <a:ext uri="{FF2B5EF4-FFF2-40B4-BE49-F238E27FC236}">
                <a16:creationId xmlns:a16="http://schemas.microsoft.com/office/drawing/2014/main" id="{C319FD15-DEB5-48F4-B35C-C90886993DC3}"/>
              </a:ext>
            </a:extLst>
          </p:cNvPr>
          <p:cNvSpPr/>
          <p:nvPr/>
        </p:nvSpPr>
        <p:spPr>
          <a:xfrm>
            <a:off x="2894896" y="5310963"/>
            <a:ext cx="72000" cy="7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7" name="直線コネクタ 236">
            <a:extLst>
              <a:ext uri="{FF2B5EF4-FFF2-40B4-BE49-F238E27FC236}">
                <a16:creationId xmlns:a16="http://schemas.microsoft.com/office/drawing/2014/main" id="{7B27AD41-3FA8-4372-87AC-B545825C8512}"/>
              </a:ext>
            </a:extLst>
          </p:cNvPr>
          <p:cNvCxnSpPr>
            <a:cxnSpLocks/>
            <a:stCxn id="236" idx="4"/>
          </p:cNvCxnSpPr>
          <p:nvPr/>
        </p:nvCxnSpPr>
        <p:spPr>
          <a:xfrm flipH="1">
            <a:off x="2927334" y="5382963"/>
            <a:ext cx="0" cy="816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DC560599-44B6-4213-A1CF-F2903B8B402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701035" y="588821"/>
            <a:ext cx="213" cy="19222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5B6077FA-EBAD-4BBB-8A00-37EBDAB7D993}"/>
              </a:ext>
            </a:extLst>
          </p:cNvPr>
          <p:cNvCxnSpPr>
            <a:cxnSpLocks/>
          </p:cNvCxnSpPr>
          <p:nvPr/>
        </p:nvCxnSpPr>
        <p:spPr>
          <a:xfrm flipH="1" flipV="1">
            <a:off x="701035" y="588820"/>
            <a:ext cx="4865111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コネクタ 248">
            <a:extLst>
              <a:ext uri="{FF2B5EF4-FFF2-40B4-BE49-F238E27FC236}">
                <a16:creationId xmlns:a16="http://schemas.microsoft.com/office/drawing/2014/main" id="{B614B734-BBC7-4336-8D1C-095D98920189}"/>
              </a:ext>
            </a:extLst>
          </p:cNvPr>
          <p:cNvCxnSpPr>
            <a:cxnSpLocks/>
          </p:cNvCxnSpPr>
          <p:nvPr/>
        </p:nvCxnSpPr>
        <p:spPr>
          <a:xfrm flipH="1">
            <a:off x="3837540" y="795812"/>
            <a:ext cx="192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>
            <a:extLst>
              <a:ext uri="{FF2B5EF4-FFF2-40B4-BE49-F238E27FC236}">
                <a16:creationId xmlns:a16="http://schemas.microsoft.com/office/drawing/2014/main" id="{EEC8BE12-C3D7-4C89-922D-F164C0F65945}"/>
              </a:ext>
            </a:extLst>
          </p:cNvPr>
          <p:cNvCxnSpPr>
            <a:cxnSpLocks/>
          </p:cNvCxnSpPr>
          <p:nvPr/>
        </p:nvCxnSpPr>
        <p:spPr>
          <a:xfrm>
            <a:off x="5559774" y="588820"/>
            <a:ext cx="0" cy="14116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F113EB05-BBA8-41C9-9198-5539292EFD14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5362790" y="2000434"/>
            <a:ext cx="1967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2709019E-3C6A-4BF7-A70B-18E4EA68B353}"/>
              </a:ext>
            </a:extLst>
          </p:cNvPr>
          <p:cNvCxnSpPr>
            <a:cxnSpLocks/>
          </p:cNvCxnSpPr>
          <p:nvPr/>
        </p:nvCxnSpPr>
        <p:spPr>
          <a:xfrm flipH="1">
            <a:off x="3834817" y="948212"/>
            <a:ext cx="192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>
            <a:extLst>
              <a:ext uri="{FF2B5EF4-FFF2-40B4-BE49-F238E27FC236}">
                <a16:creationId xmlns:a16="http://schemas.microsoft.com/office/drawing/2014/main" id="{CE995C92-F0E7-4ED1-AC73-4BEB296189CC}"/>
              </a:ext>
            </a:extLst>
          </p:cNvPr>
          <p:cNvCxnSpPr>
            <a:cxnSpLocks/>
          </p:cNvCxnSpPr>
          <p:nvPr/>
        </p:nvCxnSpPr>
        <p:spPr>
          <a:xfrm flipH="1">
            <a:off x="3834817" y="1103567"/>
            <a:ext cx="192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06899372-8EB6-4B13-B10E-D8F929002001}"/>
              </a:ext>
            </a:extLst>
          </p:cNvPr>
          <p:cNvCxnSpPr>
            <a:cxnSpLocks/>
          </p:cNvCxnSpPr>
          <p:nvPr/>
        </p:nvCxnSpPr>
        <p:spPr>
          <a:xfrm flipH="1">
            <a:off x="3834816" y="1276848"/>
            <a:ext cx="192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>
            <a:extLst>
              <a:ext uri="{FF2B5EF4-FFF2-40B4-BE49-F238E27FC236}">
                <a16:creationId xmlns:a16="http://schemas.microsoft.com/office/drawing/2014/main" id="{1CE9B502-2F16-41F3-B229-CF9ED8CF67DB}"/>
              </a:ext>
            </a:extLst>
          </p:cNvPr>
          <p:cNvCxnSpPr>
            <a:cxnSpLocks/>
          </p:cNvCxnSpPr>
          <p:nvPr/>
        </p:nvCxnSpPr>
        <p:spPr>
          <a:xfrm flipH="1">
            <a:off x="3834816" y="1457985"/>
            <a:ext cx="192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6AADB7CC-3DCA-4B97-A9B4-BB66D6C5B0A2}"/>
              </a:ext>
            </a:extLst>
          </p:cNvPr>
          <p:cNvCxnSpPr>
            <a:cxnSpLocks/>
          </p:cNvCxnSpPr>
          <p:nvPr/>
        </p:nvCxnSpPr>
        <p:spPr>
          <a:xfrm flipH="1">
            <a:off x="3834817" y="1634217"/>
            <a:ext cx="192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66D6F230-621E-4D1D-BC94-93054FC5ECEB}"/>
              </a:ext>
            </a:extLst>
          </p:cNvPr>
          <p:cNvCxnSpPr>
            <a:cxnSpLocks/>
          </p:cNvCxnSpPr>
          <p:nvPr/>
        </p:nvCxnSpPr>
        <p:spPr>
          <a:xfrm flipH="1">
            <a:off x="3841284" y="1796541"/>
            <a:ext cx="12258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CC712EC8-AC7E-4FEF-828F-3AAC7D5B2965}"/>
              </a:ext>
            </a:extLst>
          </p:cNvPr>
          <p:cNvCxnSpPr>
            <a:cxnSpLocks/>
          </p:cNvCxnSpPr>
          <p:nvPr/>
        </p:nvCxnSpPr>
        <p:spPr>
          <a:xfrm flipH="1" flipV="1">
            <a:off x="3841283" y="1956482"/>
            <a:ext cx="13055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09B4B451-5BF2-45EF-B736-3FC0F4809671}"/>
              </a:ext>
            </a:extLst>
          </p:cNvPr>
          <p:cNvCxnSpPr>
            <a:cxnSpLocks/>
          </p:cNvCxnSpPr>
          <p:nvPr/>
        </p:nvCxnSpPr>
        <p:spPr>
          <a:xfrm flipH="1">
            <a:off x="5062363" y="2053740"/>
            <a:ext cx="844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9579BBDE-A5F6-4B99-BA3C-46B3E074986D}"/>
              </a:ext>
            </a:extLst>
          </p:cNvPr>
          <p:cNvCxnSpPr>
            <a:cxnSpLocks/>
            <a:stCxn id="50" idx="0"/>
          </p:cNvCxnSpPr>
          <p:nvPr/>
        </p:nvCxnSpPr>
        <p:spPr>
          <a:xfrm flipH="1" flipV="1">
            <a:off x="5060452" y="2056265"/>
            <a:ext cx="0" cy="1914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AC38B26F-7FDC-404A-8720-70371634D665}"/>
              </a:ext>
            </a:extLst>
          </p:cNvPr>
          <p:cNvCxnSpPr>
            <a:cxnSpLocks/>
          </p:cNvCxnSpPr>
          <p:nvPr/>
        </p:nvCxnSpPr>
        <p:spPr>
          <a:xfrm flipH="1">
            <a:off x="2698233" y="1399652"/>
            <a:ext cx="0" cy="37381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62C28C9B-EF85-4E09-A822-1BBDB6DE5FBD}"/>
              </a:ext>
            </a:extLst>
          </p:cNvPr>
          <p:cNvCxnSpPr>
            <a:cxnSpLocks/>
          </p:cNvCxnSpPr>
          <p:nvPr/>
        </p:nvCxnSpPr>
        <p:spPr>
          <a:xfrm>
            <a:off x="2701888" y="5142819"/>
            <a:ext cx="11702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55476268-882A-45E4-8FF6-31F09B01D6D0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4004733" y="4019216"/>
            <a:ext cx="3455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コネクタ 294">
            <a:extLst>
              <a:ext uri="{FF2B5EF4-FFF2-40B4-BE49-F238E27FC236}">
                <a16:creationId xmlns:a16="http://schemas.microsoft.com/office/drawing/2014/main" id="{F5849792-5736-4765-9884-FA33D0FC0FB6}"/>
              </a:ext>
            </a:extLst>
          </p:cNvPr>
          <p:cNvCxnSpPr>
            <a:cxnSpLocks/>
          </p:cNvCxnSpPr>
          <p:nvPr/>
        </p:nvCxnSpPr>
        <p:spPr>
          <a:xfrm>
            <a:off x="7464073" y="3138218"/>
            <a:ext cx="0" cy="8859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FFFD4782-BEC9-47C8-8F68-85D0EAF58F6F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7466684" y="3138218"/>
            <a:ext cx="115197" cy="3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0F093DE0-EF3A-4C17-BE77-35BD8DA17006}"/>
              </a:ext>
            </a:extLst>
          </p:cNvPr>
          <p:cNvCxnSpPr>
            <a:cxnSpLocks/>
          </p:cNvCxnSpPr>
          <p:nvPr/>
        </p:nvCxnSpPr>
        <p:spPr>
          <a:xfrm>
            <a:off x="4089913" y="4010967"/>
            <a:ext cx="0" cy="4366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7811159A-DD23-44F1-87F5-36ACFE481489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4089913" y="4447618"/>
            <a:ext cx="1161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4D6EFE5D-A1E9-497D-B698-B781FEBACA55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4394084" y="2608400"/>
            <a:ext cx="3264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AA5BBE17-528E-4958-9031-A577FC84396C}"/>
              </a:ext>
            </a:extLst>
          </p:cNvPr>
          <p:cNvCxnSpPr>
            <a:cxnSpLocks/>
          </p:cNvCxnSpPr>
          <p:nvPr/>
        </p:nvCxnSpPr>
        <p:spPr>
          <a:xfrm>
            <a:off x="4394084" y="2985635"/>
            <a:ext cx="5346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B31B00B2-581D-4E45-91FB-43DBD45DEDF0}"/>
              </a:ext>
            </a:extLst>
          </p:cNvPr>
          <p:cNvCxnSpPr>
            <a:cxnSpLocks/>
          </p:cNvCxnSpPr>
          <p:nvPr/>
        </p:nvCxnSpPr>
        <p:spPr>
          <a:xfrm flipH="1">
            <a:off x="4586085" y="2794836"/>
            <a:ext cx="0" cy="27786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078AD475-303D-4A1E-A037-BB622F586894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4586085" y="2794836"/>
            <a:ext cx="1344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8074D16C-080D-4496-8C7B-4F972D743ED5}"/>
              </a:ext>
            </a:extLst>
          </p:cNvPr>
          <p:cNvCxnSpPr>
            <a:cxnSpLocks/>
          </p:cNvCxnSpPr>
          <p:nvPr/>
        </p:nvCxnSpPr>
        <p:spPr>
          <a:xfrm>
            <a:off x="4586085" y="5581196"/>
            <a:ext cx="47620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778F24D4-77DC-44E7-92F8-2DFF44C3CAA7}"/>
              </a:ext>
            </a:extLst>
          </p:cNvPr>
          <p:cNvCxnSpPr>
            <a:cxnSpLocks/>
          </p:cNvCxnSpPr>
          <p:nvPr/>
        </p:nvCxnSpPr>
        <p:spPr>
          <a:xfrm flipH="1">
            <a:off x="9334444" y="2883022"/>
            <a:ext cx="0" cy="26925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BD4A38AD-8D1D-4135-8C81-A7B3F67B825C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4586085" y="3174179"/>
            <a:ext cx="3426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C87DF886-2C1B-49A9-B4DF-6560207A2529}"/>
              </a:ext>
            </a:extLst>
          </p:cNvPr>
          <p:cNvCxnSpPr>
            <a:cxnSpLocks/>
          </p:cNvCxnSpPr>
          <p:nvPr/>
        </p:nvCxnSpPr>
        <p:spPr>
          <a:xfrm>
            <a:off x="8695055" y="2884846"/>
            <a:ext cx="6890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線コネクタ 351">
            <a:extLst>
              <a:ext uri="{FF2B5EF4-FFF2-40B4-BE49-F238E27FC236}">
                <a16:creationId xmlns:a16="http://schemas.microsoft.com/office/drawing/2014/main" id="{C06C8A0C-273D-48C4-9F77-00D1CEDF7352}"/>
              </a:ext>
            </a:extLst>
          </p:cNvPr>
          <p:cNvCxnSpPr>
            <a:cxnSpLocks/>
          </p:cNvCxnSpPr>
          <p:nvPr/>
        </p:nvCxnSpPr>
        <p:spPr>
          <a:xfrm>
            <a:off x="4173055" y="5968828"/>
            <a:ext cx="0" cy="2224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線コネクタ 355">
            <a:extLst>
              <a:ext uri="{FF2B5EF4-FFF2-40B4-BE49-F238E27FC236}">
                <a16:creationId xmlns:a16="http://schemas.microsoft.com/office/drawing/2014/main" id="{FBB4B2CA-A7DC-4717-BAC4-425AB8527776}"/>
              </a:ext>
            </a:extLst>
          </p:cNvPr>
          <p:cNvCxnSpPr>
            <a:cxnSpLocks/>
            <a:stCxn id="66" idx="3"/>
          </p:cNvCxnSpPr>
          <p:nvPr/>
        </p:nvCxnSpPr>
        <p:spPr>
          <a:xfrm flipH="1">
            <a:off x="4809224" y="2885682"/>
            <a:ext cx="1280" cy="33055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20F07255-829B-4F96-9C98-CB6B9250B1C7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5018727" y="3262461"/>
            <a:ext cx="0" cy="29287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コネクタ 372">
            <a:extLst>
              <a:ext uri="{FF2B5EF4-FFF2-40B4-BE49-F238E27FC236}">
                <a16:creationId xmlns:a16="http://schemas.microsoft.com/office/drawing/2014/main" id="{3797E404-B988-408F-906D-002990396164}"/>
              </a:ext>
            </a:extLst>
          </p:cNvPr>
          <p:cNvCxnSpPr>
            <a:cxnSpLocks/>
          </p:cNvCxnSpPr>
          <p:nvPr/>
        </p:nvCxnSpPr>
        <p:spPr>
          <a:xfrm>
            <a:off x="4897242" y="2604513"/>
            <a:ext cx="8619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コネクタ 374">
            <a:extLst>
              <a:ext uri="{FF2B5EF4-FFF2-40B4-BE49-F238E27FC236}">
                <a16:creationId xmlns:a16="http://schemas.microsoft.com/office/drawing/2014/main" id="{020E6211-9771-497F-BD1B-F458A55FB5FA}"/>
              </a:ext>
            </a:extLst>
          </p:cNvPr>
          <p:cNvCxnSpPr>
            <a:cxnSpLocks/>
          </p:cNvCxnSpPr>
          <p:nvPr/>
        </p:nvCxnSpPr>
        <p:spPr>
          <a:xfrm>
            <a:off x="5113243" y="2985635"/>
            <a:ext cx="6459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コネクタ 376">
            <a:extLst>
              <a:ext uri="{FF2B5EF4-FFF2-40B4-BE49-F238E27FC236}">
                <a16:creationId xmlns:a16="http://schemas.microsoft.com/office/drawing/2014/main" id="{0569FFB0-80D7-42FF-8694-AA308AF7823B}"/>
              </a:ext>
            </a:extLst>
          </p:cNvPr>
          <p:cNvCxnSpPr>
            <a:cxnSpLocks/>
          </p:cNvCxnSpPr>
          <p:nvPr/>
        </p:nvCxnSpPr>
        <p:spPr>
          <a:xfrm>
            <a:off x="4893056" y="2705909"/>
            <a:ext cx="1256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コネクタ 378">
            <a:extLst>
              <a:ext uri="{FF2B5EF4-FFF2-40B4-BE49-F238E27FC236}">
                <a16:creationId xmlns:a16="http://schemas.microsoft.com/office/drawing/2014/main" id="{74FF74F1-626F-4F43-ABAF-E02A8D1527F1}"/>
              </a:ext>
            </a:extLst>
          </p:cNvPr>
          <p:cNvCxnSpPr>
            <a:cxnSpLocks/>
          </p:cNvCxnSpPr>
          <p:nvPr/>
        </p:nvCxnSpPr>
        <p:spPr>
          <a:xfrm>
            <a:off x="5025133" y="2420566"/>
            <a:ext cx="0" cy="2853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コネクタ 382">
            <a:extLst>
              <a:ext uri="{FF2B5EF4-FFF2-40B4-BE49-F238E27FC236}">
                <a16:creationId xmlns:a16="http://schemas.microsoft.com/office/drawing/2014/main" id="{E37FCD2F-FEBA-4744-8EA7-26A295B5B161}"/>
              </a:ext>
            </a:extLst>
          </p:cNvPr>
          <p:cNvCxnSpPr>
            <a:cxnSpLocks/>
          </p:cNvCxnSpPr>
          <p:nvPr/>
        </p:nvCxnSpPr>
        <p:spPr>
          <a:xfrm>
            <a:off x="5195730" y="2437090"/>
            <a:ext cx="0" cy="7370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コネクタ 384">
            <a:extLst>
              <a:ext uri="{FF2B5EF4-FFF2-40B4-BE49-F238E27FC236}">
                <a16:creationId xmlns:a16="http://schemas.microsoft.com/office/drawing/2014/main" id="{1F381B2B-E244-4882-A625-0FEC39F42CF7}"/>
              </a:ext>
            </a:extLst>
          </p:cNvPr>
          <p:cNvCxnSpPr>
            <a:cxnSpLocks/>
          </p:cNvCxnSpPr>
          <p:nvPr/>
        </p:nvCxnSpPr>
        <p:spPr>
          <a:xfrm>
            <a:off x="5108727" y="3174179"/>
            <a:ext cx="870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コネクタ 388">
            <a:extLst>
              <a:ext uri="{FF2B5EF4-FFF2-40B4-BE49-F238E27FC236}">
                <a16:creationId xmlns:a16="http://schemas.microsoft.com/office/drawing/2014/main" id="{F2544B9D-4E79-4A91-BBD9-CAED337E7D33}"/>
              </a:ext>
            </a:extLst>
          </p:cNvPr>
          <p:cNvCxnSpPr>
            <a:cxnSpLocks/>
          </p:cNvCxnSpPr>
          <p:nvPr/>
        </p:nvCxnSpPr>
        <p:spPr>
          <a:xfrm>
            <a:off x="5975234" y="2610865"/>
            <a:ext cx="7793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コネクタ 391">
            <a:extLst>
              <a:ext uri="{FF2B5EF4-FFF2-40B4-BE49-F238E27FC236}">
                <a16:creationId xmlns:a16="http://schemas.microsoft.com/office/drawing/2014/main" id="{AEADFDDA-6E96-4544-B1E1-3E4B8A6AF7D8}"/>
              </a:ext>
            </a:extLst>
          </p:cNvPr>
          <p:cNvCxnSpPr>
            <a:cxnSpLocks/>
          </p:cNvCxnSpPr>
          <p:nvPr/>
        </p:nvCxnSpPr>
        <p:spPr>
          <a:xfrm>
            <a:off x="5975234" y="2985179"/>
            <a:ext cx="11181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7A0F4B08-5A2D-4DBD-A2EF-2FF1679B10B3}"/>
              </a:ext>
            </a:extLst>
          </p:cNvPr>
          <p:cNvCxnSpPr>
            <a:cxnSpLocks/>
          </p:cNvCxnSpPr>
          <p:nvPr/>
        </p:nvCxnSpPr>
        <p:spPr>
          <a:xfrm>
            <a:off x="3178972" y="3458520"/>
            <a:ext cx="25802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E5E65720-627D-4E17-A5AB-D154176BC0BF}"/>
              </a:ext>
            </a:extLst>
          </p:cNvPr>
          <p:cNvCxnSpPr>
            <a:cxnSpLocks/>
          </p:cNvCxnSpPr>
          <p:nvPr/>
        </p:nvCxnSpPr>
        <p:spPr>
          <a:xfrm flipH="1">
            <a:off x="5595956" y="3458520"/>
            <a:ext cx="0" cy="27434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0B5435AE-41AF-4B9F-BB35-5F1004245CE6}"/>
              </a:ext>
            </a:extLst>
          </p:cNvPr>
          <p:cNvCxnSpPr>
            <a:cxnSpLocks/>
          </p:cNvCxnSpPr>
          <p:nvPr/>
        </p:nvCxnSpPr>
        <p:spPr>
          <a:xfrm>
            <a:off x="5687234" y="3624718"/>
            <a:ext cx="0" cy="2573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562B1F62-125F-4F89-8A36-412513298928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941692" y="325602"/>
            <a:ext cx="0" cy="21027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線コネクタ 412">
            <a:extLst>
              <a:ext uri="{FF2B5EF4-FFF2-40B4-BE49-F238E27FC236}">
                <a16:creationId xmlns:a16="http://schemas.microsoft.com/office/drawing/2014/main" id="{D84859BF-F430-4A23-A3D6-BFBA7CF05D8F}"/>
              </a:ext>
            </a:extLst>
          </p:cNvPr>
          <p:cNvCxnSpPr>
            <a:cxnSpLocks/>
          </p:cNvCxnSpPr>
          <p:nvPr/>
        </p:nvCxnSpPr>
        <p:spPr>
          <a:xfrm flipH="1">
            <a:off x="3941694" y="325602"/>
            <a:ext cx="69803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線コネクタ 414">
            <a:extLst>
              <a:ext uri="{FF2B5EF4-FFF2-40B4-BE49-F238E27FC236}">
                <a16:creationId xmlns:a16="http://schemas.microsoft.com/office/drawing/2014/main" id="{31B56816-9FE3-4C96-A588-7FDCAD3927B9}"/>
              </a:ext>
            </a:extLst>
          </p:cNvPr>
          <p:cNvCxnSpPr>
            <a:cxnSpLocks/>
          </p:cNvCxnSpPr>
          <p:nvPr/>
        </p:nvCxnSpPr>
        <p:spPr>
          <a:xfrm flipH="1">
            <a:off x="5975235" y="795812"/>
            <a:ext cx="25087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線コネクタ 416">
            <a:extLst>
              <a:ext uri="{FF2B5EF4-FFF2-40B4-BE49-F238E27FC236}">
                <a16:creationId xmlns:a16="http://schemas.microsoft.com/office/drawing/2014/main" id="{F1052EB6-88AE-43C2-85DE-E369E523939D}"/>
              </a:ext>
            </a:extLst>
          </p:cNvPr>
          <p:cNvCxnSpPr>
            <a:cxnSpLocks/>
          </p:cNvCxnSpPr>
          <p:nvPr/>
        </p:nvCxnSpPr>
        <p:spPr>
          <a:xfrm flipH="1">
            <a:off x="8704077" y="793885"/>
            <a:ext cx="13496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コネクタ 418">
            <a:extLst>
              <a:ext uri="{FF2B5EF4-FFF2-40B4-BE49-F238E27FC236}">
                <a16:creationId xmlns:a16="http://schemas.microsoft.com/office/drawing/2014/main" id="{0E844A0E-0741-45DA-B414-2CF3EAABD392}"/>
              </a:ext>
            </a:extLst>
          </p:cNvPr>
          <p:cNvCxnSpPr>
            <a:cxnSpLocks/>
          </p:cNvCxnSpPr>
          <p:nvPr/>
        </p:nvCxnSpPr>
        <p:spPr>
          <a:xfrm flipH="1">
            <a:off x="10278772" y="793885"/>
            <a:ext cx="643298" cy="19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45F66D10-3F87-4310-ADC1-8CBFFF00A966}"/>
              </a:ext>
            </a:extLst>
          </p:cNvPr>
          <p:cNvCxnSpPr>
            <a:cxnSpLocks/>
          </p:cNvCxnSpPr>
          <p:nvPr/>
        </p:nvCxnSpPr>
        <p:spPr>
          <a:xfrm flipV="1">
            <a:off x="10922070" y="325602"/>
            <a:ext cx="0" cy="4702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コネクタ 424">
            <a:extLst>
              <a:ext uri="{FF2B5EF4-FFF2-40B4-BE49-F238E27FC236}">
                <a16:creationId xmlns:a16="http://schemas.microsoft.com/office/drawing/2014/main" id="{BFA1B2A9-DB4B-472F-A03E-AFEE64641D36}"/>
              </a:ext>
            </a:extLst>
          </p:cNvPr>
          <p:cNvCxnSpPr>
            <a:cxnSpLocks/>
          </p:cNvCxnSpPr>
          <p:nvPr/>
        </p:nvCxnSpPr>
        <p:spPr>
          <a:xfrm flipH="1">
            <a:off x="5975236" y="948212"/>
            <a:ext cx="25087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0126A1C3-2060-49A6-B10E-22E2E1C2A232}"/>
              </a:ext>
            </a:extLst>
          </p:cNvPr>
          <p:cNvCxnSpPr>
            <a:cxnSpLocks/>
          </p:cNvCxnSpPr>
          <p:nvPr/>
        </p:nvCxnSpPr>
        <p:spPr>
          <a:xfrm flipH="1">
            <a:off x="8695056" y="947955"/>
            <a:ext cx="13586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A2AA82CE-D248-4C53-882F-4E6D28D2E2E3}"/>
              </a:ext>
            </a:extLst>
          </p:cNvPr>
          <p:cNvCxnSpPr>
            <a:cxnSpLocks/>
          </p:cNvCxnSpPr>
          <p:nvPr/>
        </p:nvCxnSpPr>
        <p:spPr>
          <a:xfrm flipH="1" flipV="1">
            <a:off x="10278772" y="947955"/>
            <a:ext cx="7332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コネクタ 429">
            <a:extLst>
              <a:ext uri="{FF2B5EF4-FFF2-40B4-BE49-F238E27FC236}">
                <a16:creationId xmlns:a16="http://schemas.microsoft.com/office/drawing/2014/main" id="{2335A789-C369-4BC6-A5CE-3151019C88CC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11012070" y="947955"/>
            <a:ext cx="0" cy="2126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コネクタ 437">
            <a:extLst>
              <a:ext uri="{FF2B5EF4-FFF2-40B4-BE49-F238E27FC236}">
                <a16:creationId xmlns:a16="http://schemas.microsoft.com/office/drawing/2014/main" id="{FA75CDBD-9A7F-4692-BD0D-6FB2E8F4D619}"/>
              </a:ext>
            </a:extLst>
          </p:cNvPr>
          <p:cNvCxnSpPr>
            <a:cxnSpLocks/>
          </p:cNvCxnSpPr>
          <p:nvPr/>
        </p:nvCxnSpPr>
        <p:spPr>
          <a:xfrm flipH="1">
            <a:off x="5975236" y="1103567"/>
            <a:ext cx="25087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コネクタ 438">
            <a:extLst>
              <a:ext uri="{FF2B5EF4-FFF2-40B4-BE49-F238E27FC236}">
                <a16:creationId xmlns:a16="http://schemas.microsoft.com/office/drawing/2014/main" id="{14D74B3F-2746-4F47-AB1E-47E69A4F1CAB}"/>
              </a:ext>
            </a:extLst>
          </p:cNvPr>
          <p:cNvCxnSpPr>
            <a:cxnSpLocks/>
          </p:cNvCxnSpPr>
          <p:nvPr/>
        </p:nvCxnSpPr>
        <p:spPr>
          <a:xfrm flipH="1">
            <a:off x="8695056" y="1105327"/>
            <a:ext cx="10812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4EA16DA2-D955-4E88-8498-6717C1FF114E}"/>
              </a:ext>
            </a:extLst>
          </p:cNvPr>
          <p:cNvCxnSpPr>
            <a:cxnSpLocks/>
          </p:cNvCxnSpPr>
          <p:nvPr/>
        </p:nvCxnSpPr>
        <p:spPr>
          <a:xfrm>
            <a:off x="9776332" y="1100570"/>
            <a:ext cx="0" cy="16018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DD504BE9-B869-42C8-BE33-D88A2CE8774E}"/>
              </a:ext>
            </a:extLst>
          </p:cNvPr>
          <p:cNvCxnSpPr>
            <a:cxnSpLocks/>
          </p:cNvCxnSpPr>
          <p:nvPr/>
        </p:nvCxnSpPr>
        <p:spPr>
          <a:xfrm flipH="1">
            <a:off x="5975236" y="1276848"/>
            <a:ext cx="22501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コネクタ 444">
            <a:extLst>
              <a:ext uri="{FF2B5EF4-FFF2-40B4-BE49-F238E27FC236}">
                <a16:creationId xmlns:a16="http://schemas.microsoft.com/office/drawing/2014/main" id="{0C66EA1B-4741-4CA2-8BB8-1A8E90F36743}"/>
              </a:ext>
            </a:extLst>
          </p:cNvPr>
          <p:cNvCxnSpPr>
            <a:cxnSpLocks/>
          </p:cNvCxnSpPr>
          <p:nvPr/>
        </p:nvCxnSpPr>
        <p:spPr>
          <a:xfrm>
            <a:off x="8225390" y="1272299"/>
            <a:ext cx="0" cy="1439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8F8138CE-D90A-4566-8879-B5A5B796868E}"/>
              </a:ext>
            </a:extLst>
          </p:cNvPr>
          <p:cNvCxnSpPr>
            <a:cxnSpLocks/>
          </p:cNvCxnSpPr>
          <p:nvPr/>
        </p:nvCxnSpPr>
        <p:spPr>
          <a:xfrm flipH="1">
            <a:off x="5975238" y="1457985"/>
            <a:ext cx="16931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463E4038-EEC9-416E-8BA5-C330567707E4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7668349" y="1451518"/>
            <a:ext cx="0" cy="14007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F37A0023-563A-408D-8B5B-E8C656F10E5D}"/>
              </a:ext>
            </a:extLst>
          </p:cNvPr>
          <p:cNvCxnSpPr>
            <a:cxnSpLocks/>
          </p:cNvCxnSpPr>
          <p:nvPr/>
        </p:nvCxnSpPr>
        <p:spPr>
          <a:xfrm flipH="1">
            <a:off x="5975235" y="1634217"/>
            <a:ext cx="4829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C4AA5576-DEE7-4515-B6F7-A8DE140AAE39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6458174" y="1634217"/>
            <a:ext cx="0" cy="18895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コネクタ 459">
            <a:extLst>
              <a:ext uri="{FF2B5EF4-FFF2-40B4-BE49-F238E27FC236}">
                <a16:creationId xmlns:a16="http://schemas.microsoft.com/office/drawing/2014/main" id="{CF0A1283-AC67-4422-9E00-E5D3B47D38FB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6844627" y="2889722"/>
            <a:ext cx="0" cy="3301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コネクタ 462">
            <a:extLst>
              <a:ext uri="{FF2B5EF4-FFF2-40B4-BE49-F238E27FC236}">
                <a16:creationId xmlns:a16="http://schemas.microsoft.com/office/drawing/2014/main" id="{39F3B3C0-0237-4F83-8B5C-54481303D304}"/>
              </a:ext>
            </a:extLst>
          </p:cNvPr>
          <p:cNvCxnSpPr>
            <a:cxnSpLocks/>
            <a:stCxn id="81" idx="3"/>
          </p:cNvCxnSpPr>
          <p:nvPr/>
        </p:nvCxnSpPr>
        <p:spPr>
          <a:xfrm flipH="1">
            <a:off x="7182530" y="3281466"/>
            <a:ext cx="0" cy="29168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コネクタ 465">
            <a:extLst>
              <a:ext uri="{FF2B5EF4-FFF2-40B4-BE49-F238E27FC236}">
                <a16:creationId xmlns:a16="http://schemas.microsoft.com/office/drawing/2014/main" id="{50548595-6AED-40CE-B385-01A58787243E}"/>
              </a:ext>
            </a:extLst>
          </p:cNvPr>
          <p:cNvCxnSpPr>
            <a:cxnSpLocks/>
            <a:stCxn id="81" idx="2"/>
          </p:cNvCxnSpPr>
          <p:nvPr/>
        </p:nvCxnSpPr>
        <p:spPr>
          <a:xfrm flipH="1" flipV="1">
            <a:off x="6612577" y="3089682"/>
            <a:ext cx="4854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線コネクタ 470">
            <a:extLst>
              <a:ext uri="{FF2B5EF4-FFF2-40B4-BE49-F238E27FC236}">
                <a16:creationId xmlns:a16="http://schemas.microsoft.com/office/drawing/2014/main" id="{66F983B3-9B26-4329-8D7A-706E248A4D82}"/>
              </a:ext>
            </a:extLst>
          </p:cNvPr>
          <p:cNvCxnSpPr>
            <a:cxnSpLocks/>
          </p:cNvCxnSpPr>
          <p:nvPr/>
        </p:nvCxnSpPr>
        <p:spPr>
          <a:xfrm flipH="1">
            <a:off x="6676686" y="2814597"/>
            <a:ext cx="0" cy="27588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コネクタ 472">
            <a:extLst>
              <a:ext uri="{FF2B5EF4-FFF2-40B4-BE49-F238E27FC236}">
                <a16:creationId xmlns:a16="http://schemas.microsoft.com/office/drawing/2014/main" id="{9AB75A0F-3CF0-4113-B183-952AFAC86085}"/>
              </a:ext>
            </a:extLst>
          </p:cNvPr>
          <p:cNvCxnSpPr>
            <a:cxnSpLocks/>
          </p:cNvCxnSpPr>
          <p:nvPr/>
        </p:nvCxnSpPr>
        <p:spPr>
          <a:xfrm flipH="1">
            <a:off x="6669078" y="2824847"/>
            <a:ext cx="86859" cy="8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線コネクタ 478">
            <a:extLst>
              <a:ext uri="{FF2B5EF4-FFF2-40B4-BE49-F238E27FC236}">
                <a16:creationId xmlns:a16="http://schemas.microsoft.com/office/drawing/2014/main" id="{8F253F82-3804-4B7B-99A7-24F423B3842A}"/>
              </a:ext>
            </a:extLst>
          </p:cNvPr>
          <p:cNvCxnSpPr>
            <a:cxnSpLocks/>
          </p:cNvCxnSpPr>
          <p:nvPr/>
        </p:nvCxnSpPr>
        <p:spPr>
          <a:xfrm flipH="1">
            <a:off x="6695197" y="3225986"/>
            <a:ext cx="3982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08F50AD7-F223-406D-8B6F-DC47B17B46F9}"/>
              </a:ext>
            </a:extLst>
          </p:cNvPr>
          <p:cNvCxnSpPr>
            <a:cxnSpLocks/>
          </p:cNvCxnSpPr>
          <p:nvPr/>
        </p:nvCxnSpPr>
        <p:spPr>
          <a:xfrm>
            <a:off x="5975234" y="3458520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コネクタ 485">
            <a:extLst>
              <a:ext uri="{FF2B5EF4-FFF2-40B4-BE49-F238E27FC236}">
                <a16:creationId xmlns:a16="http://schemas.microsoft.com/office/drawing/2014/main" id="{D730E98D-AADF-4E8F-BC01-0058386C4E90}"/>
              </a:ext>
            </a:extLst>
          </p:cNvPr>
          <p:cNvCxnSpPr>
            <a:cxnSpLocks/>
          </p:cNvCxnSpPr>
          <p:nvPr/>
        </p:nvCxnSpPr>
        <p:spPr>
          <a:xfrm>
            <a:off x="5983179" y="3621094"/>
            <a:ext cx="3817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コネクタ 488">
            <a:extLst>
              <a:ext uri="{FF2B5EF4-FFF2-40B4-BE49-F238E27FC236}">
                <a16:creationId xmlns:a16="http://schemas.microsoft.com/office/drawing/2014/main" id="{76FCDB29-5995-4AEF-9C39-5492176D6157}"/>
              </a:ext>
            </a:extLst>
          </p:cNvPr>
          <p:cNvCxnSpPr>
            <a:cxnSpLocks/>
          </p:cNvCxnSpPr>
          <p:nvPr/>
        </p:nvCxnSpPr>
        <p:spPr>
          <a:xfrm flipV="1">
            <a:off x="5982413" y="3786172"/>
            <a:ext cx="39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6D3756BD-2BAC-4015-BC66-08B0CED56006}"/>
              </a:ext>
            </a:extLst>
          </p:cNvPr>
          <p:cNvCxnSpPr>
            <a:cxnSpLocks/>
          </p:cNvCxnSpPr>
          <p:nvPr/>
        </p:nvCxnSpPr>
        <p:spPr>
          <a:xfrm flipH="1">
            <a:off x="6046499" y="3458520"/>
            <a:ext cx="1" cy="27327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C0589BD2-F940-4035-898A-A501813D47C7}"/>
              </a:ext>
            </a:extLst>
          </p:cNvPr>
          <p:cNvCxnSpPr>
            <a:cxnSpLocks/>
          </p:cNvCxnSpPr>
          <p:nvPr/>
        </p:nvCxnSpPr>
        <p:spPr>
          <a:xfrm flipH="1">
            <a:off x="6098249" y="3617180"/>
            <a:ext cx="0" cy="25740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コネクタ 498">
            <a:extLst>
              <a:ext uri="{FF2B5EF4-FFF2-40B4-BE49-F238E27FC236}">
                <a16:creationId xmlns:a16="http://schemas.microsoft.com/office/drawing/2014/main" id="{910B68E3-10B5-435A-8BCE-EF85134FD1FF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6548174" y="3703187"/>
            <a:ext cx="1931618" cy="79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直線コネクタ 501">
            <a:extLst>
              <a:ext uri="{FF2B5EF4-FFF2-40B4-BE49-F238E27FC236}">
                <a16:creationId xmlns:a16="http://schemas.microsoft.com/office/drawing/2014/main" id="{81439772-6EA8-44C9-BB83-8278BB5BE4F8}"/>
              </a:ext>
            </a:extLst>
          </p:cNvPr>
          <p:cNvCxnSpPr>
            <a:cxnSpLocks/>
          </p:cNvCxnSpPr>
          <p:nvPr/>
        </p:nvCxnSpPr>
        <p:spPr>
          <a:xfrm>
            <a:off x="6934627" y="2745908"/>
            <a:ext cx="11557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直線コネクタ 506">
            <a:extLst>
              <a:ext uri="{FF2B5EF4-FFF2-40B4-BE49-F238E27FC236}">
                <a16:creationId xmlns:a16="http://schemas.microsoft.com/office/drawing/2014/main" id="{8E839B81-A84D-4236-B2E9-11B92212CAA6}"/>
              </a:ext>
            </a:extLst>
          </p:cNvPr>
          <p:cNvCxnSpPr>
            <a:cxnSpLocks/>
          </p:cNvCxnSpPr>
          <p:nvPr/>
        </p:nvCxnSpPr>
        <p:spPr>
          <a:xfrm flipV="1">
            <a:off x="7278030" y="3013076"/>
            <a:ext cx="3038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978C1786-DAF8-4E9F-9D4A-54278F5ED679}"/>
              </a:ext>
            </a:extLst>
          </p:cNvPr>
          <p:cNvCxnSpPr>
            <a:cxnSpLocks/>
          </p:cNvCxnSpPr>
          <p:nvPr/>
        </p:nvCxnSpPr>
        <p:spPr>
          <a:xfrm>
            <a:off x="7400673" y="3027231"/>
            <a:ext cx="0" cy="4312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44FD2F6F-1B06-4127-8FC9-22C6EF69B79E}"/>
              </a:ext>
            </a:extLst>
          </p:cNvPr>
          <p:cNvCxnSpPr>
            <a:cxnSpLocks/>
          </p:cNvCxnSpPr>
          <p:nvPr/>
        </p:nvCxnSpPr>
        <p:spPr>
          <a:xfrm flipV="1">
            <a:off x="7759856" y="3126592"/>
            <a:ext cx="3285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0EEA2DC2-33C5-4A71-AB37-68447A33F0A9}"/>
              </a:ext>
            </a:extLst>
          </p:cNvPr>
          <p:cNvCxnSpPr>
            <a:cxnSpLocks/>
          </p:cNvCxnSpPr>
          <p:nvPr/>
        </p:nvCxnSpPr>
        <p:spPr>
          <a:xfrm>
            <a:off x="7400673" y="3452711"/>
            <a:ext cx="10833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DB7F2EAD-C196-42F8-B81A-881C4D460122}"/>
              </a:ext>
            </a:extLst>
          </p:cNvPr>
          <p:cNvCxnSpPr>
            <a:cxnSpLocks/>
          </p:cNvCxnSpPr>
          <p:nvPr/>
        </p:nvCxnSpPr>
        <p:spPr>
          <a:xfrm>
            <a:off x="8364595" y="2891010"/>
            <a:ext cx="115197" cy="3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9FCAEE24-E415-4564-A59A-147C2941010F}"/>
              </a:ext>
            </a:extLst>
          </p:cNvPr>
          <p:cNvCxnSpPr>
            <a:cxnSpLocks/>
          </p:cNvCxnSpPr>
          <p:nvPr/>
        </p:nvCxnSpPr>
        <p:spPr>
          <a:xfrm>
            <a:off x="8695055" y="3452711"/>
            <a:ext cx="6890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5B061446-713D-4028-8D8A-B393E302E8B9}"/>
              </a:ext>
            </a:extLst>
          </p:cNvPr>
          <p:cNvCxnSpPr>
            <a:cxnSpLocks/>
          </p:cNvCxnSpPr>
          <p:nvPr/>
        </p:nvCxnSpPr>
        <p:spPr>
          <a:xfrm>
            <a:off x="7914745" y="3706937"/>
            <a:ext cx="0" cy="24913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コネクタ 527">
            <a:extLst>
              <a:ext uri="{FF2B5EF4-FFF2-40B4-BE49-F238E27FC236}">
                <a16:creationId xmlns:a16="http://schemas.microsoft.com/office/drawing/2014/main" id="{4579B669-B5F0-4959-8C1A-37A6E953696E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5862211" y="5308400"/>
            <a:ext cx="0" cy="899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線コネクタ 532">
            <a:extLst>
              <a:ext uri="{FF2B5EF4-FFF2-40B4-BE49-F238E27FC236}">
                <a16:creationId xmlns:a16="http://schemas.microsoft.com/office/drawing/2014/main" id="{08F5C654-A764-4109-B233-33B8259129BF}"/>
              </a:ext>
            </a:extLst>
          </p:cNvPr>
          <p:cNvCxnSpPr>
            <a:cxnSpLocks/>
          </p:cNvCxnSpPr>
          <p:nvPr/>
        </p:nvCxnSpPr>
        <p:spPr>
          <a:xfrm>
            <a:off x="8169574" y="5975883"/>
            <a:ext cx="0" cy="2224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B1F25C91-280A-43AC-9851-B9A5CDE6AF1B}"/>
              </a:ext>
            </a:extLst>
          </p:cNvPr>
          <p:cNvCxnSpPr>
            <a:cxnSpLocks/>
          </p:cNvCxnSpPr>
          <p:nvPr/>
        </p:nvCxnSpPr>
        <p:spPr>
          <a:xfrm>
            <a:off x="8358186" y="5975883"/>
            <a:ext cx="0" cy="2224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CE0E20C9-001A-45E1-9516-AE24240E5777}"/>
              </a:ext>
            </a:extLst>
          </p:cNvPr>
          <p:cNvCxnSpPr>
            <a:cxnSpLocks/>
          </p:cNvCxnSpPr>
          <p:nvPr/>
        </p:nvCxnSpPr>
        <p:spPr>
          <a:xfrm flipH="1">
            <a:off x="9093002" y="3706937"/>
            <a:ext cx="0" cy="25004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CDD9C977-6A97-49C3-97C8-186407C6D7BE}"/>
              </a:ext>
            </a:extLst>
          </p:cNvPr>
          <p:cNvCxnSpPr>
            <a:cxnSpLocks/>
          </p:cNvCxnSpPr>
          <p:nvPr/>
        </p:nvCxnSpPr>
        <p:spPr>
          <a:xfrm>
            <a:off x="8699154" y="3706937"/>
            <a:ext cx="13545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009AB7FF-5678-4850-A2F1-3FB2ED833F2F}"/>
              </a:ext>
            </a:extLst>
          </p:cNvPr>
          <p:cNvCxnSpPr>
            <a:cxnSpLocks/>
          </p:cNvCxnSpPr>
          <p:nvPr/>
        </p:nvCxnSpPr>
        <p:spPr>
          <a:xfrm>
            <a:off x="9427113" y="5968827"/>
            <a:ext cx="0" cy="2224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8074EACE-A034-455A-81BC-C1173DAC90E8}"/>
              </a:ext>
            </a:extLst>
          </p:cNvPr>
          <p:cNvCxnSpPr>
            <a:cxnSpLocks/>
          </p:cNvCxnSpPr>
          <p:nvPr/>
        </p:nvCxnSpPr>
        <p:spPr>
          <a:xfrm>
            <a:off x="10894781" y="5975883"/>
            <a:ext cx="0" cy="2224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1CA00F16-F615-4526-92A7-8E5A7CCCE48D}"/>
              </a:ext>
            </a:extLst>
          </p:cNvPr>
          <p:cNvCxnSpPr>
            <a:cxnSpLocks/>
          </p:cNvCxnSpPr>
          <p:nvPr/>
        </p:nvCxnSpPr>
        <p:spPr>
          <a:xfrm>
            <a:off x="9928640" y="2994023"/>
            <a:ext cx="1206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08A0749E-BC8F-4C42-861F-AFAEB5E4FE67}"/>
              </a:ext>
            </a:extLst>
          </p:cNvPr>
          <p:cNvCxnSpPr>
            <a:cxnSpLocks/>
          </p:cNvCxnSpPr>
          <p:nvPr/>
        </p:nvCxnSpPr>
        <p:spPr>
          <a:xfrm>
            <a:off x="10266565" y="2994023"/>
            <a:ext cx="5390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コネクタ 547">
            <a:extLst>
              <a:ext uri="{FF2B5EF4-FFF2-40B4-BE49-F238E27FC236}">
                <a16:creationId xmlns:a16="http://schemas.microsoft.com/office/drawing/2014/main" id="{26C53082-6DB9-443F-9FDB-84522368FDD3}"/>
              </a:ext>
            </a:extLst>
          </p:cNvPr>
          <p:cNvCxnSpPr>
            <a:cxnSpLocks/>
          </p:cNvCxnSpPr>
          <p:nvPr/>
        </p:nvCxnSpPr>
        <p:spPr>
          <a:xfrm>
            <a:off x="10805611" y="3387740"/>
            <a:ext cx="1164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AF32FB48-9285-4C2E-AF4C-D2381E875386}"/>
              </a:ext>
            </a:extLst>
          </p:cNvPr>
          <p:cNvCxnSpPr>
            <a:cxnSpLocks/>
          </p:cNvCxnSpPr>
          <p:nvPr/>
        </p:nvCxnSpPr>
        <p:spPr>
          <a:xfrm>
            <a:off x="9334444" y="4003968"/>
            <a:ext cx="7193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93E6A703-3A5B-4EC3-9951-85E825EAD2D5}"/>
              </a:ext>
            </a:extLst>
          </p:cNvPr>
          <p:cNvCxnSpPr>
            <a:cxnSpLocks/>
          </p:cNvCxnSpPr>
          <p:nvPr/>
        </p:nvCxnSpPr>
        <p:spPr>
          <a:xfrm>
            <a:off x="10805611" y="2985179"/>
            <a:ext cx="0" cy="170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線コネクタ 555">
            <a:extLst>
              <a:ext uri="{FF2B5EF4-FFF2-40B4-BE49-F238E27FC236}">
                <a16:creationId xmlns:a16="http://schemas.microsoft.com/office/drawing/2014/main" id="{BDFDAC4F-4989-4258-B589-7104530423D1}"/>
              </a:ext>
            </a:extLst>
          </p:cNvPr>
          <p:cNvCxnSpPr>
            <a:cxnSpLocks/>
          </p:cNvCxnSpPr>
          <p:nvPr/>
        </p:nvCxnSpPr>
        <p:spPr>
          <a:xfrm flipV="1">
            <a:off x="10278772" y="4013916"/>
            <a:ext cx="5268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直線コネクタ 556">
            <a:extLst>
              <a:ext uri="{FF2B5EF4-FFF2-40B4-BE49-F238E27FC236}">
                <a16:creationId xmlns:a16="http://schemas.microsoft.com/office/drawing/2014/main" id="{0AEF73B7-3A14-45E6-9AE3-EAFC9FB81D44}"/>
              </a:ext>
            </a:extLst>
          </p:cNvPr>
          <p:cNvCxnSpPr>
            <a:cxnSpLocks/>
          </p:cNvCxnSpPr>
          <p:nvPr/>
        </p:nvCxnSpPr>
        <p:spPr>
          <a:xfrm>
            <a:off x="10805611" y="3155909"/>
            <a:ext cx="1164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線コネクタ 560">
            <a:extLst>
              <a:ext uri="{FF2B5EF4-FFF2-40B4-BE49-F238E27FC236}">
                <a16:creationId xmlns:a16="http://schemas.microsoft.com/office/drawing/2014/main" id="{DAC2BEA7-CA73-4896-9B1C-9E42F25470D4}"/>
              </a:ext>
            </a:extLst>
          </p:cNvPr>
          <p:cNvCxnSpPr>
            <a:cxnSpLocks/>
          </p:cNvCxnSpPr>
          <p:nvPr/>
        </p:nvCxnSpPr>
        <p:spPr>
          <a:xfrm>
            <a:off x="10809982" y="3383946"/>
            <a:ext cx="0" cy="6384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" name="正方形/長方形 566">
            <a:extLst>
              <a:ext uri="{FF2B5EF4-FFF2-40B4-BE49-F238E27FC236}">
                <a16:creationId xmlns:a16="http://schemas.microsoft.com/office/drawing/2014/main" id="{EAC68863-B8EF-415F-8659-AE4A0FCD6F6E}"/>
              </a:ext>
            </a:extLst>
          </p:cNvPr>
          <p:cNvSpPr/>
          <p:nvPr/>
        </p:nvSpPr>
        <p:spPr>
          <a:xfrm>
            <a:off x="1205081" y="2543422"/>
            <a:ext cx="432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PC’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8" name="正方形/長方形 567">
            <a:extLst>
              <a:ext uri="{FF2B5EF4-FFF2-40B4-BE49-F238E27FC236}">
                <a16:creationId xmlns:a16="http://schemas.microsoft.com/office/drawing/2014/main" id="{4CFBC1F1-5F0F-4042-88EB-39B2566603B7}"/>
              </a:ext>
            </a:extLst>
          </p:cNvPr>
          <p:cNvSpPr/>
          <p:nvPr/>
        </p:nvSpPr>
        <p:spPr>
          <a:xfrm>
            <a:off x="1707979" y="2539532"/>
            <a:ext cx="432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PCF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9" name="正方形/長方形 568">
            <a:extLst>
              <a:ext uri="{FF2B5EF4-FFF2-40B4-BE49-F238E27FC236}">
                <a16:creationId xmlns:a16="http://schemas.microsoft.com/office/drawing/2014/main" id="{5B6445C6-2D6C-4D5F-BBB1-79189B38ABB4}"/>
              </a:ext>
            </a:extLst>
          </p:cNvPr>
          <p:cNvSpPr/>
          <p:nvPr/>
        </p:nvSpPr>
        <p:spPr>
          <a:xfrm>
            <a:off x="1755894" y="4590366"/>
            <a:ext cx="720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PCPlus4F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0" name="正方形/長方形 569">
            <a:extLst>
              <a:ext uri="{FF2B5EF4-FFF2-40B4-BE49-F238E27FC236}">
                <a16:creationId xmlns:a16="http://schemas.microsoft.com/office/drawing/2014/main" id="{45EA4CE0-FC87-4ABD-BE17-9850EFDCFF78}"/>
              </a:ext>
            </a:extLst>
          </p:cNvPr>
          <p:cNvSpPr/>
          <p:nvPr/>
        </p:nvSpPr>
        <p:spPr>
          <a:xfrm>
            <a:off x="3355187" y="4590366"/>
            <a:ext cx="720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PCPlus4D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1" name="正方形/長方形 570">
            <a:extLst>
              <a:ext uri="{FF2B5EF4-FFF2-40B4-BE49-F238E27FC236}">
                <a16:creationId xmlns:a16="http://schemas.microsoft.com/office/drawing/2014/main" id="{E2D90393-3D7B-4186-93C2-BAFBF18D9B84}"/>
              </a:ext>
            </a:extLst>
          </p:cNvPr>
          <p:cNvSpPr/>
          <p:nvPr/>
        </p:nvSpPr>
        <p:spPr>
          <a:xfrm>
            <a:off x="3398157" y="5286505"/>
            <a:ext cx="86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PCBranchD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2" name="正方形/長方形 571">
            <a:extLst>
              <a:ext uri="{FF2B5EF4-FFF2-40B4-BE49-F238E27FC236}">
                <a16:creationId xmlns:a16="http://schemas.microsoft.com/office/drawing/2014/main" id="{B21A2877-D1E0-4492-8561-E4B75F6B4721}"/>
              </a:ext>
            </a:extLst>
          </p:cNvPr>
          <p:cNvSpPr/>
          <p:nvPr/>
        </p:nvSpPr>
        <p:spPr>
          <a:xfrm>
            <a:off x="3125049" y="2085853"/>
            <a:ext cx="50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4" name="正方形/長方形 573">
            <a:extLst>
              <a:ext uri="{FF2B5EF4-FFF2-40B4-BE49-F238E27FC236}">
                <a16:creationId xmlns:a16="http://schemas.microsoft.com/office/drawing/2014/main" id="{CAACC1B9-C24F-4D19-B5A1-012935413269}"/>
              </a:ext>
            </a:extLst>
          </p:cNvPr>
          <p:cNvSpPr/>
          <p:nvPr/>
        </p:nvSpPr>
        <p:spPr>
          <a:xfrm>
            <a:off x="3321095" y="1545011"/>
            <a:ext cx="360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5" name="正方形/長方形 574">
            <a:extLst>
              <a:ext uri="{FF2B5EF4-FFF2-40B4-BE49-F238E27FC236}">
                <a16:creationId xmlns:a16="http://schemas.microsoft.com/office/drawing/2014/main" id="{9DDB89B8-72FC-46B1-9BBA-8A7C749B860E}"/>
              </a:ext>
            </a:extLst>
          </p:cNvPr>
          <p:cNvSpPr/>
          <p:nvPr/>
        </p:nvSpPr>
        <p:spPr>
          <a:xfrm>
            <a:off x="3286297" y="1771264"/>
            <a:ext cx="540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6" name="正方形/長方形 575">
            <a:extLst>
              <a:ext uri="{FF2B5EF4-FFF2-40B4-BE49-F238E27FC236}">
                <a16:creationId xmlns:a16="http://schemas.microsoft.com/office/drawing/2014/main" id="{FFB6926C-4BE9-4AF3-BC38-8B73BC632AB7}"/>
              </a:ext>
            </a:extLst>
          </p:cNvPr>
          <p:cNvSpPr/>
          <p:nvPr/>
        </p:nvSpPr>
        <p:spPr>
          <a:xfrm>
            <a:off x="3306390" y="762071"/>
            <a:ext cx="59245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制御</a:t>
            </a:r>
            <a:endParaRPr kumimoji="1" lang="en-US" altLang="ja-JP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ユニット</a:t>
            </a:r>
          </a:p>
        </p:txBody>
      </p:sp>
      <p:sp>
        <p:nvSpPr>
          <p:cNvPr id="583" name="正方形/長方形 582">
            <a:extLst>
              <a:ext uri="{FF2B5EF4-FFF2-40B4-BE49-F238E27FC236}">
                <a16:creationId xmlns:a16="http://schemas.microsoft.com/office/drawing/2014/main" id="{30A93977-529A-4359-9277-8882B2015233}"/>
              </a:ext>
            </a:extLst>
          </p:cNvPr>
          <p:cNvSpPr/>
          <p:nvPr/>
        </p:nvSpPr>
        <p:spPr>
          <a:xfrm>
            <a:off x="3005102" y="1473963"/>
            <a:ext cx="432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31:26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4" name="正方形/長方形 583">
            <a:extLst>
              <a:ext uri="{FF2B5EF4-FFF2-40B4-BE49-F238E27FC236}">
                <a16:creationId xmlns:a16="http://schemas.microsoft.com/office/drawing/2014/main" id="{EA3A9FF7-955B-448D-9AF1-1EF72CADA25D}"/>
              </a:ext>
            </a:extLst>
          </p:cNvPr>
          <p:cNvSpPr/>
          <p:nvPr/>
        </p:nvSpPr>
        <p:spPr>
          <a:xfrm>
            <a:off x="3058331" y="1707177"/>
            <a:ext cx="432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5:0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5" name="正方形/長方形 584">
            <a:extLst>
              <a:ext uri="{FF2B5EF4-FFF2-40B4-BE49-F238E27FC236}">
                <a16:creationId xmlns:a16="http://schemas.microsoft.com/office/drawing/2014/main" id="{E1D88CA5-6A51-4BAE-B9DC-8CF4B9AADC5D}"/>
              </a:ext>
            </a:extLst>
          </p:cNvPr>
          <p:cNvSpPr/>
          <p:nvPr/>
        </p:nvSpPr>
        <p:spPr>
          <a:xfrm>
            <a:off x="3107084" y="2486554"/>
            <a:ext cx="432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25:21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6" name="正方形/長方形 585">
            <a:extLst>
              <a:ext uri="{FF2B5EF4-FFF2-40B4-BE49-F238E27FC236}">
                <a16:creationId xmlns:a16="http://schemas.microsoft.com/office/drawing/2014/main" id="{E8B7FCD6-EB0E-404D-B96C-D65EF1C6AAB3}"/>
              </a:ext>
            </a:extLst>
          </p:cNvPr>
          <p:cNvSpPr/>
          <p:nvPr/>
        </p:nvSpPr>
        <p:spPr>
          <a:xfrm>
            <a:off x="3107799" y="2766298"/>
            <a:ext cx="432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20:16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7" name="正方形/長方形 586">
            <a:extLst>
              <a:ext uri="{FF2B5EF4-FFF2-40B4-BE49-F238E27FC236}">
                <a16:creationId xmlns:a16="http://schemas.microsoft.com/office/drawing/2014/main" id="{4EDE6553-6A61-4D51-8687-4B941ACDA977}"/>
              </a:ext>
            </a:extLst>
          </p:cNvPr>
          <p:cNvSpPr/>
          <p:nvPr/>
        </p:nvSpPr>
        <p:spPr>
          <a:xfrm>
            <a:off x="3336585" y="3344710"/>
            <a:ext cx="432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25:21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8" name="正方形/長方形 587">
            <a:extLst>
              <a:ext uri="{FF2B5EF4-FFF2-40B4-BE49-F238E27FC236}">
                <a16:creationId xmlns:a16="http://schemas.microsoft.com/office/drawing/2014/main" id="{0B8E32D6-78C3-4619-B1FF-856FE12BE681}"/>
              </a:ext>
            </a:extLst>
          </p:cNvPr>
          <p:cNvSpPr/>
          <p:nvPr/>
        </p:nvSpPr>
        <p:spPr>
          <a:xfrm>
            <a:off x="3342410" y="3506175"/>
            <a:ext cx="432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20:16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9" name="正方形/長方形 588">
            <a:extLst>
              <a:ext uri="{FF2B5EF4-FFF2-40B4-BE49-F238E27FC236}">
                <a16:creationId xmlns:a16="http://schemas.microsoft.com/office/drawing/2014/main" id="{FCF8C7D8-B3D0-4BEF-A580-A257D76677EC}"/>
              </a:ext>
            </a:extLst>
          </p:cNvPr>
          <p:cNvSpPr/>
          <p:nvPr/>
        </p:nvSpPr>
        <p:spPr>
          <a:xfrm>
            <a:off x="3339803" y="3668542"/>
            <a:ext cx="432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15:11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0" name="正方形/長方形 589">
            <a:extLst>
              <a:ext uri="{FF2B5EF4-FFF2-40B4-BE49-F238E27FC236}">
                <a16:creationId xmlns:a16="http://schemas.microsoft.com/office/drawing/2014/main" id="{6271834B-49C0-4F0A-9B03-E615C8DDE036}"/>
              </a:ext>
            </a:extLst>
          </p:cNvPr>
          <p:cNvSpPr/>
          <p:nvPr/>
        </p:nvSpPr>
        <p:spPr>
          <a:xfrm>
            <a:off x="3205736" y="4087111"/>
            <a:ext cx="432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15:0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4" name="正方形/長方形 593">
            <a:extLst>
              <a:ext uri="{FF2B5EF4-FFF2-40B4-BE49-F238E27FC236}">
                <a16:creationId xmlns:a16="http://schemas.microsoft.com/office/drawing/2014/main" id="{D3F33DB7-6B74-485A-8CCD-CA80D7E08D22}"/>
              </a:ext>
            </a:extLst>
          </p:cNvPr>
          <p:cNvSpPr/>
          <p:nvPr/>
        </p:nvSpPr>
        <p:spPr>
          <a:xfrm>
            <a:off x="3935375" y="3859968"/>
            <a:ext cx="720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SignImmD</a:t>
            </a:r>
            <a:endParaRPr kumimoji="1" lang="ja-JP" alt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5" name="正方形/長方形 594">
            <a:extLst>
              <a:ext uri="{FF2B5EF4-FFF2-40B4-BE49-F238E27FC236}">
                <a16:creationId xmlns:a16="http://schemas.microsoft.com/office/drawing/2014/main" id="{03A57654-3D36-4FDF-937F-7136027F7667}"/>
              </a:ext>
            </a:extLst>
          </p:cNvPr>
          <p:cNvSpPr/>
          <p:nvPr/>
        </p:nvSpPr>
        <p:spPr>
          <a:xfrm>
            <a:off x="3688062" y="2435537"/>
            <a:ext cx="504000" cy="13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WE3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6" name="正方形/長方形 595">
            <a:extLst>
              <a:ext uri="{FF2B5EF4-FFF2-40B4-BE49-F238E27FC236}">
                <a16:creationId xmlns:a16="http://schemas.microsoft.com/office/drawing/2014/main" id="{812441E6-4782-4CA5-BC27-7660FA5678EA}"/>
              </a:ext>
            </a:extLst>
          </p:cNvPr>
          <p:cNvSpPr/>
          <p:nvPr/>
        </p:nvSpPr>
        <p:spPr>
          <a:xfrm>
            <a:off x="3353458" y="2542242"/>
            <a:ext cx="504000" cy="13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7" name="正方形/長方形 596">
            <a:extLst>
              <a:ext uri="{FF2B5EF4-FFF2-40B4-BE49-F238E27FC236}">
                <a16:creationId xmlns:a16="http://schemas.microsoft.com/office/drawing/2014/main" id="{99C73EA5-5B13-4E10-A1EF-E4367BDF0EEA}"/>
              </a:ext>
            </a:extLst>
          </p:cNvPr>
          <p:cNvSpPr/>
          <p:nvPr/>
        </p:nvSpPr>
        <p:spPr>
          <a:xfrm>
            <a:off x="3351323" y="2785205"/>
            <a:ext cx="504000" cy="13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A2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8" name="正方形/長方形 597">
            <a:extLst>
              <a:ext uri="{FF2B5EF4-FFF2-40B4-BE49-F238E27FC236}">
                <a16:creationId xmlns:a16="http://schemas.microsoft.com/office/drawing/2014/main" id="{5B091731-569C-41D8-A58F-8E5E9A130628}"/>
              </a:ext>
            </a:extLst>
          </p:cNvPr>
          <p:cNvSpPr/>
          <p:nvPr/>
        </p:nvSpPr>
        <p:spPr>
          <a:xfrm>
            <a:off x="3353358" y="3001304"/>
            <a:ext cx="494354" cy="108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A3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9" name="正方形/長方形 598">
            <a:extLst>
              <a:ext uri="{FF2B5EF4-FFF2-40B4-BE49-F238E27FC236}">
                <a16:creationId xmlns:a16="http://schemas.microsoft.com/office/drawing/2014/main" id="{F2E02CA3-E711-4072-94FC-FC98860FE775}"/>
              </a:ext>
            </a:extLst>
          </p:cNvPr>
          <p:cNvSpPr/>
          <p:nvPr/>
        </p:nvSpPr>
        <p:spPr>
          <a:xfrm>
            <a:off x="3406094" y="3140195"/>
            <a:ext cx="494354" cy="108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WD3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0" name="正方形/長方形 599">
            <a:extLst>
              <a:ext uri="{FF2B5EF4-FFF2-40B4-BE49-F238E27FC236}">
                <a16:creationId xmlns:a16="http://schemas.microsoft.com/office/drawing/2014/main" id="{4046B096-0E28-4DB4-9839-61563B746241}"/>
              </a:ext>
            </a:extLst>
          </p:cNvPr>
          <p:cNvSpPr/>
          <p:nvPr/>
        </p:nvSpPr>
        <p:spPr>
          <a:xfrm>
            <a:off x="3988045" y="2538530"/>
            <a:ext cx="504000" cy="13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RD1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1" name="正方形/長方形 600">
            <a:extLst>
              <a:ext uri="{FF2B5EF4-FFF2-40B4-BE49-F238E27FC236}">
                <a16:creationId xmlns:a16="http://schemas.microsoft.com/office/drawing/2014/main" id="{6554D98F-9C0A-4810-9D92-FB27F7C019DA}"/>
              </a:ext>
            </a:extLst>
          </p:cNvPr>
          <p:cNvSpPr/>
          <p:nvPr/>
        </p:nvSpPr>
        <p:spPr>
          <a:xfrm>
            <a:off x="3985728" y="2900810"/>
            <a:ext cx="504000" cy="13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RD2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4" name="正方形/長方形 603">
            <a:extLst>
              <a:ext uri="{FF2B5EF4-FFF2-40B4-BE49-F238E27FC236}">
                <a16:creationId xmlns:a16="http://schemas.microsoft.com/office/drawing/2014/main" id="{E5AA408C-76B2-4FBA-A083-C1EABA4D35B7}"/>
              </a:ext>
            </a:extLst>
          </p:cNvPr>
          <p:cNvSpPr/>
          <p:nvPr/>
        </p:nvSpPr>
        <p:spPr>
          <a:xfrm>
            <a:off x="4499371" y="2102685"/>
            <a:ext cx="720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EqualD</a:t>
            </a:r>
            <a:endParaRPr kumimoji="1" lang="ja-JP" alt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5" name="正方形/長方形 604">
            <a:extLst>
              <a:ext uri="{FF2B5EF4-FFF2-40B4-BE49-F238E27FC236}">
                <a16:creationId xmlns:a16="http://schemas.microsoft.com/office/drawing/2014/main" id="{3482AFA1-7D5F-4C8F-8DC8-78C2356AA2ED}"/>
              </a:ext>
            </a:extLst>
          </p:cNvPr>
          <p:cNvSpPr/>
          <p:nvPr/>
        </p:nvSpPr>
        <p:spPr>
          <a:xfrm>
            <a:off x="5195453" y="2000233"/>
            <a:ext cx="720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PCSrcD</a:t>
            </a:r>
            <a:endParaRPr kumimoji="1" lang="ja-JP" alt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6" name="正方形/長方形 605">
            <a:extLst>
              <a:ext uri="{FF2B5EF4-FFF2-40B4-BE49-F238E27FC236}">
                <a16:creationId xmlns:a16="http://schemas.microsoft.com/office/drawing/2014/main" id="{121735C6-1B17-4982-8944-ED129276373B}"/>
              </a:ext>
            </a:extLst>
          </p:cNvPr>
          <p:cNvSpPr/>
          <p:nvPr/>
        </p:nvSpPr>
        <p:spPr>
          <a:xfrm>
            <a:off x="7171037" y="4032390"/>
            <a:ext cx="720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SignImmE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7" name="正方形/長方形 606">
            <a:extLst>
              <a:ext uri="{FF2B5EF4-FFF2-40B4-BE49-F238E27FC236}">
                <a16:creationId xmlns:a16="http://schemas.microsoft.com/office/drawing/2014/main" id="{01413929-9354-44C0-A4FD-9FDBF456BBA3}"/>
              </a:ext>
            </a:extLst>
          </p:cNvPr>
          <p:cNvSpPr/>
          <p:nvPr/>
        </p:nvSpPr>
        <p:spPr>
          <a:xfrm>
            <a:off x="3834430" y="638769"/>
            <a:ext cx="1008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RegWriteD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8" name="正方形/長方形 607">
            <a:extLst>
              <a:ext uri="{FF2B5EF4-FFF2-40B4-BE49-F238E27FC236}">
                <a16:creationId xmlns:a16="http://schemas.microsoft.com/office/drawing/2014/main" id="{AFB25AC2-5061-4430-A9F8-9FF7E9F65148}"/>
              </a:ext>
            </a:extLst>
          </p:cNvPr>
          <p:cNvSpPr/>
          <p:nvPr/>
        </p:nvSpPr>
        <p:spPr>
          <a:xfrm>
            <a:off x="3834430" y="799612"/>
            <a:ext cx="1008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MemtoRegD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9" name="正方形/長方形 608">
            <a:extLst>
              <a:ext uri="{FF2B5EF4-FFF2-40B4-BE49-F238E27FC236}">
                <a16:creationId xmlns:a16="http://schemas.microsoft.com/office/drawing/2014/main" id="{44B64B98-1F2F-4B13-B53A-3E7015160CBC}"/>
              </a:ext>
            </a:extLst>
          </p:cNvPr>
          <p:cNvSpPr/>
          <p:nvPr/>
        </p:nvSpPr>
        <p:spPr>
          <a:xfrm>
            <a:off x="3830957" y="955015"/>
            <a:ext cx="1008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MemWriteD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0" name="正方形/長方形 609">
            <a:extLst>
              <a:ext uri="{FF2B5EF4-FFF2-40B4-BE49-F238E27FC236}">
                <a16:creationId xmlns:a16="http://schemas.microsoft.com/office/drawing/2014/main" id="{2EC92D37-3908-4220-9DF5-A37A12AEFAD7}"/>
              </a:ext>
            </a:extLst>
          </p:cNvPr>
          <p:cNvSpPr/>
          <p:nvPr/>
        </p:nvSpPr>
        <p:spPr>
          <a:xfrm>
            <a:off x="3831269" y="1121704"/>
            <a:ext cx="1008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ALUControlD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1" name="正方形/長方形 610">
            <a:extLst>
              <a:ext uri="{FF2B5EF4-FFF2-40B4-BE49-F238E27FC236}">
                <a16:creationId xmlns:a16="http://schemas.microsoft.com/office/drawing/2014/main" id="{B7FE1B26-362F-477B-9F83-C1296237EBE5}"/>
              </a:ext>
            </a:extLst>
          </p:cNvPr>
          <p:cNvSpPr/>
          <p:nvPr/>
        </p:nvSpPr>
        <p:spPr>
          <a:xfrm>
            <a:off x="3832116" y="1315087"/>
            <a:ext cx="1008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ALUSrcD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2" name="正方形/長方形 611">
            <a:extLst>
              <a:ext uri="{FF2B5EF4-FFF2-40B4-BE49-F238E27FC236}">
                <a16:creationId xmlns:a16="http://schemas.microsoft.com/office/drawing/2014/main" id="{89702087-098D-4BFD-BFF8-40A67F4D6E5A}"/>
              </a:ext>
            </a:extLst>
          </p:cNvPr>
          <p:cNvSpPr/>
          <p:nvPr/>
        </p:nvSpPr>
        <p:spPr>
          <a:xfrm>
            <a:off x="3832420" y="1481583"/>
            <a:ext cx="1008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RegDstD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3" name="正方形/長方形 612">
            <a:extLst>
              <a:ext uri="{FF2B5EF4-FFF2-40B4-BE49-F238E27FC236}">
                <a16:creationId xmlns:a16="http://schemas.microsoft.com/office/drawing/2014/main" id="{9A8E53C7-E7F1-4EAA-B0D2-3F7E560D69BC}"/>
              </a:ext>
            </a:extLst>
          </p:cNvPr>
          <p:cNvSpPr/>
          <p:nvPr/>
        </p:nvSpPr>
        <p:spPr>
          <a:xfrm>
            <a:off x="3837540" y="1663063"/>
            <a:ext cx="1008000" cy="133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JumpD</a:t>
            </a:r>
            <a:endParaRPr kumimoji="1" lang="ja-JP" altLang="en-US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" name="正方形/長方形 613">
            <a:extLst>
              <a:ext uri="{FF2B5EF4-FFF2-40B4-BE49-F238E27FC236}">
                <a16:creationId xmlns:a16="http://schemas.microsoft.com/office/drawing/2014/main" id="{6735528A-A1E7-4696-BD13-4C5D0AF2520C}"/>
              </a:ext>
            </a:extLst>
          </p:cNvPr>
          <p:cNvSpPr/>
          <p:nvPr/>
        </p:nvSpPr>
        <p:spPr>
          <a:xfrm>
            <a:off x="3825998" y="1802804"/>
            <a:ext cx="1008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5" name="正方形/長方形 614">
            <a:extLst>
              <a:ext uri="{FF2B5EF4-FFF2-40B4-BE49-F238E27FC236}">
                <a16:creationId xmlns:a16="http://schemas.microsoft.com/office/drawing/2014/main" id="{9E2B697D-61EA-4C75-B03F-F5C167F6B0BA}"/>
              </a:ext>
            </a:extLst>
          </p:cNvPr>
          <p:cNvSpPr/>
          <p:nvPr/>
        </p:nvSpPr>
        <p:spPr>
          <a:xfrm>
            <a:off x="5012513" y="3309433"/>
            <a:ext cx="540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6" name="正方形/長方形 615">
            <a:extLst>
              <a:ext uri="{FF2B5EF4-FFF2-40B4-BE49-F238E27FC236}">
                <a16:creationId xmlns:a16="http://schemas.microsoft.com/office/drawing/2014/main" id="{B2B52EDF-1F05-43A3-9122-414F017F4147}"/>
              </a:ext>
            </a:extLst>
          </p:cNvPr>
          <p:cNvSpPr/>
          <p:nvPr/>
        </p:nvSpPr>
        <p:spPr>
          <a:xfrm>
            <a:off x="5014989" y="3480189"/>
            <a:ext cx="540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7" name="正方形/長方形 616">
            <a:extLst>
              <a:ext uri="{FF2B5EF4-FFF2-40B4-BE49-F238E27FC236}">
                <a16:creationId xmlns:a16="http://schemas.microsoft.com/office/drawing/2014/main" id="{F71869F5-EF04-4C8D-9D72-14AB4763B2B5}"/>
              </a:ext>
            </a:extLst>
          </p:cNvPr>
          <p:cNvSpPr/>
          <p:nvPr/>
        </p:nvSpPr>
        <p:spPr>
          <a:xfrm>
            <a:off x="5026201" y="3642172"/>
            <a:ext cx="540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1" name="正方形/長方形 630">
            <a:extLst>
              <a:ext uri="{FF2B5EF4-FFF2-40B4-BE49-F238E27FC236}">
                <a16:creationId xmlns:a16="http://schemas.microsoft.com/office/drawing/2014/main" id="{B67A6405-C913-4C3B-8B6A-686D6C46D4C0}"/>
              </a:ext>
            </a:extLst>
          </p:cNvPr>
          <p:cNvSpPr/>
          <p:nvPr/>
        </p:nvSpPr>
        <p:spPr>
          <a:xfrm>
            <a:off x="5864174" y="3311946"/>
            <a:ext cx="540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2" name="正方形/長方形 631">
            <a:extLst>
              <a:ext uri="{FF2B5EF4-FFF2-40B4-BE49-F238E27FC236}">
                <a16:creationId xmlns:a16="http://schemas.microsoft.com/office/drawing/2014/main" id="{AD2DDBF9-85D4-4B81-9893-B1D908099A17}"/>
              </a:ext>
            </a:extLst>
          </p:cNvPr>
          <p:cNvSpPr/>
          <p:nvPr/>
        </p:nvSpPr>
        <p:spPr>
          <a:xfrm>
            <a:off x="5948913" y="3468950"/>
            <a:ext cx="540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3" name="正方形/長方形 632">
            <a:extLst>
              <a:ext uri="{FF2B5EF4-FFF2-40B4-BE49-F238E27FC236}">
                <a16:creationId xmlns:a16="http://schemas.microsoft.com/office/drawing/2014/main" id="{A147C622-F95B-4C1F-9C91-B80F3DD14DB7}"/>
              </a:ext>
            </a:extLst>
          </p:cNvPr>
          <p:cNvSpPr/>
          <p:nvPr/>
        </p:nvSpPr>
        <p:spPr>
          <a:xfrm>
            <a:off x="5966268" y="3639474"/>
            <a:ext cx="540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7" name="正方形/長方形 636">
            <a:extLst>
              <a:ext uri="{FF2B5EF4-FFF2-40B4-BE49-F238E27FC236}">
                <a16:creationId xmlns:a16="http://schemas.microsoft.com/office/drawing/2014/main" id="{C08E2745-1E09-4550-B9AD-9824CC60C0B4}"/>
              </a:ext>
            </a:extLst>
          </p:cNvPr>
          <p:cNvSpPr/>
          <p:nvPr/>
        </p:nvSpPr>
        <p:spPr>
          <a:xfrm>
            <a:off x="5865684" y="642971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RegWriteE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正方形/長方形 637">
            <a:extLst>
              <a:ext uri="{FF2B5EF4-FFF2-40B4-BE49-F238E27FC236}">
                <a16:creationId xmlns:a16="http://schemas.microsoft.com/office/drawing/2014/main" id="{1683F7D8-D316-4D1B-9472-FB83A54B407B}"/>
              </a:ext>
            </a:extLst>
          </p:cNvPr>
          <p:cNvSpPr/>
          <p:nvPr/>
        </p:nvSpPr>
        <p:spPr>
          <a:xfrm>
            <a:off x="5865684" y="803814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MemtoRegE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9" name="正方形/長方形 638">
            <a:extLst>
              <a:ext uri="{FF2B5EF4-FFF2-40B4-BE49-F238E27FC236}">
                <a16:creationId xmlns:a16="http://schemas.microsoft.com/office/drawing/2014/main" id="{1171F827-6C35-451F-8BE3-1A90C9169DD5}"/>
              </a:ext>
            </a:extLst>
          </p:cNvPr>
          <p:cNvSpPr/>
          <p:nvPr/>
        </p:nvSpPr>
        <p:spPr>
          <a:xfrm>
            <a:off x="5862211" y="959217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MemWriteE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0" name="正方形/長方形 639">
            <a:extLst>
              <a:ext uri="{FF2B5EF4-FFF2-40B4-BE49-F238E27FC236}">
                <a16:creationId xmlns:a16="http://schemas.microsoft.com/office/drawing/2014/main" id="{01586479-7DFB-4481-97DF-3C4C053DE72E}"/>
              </a:ext>
            </a:extLst>
          </p:cNvPr>
          <p:cNvSpPr/>
          <p:nvPr/>
        </p:nvSpPr>
        <p:spPr>
          <a:xfrm>
            <a:off x="5862523" y="1125906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ALUControlE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1" name="正方形/長方形 640">
            <a:extLst>
              <a:ext uri="{FF2B5EF4-FFF2-40B4-BE49-F238E27FC236}">
                <a16:creationId xmlns:a16="http://schemas.microsoft.com/office/drawing/2014/main" id="{18969144-9BCF-4C80-A55C-75F7B87A8B5E}"/>
              </a:ext>
            </a:extLst>
          </p:cNvPr>
          <p:cNvSpPr/>
          <p:nvPr/>
        </p:nvSpPr>
        <p:spPr>
          <a:xfrm>
            <a:off x="5863370" y="1319289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ALUSrcE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正方形/長方形 641">
            <a:extLst>
              <a:ext uri="{FF2B5EF4-FFF2-40B4-BE49-F238E27FC236}">
                <a16:creationId xmlns:a16="http://schemas.microsoft.com/office/drawing/2014/main" id="{047C3719-36C5-4861-BDAF-2F904F7DC3B1}"/>
              </a:ext>
            </a:extLst>
          </p:cNvPr>
          <p:cNvSpPr/>
          <p:nvPr/>
        </p:nvSpPr>
        <p:spPr>
          <a:xfrm>
            <a:off x="5863674" y="1485785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RegDstE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3" name="正方形/長方形 642">
            <a:extLst>
              <a:ext uri="{FF2B5EF4-FFF2-40B4-BE49-F238E27FC236}">
                <a16:creationId xmlns:a16="http://schemas.microsoft.com/office/drawing/2014/main" id="{7F0AFB51-ADEA-43DB-B22A-BAE513E61ADF}"/>
              </a:ext>
            </a:extLst>
          </p:cNvPr>
          <p:cNvSpPr/>
          <p:nvPr/>
        </p:nvSpPr>
        <p:spPr>
          <a:xfrm>
            <a:off x="7648912" y="2602557"/>
            <a:ext cx="540000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SrcAE</a:t>
            </a:r>
            <a:endParaRPr kumimoji="1" lang="ja-JP" alt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4" name="正方形/長方形 643">
            <a:extLst>
              <a:ext uri="{FF2B5EF4-FFF2-40B4-BE49-F238E27FC236}">
                <a16:creationId xmlns:a16="http://schemas.microsoft.com/office/drawing/2014/main" id="{0AB91592-0CD5-4121-85BD-45A9B52AA8D1}"/>
              </a:ext>
            </a:extLst>
          </p:cNvPr>
          <p:cNvSpPr/>
          <p:nvPr/>
        </p:nvSpPr>
        <p:spPr>
          <a:xfrm>
            <a:off x="7654111" y="2945883"/>
            <a:ext cx="540000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SrcBE</a:t>
            </a:r>
            <a:endParaRPr kumimoji="1" lang="ja-JP" alt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4" name="正方形/長方形 653">
            <a:extLst>
              <a:ext uri="{FF2B5EF4-FFF2-40B4-BE49-F238E27FC236}">
                <a16:creationId xmlns:a16="http://schemas.microsoft.com/office/drawing/2014/main" id="{5FD01B45-1DE2-417E-A964-54B34C636212}"/>
              </a:ext>
            </a:extLst>
          </p:cNvPr>
          <p:cNvSpPr/>
          <p:nvPr/>
        </p:nvSpPr>
        <p:spPr>
          <a:xfrm>
            <a:off x="7425023" y="3303112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WriteDataE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5" name="正方形/長方形 654">
            <a:extLst>
              <a:ext uri="{FF2B5EF4-FFF2-40B4-BE49-F238E27FC236}">
                <a16:creationId xmlns:a16="http://schemas.microsoft.com/office/drawing/2014/main" id="{690ECBB9-19A7-4B47-BC35-CB7BE2E5EC7E}"/>
              </a:ext>
            </a:extLst>
          </p:cNvPr>
          <p:cNvSpPr/>
          <p:nvPr/>
        </p:nvSpPr>
        <p:spPr>
          <a:xfrm>
            <a:off x="7418098" y="3558162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WriteRegE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7" name="正方形/長方形 656">
            <a:extLst>
              <a:ext uri="{FF2B5EF4-FFF2-40B4-BE49-F238E27FC236}">
                <a16:creationId xmlns:a16="http://schemas.microsoft.com/office/drawing/2014/main" id="{9DB76AF7-01DF-43BD-A13E-8C9FD631BB34}"/>
              </a:ext>
            </a:extLst>
          </p:cNvPr>
          <p:cNvSpPr/>
          <p:nvPr/>
        </p:nvSpPr>
        <p:spPr>
          <a:xfrm>
            <a:off x="8561992" y="644850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RegWriteM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8" name="正方形/長方形 657">
            <a:extLst>
              <a:ext uri="{FF2B5EF4-FFF2-40B4-BE49-F238E27FC236}">
                <a16:creationId xmlns:a16="http://schemas.microsoft.com/office/drawing/2014/main" id="{B051F06D-F43A-48E2-84A3-04AC8809558E}"/>
              </a:ext>
            </a:extLst>
          </p:cNvPr>
          <p:cNvSpPr/>
          <p:nvPr/>
        </p:nvSpPr>
        <p:spPr>
          <a:xfrm>
            <a:off x="8561992" y="805693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MemtoRegM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9" name="正方形/長方形 658">
            <a:extLst>
              <a:ext uri="{FF2B5EF4-FFF2-40B4-BE49-F238E27FC236}">
                <a16:creationId xmlns:a16="http://schemas.microsoft.com/office/drawing/2014/main" id="{38459C46-3E1D-4645-9A21-CACC00BA2AE4}"/>
              </a:ext>
            </a:extLst>
          </p:cNvPr>
          <p:cNvSpPr/>
          <p:nvPr/>
        </p:nvSpPr>
        <p:spPr>
          <a:xfrm>
            <a:off x="8558519" y="961096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MemWriteM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3" name="正方形/長方形 662">
            <a:extLst>
              <a:ext uri="{FF2B5EF4-FFF2-40B4-BE49-F238E27FC236}">
                <a16:creationId xmlns:a16="http://schemas.microsoft.com/office/drawing/2014/main" id="{9BA4D7F4-6972-4ECF-B56C-01FB42BB190C}"/>
              </a:ext>
            </a:extLst>
          </p:cNvPr>
          <p:cNvSpPr/>
          <p:nvPr/>
        </p:nvSpPr>
        <p:spPr>
          <a:xfrm>
            <a:off x="10756403" y="641402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RegWriteW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5" name="正方形/長方形 664">
            <a:extLst>
              <a:ext uri="{FF2B5EF4-FFF2-40B4-BE49-F238E27FC236}">
                <a16:creationId xmlns:a16="http://schemas.microsoft.com/office/drawing/2014/main" id="{346BAFD8-7485-47BC-B4BB-AA54DABA3968}"/>
              </a:ext>
            </a:extLst>
          </p:cNvPr>
          <p:cNvSpPr/>
          <p:nvPr/>
        </p:nvSpPr>
        <p:spPr>
          <a:xfrm>
            <a:off x="10869515" y="957237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MemWriteW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6" name="正方形/長方形 665">
            <a:extLst>
              <a:ext uri="{FF2B5EF4-FFF2-40B4-BE49-F238E27FC236}">
                <a16:creationId xmlns:a16="http://schemas.microsoft.com/office/drawing/2014/main" id="{75873FE6-F778-41D8-B717-63A988096C2F}"/>
              </a:ext>
            </a:extLst>
          </p:cNvPr>
          <p:cNvSpPr/>
          <p:nvPr/>
        </p:nvSpPr>
        <p:spPr>
          <a:xfrm>
            <a:off x="8515247" y="2743400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ALUOutM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0" name="正方形/長方形 669">
            <a:extLst>
              <a:ext uri="{FF2B5EF4-FFF2-40B4-BE49-F238E27FC236}">
                <a16:creationId xmlns:a16="http://schemas.microsoft.com/office/drawing/2014/main" id="{CA0E3EA5-F46E-4DBD-A957-7E9859EB383B}"/>
              </a:ext>
            </a:extLst>
          </p:cNvPr>
          <p:cNvSpPr/>
          <p:nvPr/>
        </p:nvSpPr>
        <p:spPr>
          <a:xfrm>
            <a:off x="8513963" y="3296339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WriteDataM</a:t>
            </a:r>
            <a:endParaRPr kumimoji="1" lang="ja-JP" alt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5" name="正方形/長方形 694">
            <a:extLst>
              <a:ext uri="{FF2B5EF4-FFF2-40B4-BE49-F238E27FC236}">
                <a16:creationId xmlns:a16="http://schemas.microsoft.com/office/drawing/2014/main" id="{CB9B49B3-19B5-4839-BFF1-1B69B9E8B629}"/>
              </a:ext>
            </a:extLst>
          </p:cNvPr>
          <p:cNvSpPr/>
          <p:nvPr/>
        </p:nvSpPr>
        <p:spPr>
          <a:xfrm>
            <a:off x="8529231" y="3562141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WriteRegM</a:t>
            </a:r>
            <a:endParaRPr kumimoji="1" lang="ja-JP" alt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7" name="正方形/長方形 696">
            <a:extLst>
              <a:ext uri="{FF2B5EF4-FFF2-40B4-BE49-F238E27FC236}">
                <a16:creationId xmlns:a16="http://schemas.microsoft.com/office/drawing/2014/main" id="{C012D04C-B3E7-4AC8-B213-D741F229D3C1}"/>
              </a:ext>
            </a:extLst>
          </p:cNvPr>
          <p:cNvSpPr/>
          <p:nvPr/>
        </p:nvSpPr>
        <p:spPr>
          <a:xfrm>
            <a:off x="9214035" y="2817190"/>
            <a:ext cx="504000" cy="13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8" name="正方形/長方形 697">
            <a:extLst>
              <a:ext uri="{FF2B5EF4-FFF2-40B4-BE49-F238E27FC236}">
                <a16:creationId xmlns:a16="http://schemas.microsoft.com/office/drawing/2014/main" id="{C2A85B2C-C9D6-4229-AFCD-AAEB6498FD54}"/>
              </a:ext>
            </a:extLst>
          </p:cNvPr>
          <p:cNvSpPr/>
          <p:nvPr/>
        </p:nvSpPr>
        <p:spPr>
          <a:xfrm>
            <a:off x="9266613" y="3363618"/>
            <a:ext cx="504000" cy="13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9" name="正方形/長方形 698">
            <a:extLst>
              <a:ext uri="{FF2B5EF4-FFF2-40B4-BE49-F238E27FC236}">
                <a16:creationId xmlns:a16="http://schemas.microsoft.com/office/drawing/2014/main" id="{03D5A411-1256-4CDA-9D25-5A1B5D66A8E6}"/>
              </a:ext>
            </a:extLst>
          </p:cNvPr>
          <p:cNvSpPr/>
          <p:nvPr/>
        </p:nvSpPr>
        <p:spPr>
          <a:xfrm>
            <a:off x="9536884" y="2710763"/>
            <a:ext cx="504000" cy="13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0" name="正方形/長方形 699">
            <a:extLst>
              <a:ext uri="{FF2B5EF4-FFF2-40B4-BE49-F238E27FC236}">
                <a16:creationId xmlns:a16="http://schemas.microsoft.com/office/drawing/2014/main" id="{18477C62-2EFD-4B59-ABD6-B52B9AF42FC0}"/>
              </a:ext>
            </a:extLst>
          </p:cNvPr>
          <p:cNvSpPr/>
          <p:nvPr/>
        </p:nvSpPr>
        <p:spPr>
          <a:xfrm>
            <a:off x="9544295" y="2921838"/>
            <a:ext cx="504000" cy="13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3" name="正方形/長方形 702">
            <a:extLst>
              <a:ext uri="{FF2B5EF4-FFF2-40B4-BE49-F238E27FC236}">
                <a16:creationId xmlns:a16="http://schemas.microsoft.com/office/drawing/2014/main" id="{FD6F8A1A-DDB4-40CB-B9A9-D3A6F98712FC}"/>
              </a:ext>
            </a:extLst>
          </p:cNvPr>
          <p:cNvSpPr/>
          <p:nvPr/>
        </p:nvSpPr>
        <p:spPr>
          <a:xfrm>
            <a:off x="3840604" y="3012288"/>
            <a:ext cx="59245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レジスタ</a:t>
            </a:r>
            <a:endParaRPr kumimoji="1" lang="en-US" altLang="ja-JP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lang="ja-JP" altLang="en-US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ファイル</a:t>
            </a:r>
            <a:endParaRPr kumimoji="1" lang="ja-JP" altLang="en-US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04" name="正方形/長方形 703">
            <a:extLst>
              <a:ext uri="{FF2B5EF4-FFF2-40B4-BE49-F238E27FC236}">
                <a16:creationId xmlns:a16="http://schemas.microsoft.com/office/drawing/2014/main" id="{48FD6FBE-5826-4BCB-8E0B-567B1422CA11}"/>
              </a:ext>
            </a:extLst>
          </p:cNvPr>
          <p:cNvSpPr/>
          <p:nvPr/>
        </p:nvSpPr>
        <p:spPr>
          <a:xfrm>
            <a:off x="9361873" y="3049907"/>
            <a:ext cx="59245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データ</a:t>
            </a:r>
            <a:endParaRPr kumimoji="1" lang="en-US" altLang="ja-JP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lang="ja-JP" altLang="en-US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メモリ</a:t>
            </a:r>
            <a:endParaRPr kumimoji="1" lang="ja-JP" altLang="en-US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05" name="正方形/長方形 704">
            <a:extLst>
              <a:ext uri="{FF2B5EF4-FFF2-40B4-BE49-F238E27FC236}">
                <a16:creationId xmlns:a16="http://schemas.microsoft.com/office/drawing/2014/main" id="{8D513B1E-0EE9-4B7E-8178-790F3C146612}"/>
              </a:ext>
            </a:extLst>
          </p:cNvPr>
          <p:cNvSpPr/>
          <p:nvPr/>
        </p:nvSpPr>
        <p:spPr>
          <a:xfrm>
            <a:off x="10124127" y="2831903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ReadDataW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1" name="正方形/長方形 710">
            <a:extLst>
              <a:ext uri="{FF2B5EF4-FFF2-40B4-BE49-F238E27FC236}">
                <a16:creationId xmlns:a16="http://schemas.microsoft.com/office/drawing/2014/main" id="{71FB5945-4572-4F8E-BA40-08439DC90F3E}"/>
              </a:ext>
            </a:extLst>
          </p:cNvPr>
          <p:cNvSpPr/>
          <p:nvPr/>
        </p:nvSpPr>
        <p:spPr>
          <a:xfrm>
            <a:off x="10274324" y="4039193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ALUOutW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2" name="正方形/長方形 711">
            <a:extLst>
              <a:ext uri="{FF2B5EF4-FFF2-40B4-BE49-F238E27FC236}">
                <a16:creationId xmlns:a16="http://schemas.microsoft.com/office/drawing/2014/main" id="{61158968-3008-4AD4-AAB9-A645687843B3}"/>
              </a:ext>
            </a:extLst>
          </p:cNvPr>
          <p:cNvSpPr/>
          <p:nvPr/>
        </p:nvSpPr>
        <p:spPr>
          <a:xfrm>
            <a:off x="10300360" y="4427945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WriteRegW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4" name="正方形/長方形 713">
            <a:extLst>
              <a:ext uri="{FF2B5EF4-FFF2-40B4-BE49-F238E27FC236}">
                <a16:creationId xmlns:a16="http://schemas.microsoft.com/office/drawing/2014/main" id="{9D0FE45A-5BBD-4E60-90AF-8BB7548FDE78}"/>
              </a:ext>
            </a:extLst>
          </p:cNvPr>
          <p:cNvSpPr/>
          <p:nvPr/>
        </p:nvSpPr>
        <p:spPr>
          <a:xfrm>
            <a:off x="10389977" y="5680432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ResultW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5" name="正方形/長方形 714">
            <a:extLst>
              <a:ext uri="{FF2B5EF4-FFF2-40B4-BE49-F238E27FC236}">
                <a16:creationId xmlns:a16="http://schemas.microsoft.com/office/drawing/2014/main" id="{9391B1AA-6DCC-47E8-BD90-1576C42E3D75}"/>
              </a:ext>
            </a:extLst>
          </p:cNvPr>
          <p:cNvSpPr/>
          <p:nvPr/>
        </p:nvSpPr>
        <p:spPr>
          <a:xfrm>
            <a:off x="1918499" y="2637114"/>
            <a:ext cx="504000" cy="13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6" name="正方形/長方形 715">
            <a:extLst>
              <a:ext uri="{FF2B5EF4-FFF2-40B4-BE49-F238E27FC236}">
                <a16:creationId xmlns:a16="http://schemas.microsoft.com/office/drawing/2014/main" id="{5E0EF001-251B-42AB-81FB-92B17333C545}"/>
              </a:ext>
            </a:extLst>
          </p:cNvPr>
          <p:cNvSpPr/>
          <p:nvPr/>
        </p:nvSpPr>
        <p:spPr>
          <a:xfrm>
            <a:off x="2230241" y="2635694"/>
            <a:ext cx="504000" cy="13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" name="正方形/長方形 716">
            <a:extLst>
              <a:ext uri="{FF2B5EF4-FFF2-40B4-BE49-F238E27FC236}">
                <a16:creationId xmlns:a16="http://schemas.microsoft.com/office/drawing/2014/main" id="{0F7CB38F-1F63-4331-B00E-69B8DB0B1DF5}"/>
              </a:ext>
            </a:extLst>
          </p:cNvPr>
          <p:cNvSpPr/>
          <p:nvPr/>
        </p:nvSpPr>
        <p:spPr>
          <a:xfrm>
            <a:off x="2053284" y="2936147"/>
            <a:ext cx="59245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命令</a:t>
            </a:r>
            <a:endParaRPr kumimoji="1" lang="en-US" altLang="ja-JP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lang="ja-JP" altLang="en-US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メモリ</a:t>
            </a:r>
            <a:endParaRPr kumimoji="1" lang="ja-JP" altLang="en-US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19" name="正方形/長方形 718">
            <a:extLst>
              <a:ext uri="{FF2B5EF4-FFF2-40B4-BE49-F238E27FC236}">
                <a16:creationId xmlns:a16="http://schemas.microsoft.com/office/drawing/2014/main" id="{2860E730-83E9-41BB-B953-CCE6ABD40323}"/>
              </a:ext>
            </a:extLst>
          </p:cNvPr>
          <p:cNvSpPr/>
          <p:nvPr/>
        </p:nvSpPr>
        <p:spPr>
          <a:xfrm>
            <a:off x="1494267" y="6050559"/>
            <a:ext cx="720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StallF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0" name="正方形/長方形 719">
            <a:extLst>
              <a:ext uri="{FF2B5EF4-FFF2-40B4-BE49-F238E27FC236}">
                <a16:creationId xmlns:a16="http://schemas.microsoft.com/office/drawing/2014/main" id="{27306605-F2DD-4B47-B9F1-7BBF07345993}"/>
              </a:ext>
            </a:extLst>
          </p:cNvPr>
          <p:cNvSpPr/>
          <p:nvPr/>
        </p:nvSpPr>
        <p:spPr>
          <a:xfrm>
            <a:off x="2773989" y="6046517"/>
            <a:ext cx="720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StallD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1" name="正方形/長方形 720">
            <a:extLst>
              <a:ext uri="{FF2B5EF4-FFF2-40B4-BE49-F238E27FC236}">
                <a16:creationId xmlns:a16="http://schemas.microsoft.com/office/drawing/2014/main" id="{33BF7024-05B7-42BF-8FDE-3CEB1AB83EC0}"/>
              </a:ext>
            </a:extLst>
          </p:cNvPr>
          <p:cNvSpPr/>
          <p:nvPr/>
        </p:nvSpPr>
        <p:spPr>
          <a:xfrm>
            <a:off x="3558221" y="6045428"/>
            <a:ext cx="720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2" name="正方形/長方形 721">
            <a:extLst>
              <a:ext uri="{FF2B5EF4-FFF2-40B4-BE49-F238E27FC236}">
                <a16:creationId xmlns:a16="http://schemas.microsoft.com/office/drawing/2014/main" id="{C0495A7D-AB8A-4C1D-A83B-16C6E4489C57}"/>
              </a:ext>
            </a:extLst>
          </p:cNvPr>
          <p:cNvSpPr/>
          <p:nvPr/>
        </p:nvSpPr>
        <p:spPr>
          <a:xfrm>
            <a:off x="4161133" y="6207613"/>
            <a:ext cx="86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ForwardAD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3" name="正方形/長方形 722">
            <a:extLst>
              <a:ext uri="{FF2B5EF4-FFF2-40B4-BE49-F238E27FC236}">
                <a16:creationId xmlns:a16="http://schemas.microsoft.com/office/drawing/2014/main" id="{BA572309-14D5-4189-A01E-170344E99EE8}"/>
              </a:ext>
            </a:extLst>
          </p:cNvPr>
          <p:cNvSpPr/>
          <p:nvPr/>
        </p:nvSpPr>
        <p:spPr>
          <a:xfrm>
            <a:off x="4809224" y="6208741"/>
            <a:ext cx="86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ForwardBD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4" name="正方形/長方形 723">
            <a:extLst>
              <a:ext uri="{FF2B5EF4-FFF2-40B4-BE49-F238E27FC236}">
                <a16:creationId xmlns:a16="http://schemas.microsoft.com/office/drawing/2014/main" id="{D9600844-4ECB-4957-8A18-905146036602}"/>
              </a:ext>
            </a:extLst>
          </p:cNvPr>
          <p:cNvSpPr/>
          <p:nvPr/>
        </p:nvSpPr>
        <p:spPr>
          <a:xfrm>
            <a:off x="5436238" y="6207613"/>
            <a:ext cx="86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FlushE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7" name="正方形/長方形 726">
            <a:extLst>
              <a:ext uri="{FF2B5EF4-FFF2-40B4-BE49-F238E27FC236}">
                <a16:creationId xmlns:a16="http://schemas.microsoft.com/office/drawing/2014/main" id="{24B4AC1F-1F7D-4439-9ED4-19EEEBCA7E7C}"/>
              </a:ext>
            </a:extLst>
          </p:cNvPr>
          <p:cNvSpPr/>
          <p:nvPr/>
        </p:nvSpPr>
        <p:spPr>
          <a:xfrm>
            <a:off x="6301630" y="6208464"/>
            <a:ext cx="86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ForwardAE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8" name="正方形/長方形 727">
            <a:extLst>
              <a:ext uri="{FF2B5EF4-FFF2-40B4-BE49-F238E27FC236}">
                <a16:creationId xmlns:a16="http://schemas.microsoft.com/office/drawing/2014/main" id="{442D3A08-E946-4E52-B9DB-C7D1BADDA530}"/>
              </a:ext>
            </a:extLst>
          </p:cNvPr>
          <p:cNvSpPr/>
          <p:nvPr/>
        </p:nvSpPr>
        <p:spPr>
          <a:xfrm>
            <a:off x="6949721" y="6209592"/>
            <a:ext cx="86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ForwardBE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9" name="正方形/長方形 728">
            <a:extLst>
              <a:ext uri="{FF2B5EF4-FFF2-40B4-BE49-F238E27FC236}">
                <a16:creationId xmlns:a16="http://schemas.microsoft.com/office/drawing/2014/main" id="{D5E818BD-B969-4C7D-A72C-2A86E19A2F78}"/>
              </a:ext>
            </a:extLst>
          </p:cNvPr>
          <p:cNvSpPr/>
          <p:nvPr/>
        </p:nvSpPr>
        <p:spPr>
          <a:xfrm>
            <a:off x="7616487" y="6205452"/>
            <a:ext cx="86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MemtoregE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0" name="正方形/長方形 729">
            <a:extLst>
              <a:ext uri="{FF2B5EF4-FFF2-40B4-BE49-F238E27FC236}">
                <a16:creationId xmlns:a16="http://schemas.microsoft.com/office/drawing/2014/main" id="{8B5B6FBE-5549-442E-AA3A-9BE7A6B8076C}"/>
              </a:ext>
            </a:extLst>
          </p:cNvPr>
          <p:cNvSpPr/>
          <p:nvPr/>
        </p:nvSpPr>
        <p:spPr>
          <a:xfrm>
            <a:off x="8244535" y="6047633"/>
            <a:ext cx="86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RegWriteE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1" name="正方形/長方形 730">
            <a:extLst>
              <a:ext uri="{FF2B5EF4-FFF2-40B4-BE49-F238E27FC236}">
                <a16:creationId xmlns:a16="http://schemas.microsoft.com/office/drawing/2014/main" id="{A9CE10A2-4DCE-47AD-80AB-F1866CAE98C9}"/>
              </a:ext>
            </a:extLst>
          </p:cNvPr>
          <p:cNvSpPr/>
          <p:nvPr/>
        </p:nvSpPr>
        <p:spPr>
          <a:xfrm>
            <a:off x="9319022" y="6045428"/>
            <a:ext cx="86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RegWriteM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2" name="正方形/長方形 731">
            <a:extLst>
              <a:ext uri="{FF2B5EF4-FFF2-40B4-BE49-F238E27FC236}">
                <a16:creationId xmlns:a16="http://schemas.microsoft.com/office/drawing/2014/main" id="{3D6F4108-48EB-46D2-A7C2-73C93B91C17A}"/>
              </a:ext>
            </a:extLst>
          </p:cNvPr>
          <p:cNvSpPr/>
          <p:nvPr/>
        </p:nvSpPr>
        <p:spPr>
          <a:xfrm>
            <a:off x="10790703" y="6044065"/>
            <a:ext cx="86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RegWriteW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3" name="正方形/長方形 732">
            <a:extLst>
              <a:ext uri="{FF2B5EF4-FFF2-40B4-BE49-F238E27FC236}">
                <a16:creationId xmlns:a16="http://schemas.microsoft.com/office/drawing/2014/main" id="{347557CE-E6F1-41E9-B997-F840BB3F8773}"/>
              </a:ext>
            </a:extLst>
          </p:cNvPr>
          <p:cNvSpPr/>
          <p:nvPr/>
        </p:nvSpPr>
        <p:spPr>
          <a:xfrm>
            <a:off x="2235097" y="6199175"/>
            <a:ext cx="1276549" cy="327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ハザードユニット</a:t>
            </a:r>
          </a:p>
        </p:txBody>
      </p: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12AFAAEF-C5D5-449D-AF05-4F9E650765AB}"/>
              </a:ext>
            </a:extLst>
          </p:cNvPr>
          <p:cNvCxnSpPr>
            <a:cxnSpLocks/>
          </p:cNvCxnSpPr>
          <p:nvPr/>
        </p:nvCxnSpPr>
        <p:spPr>
          <a:xfrm>
            <a:off x="3172395" y="4080710"/>
            <a:ext cx="0" cy="10116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>
            <a:extLst>
              <a:ext uri="{FF2B5EF4-FFF2-40B4-BE49-F238E27FC236}">
                <a16:creationId xmlns:a16="http://schemas.microsoft.com/office/drawing/2014/main" id="{F743EACE-5835-4BC5-8283-4D4BB9F9819C}"/>
              </a:ext>
            </a:extLst>
          </p:cNvPr>
          <p:cNvCxnSpPr>
            <a:cxnSpLocks/>
          </p:cNvCxnSpPr>
          <p:nvPr/>
        </p:nvCxnSpPr>
        <p:spPr>
          <a:xfrm>
            <a:off x="3173728" y="5088796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35686970-F0E9-485C-9376-D19893703C6A}"/>
              </a:ext>
            </a:extLst>
          </p:cNvPr>
          <p:cNvSpPr/>
          <p:nvPr/>
        </p:nvSpPr>
        <p:spPr>
          <a:xfrm>
            <a:off x="3230868" y="5109132"/>
            <a:ext cx="432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25:0</a:t>
            </a:r>
            <a:endParaRPr kumimoji="1" lang="ja-JP" altLang="en-US" sz="7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5" name="平行四辺形 314">
            <a:extLst>
              <a:ext uri="{FF2B5EF4-FFF2-40B4-BE49-F238E27FC236}">
                <a16:creationId xmlns:a16="http://schemas.microsoft.com/office/drawing/2014/main" id="{931BEEFF-FD0D-4AB2-ABCD-ADAB9D663824}"/>
              </a:ext>
            </a:extLst>
          </p:cNvPr>
          <p:cNvSpPr/>
          <p:nvPr/>
        </p:nvSpPr>
        <p:spPr>
          <a:xfrm flipH="1">
            <a:off x="3528157" y="4951228"/>
            <a:ext cx="360000" cy="270000"/>
          </a:xfrm>
          <a:prstGeom prst="parallelogram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6" name="正方形/長方形 315">
            <a:extLst>
              <a:ext uri="{FF2B5EF4-FFF2-40B4-BE49-F238E27FC236}">
                <a16:creationId xmlns:a16="http://schemas.microsoft.com/office/drawing/2014/main" id="{B767AB35-85E5-4BA6-89B6-F4AC04749F63}"/>
              </a:ext>
            </a:extLst>
          </p:cNvPr>
          <p:cNvSpPr/>
          <p:nvPr/>
        </p:nvSpPr>
        <p:spPr>
          <a:xfrm>
            <a:off x="3528157" y="5029845"/>
            <a:ext cx="360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&lt;&lt;2</a:t>
            </a:r>
            <a:endParaRPr kumimoji="1" lang="ja-JP" altLang="en-US" sz="7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B48CE648-03B4-4DD1-BD4F-7BC98A049297}"/>
              </a:ext>
            </a:extLst>
          </p:cNvPr>
          <p:cNvCxnSpPr>
            <a:cxnSpLocks/>
          </p:cNvCxnSpPr>
          <p:nvPr/>
        </p:nvCxnSpPr>
        <p:spPr>
          <a:xfrm>
            <a:off x="4089913" y="4752298"/>
            <a:ext cx="0" cy="3235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CBBEEF2A-D8E2-4AA3-8460-21482B60C6C1}"/>
              </a:ext>
            </a:extLst>
          </p:cNvPr>
          <p:cNvCxnSpPr>
            <a:cxnSpLocks/>
          </p:cNvCxnSpPr>
          <p:nvPr/>
        </p:nvCxnSpPr>
        <p:spPr>
          <a:xfrm>
            <a:off x="3855323" y="5088796"/>
            <a:ext cx="13859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正方形/長方形 323">
            <a:extLst>
              <a:ext uri="{FF2B5EF4-FFF2-40B4-BE49-F238E27FC236}">
                <a16:creationId xmlns:a16="http://schemas.microsoft.com/office/drawing/2014/main" id="{F4D1328F-8D6D-47D5-BC9E-D8E4250A2B69}"/>
              </a:ext>
            </a:extLst>
          </p:cNvPr>
          <p:cNvSpPr/>
          <p:nvPr/>
        </p:nvSpPr>
        <p:spPr>
          <a:xfrm>
            <a:off x="4017255" y="4854010"/>
            <a:ext cx="432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31:28</a:t>
            </a:r>
            <a:endParaRPr kumimoji="1" lang="ja-JP" altLang="en-US" sz="7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" name="台形 329">
            <a:extLst>
              <a:ext uri="{FF2B5EF4-FFF2-40B4-BE49-F238E27FC236}">
                <a16:creationId xmlns:a16="http://schemas.microsoft.com/office/drawing/2014/main" id="{DF1B71E9-A7D9-46E5-8B91-DE4255629E2C}"/>
              </a:ext>
            </a:extLst>
          </p:cNvPr>
          <p:cNvSpPr/>
          <p:nvPr/>
        </p:nvSpPr>
        <p:spPr>
          <a:xfrm rot="5400000">
            <a:off x="969124" y="2608663"/>
            <a:ext cx="450000" cy="180000"/>
          </a:xfrm>
          <a:prstGeom prst="trapezoid">
            <a:avLst>
              <a:gd name="adj" fmla="val 4190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en-US" altLang="ja-JP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1" name="正方形/長方形 330">
            <a:extLst>
              <a:ext uri="{FF2B5EF4-FFF2-40B4-BE49-F238E27FC236}">
                <a16:creationId xmlns:a16="http://schemas.microsoft.com/office/drawing/2014/main" id="{C97E5CC3-5EF7-4C23-A715-17295CE12E74}"/>
              </a:ext>
            </a:extLst>
          </p:cNvPr>
          <p:cNvSpPr/>
          <p:nvPr/>
        </p:nvSpPr>
        <p:spPr>
          <a:xfrm>
            <a:off x="1104124" y="2554663"/>
            <a:ext cx="18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ja-JP" altLang="en-US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2" name="正方形/長方形 331">
            <a:extLst>
              <a:ext uri="{FF2B5EF4-FFF2-40B4-BE49-F238E27FC236}">
                <a16:creationId xmlns:a16="http://schemas.microsoft.com/office/drawing/2014/main" id="{7D062A61-E054-40F4-B0B3-05CF01BC9E83}"/>
              </a:ext>
            </a:extLst>
          </p:cNvPr>
          <p:cNvSpPr/>
          <p:nvPr/>
        </p:nvSpPr>
        <p:spPr>
          <a:xfrm>
            <a:off x="1104124" y="2743663"/>
            <a:ext cx="18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ja-JP" altLang="en-US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6927EA19-D776-4894-B161-5CEF8CC812BA}"/>
              </a:ext>
            </a:extLst>
          </p:cNvPr>
          <p:cNvCxnSpPr>
            <a:cxnSpLocks/>
            <a:stCxn id="64" idx="3"/>
            <a:endCxn id="331" idx="1"/>
          </p:cNvCxnSpPr>
          <p:nvPr/>
        </p:nvCxnSpPr>
        <p:spPr>
          <a:xfrm>
            <a:off x="791248" y="2608400"/>
            <a:ext cx="312876" cy="2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F4080C9D-4251-4E5B-BA3C-5E4F472D52A0}"/>
              </a:ext>
            </a:extLst>
          </p:cNvPr>
          <p:cNvCxnSpPr>
            <a:cxnSpLocks/>
            <a:endCxn id="332" idx="1"/>
          </p:cNvCxnSpPr>
          <p:nvPr/>
        </p:nvCxnSpPr>
        <p:spPr>
          <a:xfrm>
            <a:off x="941818" y="2797137"/>
            <a:ext cx="162306" cy="5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DC65562A-F5C2-4420-A584-8C31CD2B64AF}"/>
              </a:ext>
            </a:extLst>
          </p:cNvPr>
          <p:cNvCxnSpPr>
            <a:cxnSpLocks/>
          </p:cNvCxnSpPr>
          <p:nvPr/>
        </p:nvCxnSpPr>
        <p:spPr>
          <a:xfrm>
            <a:off x="931885" y="2782816"/>
            <a:ext cx="0" cy="31537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4312223E-E253-42C3-B70C-2D8166EB1082}"/>
              </a:ext>
            </a:extLst>
          </p:cNvPr>
          <p:cNvCxnSpPr>
            <a:cxnSpLocks/>
          </p:cNvCxnSpPr>
          <p:nvPr/>
        </p:nvCxnSpPr>
        <p:spPr>
          <a:xfrm>
            <a:off x="5241224" y="5092399"/>
            <a:ext cx="0" cy="8441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85A37CD1-6AF0-4C97-9585-B75B8D2730A4}"/>
              </a:ext>
            </a:extLst>
          </p:cNvPr>
          <p:cNvCxnSpPr>
            <a:cxnSpLocks/>
          </p:cNvCxnSpPr>
          <p:nvPr/>
        </p:nvCxnSpPr>
        <p:spPr>
          <a:xfrm>
            <a:off x="931885" y="5936527"/>
            <a:ext cx="43183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コネクタ 349">
            <a:extLst>
              <a:ext uri="{FF2B5EF4-FFF2-40B4-BE49-F238E27FC236}">
                <a16:creationId xmlns:a16="http://schemas.microsoft.com/office/drawing/2014/main" id="{C41FFF10-B1B8-4733-A7FD-4A5723ED6818}"/>
              </a:ext>
            </a:extLst>
          </p:cNvPr>
          <p:cNvCxnSpPr>
            <a:cxnSpLocks/>
            <a:endCxn id="330" idx="1"/>
          </p:cNvCxnSpPr>
          <p:nvPr/>
        </p:nvCxnSpPr>
        <p:spPr>
          <a:xfrm>
            <a:off x="1194124" y="466397"/>
            <a:ext cx="0" cy="20449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94F9A006-037F-42E9-AAC5-D56321ECFA58}"/>
              </a:ext>
            </a:extLst>
          </p:cNvPr>
          <p:cNvCxnSpPr>
            <a:cxnSpLocks/>
          </p:cNvCxnSpPr>
          <p:nvPr/>
        </p:nvCxnSpPr>
        <p:spPr>
          <a:xfrm>
            <a:off x="1194124" y="466397"/>
            <a:ext cx="387300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線コネクタ 360">
            <a:extLst>
              <a:ext uri="{FF2B5EF4-FFF2-40B4-BE49-F238E27FC236}">
                <a16:creationId xmlns:a16="http://schemas.microsoft.com/office/drawing/2014/main" id="{383AB2F8-9B21-4996-8158-1ED163FC6653}"/>
              </a:ext>
            </a:extLst>
          </p:cNvPr>
          <p:cNvCxnSpPr>
            <a:cxnSpLocks/>
          </p:cNvCxnSpPr>
          <p:nvPr/>
        </p:nvCxnSpPr>
        <p:spPr>
          <a:xfrm>
            <a:off x="5060452" y="467767"/>
            <a:ext cx="0" cy="13354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正方形/長方形 325">
            <a:extLst>
              <a:ext uri="{FF2B5EF4-FFF2-40B4-BE49-F238E27FC236}">
                <a16:creationId xmlns:a16="http://schemas.microsoft.com/office/drawing/2014/main" id="{3243255A-C332-46EF-843E-3A91B688C91F}"/>
              </a:ext>
            </a:extLst>
          </p:cNvPr>
          <p:cNvSpPr/>
          <p:nvPr/>
        </p:nvSpPr>
        <p:spPr>
          <a:xfrm>
            <a:off x="1834241" y="5787385"/>
            <a:ext cx="86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PCJumpD</a:t>
            </a:r>
            <a:endParaRPr kumimoji="1" lang="ja-JP" altLang="en-US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6857F1E1-DA6E-40D3-BD49-C82621B3658F}"/>
              </a:ext>
            </a:extLst>
          </p:cNvPr>
          <p:cNvCxnSpPr>
            <a:cxnSpLocks/>
          </p:cNvCxnSpPr>
          <p:nvPr/>
        </p:nvCxnSpPr>
        <p:spPr>
          <a:xfrm flipH="1">
            <a:off x="1750679" y="1396773"/>
            <a:ext cx="107686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二等辺三角形 335">
            <a:extLst>
              <a:ext uri="{FF2B5EF4-FFF2-40B4-BE49-F238E27FC236}">
                <a16:creationId xmlns:a16="http://schemas.microsoft.com/office/drawing/2014/main" id="{2EA62395-2963-4E77-BFAF-5EFC49F5CF83}"/>
              </a:ext>
            </a:extLst>
          </p:cNvPr>
          <p:cNvSpPr/>
          <p:nvPr/>
        </p:nvSpPr>
        <p:spPr>
          <a:xfrm flipV="1">
            <a:off x="2863079" y="989259"/>
            <a:ext cx="144000" cy="8892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AB439A03-2B9A-492E-ABAD-A9A962ACAAF7}"/>
              </a:ext>
            </a:extLst>
          </p:cNvPr>
          <p:cNvCxnSpPr>
            <a:cxnSpLocks/>
          </p:cNvCxnSpPr>
          <p:nvPr/>
        </p:nvCxnSpPr>
        <p:spPr>
          <a:xfrm flipV="1">
            <a:off x="2935079" y="881259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正方形/長方形 342">
            <a:extLst>
              <a:ext uri="{FF2B5EF4-FFF2-40B4-BE49-F238E27FC236}">
                <a16:creationId xmlns:a16="http://schemas.microsoft.com/office/drawing/2014/main" id="{77F653BE-4AF1-4C31-94B0-B3DAB864D4FB}"/>
              </a:ext>
            </a:extLst>
          </p:cNvPr>
          <p:cNvSpPr/>
          <p:nvPr/>
        </p:nvSpPr>
        <p:spPr>
          <a:xfrm>
            <a:off x="2754237" y="770461"/>
            <a:ext cx="360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CLK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6" name="正方形/長方形 345">
            <a:extLst>
              <a:ext uri="{FF2B5EF4-FFF2-40B4-BE49-F238E27FC236}">
                <a16:creationId xmlns:a16="http://schemas.microsoft.com/office/drawing/2014/main" id="{F730806F-0EB6-4B52-8E2C-ACFD07F7713B}"/>
              </a:ext>
            </a:extLst>
          </p:cNvPr>
          <p:cNvSpPr/>
          <p:nvPr/>
        </p:nvSpPr>
        <p:spPr>
          <a:xfrm>
            <a:off x="2822510" y="991690"/>
            <a:ext cx="216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1F84EEAD-C0AA-4E2C-98FB-B113359BCDE5}"/>
              </a:ext>
            </a:extLst>
          </p:cNvPr>
          <p:cNvGrpSpPr/>
          <p:nvPr/>
        </p:nvGrpSpPr>
        <p:grpSpPr>
          <a:xfrm>
            <a:off x="963447" y="628399"/>
            <a:ext cx="915268" cy="1539804"/>
            <a:chOff x="1771757" y="1106253"/>
            <a:chExt cx="915268" cy="1539804"/>
          </a:xfrm>
        </p:grpSpPr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35D50ED8-318F-4E72-90E4-3E239627A696}"/>
                </a:ext>
              </a:extLst>
            </p:cNvPr>
            <p:cNvSpPr/>
            <p:nvPr/>
          </p:nvSpPr>
          <p:spPr>
            <a:xfrm rot="18000000">
              <a:off x="1772625" y="1731657"/>
              <a:ext cx="914400" cy="914400"/>
            </a:xfrm>
            <a:prstGeom prst="arc">
              <a:avLst>
                <a:gd name="adj1" fmla="val 20565950"/>
                <a:gd name="adj2" fmla="val 1003629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8" name="円弧 347">
              <a:extLst>
                <a:ext uri="{FF2B5EF4-FFF2-40B4-BE49-F238E27FC236}">
                  <a16:creationId xmlns:a16="http://schemas.microsoft.com/office/drawing/2014/main" id="{A5A85683-9608-4457-A78A-B40757F5E2D7}"/>
                </a:ext>
              </a:extLst>
            </p:cNvPr>
            <p:cNvSpPr/>
            <p:nvPr/>
          </p:nvSpPr>
          <p:spPr>
            <a:xfrm rot="3600000" flipV="1">
              <a:off x="1771757" y="1106253"/>
              <a:ext cx="914400" cy="914400"/>
            </a:xfrm>
            <a:prstGeom prst="arc">
              <a:avLst>
                <a:gd name="adj1" fmla="val 20565950"/>
                <a:gd name="adj2" fmla="val 1003629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9" name="円弧 348">
              <a:extLst>
                <a:ext uri="{FF2B5EF4-FFF2-40B4-BE49-F238E27FC236}">
                  <a16:creationId xmlns:a16="http://schemas.microsoft.com/office/drawing/2014/main" id="{8DFD5175-7CD3-455C-A5C0-D574A34893D7}"/>
                </a:ext>
              </a:extLst>
            </p:cNvPr>
            <p:cNvSpPr/>
            <p:nvPr/>
          </p:nvSpPr>
          <p:spPr>
            <a:xfrm flipV="1">
              <a:off x="1902399" y="1641185"/>
              <a:ext cx="460685" cy="460685"/>
            </a:xfrm>
            <a:prstGeom prst="arc">
              <a:avLst>
                <a:gd name="adj1" fmla="val 19525161"/>
                <a:gd name="adj2" fmla="val 2079874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51" name="直線コネクタ 350">
            <a:extLst>
              <a:ext uri="{FF2B5EF4-FFF2-40B4-BE49-F238E27FC236}">
                <a16:creationId xmlns:a16="http://schemas.microsoft.com/office/drawing/2014/main" id="{55733B44-95C4-4B2B-B3DA-D46783DC35F1}"/>
              </a:ext>
            </a:extLst>
          </p:cNvPr>
          <p:cNvCxnSpPr>
            <a:cxnSpLocks/>
          </p:cNvCxnSpPr>
          <p:nvPr/>
        </p:nvCxnSpPr>
        <p:spPr>
          <a:xfrm flipH="1">
            <a:off x="1194124" y="1351553"/>
            <a:ext cx="36065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72646E51-ADD3-4EAD-BEC7-6F15FE3EB31C}"/>
              </a:ext>
            </a:extLst>
          </p:cNvPr>
          <p:cNvCxnSpPr>
            <a:cxnSpLocks/>
          </p:cNvCxnSpPr>
          <p:nvPr/>
        </p:nvCxnSpPr>
        <p:spPr>
          <a:xfrm flipH="1">
            <a:off x="701035" y="1451518"/>
            <a:ext cx="8537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正方形/長方形 354">
            <a:extLst>
              <a:ext uri="{FF2B5EF4-FFF2-40B4-BE49-F238E27FC236}">
                <a16:creationId xmlns:a16="http://schemas.microsoft.com/office/drawing/2014/main" id="{6DC760C2-BF71-45B3-B706-260C426D4F60}"/>
              </a:ext>
            </a:extLst>
          </p:cNvPr>
          <p:cNvSpPr/>
          <p:nvPr/>
        </p:nvSpPr>
        <p:spPr>
          <a:xfrm>
            <a:off x="1458770" y="1264279"/>
            <a:ext cx="1008000" cy="133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NopF</a:t>
            </a:r>
            <a:endParaRPr kumimoji="1" lang="ja-JP" altLang="en-US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7" name="正方形/長方形 356">
            <a:extLst>
              <a:ext uri="{FF2B5EF4-FFF2-40B4-BE49-F238E27FC236}">
                <a16:creationId xmlns:a16="http://schemas.microsoft.com/office/drawing/2014/main" id="{6C9415E5-75A0-40FE-9FE1-D820C11291AB}"/>
              </a:ext>
            </a:extLst>
          </p:cNvPr>
          <p:cNvSpPr/>
          <p:nvPr/>
        </p:nvSpPr>
        <p:spPr>
          <a:xfrm>
            <a:off x="2698233" y="1258456"/>
            <a:ext cx="1008000" cy="133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NopD</a:t>
            </a:r>
            <a:endParaRPr kumimoji="1" lang="ja-JP" altLang="en-US" sz="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8" name="直線コネクタ 357">
            <a:extLst>
              <a:ext uri="{FF2B5EF4-FFF2-40B4-BE49-F238E27FC236}">
                <a16:creationId xmlns:a16="http://schemas.microsoft.com/office/drawing/2014/main" id="{7E52EEBD-09BE-4CF5-BC0B-64B7BF10BE6C}"/>
              </a:ext>
            </a:extLst>
          </p:cNvPr>
          <p:cNvCxnSpPr>
            <a:cxnSpLocks/>
          </p:cNvCxnSpPr>
          <p:nvPr/>
        </p:nvCxnSpPr>
        <p:spPr>
          <a:xfrm flipH="1">
            <a:off x="3038510" y="1393673"/>
            <a:ext cx="32056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869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E616C3FE-91F4-49DE-847C-ABC1CD4EC8C4}"/>
              </a:ext>
            </a:extLst>
          </p:cNvPr>
          <p:cNvSpPr/>
          <p:nvPr/>
        </p:nvSpPr>
        <p:spPr>
          <a:xfrm flipV="1">
            <a:off x="1576453" y="2428400"/>
            <a:ext cx="144000" cy="8892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台形 3">
            <a:extLst>
              <a:ext uri="{FF2B5EF4-FFF2-40B4-BE49-F238E27FC236}">
                <a16:creationId xmlns:a16="http://schemas.microsoft.com/office/drawing/2014/main" id="{F734260F-C666-4E55-B6A4-F5527AB7E505}"/>
              </a:ext>
            </a:extLst>
          </p:cNvPr>
          <p:cNvSpPr/>
          <p:nvPr/>
        </p:nvSpPr>
        <p:spPr>
          <a:xfrm rot="5400000">
            <a:off x="476248" y="2608400"/>
            <a:ext cx="450000" cy="180000"/>
          </a:xfrm>
          <a:prstGeom prst="trapezoid">
            <a:avLst>
              <a:gd name="adj" fmla="val 419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en-US" altLang="ja-JP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8537C7E-5EE7-459E-9F31-5F39A8645161}"/>
              </a:ext>
            </a:extLst>
          </p:cNvPr>
          <p:cNvSpPr/>
          <p:nvPr/>
        </p:nvSpPr>
        <p:spPr>
          <a:xfrm>
            <a:off x="1468453" y="2852153"/>
            <a:ext cx="36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7F7CF32-1FF2-4191-8D9D-FDF4D136B7C3}"/>
              </a:ext>
            </a:extLst>
          </p:cNvPr>
          <p:cNvSpPr/>
          <p:nvPr/>
        </p:nvSpPr>
        <p:spPr>
          <a:xfrm>
            <a:off x="1540453" y="2428400"/>
            <a:ext cx="216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AEFC0BD-9400-426C-8425-AE93A89BA821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648453" y="2320400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655816A-D645-42C3-ACD8-AEBE99386790}"/>
              </a:ext>
            </a:extLst>
          </p:cNvPr>
          <p:cNvSpPr/>
          <p:nvPr/>
        </p:nvSpPr>
        <p:spPr>
          <a:xfrm>
            <a:off x="1468453" y="2212398"/>
            <a:ext cx="360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CLK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395FA40-CAF5-45ED-A7A9-B66FD3DAA027}"/>
              </a:ext>
            </a:extLst>
          </p:cNvPr>
          <p:cNvSpPr/>
          <p:nvPr/>
        </p:nvSpPr>
        <p:spPr>
          <a:xfrm>
            <a:off x="2077241" y="2428400"/>
            <a:ext cx="54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E10C578-E492-4893-9CCD-C73719A605C7}"/>
              </a:ext>
            </a:extLst>
          </p:cNvPr>
          <p:cNvSpPr/>
          <p:nvPr/>
        </p:nvSpPr>
        <p:spPr>
          <a:xfrm>
            <a:off x="2752310" y="5200400"/>
            <a:ext cx="36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4A1AAA9-9B70-4807-B819-C69A20D8B10E}"/>
              </a:ext>
            </a:extLst>
          </p:cNvPr>
          <p:cNvSpPr/>
          <p:nvPr/>
        </p:nvSpPr>
        <p:spPr>
          <a:xfrm>
            <a:off x="2824310" y="2428400"/>
            <a:ext cx="216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986345A-7124-4042-8CFD-AA28AE51B473}"/>
              </a:ext>
            </a:extLst>
          </p:cNvPr>
          <p:cNvSpPr/>
          <p:nvPr/>
        </p:nvSpPr>
        <p:spPr>
          <a:xfrm>
            <a:off x="2752310" y="5092399"/>
            <a:ext cx="36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CLR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0494CE6-43C3-4A6F-A561-BF010C8CFC5D}"/>
              </a:ext>
            </a:extLst>
          </p:cNvPr>
          <p:cNvSpPr/>
          <p:nvPr/>
        </p:nvSpPr>
        <p:spPr>
          <a:xfrm>
            <a:off x="3494084" y="2428400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二等辺三角形 25">
            <a:extLst>
              <a:ext uri="{FF2B5EF4-FFF2-40B4-BE49-F238E27FC236}">
                <a16:creationId xmlns:a16="http://schemas.microsoft.com/office/drawing/2014/main" id="{A7FD9476-F57E-450F-91BD-5471A908E0BA}"/>
              </a:ext>
            </a:extLst>
          </p:cNvPr>
          <p:cNvSpPr/>
          <p:nvPr/>
        </p:nvSpPr>
        <p:spPr>
          <a:xfrm flipV="1">
            <a:off x="3566084" y="2428400"/>
            <a:ext cx="144000" cy="8892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1BAF206E-FBC3-45C4-B3D5-F98B9C4971AF}"/>
              </a:ext>
            </a:extLst>
          </p:cNvPr>
          <p:cNvCxnSpPr>
            <a:cxnSpLocks/>
          </p:cNvCxnSpPr>
          <p:nvPr/>
        </p:nvCxnSpPr>
        <p:spPr>
          <a:xfrm flipV="1">
            <a:off x="3638084" y="2320400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440BAAA-977B-4E87-ADDE-04D3D767A370}"/>
              </a:ext>
            </a:extLst>
          </p:cNvPr>
          <p:cNvSpPr/>
          <p:nvPr/>
        </p:nvSpPr>
        <p:spPr>
          <a:xfrm>
            <a:off x="3458084" y="2212398"/>
            <a:ext cx="360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CLK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F433633E-9487-4DDA-8E0E-5DB508E10FE7}"/>
              </a:ext>
            </a:extLst>
          </p:cNvPr>
          <p:cNvSpPr/>
          <p:nvPr/>
        </p:nvSpPr>
        <p:spPr>
          <a:xfrm>
            <a:off x="3359075" y="717326"/>
            <a:ext cx="475742" cy="13364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フローチャート: 手操作入力 38">
            <a:extLst>
              <a:ext uri="{FF2B5EF4-FFF2-40B4-BE49-F238E27FC236}">
                <a16:creationId xmlns:a16="http://schemas.microsoft.com/office/drawing/2014/main" id="{A088F030-919A-4526-A6C0-8198627C8129}"/>
              </a:ext>
            </a:extLst>
          </p:cNvPr>
          <p:cNvSpPr/>
          <p:nvPr/>
        </p:nvSpPr>
        <p:spPr>
          <a:xfrm>
            <a:off x="3536733" y="3887429"/>
            <a:ext cx="468000" cy="270000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</a:t>
            </a:r>
          </a:p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平行四辺形 39">
            <a:extLst>
              <a:ext uri="{FF2B5EF4-FFF2-40B4-BE49-F238E27FC236}">
                <a16:creationId xmlns:a16="http://schemas.microsoft.com/office/drawing/2014/main" id="{FF983CC3-B138-4E00-9297-4160A52E2EF9}"/>
              </a:ext>
            </a:extLst>
          </p:cNvPr>
          <p:cNvSpPr/>
          <p:nvPr/>
        </p:nvSpPr>
        <p:spPr>
          <a:xfrm flipH="1">
            <a:off x="4172331" y="4312618"/>
            <a:ext cx="360000" cy="27000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A81C77B-793C-4A9A-87ED-C2841EF9F130}"/>
              </a:ext>
            </a:extLst>
          </p:cNvPr>
          <p:cNvSpPr/>
          <p:nvPr/>
        </p:nvSpPr>
        <p:spPr>
          <a:xfrm>
            <a:off x="4172331" y="4391235"/>
            <a:ext cx="360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&lt;&lt;2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364083AA-78AD-492B-BB35-8B29D4BF3259}"/>
              </a:ext>
            </a:extLst>
          </p:cNvPr>
          <p:cNvSpPr/>
          <p:nvPr/>
        </p:nvSpPr>
        <p:spPr>
          <a:xfrm>
            <a:off x="2185241" y="4036921"/>
            <a:ext cx="162000" cy="1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kumimoji="1" lang="ja-JP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フリーフォーム: 図形 44">
            <a:extLst>
              <a:ext uri="{FF2B5EF4-FFF2-40B4-BE49-F238E27FC236}">
                <a16:creationId xmlns:a16="http://schemas.microsoft.com/office/drawing/2014/main" id="{F52B1DEB-62A0-4C4F-98CA-7F70F2F2B8FA}"/>
              </a:ext>
            </a:extLst>
          </p:cNvPr>
          <p:cNvSpPr/>
          <p:nvPr/>
        </p:nvSpPr>
        <p:spPr>
          <a:xfrm rot="5400000" flipH="1">
            <a:off x="1942241" y="3983488"/>
            <a:ext cx="540000" cy="270000"/>
          </a:xfrm>
          <a:custGeom>
            <a:avLst/>
            <a:gdLst>
              <a:gd name="connsiteX0" fmla="*/ 478887 w 579633"/>
              <a:gd name="connsiteY0" fmla="*/ 0 h 360000"/>
              <a:gd name="connsiteX1" fmla="*/ 360000 w 579633"/>
              <a:gd name="connsiteY1" fmla="*/ 0 h 360000"/>
              <a:gd name="connsiteX2" fmla="*/ 219633 w 579633"/>
              <a:gd name="connsiteY2" fmla="*/ 0 h 360000"/>
              <a:gd name="connsiteX3" fmla="*/ 100746 w 579633"/>
              <a:gd name="connsiteY3" fmla="*/ 0 h 360000"/>
              <a:gd name="connsiteX4" fmla="*/ 0 w 579633"/>
              <a:gd name="connsiteY4" fmla="*/ 360000 h 360000"/>
              <a:gd name="connsiteX5" fmla="*/ 259254 w 579633"/>
              <a:gd name="connsiteY5" fmla="*/ 360000 h 360000"/>
              <a:gd name="connsiteX6" fmla="*/ 289817 w 579633"/>
              <a:gd name="connsiteY6" fmla="*/ 250790 h 360000"/>
              <a:gd name="connsiteX7" fmla="*/ 320379 w 579633"/>
              <a:gd name="connsiteY7" fmla="*/ 360000 h 360000"/>
              <a:gd name="connsiteX8" fmla="*/ 579633 w 579633"/>
              <a:gd name="connsiteY8" fmla="*/ 36000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9633" h="360000">
                <a:moveTo>
                  <a:pt x="478887" y="0"/>
                </a:moveTo>
                <a:lnTo>
                  <a:pt x="360000" y="0"/>
                </a:lnTo>
                <a:lnTo>
                  <a:pt x="219633" y="0"/>
                </a:lnTo>
                <a:lnTo>
                  <a:pt x="100746" y="0"/>
                </a:lnTo>
                <a:lnTo>
                  <a:pt x="0" y="360000"/>
                </a:lnTo>
                <a:lnTo>
                  <a:pt x="259254" y="360000"/>
                </a:lnTo>
                <a:lnTo>
                  <a:pt x="289817" y="250790"/>
                </a:lnTo>
                <a:lnTo>
                  <a:pt x="320379" y="360000"/>
                </a:lnTo>
                <a:lnTo>
                  <a:pt x="579633" y="36000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99E588D4-1CD5-4D4C-8681-83152F3E89A1}"/>
              </a:ext>
            </a:extLst>
          </p:cNvPr>
          <p:cNvSpPr/>
          <p:nvPr/>
        </p:nvSpPr>
        <p:spPr>
          <a:xfrm>
            <a:off x="5263558" y="4515381"/>
            <a:ext cx="162000" cy="1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kumimoji="1" lang="ja-JP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フリーフォーム: 図形 46">
            <a:extLst>
              <a:ext uri="{FF2B5EF4-FFF2-40B4-BE49-F238E27FC236}">
                <a16:creationId xmlns:a16="http://schemas.microsoft.com/office/drawing/2014/main" id="{7CC3CB72-2194-44EB-B335-F57CED0F6A3A}"/>
              </a:ext>
            </a:extLst>
          </p:cNvPr>
          <p:cNvSpPr/>
          <p:nvPr/>
        </p:nvSpPr>
        <p:spPr>
          <a:xfrm rot="5400000" flipH="1">
            <a:off x="5020558" y="4461948"/>
            <a:ext cx="540000" cy="270000"/>
          </a:xfrm>
          <a:custGeom>
            <a:avLst/>
            <a:gdLst>
              <a:gd name="connsiteX0" fmla="*/ 478887 w 579633"/>
              <a:gd name="connsiteY0" fmla="*/ 0 h 360000"/>
              <a:gd name="connsiteX1" fmla="*/ 360000 w 579633"/>
              <a:gd name="connsiteY1" fmla="*/ 0 h 360000"/>
              <a:gd name="connsiteX2" fmla="*/ 219633 w 579633"/>
              <a:gd name="connsiteY2" fmla="*/ 0 h 360000"/>
              <a:gd name="connsiteX3" fmla="*/ 100746 w 579633"/>
              <a:gd name="connsiteY3" fmla="*/ 0 h 360000"/>
              <a:gd name="connsiteX4" fmla="*/ 0 w 579633"/>
              <a:gd name="connsiteY4" fmla="*/ 360000 h 360000"/>
              <a:gd name="connsiteX5" fmla="*/ 259254 w 579633"/>
              <a:gd name="connsiteY5" fmla="*/ 360000 h 360000"/>
              <a:gd name="connsiteX6" fmla="*/ 289817 w 579633"/>
              <a:gd name="connsiteY6" fmla="*/ 250790 h 360000"/>
              <a:gd name="connsiteX7" fmla="*/ 320379 w 579633"/>
              <a:gd name="connsiteY7" fmla="*/ 360000 h 360000"/>
              <a:gd name="connsiteX8" fmla="*/ 579633 w 579633"/>
              <a:gd name="connsiteY8" fmla="*/ 36000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9633" h="360000">
                <a:moveTo>
                  <a:pt x="478887" y="0"/>
                </a:moveTo>
                <a:lnTo>
                  <a:pt x="360000" y="0"/>
                </a:lnTo>
                <a:lnTo>
                  <a:pt x="219633" y="0"/>
                </a:lnTo>
                <a:lnTo>
                  <a:pt x="100746" y="0"/>
                </a:lnTo>
                <a:lnTo>
                  <a:pt x="0" y="360000"/>
                </a:lnTo>
                <a:lnTo>
                  <a:pt x="259254" y="360000"/>
                </a:lnTo>
                <a:lnTo>
                  <a:pt x="289817" y="250790"/>
                </a:lnTo>
                <a:lnTo>
                  <a:pt x="320379" y="360000"/>
                </a:lnTo>
                <a:lnTo>
                  <a:pt x="579633" y="36000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3D62A714-AB4D-4F39-96C1-B4A074ACE210}"/>
              </a:ext>
            </a:extLst>
          </p:cNvPr>
          <p:cNvSpPr/>
          <p:nvPr/>
        </p:nvSpPr>
        <p:spPr>
          <a:xfrm>
            <a:off x="4882832" y="2247674"/>
            <a:ext cx="36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kumimoji="1" lang="ja-JP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フローチャート: 論理積ゲート 50">
            <a:extLst>
              <a:ext uri="{FF2B5EF4-FFF2-40B4-BE49-F238E27FC236}">
                <a16:creationId xmlns:a16="http://schemas.microsoft.com/office/drawing/2014/main" id="{1D45E76B-6977-46A3-9F6A-EEDE04E22B08}"/>
              </a:ext>
            </a:extLst>
          </p:cNvPr>
          <p:cNvSpPr/>
          <p:nvPr/>
        </p:nvSpPr>
        <p:spPr>
          <a:xfrm>
            <a:off x="5146790" y="1910434"/>
            <a:ext cx="216000" cy="180000"/>
          </a:xfrm>
          <a:prstGeom prst="flowChartDe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547B72D-E7C4-49F2-9CAE-C99809AA84E0}"/>
              </a:ext>
            </a:extLst>
          </p:cNvPr>
          <p:cNvSpPr/>
          <p:nvPr/>
        </p:nvSpPr>
        <p:spPr>
          <a:xfrm>
            <a:off x="5687234" y="5200400"/>
            <a:ext cx="36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CLR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F58985E2-3951-424D-AF5A-1E57763FC0DB}"/>
              </a:ext>
            </a:extLst>
          </p:cNvPr>
          <p:cNvSpPr/>
          <p:nvPr/>
        </p:nvSpPr>
        <p:spPr>
          <a:xfrm>
            <a:off x="5759234" y="2428400"/>
            <a:ext cx="216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二等辺三角形 57">
            <a:extLst>
              <a:ext uri="{FF2B5EF4-FFF2-40B4-BE49-F238E27FC236}">
                <a16:creationId xmlns:a16="http://schemas.microsoft.com/office/drawing/2014/main" id="{E159BDAC-792D-4561-AFCB-9924B2EA628C}"/>
              </a:ext>
            </a:extLst>
          </p:cNvPr>
          <p:cNvSpPr/>
          <p:nvPr/>
        </p:nvSpPr>
        <p:spPr>
          <a:xfrm flipV="1">
            <a:off x="5795234" y="628399"/>
            <a:ext cx="144000" cy="8892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EB1FCCA7-81F3-4641-B6A8-24197A6088D4}"/>
              </a:ext>
            </a:extLst>
          </p:cNvPr>
          <p:cNvCxnSpPr>
            <a:cxnSpLocks/>
          </p:cNvCxnSpPr>
          <p:nvPr/>
        </p:nvCxnSpPr>
        <p:spPr>
          <a:xfrm flipV="1">
            <a:off x="5867234" y="520399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0B8D391-12CC-4574-8CC4-D4FF80413561}"/>
              </a:ext>
            </a:extLst>
          </p:cNvPr>
          <p:cNvSpPr/>
          <p:nvPr/>
        </p:nvSpPr>
        <p:spPr>
          <a:xfrm>
            <a:off x="5687234" y="412397"/>
            <a:ext cx="360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CLK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A43814F0-FA9E-49FA-BACE-E42AD5AEDEA6}"/>
              </a:ext>
            </a:extLst>
          </p:cNvPr>
          <p:cNvSpPr/>
          <p:nvPr/>
        </p:nvSpPr>
        <p:spPr>
          <a:xfrm>
            <a:off x="5759234" y="628400"/>
            <a:ext cx="216000" cy="18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F16040B7-B98D-46F5-95D9-CD3B27AB3C34}"/>
              </a:ext>
            </a:extLst>
          </p:cNvPr>
          <p:cNvSpPr/>
          <p:nvPr/>
        </p:nvSpPr>
        <p:spPr>
          <a:xfrm>
            <a:off x="611248" y="2554400"/>
            <a:ext cx="18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846AED80-FCEB-47FD-A81D-491C59EF6037}"/>
              </a:ext>
            </a:extLst>
          </p:cNvPr>
          <p:cNvSpPr/>
          <p:nvPr/>
        </p:nvSpPr>
        <p:spPr>
          <a:xfrm>
            <a:off x="611248" y="2743400"/>
            <a:ext cx="18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台形 65">
            <a:extLst>
              <a:ext uri="{FF2B5EF4-FFF2-40B4-BE49-F238E27FC236}">
                <a16:creationId xmlns:a16="http://schemas.microsoft.com/office/drawing/2014/main" id="{1B62FBC5-46A7-41E9-88A5-2F866207C89A}"/>
              </a:ext>
            </a:extLst>
          </p:cNvPr>
          <p:cNvSpPr/>
          <p:nvPr/>
        </p:nvSpPr>
        <p:spPr>
          <a:xfrm rot="5400000">
            <a:off x="4585504" y="2608400"/>
            <a:ext cx="450000" cy="180000"/>
          </a:xfrm>
          <a:prstGeom prst="trapezoid">
            <a:avLst>
              <a:gd name="adj" fmla="val 419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en-US" altLang="ja-JP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A7300CD1-5B9D-4588-98ED-F5FD5E0521AD}"/>
              </a:ext>
            </a:extLst>
          </p:cNvPr>
          <p:cNvSpPr/>
          <p:nvPr/>
        </p:nvSpPr>
        <p:spPr>
          <a:xfrm>
            <a:off x="4720504" y="2554400"/>
            <a:ext cx="18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3C057FB-94B5-4798-95BE-B0367A398DE0}"/>
              </a:ext>
            </a:extLst>
          </p:cNvPr>
          <p:cNvSpPr/>
          <p:nvPr/>
        </p:nvSpPr>
        <p:spPr>
          <a:xfrm>
            <a:off x="4720504" y="2743400"/>
            <a:ext cx="18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台形 68">
            <a:extLst>
              <a:ext uri="{FF2B5EF4-FFF2-40B4-BE49-F238E27FC236}">
                <a16:creationId xmlns:a16="http://schemas.microsoft.com/office/drawing/2014/main" id="{F7122238-6E5C-406D-BD4E-777FDF3E53F7}"/>
              </a:ext>
            </a:extLst>
          </p:cNvPr>
          <p:cNvSpPr/>
          <p:nvPr/>
        </p:nvSpPr>
        <p:spPr>
          <a:xfrm rot="5400000">
            <a:off x="4793727" y="2985179"/>
            <a:ext cx="450000" cy="180000"/>
          </a:xfrm>
          <a:prstGeom prst="trapezoid">
            <a:avLst>
              <a:gd name="adj" fmla="val 419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en-US" altLang="ja-JP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7483C5ED-91F2-49C1-B4F5-29C91DF45165}"/>
              </a:ext>
            </a:extLst>
          </p:cNvPr>
          <p:cNvSpPr/>
          <p:nvPr/>
        </p:nvSpPr>
        <p:spPr>
          <a:xfrm>
            <a:off x="4928727" y="2931179"/>
            <a:ext cx="18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076807CD-888E-4A34-B8FD-1C7F90031E28}"/>
              </a:ext>
            </a:extLst>
          </p:cNvPr>
          <p:cNvSpPr/>
          <p:nvPr/>
        </p:nvSpPr>
        <p:spPr>
          <a:xfrm>
            <a:off x="4928727" y="3120179"/>
            <a:ext cx="18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台形 74">
            <a:extLst>
              <a:ext uri="{FF2B5EF4-FFF2-40B4-BE49-F238E27FC236}">
                <a16:creationId xmlns:a16="http://schemas.microsoft.com/office/drawing/2014/main" id="{CB1546C8-7EF0-4D07-84C4-474181762A97}"/>
              </a:ext>
            </a:extLst>
          </p:cNvPr>
          <p:cNvSpPr/>
          <p:nvPr/>
        </p:nvSpPr>
        <p:spPr>
          <a:xfrm rot="5400000">
            <a:off x="6233174" y="3621094"/>
            <a:ext cx="450000" cy="180000"/>
          </a:xfrm>
          <a:prstGeom prst="trapezoid">
            <a:avLst>
              <a:gd name="adj" fmla="val 419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en-US" altLang="ja-JP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CEA075B0-1401-449F-A7C1-AB8FEA56C9BC}"/>
              </a:ext>
            </a:extLst>
          </p:cNvPr>
          <p:cNvSpPr/>
          <p:nvPr/>
        </p:nvSpPr>
        <p:spPr>
          <a:xfrm>
            <a:off x="6368174" y="3567094"/>
            <a:ext cx="18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DAA339AF-7A80-4A8B-8701-DE296D3B8CAB}"/>
              </a:ext>
            </a:extLst>
          </p:cNvPr>
          <p:cNvSpPr/>
          <p:nvPr/>
        </p:nvSpPr>
        <p:spPr>
          <a:xfrm>
            <a:off x="6368174" y="3756094"/>
            <a:ext cx="18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台形 77">
            <a:extLst>
              <a:ext uri="{FF2B5EF4-FFF2-40B4-BE49-F238E27FC236}">
                <a16:creationId xmlns:a16="http://schemas.microsoft.com/office/drawing/2014/main" id="{C0E0A219-E2C4-4011-9FCF-6B0B74FB866D}"/>
              </a:ext>
            </a:extLst>
          </p:cNvPr>
          <p:cNvSpPr/>
          <p:nvPr/>
        </p:nvSpPr>
        <p:spPr>
          <a:xfrm rot="5400000">
            <a:off x="6619627" y="2612440"/>
            <a:ext cx="450000" cy="180000"/>
          </a:xfrm>
          <a:prstGeom prst="trapezoid">
            <a:avLst>
              <a:gd name="adj" fmla="val 419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en-US" altLang="ja-JP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3C81A7AD-11AF-46A2-8C60-3C737499AAE8}"/>
              </a:ext>
            </a:extLst>
          </p:cNvPr>
          <p:cNvSpPr/>
          <p:nvPr/>
        </p:nvSpPr>
        <p:spPr>
          <a:xfrm>
            <a:off x="6700627" y="2549438"/>
            <a:ext cx="288000" cy="297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</a:p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1" name="台形 80">
            <a:extLst>
              <a:ext uri="{FF2B5EF4-FFF2-40B4-BE49-F238E27FC236}">
                <a16:creationId xmlns:a16="http://schemas.microsoft.com/office/drawing/2014/main" id="{FADFF8B5-99C3-4482-80E7-9C83493D71B3}"/>
              </a:ext>
            </a:extLst>
          </p:cNvPr>
          <p:cNvSpPr/>
          <p:nvPr/>
        </p:nvSpPr>
        <p:spPr>
          <a:xfrm rot="5400000">
            <a:off x="6963030" y="3004184"/>
            <a:ext cx="450000" cy="180000"/>
          </a:xfrm>
          <a:prstGeom prst="trapezoid">
            <a:avLst>
              <a:gd name="adj" fmla="val 419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en-US" altLang="ja-JP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D5554354-CEA3-4169-8824-23FEA462B418}"/>
              </a:ext>
            </a:extLst>
          </p:cNvPr>
          <p:cNvSpPr/>
          <p:nvPr/>
        </p:nvSpPr>
        <p:spPr>
          <a:xfrm>
            <a:off x="7044030" y="2941182"/>
            <a:ext cx="288000" cy="297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</a:p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3" name="台形 82">
            <a:extLst>
              <a:ext uri="{FF2B5EF4-FFF2-40B4-BE49-F238E27FC236}">
                <a16:creationId xmlns:a16="http://schemas.microsoft.com/office/drawing/2014/main" id="{A5FD38E0-2270-4D23-B79F-EC7D387BCA04}"/>
              </a:ext>
            </a:extLst>
          </p:cNvPr>
          <p:cNvSpPr/>
          <p:nvPr/>
        </p:nvSpPr>
        <p:spPr>
          <a:xfrm rot="5400000">
            <a:off x="7446881" y="2949597"/>
            <a:ext cx="450000" cy="180000"/>
          </a:xfrm>
          <a:prstGeom prst="trapezoid">
            <a:avLst>
              <a:gd name="adj" fmla="val 419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en-US" altLang="ja-JP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A21D157-CC22-4BE3-8B12-4E9CE15A4B64}"/>
              </a:ext>
            </a:extLst>
          </p:cNvPr>
          <p:cNvSpPr/>
          <p:nvPr/>
        </p:nvSpPr>
        <p:spPr>
          <a:xfrm>
            <a:off x="7581881" y="2895597"/>
            <a:ext cx="18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78B4B756-AEDD-4219-A6F7-80359791825E}"/>
              </a:ext>
            </a:extLst>
          </p:cNvPr>
          <p:cNvSpPr/>
          <p:nvPr/>
        </p:nvSpPr>
        <p:spPr>
          <a:xfrm>
            <a:off x="7581881" y="3084597"/>
            <a:ext cx="18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1BC8C77E-FAC0-4FE5-8EBD-BF8422E5BD74}"/>
              </a:ext>
            </a:extLst>
          </p:cNvPr>
          <p:cNvSpPr/>
          <p:nvPr/>
        </p:nvSpPr>
        <p:spPr>
          <a:xfrm>
            <a:off x="8009390" y="2946231"/>
            <a:ext cx="432000" cy="1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</a:t>
            </a:r>
            <a:endParaRPr kumimoji="1" lang="ja-JP" altLang="en-US" sz="7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フリーフォーム: 図形 86">
            <a:extLst>
              <a:ext uri="{FF2B5EF4-FFF2-40B4-BE49-F238E27FC236}">
                <a16:creationId xmlns:a16="http://schemas.microsoft.com/office/drawing/2014/main" id="{A2AC7D14-1ED9-4F33-9311-F2D33ED18287}"/>
              </a:ext>
            </a:extLst>
          </p:cNvPr>
          <p:cNvSpPr/>
          <p:nvPr/>
        </p:nvSpPr>
        <p:spPr>
          <a:xfrm rot="5400000" flipH="1">
            <a:off x="7955390" y="2793229"/>
            <a:ext cx="540000" cy="270000"/>
          </a:xfrm>
          <a:custGeom>
            <a:avLst/>
            <a:gdLst>
              <a:gd name="connsiteX0" fmla="*/ 478887 w 579633"/>
              <a:gd name="connsiteY0" fmla="*/ 0 h 360000"/>
              <a:gd name="connsiteX1" fmla="*/ 360000 w 579633"/>
              <a:gd name="connsiteY1" fmla="*/ 0 h 360000"/>
              <a:gd name="connsiteX2" fmla="*/ 219633 w 579633"/>
              <a:gd name="connsiteY2" fmla="*/ 0 h 360000"/>
              <a:gd name="connsiteX3" fmla="*/ 100746 w 579633"/>
              <a:gd name="connsiteY3" fmla="*/ 0 h 360000"/>
              <a:gd name="connsiteX4" fmla="*/ 0 w 579633"/>
              <a:gd name="connsiteY4" fmla="*/ 360000 h 360000"/>
              <a:gd name="connsiteX5" fmla="*/ 259254 w 579633"/>
              <a:gd name="connsiteY5" fmla="*/ 360000 h 360000"/>
              <a:gd name="connsiteX6" fmla="*/ 289817 w 579633"/>
              <a:gd name="connsiteY6" fmla="*/ 250790 h 360000"/>
              <a:gd name="connsiteX7" fmla="*/ 320379 w 579633"/>
              <a:gd name="connsiteY7" fmla="*/ 360000 h 360000"/>
              <a:gd name="connsiteX8" fmla="*/ 579633 w 579633"/>
              <a:gd name="connsiteY8" fmla="*/ 36000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9633" h="360000">
                <a:moveTo>
                  <a:pt x="478887" y="0"/>
                </a:moveTo>
                <a:lnTo>
                  <a:pt x="360000" y="0"/>
                </a:lnTo>
                <a:lnTo>
                  <a:pt x="219633" y="0"/>
                </a:lnTo>
                <a:lnTo>
                  <a:pt x="100746" y="0"/>
                </a:lnTo>
                <a:lnTo>
                  <a:pt x="0" y="360000"/>
                </a:lnTo>
                <a:lnTo>
                  <a:pt x="259254" y="360000"/>
                </a:lnTo>
                <a:lnTo>
                  <a:pt x="289817" y="250790"/>
                </a:lnTo>
                <a:lnTo>
                  <a:pt x="320379" y="360000"/>
                </a:lnTo>
                <a:lnTo>
                  <a:pt x="579633" y="36000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444089DD-66B6-49CB-9E1D-934AA32BFE36}"/>
              </a:ext>
            </a:extLst>
          </p:cNvPr>
          <p:cNvSpPr/>
          <p:nvPr/>
        </p:nvSpPr>
        <p:spPr>
          <a:xfrm>
            <a:off x="8411998" y="5200400"/>
            <a:ext cx="36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CLR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3DB033BC-0226-4833-9997-3E883248EEEA}"/>
              </a:ext>
            </a:extLst>
          </p:cNvPr>
          <p:cNvSpPr/>
          <p:nvPr/>
        </p:nvSpPr>
        <p:spPr>
          <a:xfrm>
            <a:off x="8483998" y="2428400"/>
            <a:ext cx="216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二等辺三角形 90">
            <a:extLst>
              <a:ext uri="{FF2B5EF4-FFF2-40B4-BE49-F238E27FC236}">
                <a16:creationId xmlns:a16="http://schemas.microsoft.com/office/drawing/2014/main" id="{F030E17F-3586-4DE0-B2B1-4D120909CEE5}"/>
              </a:ext>
            </a:extLst>
          </p:cNvPr>
          <p:cNvSpPr/>
          <p:nvPr/>
        </p:nvSpPr>
        <p:spPr>
          <a:xfrm flipV="1">
            <a:off x="8519998" y="628399"/>
            <a:ext cx="144000" cy="8892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035AEC0C-C869-4293-B7F0-8CB25AF3294F}"/>
              </a:ext>
            </a:extLst>
          </p:cNvPr>
          <p:cNvCxnSpPr>
            <a:cxnSpLocks/>
          </p:cNvCxnSpPr>
          <p:nvPr/>
        </p:nvCxnSpPr>
        <p:spPr>
          <a:xfrm flipV="1">
            <a:off x="8591998" y="520399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61BFD18C-E374-4FAD-BB6D-F08F756023B0}"/>
              </a:ext>
            </a:extLst>
          </p:cNvPr>
          <p:cNvSpPr/>
          <p:nvPr/>
        </p:nvSpPr>
        <p:spPr>
          <a:xfrm>
            <a:off x="8411998" y="412397"/>
            <a:ext cx="360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CLK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56211AD4-884E-421D-BD8F-F80ABE90836F}"/>
              </a:ext>
            </a:extLst>
          </p:cNvPr>
          <p:cNvSpPr/>
          <p:nvPr/>
        </p:nvSpPr>
        <p:spPr>
          <a:xfrm>
            <a:off x="8483998" y="628400"/>
            <a:ext cx="216000" cy="18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37F0445F-D4E2-4D1D-A1EC-1AFFEE58DFD4}"/>
              </a:ext>
            </a:extLst>
          </p:cNvPr>
          <p:cNvSpPr/>
          <p:nvPr/>
        </p:nvSpPr>
        <p:spPr>
          <a:xfrm>
            <a:off x="9981751" y="5200400"/>
            <a:ext cx="36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CLR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7D677C42-C045-4109-B121-574086C5090C}"/>
              </a:ext>
            </a:extLst>
          </p:cNvPr>
          <p:cNvSpPr/>
          <p:nvPr/>
        </p:nvSpPr>
        <p:spPr>
          <a:xfrm>
            <a:off x="10053751" y="2428400"/>
            <a:ext cx="216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二等辺三角形 97">
            <a:extLst>
              <a:ext uri="{FF2B5EF4-FFF2-40B4-BE49-F238E27FC236}">
                <a16:creationId xmlns:a16="http://schemas.microsoft.com/office/drawing/2014/main" id="{92A6025B-4468-414B-A83F-F3F968735B98}"/>
              </a:ext>
            </a:extLst>
          </p:cNvPr>
          <p:cNvSpPr/>
          <p:nvPr/>
        </p:nvSpPr>
        <p:spPr>
          <a:xfrm flipV="1">
            <a:off x="10089751" y="628399"/>
            <a:ext cx="144000" cy="8892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F0F4F27D-EB02-4FE2-B86B-7519660301BF}"/>
              </a:ext>
            </a:extLst>
          </p:cNvPr>
          <p:cNvCxnSpPr>
            <a:cxnSpLocks/>
          </p:cNvCxnSpPr>
          <p:nvPr/>
        </p:nvCxnSpPr>
        <p:spPr>
          <a:xfrm flipV="1">
            <a:off x="10161751" y="520399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DD781F60-0AA8-4EF5-852B-4C0D823D8C1B}"/>
              </a:ext>
            </a:extLst>
          </p:cNvPr>
          <p:cNvSpPr/>
          <p:nvPr/>
        </p:nvSpPr>
        <p:spPr>
          <a:xfrm>
            <a:off x="9981751" y="412397"/>
            <a:ext cx="360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CLK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DD182467-7EB2-478F-89C4-9E641020AAEC}"/>
              </a:ext>
            </a:extLst>
          </p:cNvPr>
          <p:cNvSpPr/>
          <p:nvPr/>
        </p:nvSpPr>
        <p:spPr>
          <a:xfrm>
            <a:off x="10053751" y="628400"/>
            <a:ext cx="216000" cy="18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D821BA42-BB1A-4F43-A5EE-6F56C64EBE4F}"/>
              </a:ext>
            </a:extLst>
          </p:cNvPr>
          <p:cNvSpPr/>
          <p:nvPr/>
        </p:nvSpPr>
        <p:spPr>
          <a:xfrm>
            <a:off x="9384091" y="2705909"/>
            <a:ext cx="54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二等辺三角形 102">
            <a:extLst>
              <a:ext uri="{FF2B5EF4-FFF2-40B4-BE49-F238E27FC236}">
                <a16:creationId xmlns:a16="http://schemas.microsoft.com/office/drawing/2014/main" id="{701A4B12-ED63-4CB7-943C-94AFF00F08F8}"/>
              </a:ext>
            </a:extLst>
          </p:cNvPr>
          <p:cNvSpPr/>
          <p:nvPr/>
        </p:nvSpPr>
        <p:spPr>
          <a:xfrm flipV="1">
            <a:off x="9456091" y="2705909"/>
            <a:ext cx="144000" cy="8892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00DFC07B-5C6E-48AA-8CE8-B500F12D27C0}"/>
              </a:ext>
            </a:extLst>
          </p:cNvPr>
          <p:cNvCxnSpPr>
            <a:cxnSpLocks/>
          </p:cNvCxnSpPr>
          <p:nvPr/>
        </p:nvCxnSpPr>
        <p:spPr>
          <a:xfrm flipV="1">
            <a:off x="9528091" y="2597909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0D8472F8-C106-4250-88F2-7DFCE3B6E5EE}"/>
              </a:ext>
            </a:extLst>
          </p:cNvPr>
          <p:cNvSpPr/>
          <p:nvPr/>
        </p:nvSpPr>
        <p:spPr>
          <a:xfrm>
            <a:off x="9348091" y="2489907"/>
            <a:ext cx="360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CLK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台形 105">
            <a:extLst>
              <a:ext uri="{FF2B5EF4-FFF2-40B4-BE49-F238E27FC236}">
                <a16:creationId xmlns:a16="http://schemas.microsoft.com/office/drawing/2014/main" id="{8793E61C-87BF-4CB0-9228-03076145EA7D}"/>
              </a:ext>
            </a:extLst>
          </p:cNvPr>
          <p:cNvSpPr/>
          <p:nvPr/>
        </p:nvSpPr>
        <p:spPr>
          <a:xfrm rot="5400000">
            <a:off x="10788850" y="3171366"/>
            <a:ext cx="450000" cy="180000"/>
          </a:xfrm>
          <a:prstGeom prst="trapezoid">
            <a:avLst>
              <a:gd name="adj" fmla="val 419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en-US" altLang="ja-JP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2C2088ED-263C-4504-9368-DB512347C469}"/>
              </a:ext>
            </a:extLst>
          </p:cNvPr>
          <p:cNvSpPr/>
          <p:nvPr/>
        </p:nvSpPr>
        <p:spPr>
          <a:xfrm>
            <a:off x="10923850" y="3117366"/>
            <a:ext cx="18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FAD423ED-CFDA-4E62-B03A-1CAAEB1EC49D}"/>
              </a:ext>
            </a:extLst>
          </p:cNvPr>
          <p:cNvSpPr/>
          <p:nvPr/>
        </p:nvSpPr>
        <p:spPr>
          <a:xfrm>
            <a:off x="10923850" y="3306366"/>
            <a:ext cx="18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四角形: 角を丸くする 108">
            <a:extLst>
              <a:ext uri="{FF2B5EF4-FFF2-40B4-BE49-F238E27FC236}">
                <a16:creationId xmlns:a16="http://schemas.microsoft.com/office/drawing/2014/main" id="{ADDB877F-F85F-4A48-98F4-3EF6B83BF979}"/>
              </a:ext>
            </a:extLst>
          </p:cNvPr>
          <p:cNvSpPr/>
          <p:nvPr/>
        </p:nvSpPr>
        <p:spPr>
          <a:xfrm>
            <a:off x="1111665" y="6199713"/>
            <a:ext cx="10498890" cy="3326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3EF28A6D-FF91-4A16-9A24-925C0A1F3456}"/>
              </a:ext>
            </a:extLst>
          </p:cNvPr>
          <p:cNvCxnSpPr>
            <a:cxnSpLocks/>
            <a:stCxn id="330" idx="0"/>
            <a:endCxn id="5" idx="1"/>
          </p:cNvCxnSpPr>
          <p:nvPr/>
        </p:nvCxnSpPr>
        <p:spPr>
          <a:xfrm flipV="1">
            <a:off x="1284124" y="2698400"/>
            <a:ext cx="256329" cy="2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6F5FEAF9-475D-45B5-A604-E9D40D28EAF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756453" y="2698400"/>
            <a:ext cx="3207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C799F2B6-4437-4CB3-A361-953A14EC225E}"/>
              </a:ext>
            </a:extLst>
          </p:cNvPr>
          <p:cNvCxnSpPr>
            <a:cxnSpLocks/>
          </p:cNvCxnSpPr>
          <p:nvPr/>
        </p:nvCxnSpPr>
        <p:spPr>
          <a:xfrm>
            <a:off x="2617241" y="2693897"/>
            <a:ext cx="2016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71DBE253-20B4-49C2-A57B-DD32E6971232}"/>
              </a:ext>
            </a:extLst>
          </p:cNvPr>
          <p:cNvCxnSpPr>
            <a:cxnSpLocks/>
          </p:cNvCxnSpPr>
          <p:nvPr/>
        </p:nvCxnSpPr>
        <p:spPr>
          <a:xfrm>
            <a:off x="3040310" y="2693897"/>
            <a:ext cx="1386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0400D6A2-9873-4F79-B018-D612CFA11CC5}"/>
              </a:ext>
            </a:extLst>
          </p:cNvPr>
          <p:cNvCxnSpPr>
            <a:cxnSpLocks/>
          </p:cNvCxnSpPr>
          <p:nvPr/>
        </p:nvCxnSpPr>
        <p:spPr>
          <a:xfrm flipH="1">
            <a:off x="3174227" y="1594463"/>
            <a:ext cx="0" cy="24857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AB7A32A3-FBD8-49D4-B18F-98913805B581}"/>
              </a:ext>
            </a:extLst>
          </p:cNvPr>
          <p:cNvCxnSpPr>
            <a:cxnSpLocks/>
          </p:cNvCxnSpPr>
          <p:nvPr/>
        </p:nvCxnSpPr>
        <p:spPr>
          <a:xfrm>
            <a:off x="3172395" y="1601779"/>
            <a:ext cx="1943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2938C8B6-A289-4E99-A6A0-C7A4D300FF18}"/>
              </a:ext>
            </a:extLst>
          </p:cNvPr>
          <p:cNvCxnSpPr>
            <a:cxnSpLocks/>
          </p:cNvCxnSpPr>
          <p:nvPr/>
        </p:nvCxnSpPr>
        <p:spPr>
          <a:xfrm>
            <a:off x="3178972" y="1824863"/>
            <a:ext cx="1762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EE199B5E-1B2B-4F0A-9FA5-36F7408AD732}"/>
              </a:ext>
            </a:extLst>
          </p:cNvPr>
          <p:cNvCxnSpPr>
            <a:cxnSpLocks/>
          </p:cNvCxnSpPr>
          <p:nvPr/>
        </p:nvCxnSpPr>
        <p:spPr>
          <a:xfrm>
            <a:off x="3188161" y="2604513"/>
            <a:ext cx="3024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A3756BB6-5497-4BE2-A4C1-496B03F8D1B9}"/>
              </a:ext>
            </a:extLst>
          </p:cNvPr>
          <p:cNvCxnSpPr>
            <a:cxnSpLocks/>
          </p:cNvCxnSpPr>
          <p:nvPr/>
        </p:nvCxnSpPr>
        <p:spPr>
          <a:xfrm>
            <a:off x="3188161" y="2884846"/>
            <a:ext cx="3024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DDC4F7A0-423F-45F2-A1D1-1DE7518F80F7}"/>
              </a:ext>
            </a:extLst>
          </p:cNvPr>
          <p:cNvCxnSpPr>
            <a:cxnSpLocks/>
          </p:cNvCxnSpPr>
          <p:nvPr/>
        </p:nvCxnSpPr>
        <p:spPr>
          <a:xfrm>
            <a:off x="3172395" y="4080254"/>
            <a:ext cx="3643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EB5B7F60-BBEB-403F-A33C-BEED9A9440C3}"/>
              </a:ext>
            </a:extLst>
          </p:cNvPr>
          <p:cNvCxnSpPr>
            <a:cxnSpLocks/>
          </p:cNvCxnSpPr>
          <p:nvPr/>
        </p:nvCxnSpPr>
        <p:spPr>
          <a:xfrm>
            <a:off x="3178972" y="3462209"/>
            <a:ext cx="25802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D5A6266E-FEC5-47EA-9309-888A9BAD9709}"/>
              </a:ext>
            </a:extLst>
          </p:cNvPr>
          <p:cNvCxnSpPr>
            <a:cxnSpLocks/>
          </p:cNvCxnSpPr>
          <p:nvPr/>
        </p:nvCxnSpPr>
        <p:spPr>
          <a:xfrm>
            <a:off x="3188161" y="3624718"/>
            <a:ext cx="25802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DB38A4DA-5093-424D-BC03-6DFEA2324626}"/>
              </a:ext>
            </a:extLst>
          </p:cNvPr>
          <p:cNvCxnSpPr>
            <a:cxnSpLocks/>
          </p:cNvCxnSpPr>
          <p:nvPr/>
        </p:nvCxnSpPr>
        <p:spPr>
          <a:xfrm>
            <a:off x="3188161" y="3787937"/>
            <a:ext cx="25802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C820F712-216F-475E-8C30-170E4C07D1BA}"/>
              </a:ext>
            </a:extLst>
          </p:cNvPr>
          <p:cNvCxnSpPr>
            <a:cxnSpLocks/>
          </p:cNvCxnSpPr>
          <p:nvPr/>
        </p:nvCxnSpPr>
        <p:spPr>
          <a:xfrm>
            <a:off x="3329097" y="3064541"/>
            <a:ext cx="1614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BC9DACEF-795F-4A9A-9410-9C628CC614B1}"/>
              </a:ext>
            </a:extLst>
          </p:cNvPr>
          <p:cNvCxnSpPr>
            <a:cxnSpLocks/>
          </p:cNvCxnSpPr>
          <p:nvPr/>
        </p:nvCxnSpPr>
        <p:spPr>
          <a:xfrm>
            <a:off x="3323606" y="3064541"/>
            <a:ext cx="0" cy="26231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6D9C4454-D77D-46F2-85F5-C31C48A6BC5D}"/>
              </a:ext>
            </a:extLst>
          </p:cNvPr>
          <p:cNvCxnSpPr>
            <a:cxnSpLocks/>
          </p:cNvCxnSpPr>
          <p:nvPr/>
        </p:nvCxnSpPr>
        <p:spPr>
          <a:xfrm>
            <a:off x="3329097" y="5696004"/>
            <a:ext cx="71376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EAB41D6E-6FEF-45E0-B275-D6C80955F917}"/>
              </a:ext>
            </a:extLst>
          </p:cNvPr>
          <p:cNvCxnSpPr>
            <a:cxnSpLocks/>
          </p:cNvCxnSpPr>
          <p:nvPr/>
        </p:nvCxnSpPr>
        <p:spPr>
          <a:xfrm flipV="1">
            <a:off x="10466795" y="3703187"/>
            <a:ext cx="0" cy="24913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809DDF98-A119-423D-8C15-22DBBF9494B1}"/>
              </a:ext>
            </a:extLst>
          </p:cNvPr>
          <p:cNvCxnSpPr>
            <a:cxnSpLocks/>
          </p:cNvCxnSpPr>
          <p:nvPr/>
        </p:nvCxnSpPr>
        <p:spPr>
          <a:xfrm>
            <a:off x="10278772" y="3706937"/>
            <a:ext cx="1880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D6CFC098-ABCA-477F-932B-DCCE0C2FBA45}"/>
              </a:ext>
            </a:extLst>
          </p:cNvPr>
          <p:cNvCxnSpPr>
            <a:cxnSpLocks/>
          </p:cNvCxnSpPr>
          <p:nvPr/>
        </p:nvCxnSpPr>
        <p:spPr>
          <a:xfrm flipH="1">
            <a:off x="3250364" y="3195549"/>
            <a:ext cx="2402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FB15A2E8-A7EA-4ABC-8A6A-2E36EF978B4C}"/>
              </a:ext>
            </a:extLst>
          </p:cNvPr>
          <p:cNvCxnSpPr>
            <a:cxnSpLocks/>
          </p:cNvCxnSpPr>
          <p:nvPr/>
        </p:nvCxnSpPr>
        <p:spPr>
          <a:xfrm flipV="1">
            <a:off x="3250364" y="3195549"/>
            <a:ext cx="0" cy="26429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93B3CB5C-82A8-4DDD-B875-742CD4D83659}"/>
              </a:ext>
            </a:extLst>
          </p:cNvPr>
          <p:cNvCxnSpPr>
            <a:cxnSpLocks/>
          </p:cNvCxnSpPr>
          <p:nvPr/>
        </p:nvCxnSpPr>
        <p:spPr>
          <a:xfrm flipH="1">
            <a:off x="3250366" y="5834749"/>
            <a:ext cx="80596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ED5B9681-6603-485B-90F4-2D4F0336B768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11103850" y="3261366"/>
            <a:ext cx="2155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88BAB04A-5C44-4D0F-9DF1-F69757922EE2}"/>
              </a:ext>
            </a:extLst>
          </p:cNvPr>
          <p:cNvCxnSpPr>
            <a:cxnSpLocks/>
          </p:cNvCxnSpPr>
          <p:nvPr/>
        </p:nvCxnSpPr>
        <p:spPr>
          <a:xfrm flipV="1">
            <a:off x="11319360" y="3257600"/>
            <a:ext cx="0" cy="25771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コネクタ 178">
            <a:extLst>
              <a:ext uri="{FF2B5EF4-FFF2-40B4-BE49-F238E27FC236}">
                <a16:creationId xmlns:a16="http://schemas.microsoft.com/office/drawing/2014/main" id="{6C423A56-143D-41A2-A3EF-6678C5AB2093}"/>
              </a:ext>
            </a:extLst>
          </p:cNvPr>
          <p:cNvCxnSpPr>
            <a:cxnSpLocks/>
          </p:cNvCxnSpPr>
          <p:nvPr/>
        </p:nvCxnSpPr>
        <p:spPr>
          <a:xfrm flipV="1">
            <a:off x="6605913" y="2693897"/>
            <a:ext cx="4714" cy="31446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コネクタ 180">
            <a:extLst>
              <a:ext uri="{FF2B5EF4-FFF2-40B4-BE49-F238E27FC236}">
                <a16:creationId xmlns:a16="http://schemas.microsoft.com/office/drawing/2014/main" id="{0912305D-9631-40B9-A153-ED8D47A7B8FF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6610220" y="2702440"/>
            <a:ext cx="1444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コネクタ 182">
            <a:extLst>
              <a:ext uri="{FF2B5EF4-FFF2-40B4-BE49-F238E27FC236}">
                <a16:creationId xmlns:a16="http://schemas.microsoft.com/office/drawing/2014/main" id="{D799490B-AFFD-433F-84E2-F954828446C8}"/>
              </a:ext>
            </a:extLst>
          </p:cNvPr>
          <p:cNvCxnSpPr>
            <a:cxnSpLocks/>
          </p:cNvCxnSpPr>
          <p:nvPr/>
        </p:nvCxnSpPr>
        <p:spPr>
          <a:xfrm>
            <a:off x="1916847" y="2693897"/>
            <a:ext cx="0" cy="1274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コネクタ 184">
            <a:extLst>
              <a:ext uri="{FF2B5EF4-FFF2-40B4-BE49-F238E27FC236}">
                <a16:creationId xmlns:a16="http://schemas.microsoft.com/office/drawing/2014/main" id="{F5989756-DC21-4625-958E-006FBC1CA71A}"/>
              </a:ext>
            </a:extLst>
          </p:cNvPr>
          <p:cNvCxnSpPr>
            <a:cxnSpLocks/>
          </p:cNvCxnSpPr>
          <p:nvPr/>
        </p:nvCxnSpPr>
        <p:spPr>
          <a:xfrm>
            <a:off x="1916847" y="3967937"/>
            <a:ext cx="1603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コネクタ 186">
            <a:extLst>
              <a:ext uri="{FF2B5EF4-FFF2-40B4-BE49-F238E27FC236}">
                <a16:creationId xmlns:a16="http://schemas.microsoft.com/office/drawing/2014/main" id="{376EC486-58ED-4A96-80AA-A2C17ECC73C0}"/>
              </a:ext>
            </a:extLst>
          </p:cNvPr>
          <p:cNvCxnSpPr>
            <a:cxnSpLocks/>
          </p:cNvCxnSpPr>
          <p:nvPr/>
        </p:nvCxnSpPr>
        <p:spPr>
          <a:xfrm>
            <a:off x="1916847" y="4294872"/>
            <a:ext cx="1603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正方形/長方形 187">
            <a:extLst>
              <a:ext uri="{FF2B5EF4-FFF2-40B4-BE49-F238E27FC236}">
                <a16:creationId xmlns:a16="http://schemas.microsoft.com/office/drawing/2014/main" id="{1B5DAB5C-F49F-4481-B068-C9BC94306667}"/>
              </a:ext>
            </a:extLst>
          </p:cNvPr>
          <p:cNvSpPr/>
          <p:nvPr/>
        </p:nvSpPr>
        <p:spPr>
          <a:xfrm>
            <a:off x="1735756" y="4238703"/>
            <a:ext cx="18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9A3B1BBA-20C6-479F-84EA-8CBF27DE4531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2347241" y="4117921"/>
            <a:ext cx="2343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57866B8-8F9F-4223-A469-4B33A41A509E}"/>
              </a:ext>
            </a:extLst>
          </p:cNvPr>
          <p:cNvCxnSpPr>
            <a:cxnSpLocks/>
          </p:cNvCxnSpPr>
          <p:nvPr/>
        </p:nvCxnSpPr>
        <p:spPr>
          <a:xfrm>
            <a:off x="496352" y="4752298"/>
            <a:ext cx="23311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0D4C5550-3509-407B-B4F6-541C3290C8CF}"/>
              </a:ext>
            </a:extLst>
          </p:cNvPr>
          <p:cNvCxnSpPr>
            <a:cxnSpLocks/>
          </p:cNvCxnSpPr>
          <p:nvPr/>
        </p:nvCxnSpPr>
        <p:spPr>
          <a:xfrm>
            <a:off x="496352" y="2594555"/>
            <a:ext cx="0" cy="2154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コネクタ 195">
            <a:extLst>
              <a:ext uri="{FF2B5EF4-FFF2-40B4-BE49-F238E27FC236}">
                <a16:creationId xmlns:a16="http://schemas.microsoft.com/office/drawing/2014/main" id="{5298A238-71AB-4AAD-8377-AF07B21D523E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496352" y="2608400"/>
            <a:ext cx="1148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CAF8BFE1-1C79-4BB1-B912-A3B54811A39D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312877" y="2797400"/>
            <a:ext cx="2983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コネクタ 203">
            <a:extLst>
              <a:ext uri="{FF2B5EF4-FFF2-40B4-BE49-F238E27FC236}">
                <a16:creationId xmlns:a16="http://schemas.microsoft.com/office/drawing/2014/main" id="{777E6C1B-B757-401A-83C4-37CEF314FD25}"/>
              </a:ext>
            </a:extLst>
          </p:cNvPr>
          <p:cNvCxnSpPr>
            <a:cxnSpLocks/>
          </p:cNvCxnSpPr>
          <p:nvPr/>
        </p:nvCxnSpPr>
        <p:spPr>
          <a:xfrm flipH="1">
            <a:off x="312877" y="2790917"/>
            <a:ext cx="9164" cy="26701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コネクタ 207">
            <a:extLst>
              <a:ext uri="{FF2B5EF4-FFF2-40B4-BE49-F238E27FC236}">
                <a16:creationId xmlns:a16="http://schemas.microsoft.com/office/drawing/2014/main" id="{BC750DB3-BD49-4758-981B-1F8B09BE3EF6}"/>
              </a:ext>
            </a:extLst>
          </p:cNvPr>
          <p:cNvCxnSpPr>
            <a:cxnSpLocks/>
          </p:cNvCxnSpPr>
          <p:nvPr/>
        </p:nvCxnSpPr>
        <p:spPr>
          <a:xfrm flipV="1">
            <a:off x="320486" y="5445846"/>
            <a:ext cx="51819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コネクタ 214">
            <a:extLst>
              <a:ext uri="{FF2B5EF4-FFF2-40B4-BE49-F238E27FC236}">
                <a16:creationId xmlns:a16="http://schemas.microsoft.com/office/drawing/2014/main" id="{F4856B5D-4206-4BF7-99B0-62095CF3BB6B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5425558" y="4596381"/>
            <a:ext cx="768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コネクタ 217">
            <a:extLst>
              <a:ext uri="{FF2B5EF4-FFF2-40B4-BE49-F238E27FC236}">
                <a16:creationId xmlns:a16="http://schemas.microsoft.com/office/drawing/2014/main" id="{28059B29-2D97-485D-BC1A-2E2FFCF1E7CD}"/>
              </a:ext>
            </a:extLst>
          </p:cNvPr>
          <p:cNvCxnSpPr>
            <a:cxnSpLocks/>
          </p:cNvCxnSpPr>
          <p:nvPr/>
        </p:nvCxnSpPr>
        <p:spPr>
          <a:xfrm>
            <a:off x="5502456" y="4582618"/>
            <a:ext cx="0" cy="8641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コネクタ 221">
            <a:extLst>
              <a:ext uri="{FF2B5EF4-FFF2-40B4-BE49-F238E27FC236}">
                <a16:creationId xmlns:a16="http://schemas.microsoft.com/office/drawing/2014/main" id="{F9A8F265-73AF-4DFA-A515-5EF036C8FE0A}"/>
              </a:ext>
            </a:extLst>
          </p:cNvPr>
          <p:cNvCxnSpPr>
            <a:cxnSpLocks/>
          </p:cNvCxnSpPr>
          <p:nvPr/>
        </p:nvCxnSpPr>
        <p:spPr>
          <a:xfrm>
            <a:off x="3040310" y="4752298"/>
            <a:ext cx="21066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コネクタ 226">
            <a:extLst>
              <a:ext uri="{FF2B5EF4-FFF2-40B4-BE49-F238E27FC236}">
                <a16:creationId xmlns:a16="http://schemas.microsoft.com/office/drawing/2014/main" id="{42C273B9-EA5A-4A16-A6EB-E131AD0A76E7}"/>
              </a:ext>
            </a:extLst>
          </p:cNvPr>
          <p:cNvCxnSpPr>
            <a:cxnSpLocks/>
            <a:stCxn id="40" idx="5"/>
          </p:cNvCxnSpPr>
          <p:nvPr/>
        </p:nvCxnSpPr>
        <p:spPr>
          <a:xfrm>
            <a:off x="4498581" y="4447618"/>
            <a:ext cx="648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コネクタ 229">
            <a:extLst>
              <a:ext uri="{FF2B5EF4-FFF2-40B4-BE49-F238E27FC236}">
                <a16:creationId xmlns:a16="http://schemas.microsoft.com/office/drawing/2014/main" id="{C183AF1D-7EAB-4115-A24F-10273EF59383}"/>
              </a:ext>
            </a:extLst>
          </p:cNvPr>
          <p:cNvCxnSpPr>
            <a:cxnSpLocks/>
          </p:cNvCxnSpPr>
          <p:nvPr/>
        </p:nvCxnSpPr>
        <p:spPr>
          <a:xfrm>
            <a:off x="2572749" y="4115278"/>
            <a:ext cx="0" cy="6370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楕円 231">
            <a:extLst>
              <a:ext uri="{FF2B5EF4-FFF2-40B4-BE49-F238E27FC236}">
                <a16:creationId xmlns:a16="http://schemas.microsoft.com/office/drawing/2014/main" id="{281E4DA2-E824-4286-9624-F6356E712C03}"/>
              </a:ext>
            </a:extLst>
          </p:cNvPr>
          <p:cNvSpPr/>
          <p:nvPr/>
        </p:nvSpPr>
        <p:spPr>
          <a:xfrm>
            <a:off x="1612453" y="2968400"/>
            <a:ext cx="72000" cy="7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3" name="直線コネクタ 232">
            <a:extLst>
              <a:ext uri="{FF2B5EF4-FFF2-40B4-BE49-F238E27FC236}">
                <a16:creationId xmlns:a16="http://schemas.microsoft.com/office/drawing/2014/main" id="{B2B00C8E-AB8B-410A-991A-6FA7A23D026E}"/>
              </a:ext>
            </a:extLst>
          </p:cNvPr>
          <p:cNvCxnSpPr>
            <a:cxnSpLocks/>
            <a:stCxn id="232" idx="4"/>
          </p:cNvCxnSpPr>
          <p:nvPr/>
        </p:nvCxnSpPr>
        <p:spPr>
          <a:xfrm>
            <a:off x="1648453" y="3040400"/>
            <a:ext cx="0" cy="3159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楕円 235">
            <a:extLst>
              <a:ext uri="{FF2B5EF4-FFF2-40B4-BE49-F238E27FC236}">
                <a16:creationId xmlns:a16="http://schemas.microsoft.com/office/drawing/2014/main" id="{C319FD15-DEB5-48F4-B35C-C90886993DC3}"/>
              </a:ext>
            </a:extLst>
          </p:cNvPr>
          <p:cNvSpPr/>
          <p:nvPr/>
        </p:nvSpPr>
        <p:spPr>
          <a:xfrm>
            <a:off x="2894896" y="5310963"/>
            <a:ext cx="72000" cy="7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7" name="直線コネクタ 236">
            <a:extLst>
              <a:ext uri="{FF2B5EF4-FFF2-40B4-BE49-F238E27FC236}">
                <a16:creationId xmlns:a16="http://schemas.microsoft.com/office/drawing/2014/main" id="{7B27AD41-3FA8-4372-87AC-B545825C8512}"/>
              </a:ext>
            </a:extLst>
          </p:cNvPr>
          <p:cNvCxnSpPr>
            <a:cxnSpLocks/>
            <a:stCxn id="236" idx="4"/>
          </p:cNvCxnSpPr>
          <p:nvPr/>
        </p:nvCxnSpPr>
        <p:spPr>
          <a:xfrm flipH="1">
            <a:off x="2927334" y="5382963"/>
            <a:ext cx="0" cy="816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DC560599-44B6-4213-A1CF-F2903B8B402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701035" y="588821"/>
            <a:ext cx="213" cy="19222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5B6077FA-EBAD-4BBB-8A00-37EBDAB7D993}"/>
              </a:ext>
            </a:extLst>
          </p:cNvPr>
          <p:cNvCxnSpPr>
            <a:cxnSpLocks/>
          </p:cNvCxnSpPr>
          <p:nvPr/>
        </p:nvCxnSpPr>
        <p:spPr>
          <a:xfrm flipH="1">
            <a:off x="1072773" y="541903"/>
            <a:ext cx="4491021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コネクタ 248">
            <a:extLst>
              <a:ext uri="{FF2B5EF4-FFF2-40B4-BE49-F238E27FC236}">
                <a16:creationId xmlns:a16="http://schemas.microsoft.com/office/drawing/2014/main" id="{B614B734-BBC7-4336-8D1C-095D98920189}"/>
              </a:ext>
            </a:extLst>
          </p:cNvPr>
          <p:cNvCxnSpPr>
            <a:cxnSpLocks/>
          </p:cNvCxnSpPr>
          <p:nvPr/>
        </p:nvCxnSpPr>
        <p:spPr>
          <a:xfrm flipH="1">
            <a:off x="3837540" y="795812"/>
            <a:ext cx="192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>
            <a:extLst>
              <a:ext uri="{FF2B5EF4-FFF2-40B4-BE49-F238E27FC236}">
                <a16:creationId xmlns:a16="http://schemas.microsoft.com/office/drawing/2014/main" id="{EEC8BE12-C3D7-4C89-922D-F164C0F65945}"/>
              </a:ext>
            </a:extLst>
          </p:cNvPr>
          <p:cNvCxnSpPr>
            <a:cxnSpLocks/>
          </p:cNvCxnSpPr>
          <p:nvPr/>
        </p:nvCxnSpPr>
        <p:spPr>
          <a:xfrm>
            <a:off x="5559561" y="541903"/>
            <a:ext cx="213" cy="145853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F113EB05-BBA8-41C9-9198-5539292EFD14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5362790" y="2000434"/>
            <a:ext cx="1967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2709019E-3C6A-4BF7-A70B-18E4EA68B353}"/>
              </a:ext>
            </a:extLst>
          </p:cNvPr>
          <p:cNvCxnSpPr>
            <a:cxnSpLocks/>
          </p:cNvCxnSpPr>
          <p:nvPr/>
        </p:nvCxnSpPr>
        <p:spPr>
          <a:xfrm flipH="1">
            <a:off x="3834817" y="948212"/>
            <a:ext cx="192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>
            <a:extLst>
              <a:ext uri="{FF2B5EF4-FFF2-40B4-BE49-F238E27FC236}">
                <a16:creationId xmlns:a16="http://schemas.microsoft.com/office/drawing/2014/main" id="{CE995C92-F0E7-4ED1-AC73-4BEB296189CC}"/>
              </a:ext>
            </a:extLst>
          </p:cNvPr>
          <p:cNvCxnSpPr>
            <a:cxnSpLocks/>
          </p:cNvCxnSpPr>
          <p:nvPr/>
        </p:nvCxnSpPr>
        <p:spPr>
          <a:xfrm flipH="1">
            <a:off x="3834817" y="1103567"/>
            <a:ext cx="192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06899372-8EB6-4B13-B10E-D8F929002001}"/>
              </a:ext>
            </a:extLst>
          </p:cNvPr>
          <p:cNvCxnSpPr>
            <a:cxnSpLocks/>
          </p:cNvCxnSpPr>
          <p:nvPr/>
        </p:nvCxnSpPr>
        <p:spPr>
          <a:xfrm flipH="1">
            <a:off x="3834816" y="1276848"/>
            <a:ext cx="192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>
            <a:extLst>
              <a:ext uri="{FF2B5EF4-FFF2-40B4-BE49-F238E27FC236}">
                <a16:creationId xmlns:a16="http://schemas.microsoft.com/office/drawing/2014/main" id="{1CE9B502-2F16-41F3-B229-CF9ED8CF67DB}"/>
              </a:ext>
            </a:extLst>
          </p:cNvPr>
          <p:cNvCxnSpPr>
            <a:cxnSpLocks/>
          </p:cNvCxnSpPr>
          <p:nvPr/>
        </p:nvCxnSpPr>
        <p:spPr>
          <a:xfrm flipH="1">
            <a:off x="3834816" y="1457985"/>
            <a:ext cx="192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6AADB7CC-3DCA-4B97-A9B4-BB66D6C5B0A2}"/>
              </a:ext>
            </a:extLst>
          </p:cNvPr>
          <p:cNvCxnSpPr>
            <a:cxnSpLocks/>
          </p:cNvCxnSpPr>
          <p:nvPr/>
        </p:nvCxnSpPr>
        <p:spPr>
          <a:xfrm flipH="1">
            <a:off x="3834817" y="1634217"/>
            <a:ext cx="192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66D6F230-621E-4D1D-BC94-93054FC5ECEB}"/>
              </a:ext>
            </a:extLst>
          </p:cNvPr>
          <p:cNvCxnSpPr>
            <a:cxnSpLocks/>
          </p:cNvCxnSpPr>
          <p:nvPr/>
        </p:nvCxnSpPr>
        <p:spPr>
          <a:xfrm flipH="1">
            <a:off x="3841284" y="1796541"/>
            <a:ext cx="12258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CC712EC8-AC7E-4FEF-828F-3AAC7D5B2965}"/>
              </a:ext>
            </a:extLst>
          </p:cNvPr>
          <p:cNvCxnSpPr>
            <a:cxnSpLocks/>
          </p:cNvCxnSpPr>
          <p:nvPr/>
        </p:nvCxnSpPr>
        <p:spPr>
          <a:xfrm flipH="1" flipV="1">
            <a:off x="3841283" y="1956482"/>
            <a:ext cx="13055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09B4B451-5BF2-45EF-B736-3FC0F4809671}"/>
              </a:ext>
            </a:extLst>
          </p:cNvPr>
          <p:cNvCxnSpPr>
            <a:cxnSpLocks/>
          </p:cNvCxnSpPr>
          <p:nvPr/>
        </p:nvCxnSpPr>
        <p:spPr>
          <a:xfrm flipH="1">
            <a:off x="5062363" y="2053740"/>
            <a:ext cx="844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9579BBDE-A5F6-4B99-BA3C-46B3E074986D}"/>
              </a:ext>
            </a:extLst>
          </p:cNvPr>
          <p:cNvCxnSpPr>
            <a:cxnSpLocks/>
            <a:stCxn id="50" idx="0"/>
          </p:cNvCxnSpPr>
          <p:nvPr/>
        </p:nvCxnSpPr>
        <p:spPr>
          <a:xfrm flipH="1" flipV="1">
            <a:off x="5060452" y="2056265"/>
            <a:ext cx="0" cy="1914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AC38B26F-7FDC-404A-8720-70371634D665}"/>
              </a:ext>
            </a:extLst>
          </p:cNvPr>
          <p:cNvCxnSpPr>
            <a:cxnSpLocks/>
          </p:cNvCxnSpPr>
          <p:nvPr/>
        </p:nvCxnSpPr>
        <p:spPr>
          <a:xfrm flipH="1">
            <a:off x="2698233" y="1399652"/>
            <a:ext cx="0" cy="37381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62C28C9B-EF85-4E09-A822-1BBDB6DE5FBD}"/>
              </a:ext>
            </a:extLst>
          </p:cNvPr>
          <p:cNvCxnSpPr>
            <a:cxnSpLocks/>
          </p:cNvCxnSpPr>
          <p:nvPr/>
        </p:nvCxnSpPr>
        <p:spPr>
          <a:xfrm>
            <a:off x="2701888" y="5142819"/>
            <a:ext cx="11702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55476268-882A-45E4-8FF6-31F09B01D6D0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4004733" y="4019216"/>
            <a:ext cx="3455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コネクタ 294">
            <a:extLst>
              <a:ext uri="{FF2B5EF4-FFF2-40B4-BE49-F238E27FC236}">
                <a16:creationId xmlns:a16="http://schemas.microsoft.com/office/drawing/2014/main" id="{F5849792-5736-4765-9884-FA33D0FC0FB6}"/>
              </a:ext>
            </a:extLst>
          </p:cNvPr>
          <p:cNvCxnSpPr>
            <a:cxnSpLocks/>
          </p:cNvCxnSpPr>
          <p:nvPr/>
        </p:nvCxnSpPr>
        <p:spPr>
          <a:xfrm>
            <a:off x="7464073" y="3138218"/>
            <a:ext cx="0" cy="8859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FFFD4782-BEC9-47C8-8F68-85D0EAF58F6F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7466684" y="3138218"/>
            <a:ext cx="115197" cy="3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0F093DE0-EF3A-4C17-BE77-35BD8DA17006}"/>
              </a:ext>
            </a:extLst>
          </p:cNvPr>
          <p:cNvCxnSpPr>
            <a:cxnSpLocks/>
          </p:cNvCxnSpPr>
          <p:nvPr/>
        </p:nvCxnSpPr>
        <p:spPr>
          <a:xfrm>
            <a:off x="4089913" y="4010967"/>
            <a:ext cx="0" cy="4366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7811159A-DD23-44F1-87F5-36ACFE481489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4089913" y="4447618"/>
            <a:ext cx="1161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4D6EFE5D-A1E9-497D-B698-B781FEBACA55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4394084" y="2608400"/>
            <a:ext cx="3264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AA5BBE17-528E-4958-9031-A577FC84396C}"/>
              </a:ext>
            </a:extLst>
          </p:cNvPr>
          <p:cNvCxnSpPr>
            <a:cxnSpLocks/>
          </p:cNvCxnSpPr>
          <p:nvPr/>
        </p:nvCxnSpPr>
        <p:spPr>
          <a:xfrm>
            <a:off x="4394084" y="2985635"/>
            <a:ext cx="5346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B31B00B2-581D-4E45-91FB-43DBD45DEDF0}"/>
              </a:ext>
            </a:extLst>
          </p:cNvPr>
          <p:cNvCxnSpPr>
            <a:cxnSpLocks/>
          </p:cNvCxnSpPr>
          <p:nvPr/>
        </p:nvCxnSpPr>
        <p:spPr>
          <a:xfrm flipH="1">
            <a:off x="4586085" y="2794836"/>
            <a:ext cx="0" cy="27786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078AD475-303D-4A1E-A037-BB622F586894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4586085" y="2794836"/>
            <a:ext cx="1344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8074D16C-080D-4496-8C7B-4F972D743ED5}"/>
              </a:ext>
            </a:extLst>
          </p:cNvPr>
          <p:cNvCxnSpPr>
            <a:cxnSpLocks/>
          </p:cNvCxnSpPr>
          <p:nvPr/>
        </p:nvCxnSpPr>
        <p:spPr>
          <a:xfrm>
            <a:off x="4586085" y="5581196"/>
            <a:ext cx="47620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778F24D4-77DC-44E7-92F8-2DFF44C3CAA7}"/>
              </a:ext>
            </a:extLst>
          </p:cNvPr>
          <p:cNvCxnSpPr>
            <a:cxnSpLocks/>
          </p:cNvCxnSpPr>
          <p:nvPr/>
        </p:nvCxnSpPr>
        <p:spPr>
          <a:xfrm flipH="1">
            <a:off x="9334444" y="2883022"/>
            <a:ext cx="0" cy="26925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BD4A38AD-8D1D-4135-8C81-A7B3F67B825C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4586085" y="3174179"/>
            <a:ext cx="3426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C87DF886-2C1B-49A9-B4DF-6560207A2529}"/>
              </a:ext>
            </a:extLst>
          </p:cNvPr>
          <p:cNvCxnSpPr>
            <a:cxnSpLocks/>
          </p:cNvCxnSpPr>
          <p:nvPr/>
        </p:nvCxnSpPr>
        <p:spPr>
          <a:xfrm>
            <a:off x="8695055" y="2884846"/>
            <a:ext cx="6890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線コネクタ 351">
            <a:extLst>
              <a:ext uri="{FF2B5EF4-FFF2-40B4-BE49-F238E27FC236}">
                <a16:creationId xmlns:a16="http://schemas.microsoft.com/office/drawing/2014/main" id="{C06C8A0C-273D-48C4-9F77-00D1CEDF7352}"/>
              </a:ext>
            </a:extLst>
          </p:cNvPr>
          <p:cNvCxnSpPr>
            <a:cxnSpLocks/>
          </p:cNvCxnSpPr>
          <p:nvPr/>
        </p:nvCxnSpPr>
        <p:spPr>
          <a:xfrm>
            <a:off x="4173055" y="5968828"/>
            <a:ext cx="0" cy="2224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線コネクタ 355">
            <a:extLst>
              <a:ext uri="{FF2B5EF4-FFF2-40B4-BE49-F238E27FC236}">
                <a16:creationId xmlns:a16="http://schemas.microsoft.com/office/drawing/2014/main" id="{FBB4B2CA-A7DC-4717-BAC4-425AB8527776}"/>
              </a:ext>
            </a:extLst>
          </p:cNvPr>
          <p:cNvCxnSpPr>
            <a:cxnSpLocks/>
            <a:stCxn id="66" idx="3"/>
          </p:cNvCxnSpPr>
          <p:nvPr/>
        </p:nvCxnSpPr>
        <p:spPr>
          <a:xfrm flipH="1">
            <a:off x="4809224" y="2885682"/>
            <a:ext cx="1280" cy="33055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20F07255-829B-4F96-9C98-CB6B9250B1C7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5018727" y="3262461"/>
            <a:ext cx="0" cy="29287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コネクタ 372">
            <a:extLst>
              <a:ext uri="{FF2B5EF4-FFF2-40B4-BE49-F238E27FC236}">
                <a16:creationId xmlns:a16="http://schemas.microsoft.com/office/drawing/2014/main" id="{3797E404-B988-408F-906D-002990396164}"/>
              </a:ext>
            </a:extLst>
          </p:cNvPr>
          <p:cNvCxnSpPr>
            <a:cxnSpLocks/>
          </p:cNvCxnSpPr>
          <p:nvPr/>
        </p:nvCxnSpPr>
        <p:spPr>
          <a:xfrm>
            <a:off x="4897242" y="2604513"/>
            <a:ext cx="8619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コネクタ 374">
            <a:extLst>
              <a:ext uri="{FF2B5EF4-FFF2-40B4-BE49-F238E27FC236}">
                <a16:creationId xmlns:a16="http://schemas.microsoft.com/office/drawing/2014/main" id="{020E6211-9771-497F-BD1B-F458A55FB5FA}"/>
              </a:ext>
            </a:extLst>
          </p:cNvPr>
          <p:cNvCxnSpPr>
            <a:cxnSpLocks/>
          </p:cNvCxnSpPr>
          <p:nvPr/>
        </p:nvCxnSpPr>
        <p:spPr>
          <a:xfrm>
            <a:off x="5113243" y="2985635"/>
            <a:ext cx="6459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コネクタ 376">
            <a:extLst>
              <a:ext uri="{FF2B5EF4-FFF2-40B4-BE49-F238E27FC236}">
                <a16:creationId xmlns:a16="http://schemas.microsoft.com/office/drawing/2014/main" id="{0569FFB0-80D7-42FF-8694-AA308AF7823B}"/>
              </a:ext>
            </a:extLst>
          </p:cNvPr>
          <p:cNvCxnSpPr>
            <a:cxnSpLocks/>
          </p:cNvCxnSpPr>
          <p:nvPr/>
        </p:nvCxnSpPr>
        <p:spPr>
          <a:xfrm>
            <a:off x="4893056" y="2705909"/>
            <a:ext cx="1256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コネクタ 378">
            <a:extLst>
              <a:ext uri="{FF2B5EF4-FFF2-40B4-BE49-F238E27FC236}">
                <a16:creationId xmlns:a16="http://schemas.microsoft.com/office/drawing/2014/main" id="{74FF74F1-626F-4F43-ABAF-E02A8D1527F1}"/>
              </a:ext>
            </a:extLst>
          </p:cNvPr>
          <p:cNvCxnSpPr>
            <a:cxnSpLocks/>
          </p:cNvCxnSpPr>
          <p:nvPr/>
        </p:nvCxnSpPr>
        <p:spPr>
          <a:xfrm>
            <a:off x="5025133" y="2420566"/>
            <a:ext cx="0" cy="2853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コネクタ 382">
            <a:extLst>
              <a:ext uri="{FF2B5EF4-FFF2-40B4-BE49-F238E27FC236}">
                <a16:creationId xmlns:a16="http://schemas.microsoft.com/office/drawing/2014/main" id="{E37FCD2F-FEBA-4744-8EA7-26A295B5B161}"/>
              </a:ext>
            </a:extLst>
          </p:cNvPr>
          <p:cNvCxnSpPr>
            <a:cxnSpLocks/>
          </p:cNvCxnSpPr>
          <p:nvPr/>
        </p:nvCxnSpPr>
        <p:spPr>
          <a:xfrm>
            <a:off x="5195730" y="2437090"/>
            <a:ext cx="0" cy="7370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コネクタ 384">
            <a:extLst>
              <a:ext uri="{FF2B5EF4-FFF2-40B4-BE49-F238E27FC236}">
                <a16:creationId xmlns:a16="http://schemas.microsoft.com/office/drawing/2014/main" id="{1F381B2B-E244-4882-A625-0FEC39F42CF7}"/>
              </a:ext>
            </a:extLst>
          </p:cNvPr>
          <p:cNvCxnSpPr>
            <a:cxnSpLocks/>
          </p:cNvCxnSpPr>
          <p:nvPr/>
        </p:nvCxnSpPr>
        <p:spPr>
          <a:xfrm>
            <a:off x="5108727" y="3174179"/>
            <a:ext cx="870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コネクタ 388">
            <a:extLst>
              <a:ext uri="{FF2B5EF4-FFF2-40B4-BE49-F238E27FC236}">
                <a16:creationId xmlns:a16="http://schemas.microsoft.com/office/drawing/2014/main" id="{F2544B9D-4E79-4A91-BBD9-CAED337E7D33}"/>
              </a:ext>
            </a:extLst>
          </p:cNvPr>
          <p:cNvCxnSpPr>
            <a:cxnSpLocks/>
          </p:cNvCxnSpPr>
          <p:nvPr/>
        </p:nvCxnSpPr>
        <p:spPr>
          <a:xfrm>
            <a:off x="5975234" y="2610865"/>
            <a:ext cx="7793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コネクタ 391">
            <a:extLst>
              <a:ext uri="{FF2B5EF4-FFF2-40B4-BE49-F238E27FC236}">
                <a16:creationId xmlns:a16="http://schemas.microsoft.com/office/drawing/2014/main" id="{AEADFDDA-6E96-4544-B1E1-3E4B8A6AF7D8}"/>
              </a:ext>
            </a:extLst>
          </p:cNvPr>
          <p:cNvCxnSpPr>
            <a:cxnSpLocks/>
          </p:cNvCxnSpPr>
          <p:nvPr/>
        </p:nvCxnSpPr>
        <p:spPr>
          <a:xfrm>
            <a:off x="5975234" y="2985179"/>
            <a:ext cx="11181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7A0F4B08-5A2D-4DBD-A2EF-2FF1679B10B3}"/>
              </a:ext>
            </a:extLst>
          </p:cNvPr>
          <p:cNvCxnSpPr>
            <a:cxnSpLocks/>
          </p:cNvCxnSpPr>
          <p:nvPr/>
        </p:nvCxnSpPr>
        <p:spPr>
          <a:xfrm>
            <a:off x="3178972" y="3458520"/>
            <a:ext cx="25802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E5E65720-627D-4E17-A5AB-D154176BC0BF}"/>
              </a:ext>
            </a:extLst>
          </p:cNvPr>
          <p:cNvCxnSpPr>
            <a:cxnSpLocks/>
          </p:cNvCxnSpPr>
          <p:nvPr/>
        </p:nvCxnSpPr>
        <p:spPr>
          <a:xfrm flipH="1">
            <a:off x="5595956" y="3458520"/>
            <a:ext cx="0" cy="27434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0B5435AE-41AF-4B9F-BB35-5F1004245CE6}"/>
              </a:ext>
            </a:extLst>
          </p:cNvPr>
          <p:cNvCxnSpPr>
            <a:cxnSpLocks/>
          </p:cNvCxnSpPr>
          <p:nvPr/>
        </p:nvCxnSpPr>
        <p:spPr>
          <a:xfrm>
            <a:off x="5687234" y="3624718"/>
            <a:ext cx="0" cy="2573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562B1F62-125F-4F89-8A36-412513298928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941692" y="325602"/>
            <a:ext cx="0" cy="21027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線コネクタ 412">
            <a:extLst>
              <a:ext uri="{FF2B5EF4-FFF2-40B4-BE49-F238E27FC236}">
                <a16:creationId xmlns:a16="http://schemas.microsoft.com/office/drawing/2014/main" id="{D84859BF-F430-4A23-A3D6-BFBA7CF05D8F}"/>
              </a:ext>
            </a:extLst>
          </p:cNvPr>
          <p:cNvCxnSpPr>
            <a:cxnSpLocks/>
          </p:cNvCxnSpPr>
          <p:nvPr/>
        </p:nvCxnSpPr>
        <p:spPr>
          <a:xfrm flipH="1">
            <a:off x="3941694" y="325602"/>
            <a:ext cx="69803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線コネクタ 414">
            <a:extLst>
              <a:ext uri="{FF2B5EF4-FFF2-40B4-BE49-F238E27FC236}">
                <a16:creationId xmlns:a16="http://schemas.microsoft.com/office/drawing/2014/main" id="{31B56816-9FE3-4C96-A588-7FDCAD3927B9}"/>
              </a:ext>
            </a:extLst>
          </p:cNvPr>
          <p:cNvCxnSpPr>
            <a:cxnSpLocks/>
          </p:cNvCxnSpPr>
          <p:nvPr/>
        </p:nvCxnSpPr>
        <p:spPr>
          <a:xfrm flipH="1">
            <a:off x="5975235" y="795812"/>
            <a:ext cx="25087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線コネクタ 416">
            <a:extLst>
              <a:ext uri="{FF2B5EF4-FFF2-40B4-BE49-F238E27FC236}">
                <a16:creationId xmlns:a16="http://schemas.microsoft.com/office/drawing/2014/main" id="{F1052EB6-88AE-43C2-85DE-E369E523939D}"/>
              </a:ext>
            </a:extLst>
          </p:cNvPr>
          <p:cNvCxnSpPr>
            <a:cxnSpLocks/>
          </p:cNvCxnSpPr>
          <p:nvPr/>
        </p:nvCxnSpPr>
        <p:spPr>
          <a:xfrm flipH="1">
            <a:off x="8704077" y="793885"/>
            <a:ext cx="13496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コネクタ 418">
            <a:extLst>
              <a:ext uri="{FF2B5EF4-FFF2-40B4-BE49-F238E27FC236}">
                <a16:creationId xmlns:a16="http://schemas.microsoft.com/office/drawing/2014/main" id="{0E844A0E-0741-45DA-B414-2CF3EAABD392}"/>
              </a:ext>
            </a:extLst>
          </p:cNvPr>
          <p:cNvCxnSpPr>
            <a:cxnSpLocks/>
          </p:cNvCxnSpPr>
          <p:nvPr/>
        </p:nvCxnSpPr>
        <p:spPr>
          <a:xfrm flipH="1">
            <a:off x="10278772" y="793885"/>
            <a:ext cx="643298" cy="19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45F66D10-3F87-4310-ADC1-8CBFFF00A966}"/>
              </a:ext>
            </a:extLst>
          </p:cNvPr>
          <p:cNvCxnSpPr>
            <a:cxnSpLocks/>
          </p:cNvCxnSpPr>
          <p:nvPr/>
        </p:nvCxnSpPr>
        <p:spPr>
          <a:xfrm flipV="1">
            <a:off x="10922070" y="325602"/>
            <a:ext cx="0" cy="4702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コネクタ 424">
            <a:extLst>
              <a:ext uri="{FF2B5EF4-FFF2-40B4-BE49-F238E27FC236}">
                <a16:creationId xmlns:a16="http://schemas.microsoft.com/office/drawing/2014/main" id="{BFA1B2A9-DB4B-472F-A03E-AFEE64641D36}"/>
              </a:ext>
            </a:extLst>
          </p:cNvPr>
          <p:cNvCxnSpPr>
            <a:cxnSpLocks/>
          </p:cNvCxnSpPr>
          <p:nvPr/>
        </p:nvCxnSpPr>
        <p:spPr>
          <a:xfrm flipH="1">
            <a:off x="5975236" y="948212"/>
            <a:ext cx="25087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0126A1C3-2060-49A6-B10E-22E2E1C2A232}"/>
              </a:ext>
            </a:extLst>
          </p:cNvPr>
          <p:cNvCxnSpPr>
            <a:cxnSpLocks/>
          </p:cNvCxnSpPr>
          <p:nvPr/>
        </p:nvCxnSpPr>
        <p:spPr>
          <a:xfrm flipH="1">
            <a:off x="8695056" y="947955"/>
            <a:ext cx="13586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A2AA82CE-D248-4C53-882F-4E6D28D2E2E3}"/>
              </a:ext>
            </a:extLst>
          </p:cNvPr>
          <p:cNvCxnSpPr>
            <a:cxnSpLocks/>
          </p:cNvCxnSpPr>
          <p:nvPr/>
        </p:nvCxnSpPr>
        <p:spPr>
          <a:xfrm flipH="1" flipV="1">
            <a:off x="10278772" y="947955"/>
            <a:ext cx="7332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コネクタ 429">
            <a:extLst>
              <a:ext uri="{FF2B5EF4-FFF2-40B4-BE49-F238E27FC236}">
                <a16:creationId xmlns:a16="http://schemas.microsoft.com/office/drawing/2014/main" id="{2335A789-C369-4BC6-A5CE-3151019C88CC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11012070" y="947955"/>
            <a:ext cx="0" cy="2126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コネクタ 437">
            <a:extLst>
              <a:ext uri="{FF2B5EF4-FFF2-40B4-BE49-F238E27FC236}">
                <a16:creationId xmlns:a16="http://schemas.microsoft.com/office/drawing/2014/main" id="{FA75CDBD-9A7F-4692-BD0D-6FB2E8F4D619}"/>
              </a:ext>
            </a:extLst>
          </p:cNvPr>
          <p:cNvCxnSpPr>
            <a:cxnSpLocks/>
          </p:cNvCxnSpPr>
          <p:nvPr/>
        </p:nvCxnSpPr>
        <p:spPr>
          <a:xfrm flipH="1">
            <a:off x="5975236" y="1103567"/>
            <a:ext cx="25087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コネクタ 438">
            <a:extLst>
              <a:ext uri="{FF2B5EF4-FFF2-40B4-BE49-F238E27FC236}">
                <a16:creationId xmlns:a16="http://schemas.microsoft.com/office/drawing/2014/main" id="{14D74B3F-2746-4F47-AB1E-47E69A4F1CAB}"/>
              </a:ext>
            </a:extLst>
          </p:cNvPr>
          <p:cNvCxnSpPr>
            <a:cxnSpLocks/>
          </p:cNvCxnSpPr>
          <p:nvPr/>
        </p:nvCxnSpPr>
        <p:spPr>
          <a:xfrm flipH="1">
            <a:off x="8695056" y="1105327"/>
            <a:ext cx="10812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4EA16DA2-D955-4E88-8498-6717C1FF114E}"/>
              </a:ext>
            </a:extLst>
          </p:cNvPr>
          <p:cNvCxnSpPr>
            <a:cxnSpLocks/>
          </p:cNvCxnSpPr>
          <p:nvPr/>
        </p:nvCxnSpPr>
        <p:spPr>
          <a:xfrm>
            <a:off x="9776332" y="1100570"/>
            <a:ext cx="0" cy="16018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DD504BE9-B869-42C8-BE33-D88A2CE8774E}"/>
              </a:ext>
            </a:extLst>
          </p:cNvPr>
          <p:cNvCxnSpPr>
            <a:cxnSpLocks/>
          </p:cNvCxnSpPr>
          <p:nvPr/>
        </p:nvCxnSpPr>
        <p:spPr>
          <a:xfrm flipH="1">
            <a:off x="5975236" y="1276848"/>
            <a:ext cx="22501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コネクタ 444">
            <a:extLst>
              <a:ext uri="{FF2B5EF4-FFF2-40B4-BE49-F238E27FC236}">
                <a16:creationId xmlns:a16="http://schemas.microsoft.com/office/drawing/2014/main" id="{0C66EA1B-4741-4CA2-8BB8-1A8E90F36743}"/>
              </a:ext>
            </a:extLst>
          </p:cNvPr>
          <p:cNvCxnSpPr>
            <a:cxnSpLocks/>
          </p:cNvCxnSpPr>
          <p:nvPr/>
        </p:nvCxnSpPr>
        <p:spPr>
          <a:xfrm>
            <a:off x="8225390" y="1272299"/>
            <a:ext cx="0" cy="1439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8F8138CE-D90A-4566-8879-B5A5B796868E}"/>
              </a:ext>
            </a:extLst>
          </p:cNvPr>
          <p:cNvCxnSpPr>
            <a:cxnSpLocks/>
          </p:cNvCxnSpPr>
          <p:nvPr/>
        </p:nvCxnSpPr>
        <p:spPr>
          <a:xfrm flipH="1">
            <a:off x="5975238" y="1457985"/>
            <a:ext cx="16931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463E4038-EEC9-416E-8BA5-C330567707E4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7668349" y="1451518"/>
            <a:ext cx="0" cy="14007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F37A0023-563A-408D-8B5B-E8C656F10E5D}"/>
              </a:ext>
            </a:extLst>
          </p:cNvPr>
          <p:cNvCxnSpPr>
            <a:cxnSpLocks/>
          </p:cNvCxnSpPr>
          <p:nvPr/>
        </p:nvCxnSpPr>
        <p:spPr>
          <a:xfrm flipH="1">
            <a:off x="5975235" y="1634217"/>
            <a:ext cx="4829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C4AA5576-DEE7-4515-B6F7-A8DE140AAE39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6458174" y="1634217"/>
            <a:ext cx="0" cy="18895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コネクタ 459">
            <a:extLst>
              <a:ext uri="{FF2B5EF4-FFF2-40B4-BE49-F238E27FC236}">
                <a16:creationId xmlns:a16="http://schemas.microsoft.com/office/drawing/2014/main" id="{CF0A1283-AC67-4422-9E00-E5D3B47D38FB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6844627" y="2889722"/>
            <a:ext cx="0" cy="3301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コネクタ 462">
            <a:extLst>
              <a:ext uri="{FF2B5EF4-FFF2-40B4-BE49-F238E27FC236}">
                <a16:creationId xmlns:a16="http://schemas.microsoft.com/office/drawing/2014/main" id="{39F3B3C0-0237-4F83-8B5C-54481303D304}"/>
              </a:ext>
            </a:extLst>
          </p:cNvPr>
          <p:cNvCxnSpPr>
            <a:cxnSpLocks/>
            <a:stCxn id="81" idx="3"/>
          </p:cNvCxnSpPr>
          <p:nvPr/>
        </p:nvCxnSpPr>
        <p:spPr>
          <a:xfrm flipH="1">
            <a:off x="7182530" y="3281466"/>
            <a:ext cx="0" cy="29168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コネクタ 465">
            <a:extLst>
              <a:ext uri="{FF2B5EF4-FFF2-40B4-BE49-F238E27FC236}">
                <a16:creationId xmlns:a16="http://schemas.microsoft.com/office/drawing/2014/main" id="{50548595-6AED-40CE-B385-01A58787243E}"/>
              </a:ext>
            </a:extLst>
          </p:cNvPr>
          <p:cNvCxnSpPr>
            <a:cxnSpLocks/>
            <a:stCxn id="81" idx="2"/>
          </p:cNvCxnSpPr>
          <p:nvPr/>
        </p:nvCxnSpPr>
        <p:spPr>
          <a:xfrm flipH="1" flipV="1">
            <a:off x="6612577" y="3089682"/>
            <a:ext cx="4854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線コネクタ 470">
            <a:extLst>
              <a:ext uri="{FF2B5EF4-FFF2-40B4-BE49-F238E27FC236}">
                <a16:creationId xmlns:a16="http://schemas.microsoft.com/office/drawing/2014/main" id="{66F983B3-9B26-4329-8D7A-706E248A4D82}"/>
              </a:ext>
            </a:extLst>
          </p:cNvPr>
          <p:cNvCxnSpPr>
            <a:cxnSpLocks/>
          </p:cNvCxnSpPr>
          <p:nvPr/>
        </p:nvCxnSpPr>
        <p:spPr>
          <a:xfrm flipH="1">
            <a:off x="6676686" y="2814597"/>
            <a:ext cx="0" cy="27588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コネクタ 472">
            <a:extLst>
              <a:ext uri="{FF2B5EF4-FFF2-40B4-BE49-F238E27FC236}">
                <a16:creationId xmlns:a16="http://schemas.microsoft.com/office/drawing/2014/main" id="{9AB75A0F-3CF0-4113-B183-952AFAC86085}"/>
              </a:ext>
            </a:extLst>
          </p:cNvPr>
          <p:cNvCxnSpPr>
            <a:cxnSpLocks/>
          </p:cNvCxnSpPr>
          <p:nvPr/>
        </p:nvCxnSpPr>
        <p:spPr>
          <a:xfrm flipH="1">
            <a:off x="6669078" y="2824847"/>
            <a:ext cx="86859" cy="8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線コネクタ 478">
            <a:extLst>
              <a:ext uri="{FF2B5EF4-FFF2-40B4-BE49-F238E27FC236}">
                <a16:creationId xmlns:a16="http://schemas.microsoft.com/office/drawing/2014/main" id="{8F253F82-3804-4B7B-99A7-24F423B3842A}"/>
              </a:ext>
            </a:extLst>
          </p:cNvPr>
          <p:cNvCxnSpPr>
            <a:cxnSpLocks/>
          </p:cNvCxnSpPr>
          <p:nvPr/>
        </p:nvCxnSpPr>
        <p:spPr>
          <a:xfrm flipH="1">
            <a:off x="6695197" y="3225986"/>
            <a:ext cx="3982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08F50AD7-F223-406D-8B6F-DC47B17B46F9}"/>
              </a:ext>
            </a:extLst>
          </p:cNvPr>
          <p:cNvCxnSpPr>
            <a:cxnSpLocks/>
          </p:cNvCxnSpPr>
          <p:nvPr/>
        </p:nvCxnSpPr>
        <p:spPr>
          <a:xfrm>
            <a:off x="5975234" y="3458520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コネクタ 485">
            <a:extLst>
              <a:ext uri="{FF2B5EF4-FFF2-40B4-BE49-F238E27FC236}">
                <a16:creationId xmlns:a16="http://schemas.microsoft.com/office/drawing/2014/main" id="{D730E98D-AADF-4E8F-BC01-0058386C4E90}"/>
              </a:ext>
            </a:extLst>
          </p:cNvPr>
          <p:cNvCxnSpPr>
            <a:cxnSpLocks/>
          </p:cNvCxnSpPr>
          <p:nvPr/>
        </p:nvCxnSpPr>
        <p:spPr>
          <a:xfrm>
            <a:off x="5983179" y="3621094"/>
            <a:ext cx="3817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コネクタ 488">
            <a:extLst>
              <a:ext uri="{FF2B5EF4-FFF2-40B4-BE49-F238E27FC236}">
                <a16:creationId xmlns:a16="http://schemas.microsoft.com/office/drawing/2014/main" id="{76FCDB29-5995-4AEF-9C39-5492176D6157}"/>
              </a:ext>
            </a:extLst>
          </p:cNvPr>
          <p:cNvCxnSpPr>
            <a:cxnSpLocks/>
          </p:cNvCxnSpPr>
          <p:nvPr/>
        </p:nvCxnSpPr>
        <p:spPr>
          <a:xfrm flipV="1">
            <a:off x="5982413" y="3786172"/>
            <a:ext cx="39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6D3756BD-2BAC-4015-BC66-08B0CED56006}"/>
              </a:ext>
            </a:extLst>
          </p:cNvPr>
          <p:cNvCxnSpPr>
            <a:cxnSpLocks/>
          </p:cNvCxnSpPr>
          <p:nvPr/>
        </p:nvCxnSpPr>
        <p:spPr>
          <a:xfrm flipH="1">
            <a:off x="6046499" y="3458520"/>
            <a:ext cx="1" cy="27327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C0589BD2-F940-4035-898A-A501813D47C7}"/>
              </a:ext>
            </a:extLst>
          </p:cNvPr>
          <p:cNvCxnSpPr>
            <a:cxnSpLocks/>
          </p:cNvCxnSpPr>
          <p:nvPr/>
        </p:nvCxnSpPr>
        <p:spPr>
          <a:xfrm flipH="1">
            <a:off x="6098249" y="3617180"/>
            <a:ext cx="0" cy="25740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コネクタ 498">
            <a:extLst>
              <a:ext uri="{FF2B5EF4-FFF2-40B4-BE49-F238E27FC236}">
                <a16:creationId xmlns:a16="http://schemas.microsoft.com/office/drawing/2014/main" id="{910B68E3-10B5-435A-8BCE-EF85134FD1FF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6548174" y="3703187"/>
            <a:ext cx="1931618" cy="79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直線コネクタ 501">
            <a:extLst>
              <a:ext uri="{FF2B5EF4-FFF2-40B4-BE49-F238E27FC236}">
                <a16:creationId xmlns:a16="http://schemas.microsoft.com/office/drawing/2014/main" id="{81439772-6EA8-44C9-BB83-8278BB5BE4F8}"/>
              </a:ext>
            </a:extLst>
          </p:cNvPr>
          <p:cNvCxnSpPr>
            <a:cxnSpLocks/>
          </p:cNvCxnSpPr>
          <p:nvPr/>
        </p:nvCxnSpPr>
        <p:spPr>
          <a:xfrm>
            <a:off x="6934627" y="2745908"/>
            <a:ext cx="11557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直線コネクタ 506">
            <a:extLst>
              <a:ext uri="{FF2B5EF4-FFF2-40B4-BE49-F238E27FC236}">
                <a16:creationId xmlns:a16="http://schemas.microsoft.com/office/drawing/2014/main" id="{8E839B81-A84D-4236-B2E9-11B92212CAA6}"/>
              </a:ext>
            </a:extLst>
          </p:cNvPr>
          <p:cNvCxnSpPr>
            <a:cxnSpLocks/>
          </p:cNvCxnSpPr>
          <p:nvPr/>
        </p:nvCxnSpPr>
        <p:spPr>
          <a:xfrm flipV="1">
            <a:off x="7278030" y="3013076"/>
            <a:ext cx="3038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978C1786-DAF8-4E9F-9D4A-54278F5ED679}"/>
              </a:ext>
            </a:extLst>
          </p:cNvPr>
          <p:cNvCxnSpPr>
            <a:cxnSpLocks/>
          </p:cNvCxnSpPr>
          <p:nvPr/>
        </p:nvCxnSpPr>
        <p:spPr>
          <a:xfrm>
            <a:off x="7400673" y="3027231"/>
            <a:ext cx="0" cy="4312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44FD2F6F-1B06-4127-8FC9-22C6EF69B79E}"/>
              </a:ext>
            </a:extLst>
          </p:cNvPr>
          <p:cNvCxnSpPr>
            <a:cxnSpLocks/>
          </p:cNvCxnSpPr>
          <p:nvPr/>
        </p:nvCxnSpPr>
        <p:spPr>
          <a:xfrm flipV="1">
            <a:off x="7759856" y="3126592"/>
            <a:ext cx="3285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0EEA2DC2-33C5-4A71-AB37-68447A33F0A9}"/>
              </a:ext>
            </a:extLst>
          </p:cNvPr>
          <p:cNvCxnSpPr>
            <a:cxnSpLocks/>
          </p:cNvCxnSpPr>
          <p:nvPr/>
        </p:nvCxnSpPr>
        <p:spPr>
          <a:xfrm>
            <a:off x="7400673" y="3452711"/>
            <a:ext cx="10833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DB7F2EAD-C196-42F8-B81A-881C4D460122}"/>
              </a:ext>
            </a:extLst>
          </p:cNvPr>
          <p:cNvCxnSpPr>
            <a:cxnSpLocks/>
          </p:cNvCxnSpPr>
          <p:nvPr/>
        </p:nvCxnSpPr>
        <p:spPr>
          <a:xfrm>
            <a:off x="8364595" y="2891010"/>
            <a:ext cx="115197" cy="3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9FCAEE24-E415-4564-A59A-147C2941010F}"/>
              </a:ext>
            </a:extLst>
          </p:cNvPr>
          <p:cNvCxnSpPr>
            <a:cxnSpLocks/>
          </p:cNvCxnSpPr>
          <p:nvPr/>
        </p:nvCxnSpPr>
        <p:spPr>
          <a:xfrm>
            <a:off x="8695055" y="3452711"/>
            <a:ext cx="6890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5B061446-713D-4028-8D8A-B393E302E8B9}"/>
              </a:ext>
            </a:extLst>
          </p:cNvPr>
          <p:cNvCxnSpPr>
            <a:cxnSpLocks/>
          </p:cNvCxnSpPr>
          <p:nvPr/>
        </p:nvCxnSpPr>
        <p:spPr>
          <a:xfrm>
            <a:off x="7914745" y="3706937"/>
            <a:ext cx="0" cy="24913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コネクタ 527">
            <a:extLst>
              <a:ext uri="{FF2B5EF4-FFF2-40B4-BE49-F238E27FC236}">
                <a16:creationId xmlns:a16="http://schemas.microsoft.com/office/drawing/2014/main" id="{4579B669-B5F0-4959-8C1A-37A6E953696E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5862211" y="5308400"/>
            <a:ext cx="0" cy="899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線コネクタ 532">
            <a:extLst>
              <a:ext uri="{FF2B5EF4-FFF2-40B4-BE49-F238E27FC236}">
                <a16:creationId xmlns:a16="http://schemas.microsoft.com/office/drawing/2014/main" id="{08F5C654-A764-4109-B233-33B8259129BF}"/>
              </a:ext>
            </a:extLst>
          </p:cNvPr>
          <p:cNvCxnSpPr>
            <a:cxnSpLocks/>
          </p:cNvCxnSpPr>
          <p:nvPr/>
        </p:nvCxnSpPr>
        <p:spPr>
          <a:xfrm>
            <a:off x="8169574" y="5975883"/>
            <a:ext cx="0" cy="2224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B1F25C91-280A-43AC-9851-B9A5CDE6AF1B}"/>
              </a:ext>
            </a:extLst>
          </p:cNvPr>
          <p:cNvCxnSpPr>
            <a:cxnSpLocks/>
          </p:cNvCxnSpPr>
          <p:nvPr/>
        </p:nvCxnSpPr>
        <p:spPr>
          <a:xfrm>
            <a:off x="8358186" y="5975883"/>
            <a:ext cx="0" cy="2224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CE0E20C9-001A-45E1-9516-AE24240E5777}"/>
              </a:ext>
            </a:extLst>
          </p:cNvPr>
          <p:cNvCxnSpPr>
            <a:cxnSpLocks/>
          </p:cNvCxnSpPr>
          <p:nvPr/>
        </p:nvCxnSpPr>
        <p:spPr>
          <a:xfrm flipH="1">
            <a:off x="9093002" y="3706937"/>
            <a:ext cx="0" cy="25004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CDD9C977-6A97-49C3-97C8-186407C6D7BE}"/>
              </a:ext>
            </a:extLst>
          </p:cNvPr>
          <p:cNvCxnSpPr>
            <a:cxnSpLocks/>
          </p:cNvCxnSpPr>
          <p:nvPr/>
        </p:nvCxnSpPr>
        <p:spPr>
          <a:xfrm>
            <a:off x="8699154" y="3706937"/>
            <a:ext cx="13545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009AB7FF-5678-4850-A2F1-3FB2ED833F2F}"/>
              </a:ext>
            </a:extLst>
          </p:cNvPr>
          <p:cNvCxnSpPr>
            <a:cxnSpLocks/>
          </p:cNvCxnSpPr>
          <p:nvPr/>
        </p:nvCxnSpPr>
        <p:spPr>
          <a:xfrm>
            <a:off x="9427113" y="5968827"/>
            <a:ext cx="0" cy="2224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8074EACE-A034-455A-81BC-C1173DAC90E8}"/>
              </a:ext>
            </a:extLst>
          </p:cNvPr>
          <p:cNvCxnSpPr>
            <a:cxnSpLocks/>
          </p:cNvCxnSpPr>
          <p:nvPr/>
        </p:nvCxnSpPr>
        <p:spPr>
          <a:xfrm>
            <a:off x="10894781" y="5975883"/>
            <a:ext cx="0" cy="2224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1CA00F16-F615-4526-92A7-8E5A7CCCE48D}"/>
              </a:ext>
            </a:extLst>
          </p:cNvPr>
          <p:cNvCxnSpPr>
            <a:cxnSpLocks/>
          </p:cNvCxnSpPr>
          <p:nvPr/>
        </p:nvCxnSpPr>
        <p:spPr>
          <a:xfrm>
            <a:off x="9928640" y="2994023"/>
            <a:ext cx="1206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08A0749E-BC8F-4C42-861F-AFAEB5E4FE67}"/>
              </a:ext>
            </a:extLst>
          </p:cNvPr>
          <p:cNvCxnSpPr>
            <a:cxnSpLocks/>
          </p:cNvCxnSpPr>
          <p:nvPr/>
        </p:nvCxnSpPr>
        <p:spPr>
          <a:xfrm>
            <a:off x="10266565" y="2994023"/>
            <a:ext cx="5390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コネクタ 547">
            <a:extLst>
              <a:ext uri="{FF2B5EF4-FFF2-40B4-BE49-F238E27FC236}">
                <a16:creationId xmlns:a16="http://schemas.microsoft.com/office/drawing/2014/main" id="{26C53082-6DB9-443F-9FDB-84522368FDD3}"/>
              </a:ext>
            </a:extLst>
          </p:cNvPr>
          <p:cNvCxnSpPr>
            <a:cxnSpLocks/>
          </p:cNvCxnSpPr>
          <p:nvPr/>
        </p:nvCxnSpPr>
        <p:spPr>
          <a:xfrm>
            <a:off x="10805611" y="3387740"/>
            <a:ext cx="1164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AF32FB48-9285-4C2E-AF4C-D2381E875386}"/>
              </a:ext>
            </a:extLst>
          </p:cNvPr>
          <p:cNvCxnSpPr>
            <a:cxnSpLocks/>
          </p:cNvCxnSpPr>
          <p:nvPr/>
        </p:nvCxnSpPr>
        <p:spPr>
          <a:xfrm>
            <a:off x="9334444" y="4003968"/>
            <a:ext cx="7193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93E6A703-3A5B-4EC3-9951-85E825EAD2D5}"/>
              </a:ext>
            </a:extLst>
          </p:cNvPr>
          <p:cNvCxnSpPr>
            <a:cxnSpLocks/>
          </p:cNvCxnSpPr>
          <p:nvPr/>
        </p:nvCxnSpPr>
        <p:spPr>
          <a:xfrm>
            <a:off x="10805611" y="2985179"/>
            <a:ext cx="0" cy="170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線コネクタ 555">
            <a:extLst>
              <a:ext uri="{FF2B5EF4-FFF2-40B4-BE49-F238E27FC236}">
                <a16:creationId xmlns:a16="http://schemas.microsoft.com/office/drawing/2014/main" id="{BDFDAC4F-4989-4258-B589-7104530423D1}"/>
              </a:ext>
            </a:extLst>
          </p:cNvPr>
          <p:cNvCxnSpPr>
            <a:cxnSpLocks/>
          </p:cNvCxnSpPr>
          <p:nvPr/>
        </p:nvCxnSpPr>
        <p:spPr>
          <a:xfrm flipV="1">
            <a:off x="10278772" y="4013916"/>
            <a:ext cx="5268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直線コネクタ 556">
            <a:extLst>
              <a:ext uri="{FF2B5EF4-FFF2-40B4-BE49-F238E27FC236}">
                <a16:creationId xmlns:a16="http://schemas.microsoft.com/office/drawing/2014/main" id="{0AEF73B7-3A14-45E6-9AE3-EAFC9FB81D44}"/>
              </a:ext>
            </a:extLst>
          </p:cNvPr>
          <p:cNvCxnSpPr>
            <a:cxnSpLocks/>
          </p:cNvCxnSpPr>
          <p:nvPr/>
        </p:nvCxnSpPr>
        <p:spPr>
          <a:xfrm>
            <a:off x="10805611" y="3155909"/>
            <a:ext cx="1164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線コネクタ 560">
            <a:extLst>
              <a:ext uri="{FF2B5EF4-FFF2-40B4-BE49-F238E27FC236}">
                <a16:creationId xmlns:a16="http://schemas.microsoft.com/office/drawing/2014/main" id="{DAC2BEA7-CA73-4896-9B1C-9E42F25470D4}"/>
              </a:ext>
            </a:extLst>
          </p:cNvPr>
          <p:cNvCxnSpPr>
            <a:cxnSpLocks/>
          </p:cNvCxnSpPr>
          <p:nvPr/>
        </p:nvCxnSpPr>
        <p:spPr>
          <a:xfrm>
            <a:off x="10809982" y="3383946"/>
            <a:ext cx="0" cy="6384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" name="正方形/長方形 566">
            <a:extLst>
              <a:ext uri="{FF2B5EF4-FFF2-40B4-BE49-F238E27FC236}">
                <a16:creationId xmlns:a16="http://schemas.microsoft.com/office/drawing/2014/main" id="{EAC68863-B8EF-415F-8659-AE4A0FCD6F6E}"/>
              </a:ext>
            </a:extLst>
          </p:cNvPr>
          <p:cNvSpPr/>
          <p:nvPr/>
        </p:nvSpPr>
        <p:spPr>
          <a:xfrm>
            <a:off x="1205081" y="2543422"/>
            <a:ext cx="432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PC’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8" name="正方形/長方形 567">
            <a:extLst>
              <a:ext uri="{FF2B5EF4-FFF2-40B4-BE49-F238E27FC236}">
                <a16:creationId xmlns:a16="http://schemas.microsoft.com/office/drawing/2014/main" id="{4CFBC1F1-5F0F-4042-88EB-39B2566603B7}"/>
              </a:ext>
            </a:extLst>
          </p:cNvPr>
          <p:cNvSpPr/>
          <p:nvPr/>
        </p:nvSpPr>
        <p:spPr>
          <a:xfrm>
            <a:off x="1707979" y="2539532"/>
            <a:ext cx="432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PCF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9" name="正方形/長方形 568">
            <a:extLst>
              <a:ext uri="{FF2B5EF4-FFF2-40B4-BE49-F238E27FC236}">
                <a16:creationId xmlns:a16="http://schemas.microsoft.com/office/drawing/2014/main" id="{5B6445C6-2D6C-4D5F-BBB1-79189B38ABB4}"/>
              </a:ext>
            </a:extLst>
          </p:cNvPr>
          <p:cNvSpPr/>
          <p:nvPr/>
        </p:nvSpPr>
        <p:spPr>
          <a:xfrm>
            <a:off x="1755894" y="4590366"/>
            <a:ext cx="720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PCPlus4F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0" name="正方形/長方形 569">
            <a:extLst>
              <a:ext uri="{FF2B5EF4-FFF2-40B4-BE49-F238E27FC236}">
                <a16:creationId xmlns:a16="http://schemas.microsoft.com/office/drawing/2014/main" id="{45EA4CE0-FC87-4ABD-BE17-9850EFDCFF78}"/>
              </a:ext>
            </a:extLst>
          </p:cNvPr>
          <p:cNvSpPr/>
          <p:nvPr/>
        </p:nvSpPr>
        <p:spPr>
          <a:xfrm>
            <a:off x="3355187" y="4590366"/>
            <a:ext cx="720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PCPlus4D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1" name="正方形/長方形 570">
            <a:extLst>
              <a:ext uri="{FF2B5EF4-FFF2-40B4-BE49-F238E27FC236}">
                <a16:creationId xmlns:a16="http://schemas.microsoft.com/office/drawing/2014/main" id="{E2D90393-3D7B-4186-93C2-BAFBF18D9B84}"/>
              </a:ext>
            </a:extLst>
          </p:cNvPr>
          <p:cNvSpPr/>
          <p:nvPr/>
        </p:nvSpPr>
        <p:spPr>
          <a:xfrm>
            <a:off x="3398157" y="5286505"/>
            <a:ext cx="86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PCBranchD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2" name="正方形/長方形 571">
            <a:extLst>
              <a:ext uri="{FF2B5EF4-FFF2-40B4-BE49-F238E27FC236}">
                <a16:creationId xmlns:a16="http://schemas.microsoft.com/office/drawing/2014/main" id="{B21A2877-D1E0-4492-8561-E4B75F6B4721}"/>
              </a:ext>
            </a:extLst>
          </p:cNvPr>
          <p:cNvSpPr/>
          <p:nvPr/>
        </p:nvSpPr>
        <p:spPr>
          <a:xfrm>
            <a:off x="3125049" y="2085853"/>
            <a:ext cx="50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4" name="正方形/長方形 573">
            <a:extLst>
              <a:ext uri="{FF2B5EF4-FFF2-40B4-BE49-F238E27FC236}">
                <a16:creationId xmlns:a16="http://schemas.microsoft.com/office/drawing/2014/main" id="{CAACC1B9-C24F-4D19-B5A1-012935413269}"/>
              </a:ext>
            </a:extLst>
          </p:cNvPr>
          <p:cNvSpPr/>
          <p:nvPr/>
        </p:nvSpPr>
        <p:spPr>
          <a:xfrm>
            <a:off x="3321095" y="1545011"/>
            <a:ext cx="360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5" name="正方形/長方形 574">
            <a:extLst>
              <a:ext uri="{FF2B5EF4-FFF2-40B4-BE49-F238E27FC236}">
                <a16:creationId xmlns:a16="http://schemas.microsoft.com/office/drawing/2014/main" id="{9DDB89B8-72FC-46B1-9BBA-8A7C749B860E}"/>
              </a:ext>
            </a:extLst>
          </p:cNvPr>
          <p:cNvSpPr/>
          <p:nvPr/>
        </p:nvSpPr>
        <p:spPr>
          <a:xfrm>
            <a:off x="3286297" y="1771264"/>
            <a:ext cx="540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6" name="正方形/長方形 575">
            <a:extLst>
              <a:ext uri="{FF2B5EF4-FFF2-40B4-BE49-F238E27FC236}">
                <a16:creationId xmlns:a16="http://schemas.microsoft.com/office/drawing/2014/main" id="{FFB6926C-4BE9-4AF3-BC38-8B73BC632AB7}"/>
              </a:ext>
            </a:extLst>
          </p:cNvPr>
          <p:cNvSpPr/>
          <p:nvPr/>
        </p:nvSpPr>
        <p:spPr>
          <a:xfrm>
            <a:off x="3306390" y="762071"/>
            <a:ext cx="59245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制御</a:t>
            </a:r>
            <a:endParaRPr kumimoji="1" lang="en-US" altLang="ja-JP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ユニット</a:t>
            </a:r>
          </a:p>
        </p:txBody>
      </p:sp>
      <p:sp>
        <p:nvSpPr>
          <p:cNvPr id="583" name="正方形/長方形 582">
            <a:extLst>
              <a:ext uri="{FF2B5EF4-FFF2-40B4-BE49-F238E27FC236}">
                <a16:creationId xmlns:a16="http://schemas.microsoft.com/office/drawing/2014/main" id="{30A93977-529A-4359-9277-8882B2015233}"/>
              </a:ext>
            </a:extLst>
          </p:cNvPr>
          <p:cNvSpPr/>
          <p:nvPr/>
        </p:nvSpPr>
        <p:spPr>
          <a:xfrm>
            <a:off x="3005102" y="1473963"/>
            <a:ext cx="432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31:26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4" name="正方形/長方形 583">
            <a:extLst>
              <a:ext uri="{FF2B5EF4-FFF2-40B4-BE49-F238E27FC236}">
                <a16:creationId xmlns:a16="http://schemas.microsoft.com/office/drawing/2014/main" id="{EA3A9FF7-955B-448D-9AF1-1EF72CADA25D}"/>
              </a:ext>
            </a:extLst>
          </p:cNvPr>
          <p:cNvSpPr/>
          <p:nvPr/>
        </p:nvSpPr>
        <p:spPr>
          <a:xfrm>
            <a:off x="3058331" y="1707177"/>
            <a:ext cx="432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5:0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5" name="正方形/長方形 584">
            <a:extLst>
              <a:ext uri="{FF2B5EF4-FFF2-40B4-BE49-F238E27FC236}">
                <a16:creationId xmlns:a16="http://schemas.microsoft.com/office/drawing/2014/main" id="{E1D88CA5-6A51-4BAE-B9DC-8CF4B9AADC5D}"/>
              </a:ext>
            </a:extLst>
          </p:cNvPr>
          <p:cNvSpPr/>
          <p:nvPr/>
        </p:nvSpPr>
        <p:spPr>
          <a:xfrm>
            <a:off x="3107084" y="2486554"/>
            <a:ext cx="432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25:21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6" name="正方形/長方形 585">
            <a:extLst>
              <a:ext uri="{FF2B5EF4-FFF2-40B4-BE49-F238E27FC236}">
                <a16:creationId xmlns:a16="http://schemas.microsoft.com/office/drawing/2014/main" id="{E8B7FCD6-EB0E-404D-B96C-D65EF1C6AAB3}"/>
              </a:ext>
            </a:extLst>
          </p:cNvPr>
          <p:cNvSpPr/>
          <p:nvPr/>
        </p:nvSpPr>
        <p:spPr>
          <a:xfrm>
            <a:off x="3107799" y="2766298"/>
            <a:ext cx="432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20:16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7" name="正方形/長方形 586">
            <a:extLst>
              <a:ext uri="{FF2B5EF4-FFF2-40B4-BE49-F238E27FC236}">
                <a16:creationId xmlns:a16="http://schemas.microsoft.com/office/drawing/2014/main" id="{4EDE6553-6A61-4D51-8687-4B941ACDA977}"/>
              </a:ext>
            </a:extLst>
          </p:cNvPr>
          <p:cNvSpPr/>
          <p:nvPr/>
        </p:nvSpPr>
        <p:spPr>
          <a:xfrm>
            <a:off x="3336585" y="3344710"/>
            <a:ext cx="432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25:21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8" name="正方形/長方形 587">
            <a:extLst>
              <a:ext uri="{FF2B5EF4-FFF2-40B4-BE49-F238E27FC236}">
                <a16:creationId xmlns:a16="http://schemas.microsoft.com/office/drawing/2014/main" id="{0B8E32D6-78C3-4619-B1FF-856FE12BE681}"/>
              </a:ext>
            </a:extLst>
          </p:cNvPr>
          <p:cNvSpPr/>
          <p:nvPr/>
        </p:nvSpPr>
        <p:spPr>
          <a:xfrm>
            <a:off x="3342410" y="3506175"/>
            <a:ext cx="432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20:16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9" name="正方形/長方形 588">
            <a:extLst>
              <a:ext uri="{FF2B5EF4-FFF2-40B4-BE49-F238E27FC236}">
                <a16:creationId xmlns:a16="http://schemas.microsoft.com/office/drawing/2014/main" id="{FCF8C7D8-B3D0-4BEF-A580-A257D76677EC}"/>
              </a:ext>
            </a:extLst>
          </p:cNvPr>
          <p:cNvSpPr/>
          <p:nvPr/>
        </p:nvSpPr>
        <p:spPr>
          <a:xfrm>
            <a:off x="3339803" y="3668542"/>
            <a:ext cx="432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15:11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0" name="正方形/長方形 589">
            <a:extLst>
              <a:ext uri="{FF2B5EF4-FFF2-40B4-BE49-F238E27FC236}">
                <a16:creationId xmlns:a16="http://schemas.microsoft.com/office/drawing/2014/main" id="{6271834B-49C0-4F0A-9B03-E615C8DDE036}"/>
              </a:ext>
            </a:extLst>
          </p:cNvPr>
          <p:cNvSpPr/>
          <p:nvPr/>
        </p:nvSpPr>
        <p:spPr>
          <a:xfrm>
            <a:off x="3205736" y="4087111"/>
            <a:ext cx="432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15:0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4" name="正方形/長方形 593">
            <a:extLst>
              <a:ext uri="{FF2B5EF4-FFF2-40B4-BE49-F238E27FC236}">
                <a16:creationId xmlns:a16="http://schemas.microsoft.com/office/drawing/2014/main" id="{D3F33DB7-6B74-485A-8CCD-CA80D7E08D22}"/>
              </a:ext>
            </a:extLst>
          </p:cNvPr>
          <p:cNvSpPr/>
          <p:nvPr/>
        </p:nvSpPr>
        <p:spPr>
          <a:xfrm>
            <a:off x="3935375" y="3859968"/>
            <a:ext cx="720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SignImmD</a:t>
            </a:r>
            <a:endParaRPr kumimoji="1" lang="ja-JP" alt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5" name="正方形/長方形 594">
            <a:extLst>
              <a:ext uri="{FF2B5EF4-FFF2-40B4-BE49-F238E27FC236}">
                <a16:creationId xmlns:a16="http://schemas.microsoft.com/office/drawing/2014/main" id="{03A57654-3D36-4FDF-937F-7136027F7667}"/>
              </a:ext>
            </a:extLst>
          </p:cNvPr>
          <p:cNvSpPr/>
          <p:nvPr/>
        </p:nvSpPr>
        <p:spPr>
          <a:xfrm>
            <a:off x="3688062" y="2435537"/>
            <a:ext cx="504000" cy="13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WE3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6" name="正方形/長方形 595">
            <a:extLst>
              <a:ext uri="{FF2B5EF4-FFF2-40B4-BE49-F238E27FC236}">
                <a16:creationId xmlns:a16="http://schemas.microsoft.com/office/drawing/2014/main" id="{812441E6-4782-4CA5-BC27-7660FA5678EA}"/>
              </a:ext>
            </a:extLst>
          </p:cNvPr>
          <p:cNvSpPr/>
          <p:nvPr/>
        </p:nvSpPr>
        <p:spPr>
          <a:xfrm>
            <a:off x="3353458" y="2542242"/>
            <a:ext cx="504000" cy="13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7" name="正方形/長方形 596">
            <a:extLst>
              <a:ext uri="{FF2B5EF4-FFF2-40B4-BE49-F238E27FC236}">
                <a16:creationId xmlns:a16="http://schemas.microsoft.com/office/drawing/2014/main" id="{99C73EA5-5B13-4E10-A1EF-E4367BDF0EEA}"/>
              </a:ext>
            </a:extLst>
          </p:cNvPr>
          <p:cNvSpPr/>
          <p:nvPr/>
        </p:nvSpPr>
        <p:spPr>
          <a:xfrm>
            <a:off x="3351323" y="2785205"/>
            <a:ext cx="504000" cy="13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A2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8" name="正方形/長方形 597">
            <a:extLst>
              <a:ext uri="{FF2B5EF4-FFF2-40B4-BE49-F238E27FC236}">
                <a16:creationId xmlns:a16="http://schemas.microsoft.com/office/drawing/2014/main" id="{5B091731-569C-41D8-A58F-8E5E9A130628}"/>
              </a:ext>
            </a:extLst>
          </p:cNvPr>
          <p:cNvSpPr/>
          <p:nvPr/>
        </p:nvSpPr>
        <p:spPr>
          <a:xfrm>
            <a:off x="3353358" y="3001304"/>
            <a:ext cx="494354" cy="108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A3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9" name="正方形/長方形 598">
            <a:extLst>
              <a:ext uri="{FF2B5EF4-FFF2-40B4-BE49-F238E27FC236}">
                <a16:creationId xmlns:a16="http://schemas.microsoft.com/office/drawing/2014/main" id="{F2E02CA3-E711-4072-94FC-FC98860FE775}"/>
              </a:ext>
            </a:extLst>
          </p:cNvPr>
          <p:cNvSpPr/>
          <p:nvPr/>
        </p:nvSpPr>
        <p:spPr>
          <a:xfrm>
            <a:off x="3406094" y="3140195"/>
            <a:ext cx="494354" cy="108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WD3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0" name="正方形/長方形 599">
            <a:extLst>
              <a:ext uri="{FF2B5EF4-FFF2-40B4-BE49-F238E27FC236}">
                <a16:creationId xmlns:a16="http://schemas.microsoft.com/office/drawing/2014/main" id="{4046B096-0E28-4DB4-9839-61563B746241}"/>
              </a:ext>
            </a:extLst>
          </p:cNvPr>
          <p:cNvSpPr/>
          <p:nvPr/>
        </p:nvSpPr>
        <p:spPr>
          <a:xfrm>
            <a:off x="3988045" y="2538530"/>
            <a:ext cx="504000" cy="13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RD1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1" name="正方形/長方形 600">
            <a:extLst>
              <a:ext uri="{FF2B5EF4-FFF2-40B4-BE49-F238E27FC236}">
                <a16:creationId xmlns:a16="http://schemas.microsoft.com/office/drawing/2014/main" id="{6554D98F-9C0A-4810-9D92-FB27F7C019DA}"/>
              </a:ext>
            </a:extLst>
          </p:cNvPr>
          <p:cNvSpPr/>
          <p:nvPr/>
        </p:nvSpPr>
        <p:spPr>
          <a:xfrm>
            <a:off x="3985728" y="2900810"/>
            <a:ext cx="504000" cy="13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RD2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4" name="正方形/長方形 603">
            <a:extLst>
              <a:ext uri="{FF2B5EF4-FFF2-40B4-BE49-F238E27FC236}">
                <a16:creationId xmlns:a16="http://schemas.microsoft.com/office/drawing/2014/main" id="{E5AA408C-76B2-4FBA-A083-C1EABA4D35B7}"/>
              </a:ext>
            </a:extLst>
          </p:cNvPr>
          <p:cNvSpPr/>
          <p:nvPr/>
        </p:nvSpPr>
        <p:spPr>
          <a:xfrm>
            <a:off x="4499371" y="2102685"/>
            <a:ext cx="720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EqualD</a:t>
            </a:r>
            <a:endParaRPr kumimoji="1" lang="ja-JP" alt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6" name="正方形/長方形 605">
            <a:extLst>
              <a:ext uri="{FF2B5EF4-FFF2-40B4-BE49-F238E27FC236}">
                <a16:creationId xmlns:a16="http://schemas.microsoft.com/office/drawing/2014/main" id="{121735C6-1B17-4982-8944-ED129276373B}"/>
              </a:ext>
            </a:extLst>
          </p:cNvPr>
          <p:cNvSpPr/>
          <p:nvPr/>
        </p:nvSpPr>
        <p:spPr>
          <a:xfrm>
            <a:off x="7171037" y="4032390"/>
            <a:ext cx="720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SignImmE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7" name="正方形/長方形 606">
            <a:extLst>
              <a:ext uri="{FF2B5EF4-FFF2-40B4-BE49-F238E27FC236}">
                <a16:creationId xmlns:a16="http://schemas.microsoft.com/office/drawing/2014/main" id="{01413929-9354-44C0-A4FD-9FDBF456BBA3}"/>
              </a:ext>
            </a:extLst>
          </p:cNvPr>
          <p:cNvSpPr/>
          <p:nvPr/>
        </p:nvSpPr>
        <p:spPr>
          <a:xfrm>
            <a:off x="3834430" y="638769"/>
            <a:ext cx="1008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RegWriteD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8" name="正方形/長方形 607">
            <a:extLst>
              <a:ext uri="{FF2B5EF4-FFF2-40B4-BE49-F238E27FC236}">
                <a16:creationId xmlns:a16="http://schemas.microsoft.com/office/drawing/2014/main" id="{AFB25AC2-5061-4430-A9F8-9FF7E9F65148}"/>
              </a:ext>
            </a:extLst>
          </p:cNvPr>
          <p:cNvSpPr/>
          <p:nvPr/>
        </p:nvSpPr>
        <p:spPr>
          <a:xfrm>
            <a:off x="3834430" y="799612"/>
            <a:ext cx="1008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MemtoRegD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9" name="正方形/長方形 608">
            <a:extLst>
              <a:ext uri="{FF2B5EF4-FFF2-40B4-BE49-F238E27FC236}">
                <a16:creationId xmlns:a16="http://schemas.microsoft.com/office/drawing/2014/main" id="{44B64B98-1F2F-4B13-B53A-3E7015160CBC}"/>
              </a:ext>
            </a:extLst>
          </p:cNvPr>
          <p:cNvSpPr/>
          <p:nvPr/>
        </p:nvSpPr>
        <p:spPr>
          <a:xfrm>
            <a:off x="3830957" y="955015"/>
            <a:ext cx="1008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MemWriteD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0" name="正方形/長方形 609">
            <a:extLst>
              <a:ext uri="{FF2B5EF4-FFF2-40B4-BE49-F238E27FC236}">
                <a16:creationId xmlns:a16="http://schemas.microsoft.com/office/drawing/2014/main" id="{2EC92D37-3908-4220-9DF5-A37A12AEFAD7}"/>
              </a:ext>
            </a:extLst>
          </p:cNvPr>
          <p:cNvSpPr/>
          <p:nvPr/>
        </p:nvSpPr>
        <p:spPr>
          <a:xfrm>
            <a:off x="3831269" y="1121704"/>
            <a:ext cx="1008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ALUControlD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1" name="正方形/長方形 610">
            <a:extLst>
              <a:ext uri="{FF2B5EF4-FFF2-40B4-BE49-F238E27FC236}">
                <a16:creationId xmlns:a16="http://schemas.microsoft.com/office/drawing/2014/main" id="{B7FE1B26-362F-477B-9F83-C1296237EBE5}"/>
              </a:ext>
            </a:extLst>
          </p:cNvPr>
          <p:cNvSpPr/>
          <p:nvPr/>
        </p:nvSpPr>
        <p:spPr>
          <a:xfrm>
            <a:off x="3832116" y="1315087"/>
            <a:ext cx="1008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ALUSrcD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2" name="正方形/長方形 611">
            <a:extLst>
              <a:ext uri="{FF2B5EF4-FFF2-40B4-BE49-F238E27FC236}">
                <a16:creationId xmlns:a16="http://schemas.microsoft.com/office/drawing/2014/main" id="{89702087-098D-4BFD-BFF8-40A67F4D6E5A}"/>
              </a:ext>
            </a:extLst>
          </p:cNvPr>
          <p:cNvSpPr/>
          <p:nvPr/>
        </p:nvSpPr>
        <p:spPr>
          <a:xfrm>
            <a:off x="3832420" y="1481583"/>
            <a:ext cx="1008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RegDstD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3" name="正方形/長方形 612">
            <a:extLst>
              <a:ext uri="{FF2B5EF4-FFF2-40B4-BE49-F238E27FC236}">
                <a16:creationId xmlns:a16="http://schemas.microsoft.com/office/drawing/2014/main" id="{9A8E53C7-E7F1-4EAA-B0D2-3F7E560D69BC}"/>
              </a:ext>
            </a:extLst>
          </p:cNvPr>
          <p:cNvSpPr/>
          <p:nvPr/>
        </p:nvSpPr>
        <p:spPr>
          <a:xfrm>
            <a:off x="3837540" y="1663063"/>
            <a:ext cx="1008000" cy="133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JumpD</a:t>
            </a:r>
            <a:endParaRPr kumimoji="1" lang="ja-JP" altLang="en-US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" name="正方形/長方形 613">
            <a:extLst>
              <a:ext uri="{FF2B5EF4-FFF2-40B4-BE49-F238E27FC236}">
                <a16:creationId xmlns:a16="http://schemas.microsoft.com/office/drawing/2014/main" id="{6735528A-A1E7-4696-BD13-4C5D0AF2520C}"/>
              </a:ext>
            </a:extLst>
          </p:cNvPr>
          <p:cNvSpPr/>
          <p:nvPr/>
        </p:nvSpPr>
        <p:spPr>
          <a:xfrm>
            <a:off x="3825998" y="1802804"/>
            <a:ext cx="1008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5" name="正方形/長方形 614">
            <a:extLst>
              <a:ext uri="{FF2B5EF4-FFF2-40B4-BE49-F238E27FC236}">
                <a16:creationId xmlns:a16="http://schemas.microsoft.com/office/drawing/2014/main" id="{9E2B697D-61EA-4C75-B03F-F5C167F6B0BA}"/>
              </a:ext>
            </a:extLst>
          </p:cNvPr>
          <p:cNvSpPr/>
          <p:nvPr/>
        </p:nvSpPr>
        <p:spPr>
          <a:xfrm>
            <a:off x="5012513" y="3309433"/>
            <a:ext cx="540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6" name="正方形/長方形 615">
            <a:extLst>
              <a:ext uri="{FF2B5EF4-FFF2-40B4-BE49-F238E27FC236}">
                <a16:creationId xmlns:a16="http://schemas.microsoft.com/office/drawing/2014/main" id="{B2B52EDF-1F05-43A3-9122-414F017F4147}"/>
              </a:ext>
            </a:extLst>
          </p:cNvPr>
          <p:cNvSpPr/>
          <p:nvPr/>
        </p:nvSpPr>
        <p:spPr>
          <a:xfrm>
            <a:off x="5014989" y="3480189"/>
            <a:ext cx="540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7" name="正方形/長方形 616">
            <a:extLst>
              <a:ext uri="{FF2B5EF4-FFF2-40B4-BE49-F238E27FC236}">
                <a16:creationId xmlns:a16="http://schemas.microsoft.com/office/drawing/2014/main" id="{F71869F5-EF04-4C8D-9D72-14AB4763B2B5}"/>
              </a:ext>
            </a:extLst>
          </p:cNvPr>
          <p:cNvSpPr/>
          <p:nvPr/>
        </p:nvSpPr>
        <p:spPr>
          <a:xfrm>
            <a:off x="5026201" y="3642172"/>
            <a:ext cx="540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1" name="正方形/長方形 630">
            <a:extLst>
              <a:ext uri="{FF2B5EF4-FFF2-40B4-BE49-F238E27FC236}">
                <a16:creationId xmlns:a16="http://schemas.microsoft.com/office/drawing/2014/main" id="{B67A6405-C913-4C3B-8B6A-686D6C46D4C0}"/>
              </a:ext>
            </a:extLst>
          </p:cNvPr>
          <p:cNvSpPr/>
          <p:nvPr/>
        </p:nvSpPr>
        <p:spPr>
          <a:xfrm>
            <a:off x="5864174" y="3311946"/>
            <a:ext cx="540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2" name="正方形/長方形 631">
            <a:extLst>
              <a:ext uri="{FF2B5EF4-FFF2-40B4-BE49-F238E27FC236}">
                <a16:creationId xmlns:a16="http://schemas.microsoft.com/office/drawing/2014/main" id="{AD2DDBF9-85D4-4B81-9893-B1D908099A17}"/>
              </a:ext>
            </a:extLst>
          </p:cNvPr>
          <p:cNvSpPr/>
          <p:nvPr/>
        </p:nvSpPr>
        <p:spPr>
          <a:xfrm>
            <a:off x="5948913" y="3468950"/>
            <a:ext cx="540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3" name="正方形/長方形 632">
            <a:extLst>
              <a:ext uri="{FF2B5EF4-FFF2-40B4-BE49-F238E27FC236}">
                <a16:creationId xmlns:a16="http://schemas.microsoft.com/office/drawing/2014/main" id="{A147C622-F95B-4C1F-9C91-B80F3DD14DB7}"/>
              </a:ext>
            </a:extLst>
          </p:cNvPr>
          <p:cNvSpPr/>
          <p:nvPr/>
        </p:nvSpPr>
        <p:spPr>
          <a:xfrm>
            <a:off x="5966268" y="3639474"/>
            <a:ext cx="540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7" name="正方形/長方形 636">
            <a:extLst>
              <a:ext uri="{FF2B5EF4-FFF2-40B4-BE49-F238E27FC236}">
                <a16:creationId xmlns:a16="http://schemas.microsoft.com/office/drawing/2014/main" id="{C08E2745-1E09-4550-B9AD-9824CC60C0B4}"/>
              </a:ext>
            </a:extLst>
          </p:cNvPr>
          <p:cNvSpPr/>
          <p:nvPr/>
        </p:nvSpPr>
        <p:spPr>
          <a:xfrm>
            <a:off x="5865684" y="642971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RegWriteE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正方形/長方形 637">
            <a:extLst>
              <a:ext uri="{FF2B5EF4-FFF2-40B4-BE49-F238E27FC236}">
                <a16:creationId xmlns:a16="http://schemas.microsoft.com/office/drawing/2014/main" id="{1683F7D8-D316-4D1B-9472-FB83A54B407B}"/>
              </a:ext>
            </a:extLst>
          </p:cNvPr>
          <p:cNvSpPr/>
          <p:nvPr/>
        </p:nvSpPr>
        <p:spPr>
          <a:xfrm>
            <a:off x="5865684" y="803814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MemtoRegE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9" name="正方形/長方形 638">
            <a:extLst>
              <a:ext uri="{FF2B5EF4-FFF2-40B4-BE49-F238E27FC236}">
                <a16:creationId xmlns:a16="http://schemas.microsoft.com/office/drawing/2014/main" id="{1171F827-6C35-451F-8BE3-1A90C9169DD5}"/>
              </a:ext>
            </a:extLst>
          </p:cNvPr>
          <p:cNvSpPr/>
          <p:nvPr/>
        </p:nvSpPr>
        <p:spPr>
          <a:xfrm>
            <a:off x="5862211" y="959217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MemWriteE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0" name="正方形/長方形 639">
            <a:extLst>
              <a:ext uri="{FF2B5EF4-FFF2-40B4-BE49-F238E27FC236}">
                <a16:creationId xmlns:a16="http://schemas.microsoft.com/office/drawing/2014/main" id="{01586479-7DFB-4481-97DF-3C4C053DE72E}"/>
              </a:ext>
            </a:extLst>
          </p:cNvPr>
          <p:cNvSpPr/>
          <p:nvPr/>
        </p:nvSpPr>
        <p:spPr>
          <a:xfrm>
            <a:off x="5862523" y="1125906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ALUControlE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1" name="正方形/長方形 640">
            <a:extLst>
              <a:ext uri="{FF2B5EF4-FFF2-40B4-BE49-F238E27FC236}">
                <a16:creationId xmlns:a16="http://schemas.microsoft.com/office/drawing/2014/main" id="{18969144-9BCF-4C80-A55C-75F7B87A8B5E}"/>
              </a:ext>
            </a:extLst>
          </p:cNvPr>
          <p:cNvSpPr/>
          <p:nvPr/>
        </p:nvSpPr>
        <p:spPr>
          <a:xfrm>
            <a:off x="5863370" y="1319289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ALUSrcE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正方形/長方形 641">
            <a:extLst>
              <a:ext uri="{FF2B5EF4-FFF2-40B4-BE49-F238E27FC236}">
                <a16:creationId xmlns:a16="http://schemas.microsoft.com/office/drawing/2014/main" id="{047C3719-36C5-4861-BDAF-2F904F7DC3B1}"/>
              </a:ext>
            </a:extLst>
          </p:cNvPr>
          <p:cNvSpPr/>
          <p:nvPr/>
        </p:nvSpPr>
        <p:spPr>
          <a:xfrm>
            <a:off x="5863674" y="1485785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RegDstE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3" name="正方形/長方形 642">
            <a:extLst>
              <a:ext uri="{FF2B5EF4-FFF2-40B4-BE49-F238E27FC236}">
                <a16:creationId xmlns:a16="http://schemas.microsoft.com/office/drawing/2014/main" id="{7F0AFB51-ADEA-43DB-B22A-BAE513E61ADF}"/>
              </a:ext>
            </a:extLst>
          </p:cNvPr>
          <p:cNvSpPr/>
          <p:nvPr/>
        </p:nvSpPr>
        <p:spPr>
          <a:xfrm>
            <a:off x="7648912" y="2602557"/>
            <a:ext cx="540000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SrcAE</a:t>
            </a:r>
            <a:endParaRPr kumimoji="1" lang="ja-JP" alt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4" name="正方形/長方形 643">
            <a:extLst>
              <a:ext uri="{FF2B5EF4-FFF2-40B4-BE49-F238E27FC236}">
                <a16:creationId xmlns:a16="http://schemas.microsoft.com/office/drawing/2014/main" id="{0AB91592-0CD5-4121-85BD-45A9B52AA8D1}"/>
              </a:ext>
            </a:extLst>
          </p:cNvPr>
          <p:cNvSpPr/>
          <p:nvPr/>
        </p:nvSpPr>
        <p:spPr>
          <a:xfrm>
            <a:off x="7654111" y="2945883"/>
            <a:ext cx="540000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SrcBE</a:t>
            </a:r>
            <a:endParaRPr kumimoji="1" lang="ja-JP" alt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4" name="正方形/長方形 653">
            <a:extLst>
              <a:ext uri="{FF2B5EF4-FFF2-40B4-BE49-F238E27FC236}">
                <a16:creationId xmlns:a16="http://schemas.microsoft.com/office/drawing/2014/main" id="{5FD01B45-1DE2-417E-A964-54B34C636212}"/>
              </a:ext>
            </a:extLst>
          </p:cNvPr>
          <p:cNvSpPr/>
          <p:nvPr/>
        </p:nvSpPr>
        <p:spPr>
          <a:xfrm>
            <a:off x="7425023" y="3303112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WriteDataE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5" name="正方形/長方形 654">
            <a:extLst>
              <a:ext uri="{FF2B5EF4-FFF2-40B4-BE49-F238E27FC236}">
                <a16:creationId xmlns:a16="http://schemas.microsoft.com/office/drawing/2014/main" id="{690ECBB9-19A7-4B47-BC35-CB7BE2E5EC7E}"/>
              </a:ext>
            </a:extLst>
          </p:cNvPr>
          <p:cNvSpPr/>
          <p:nvPr/>
        </p:nvSpPr>
        <p:spPr>
          <a:xfrm>
            <a:off x="7418098" y="3558162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WriteRegE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7" name="正方形/長方形 656">
            <a:extLst>
              <a:ext uri="{FF2B5EF4-FFF2-40B4-BE49-F238E27FC236}">
                <a16:creationId xmlns:a16="http://schemas.microsoft.com/office/drawing/2014/main" id="{9DB76AF7-01DF-43BD-A13E-8C9FD631BB34}"/>
              </a:ext>
            </a:extLst>
          </p:cNvPr>
          <p:cNvSpPr/>
          <p:nvPr/>
        </p:nvSpPr>
        <p:spPr>
          <a:xfrm>
            <a:off x="8561992" y="644850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RegWriteM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8" name="正方形/長方形 657">
            <a:extLst>
              <a:ext uri="{FF2B5EF4-FFF2-40B4-BE49-F238E27FC236}">
                <a16:creationId xmlns:a16="http://schemas.microsoft.com/office/drawing/2014/main" id="{B051F06D-F43A-48E2-84A3-04AC8809558E}"/>
              </a:ext>
            </a:extLst>
          </p:cNvPr>
          <p:cNvSpPr/>
          <p:nvPr/>
        </p:nvSpPr>
        <p:spPr>
          <a:xfrm>
            <a:off x="8561992" y="805693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MemtoRegM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9" name="正方形/長方形 658">
            <a:extLst>
              <a:ext uri="{FF2B5EF4-FFF2-40B4-BE49-F238E27FC236}">
                <a16:creationId xmlns:a16="http://schemas.microsoft.com/office/drawing/2014/main" id="{38459C46-3E1D-4645-9A21-CACC00BA2AE4}"/>
              </a:ext>
            </a:extLst>
          </p:cNvPr>
          <p:cNvSpPr/>
          <p:nvPr/>
        </p:nvSpPr>
        <p:spPr>
          <a:xfrm>
            <a:off x="8558519" y="961096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MemWriteM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3" name="正方形/長方形 662">
            <a:extLst>
              <a:ext uri="{FF2B5EF4-FFF2-40B4-BE49-F238E27FC236}">
                <a16:creationId xmlns:a16="http://schemas.microsoft.com/office/drawing/2014/main" id="{9BA4D7F4-6972-4ECF-B56C-01FB42BB190C}"/>
              </a:ext>
            </a:extLst>
          </p:cNvPr>
          <p:cNvSpPr/>
          <p:nvPr/>
        </p:nvSpPr>
        <p:spPr>
          <a:xfrm>
            <a:off x="10756403" y="641402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RegWriteW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5" name="正方形/長方形 664">
            <a:extLst>
              <a:ext uri="{FF2B5EF4-FFF2-40B4-BE49-F238E27FC236}">
                <a16:creationId xmlns:a16="http://schemas.microsoft.com/office/drawing/2014/main" id="{346BAFD8-7485-47BC-B4BB-AA54DABA3968}"/>
              </a:ext>
            </a:extLst>
          </p:cNvPr>
          <p:cNvSpPr/>
          <p:nvPr/>
        </p:nvSpPr>
        <p:spPr>
          <a:xfrm>
            <a:off x="10869515" y="957237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MemWriteW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6" name="正方形/長方形 665">
            <a:extLst>
              <a:ext uri="{FF2B5EF4-FFF2-40B4-BE49-F238E27FC236}">
                <a16:creationId xmlns:a16="http://schemas.microsoft.com/office/drawing/2014/main" id="{75873FE6-F778-41D8-B717-63A988096C2F}"/>
              </a:ext>
            </a:extLst>
          </p:cNvPr>
          <p:cNvSpPr/>
          <p:nvPr/>
        </p:nvSpPr>
        <p:spPr>
          <a:xfrm>
            <a:off x="8515247" y="2743400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ALUOutM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0" name="正方形/長方形 669">
            <a:extLst>
              <a:ext uri="{FF2B5EF4-FFF2-40B4-BE49-F238E27FC236}">
                <a16:creationId xmlns:a16="http://schemas.microsoft.com/office/drawing/2014/main" id="{CA0E3EA5-F46E-4DBD-A957-7E9859EB383B}"/>
              </a:ext>
            </a:extLst>
          </p:cNvPr>
          <p:cNvSpPr/>
          <p:nvPr/>
        </p:nvSpPr>
        <p:spPr>
          <a:xfrm>
            <a:off x="8513963" y="3296339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WriteDataM</a:t>
            </a:r>
            <a:endParaRPr kumimoji="1" lang="ja-JP" alt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5" name="正方形/長方形 694">
            <a:extLst>
              <a:ext uri="{FF2B5EF4-FFF2-40B4-BE49-F238E27FC236}">
                <a16:creationId xmlns:a16="http://schemas.microsoft.com/office/drawing/2014/main" id="{CB9B49B3-19B5-4839-BFF1-1B69B9E8B629}"/>
              </a:ext>
            </a:extLst>
          </p:cNvPr>
          <p:cNvSpPr/>
          <p:nvPr/>
        </p:nvSpPr>
        <p:spPr>
          <a:xfrm>
            <a:off x="8529231" y="3562141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WriteRegM</a:t>
            </a:r>
            <a:endParaRPr kumimoji="1" lang="ja-JP" alt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7" name="正方形/長方形 696">
            <a:extLst>
              <a:ext uri="{FF2B5EF4-FFF2-40B4-BE49-F238E27FC236}">
                <a16:creationId xmlns:a16="http://schemas.microsoft.com/office/drawing/2014/main" id="{C012D04C-B3E7-4AC8-B213-D741F229D3C1}"/>
              </a:ext>
            </a:extLst>
          </p:cNvPr>
          <p:cNvSpPr/>
          <p:nvPr/>
        </p:nvSpPr>
        <p:spPr>
          <a:xfrm>
            <a:off x="9214035" y="2817190"/>
            <a:ext cx="504000" cy="13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8" name="正方形/長方形 697">
            <a:extLst>
              <a:ext uri="{FF2B5EF4-FFF2-40B4-BE49-F238E27FC236}">
                <a16:creationId xmlns:a16="http://schemas.microsoft.com/office/drawing/2014/main" id="{C2A85B2C-C9D6-4229-AFCD-AAEB6498FD54}"/>
              </a:ext>
            </a:extLst>
          </p:cNvPr>
          <p:cNvSpPr/>
          <p:nvPr/>
        </p:nvSpPr>
        <p:spPr>
          <a:xfrm>
            <a:off x="9266613" y="3363618"/>
            <a:ext cx="504000" cy="13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9" name="正方形/長方形 698">
            <a:extLst>
              <a:ext uri="{FF2B5EF4-FFF2-40B4-BE49-F238E27FC236}">
                <a16:creationId xmlns:a16="http://schemas.microsoft.com/office/drawing/2014/main" id="{03D5A411-1256-4CDA-9D25-5A1B5D66A8E6}"/>
              </a:ext>
            </a:extLst>
          </p:cNvPr>
          <p:cNvSpPr/>
          <p:nvPr/>
        </p:nvSpPr>
        <p:spPr>
          <a:xfrm>
            <a:off x="9536884" y="2710763"/>
            <a:ext cx="504000" cy="13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0" name="正方形/長方形 699">
            <a:extLst>
              <a:ext uri="{FF2B5EF4-FFF2-40B4-BE49-F238E27FC236}">
                <a16:creationId xmlns:a16="http://schemas.microsoft.com/office/drawing/2014/main" id="{18477C62-2EFD-4B59-ABD6-B52B9AF42FC0}"/>
              </a:ext>
            </a:extLst>
          </p:cNvPr>
          <p:cNvSpPr/>
          <p:nvPr/>
        </p:nvSpPr>
        <p:spPr>
          <a:xfrm>
            <a:off x="9544295" y="2921838"/>
            <a:ext cx="504000" cy="13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3" name="正方形/長方形 702">
            <a:extLst>
              <a:ext uri="{FF2B5EF4-FFF2-40B4-BE49-F238E27FC236}">
                <a16:creationId xmlns:a16="http://schemas.microsoft.com/office/drawing/2014/main" id="{FD6F8A1A-DDB4-40CB-B9A9-D3A6F98712FC}"/>
              </a:ext>
            </a:extLst>
          </p:cNvPr>
          <p:cNvSpPr/>
          <p:nvPr/>
        </p:nvSpPr>
        <p:spPr>
          <a:xfrm>
            <a:off x="3840604" y="3012288"/>
            <a:ext cx="59245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レジスタ</a:t>
            </a:r>
            <a:endParaRPr kumimoji="1" lang="en-US" altLang="ja-JP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lang="ja-JP" altLang="en-US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ファイル</a:t>
            </a:r>
            <a:endParaRPr kumimoji="1" lang="ja-JP" altLang="en-US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04" name="正方形/長方形 703">
            <a:extLst>
              <a:ext uri="{FF2B5EF4-FFF2-40B4-BE49-F238E27FC236}">
                <a16:creationId xmlns:a16="http://schemas.microsoft.com/office/drawing/2014/main" id="{48FD6FBE-5826-4BCB-8E0B-567B1422CA11}"/>
              </a:ext>
            </a:extLst>
          </p:cNvPr>
          <p:cNvSpPr/>
          <p:nvPr/>
        </p:nvSpPr>
        <p:spPr>
          <a:xfrm>
            <a:off x="9361873" y="3049907"/>
            <a:ext cx="59245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データ</a:t>
            </a:r>
            <a:endParaRPr kumimoji="1" lang="en-US" altLang="ja-JP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lang="ja-JP" altLang="en-US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メモリ</a:t>
            </a:r>
            <a:endParaRPr kumimoji="1" lang="ja-JP" altLang="en-US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05" name="正方形/長方形 704">
            <a:extLst>
              <a:ext uri="{FF2B5EF4-FFF2-40B4-BE49-F238E27FC236}">
                <a16:creationId xmlns:a16="http://schemas.microsoft.com/office/drawing/2014/main" id="{8D513B1E-0EE9-4B7E-8178-790F3C146612}"/>
              </a:ext>
            </a:extLst>
          </p:cNvPr>
          <p:cNvSpPr/>
          <p:nvPr/>
        </p:nvSpPr>
        <p:spPr>
          <a:xfrm>
            <a:off x="10124127" y="2831903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ReadDataW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1" name="正方形/長方形 710">
            <a:extLst>
              <a:ext uri="{FF2B5EF4-FFF2-40B4-BE49-F238E27FC236}">
                <a16:creationId xmlns:a16="http://schemas.microsoft.com/office/drawing/2014/main" id="{71FB5945-4572-4F8E-BA40-08439DC90F3E}"/>
              </a:ext>
            </a:extLst>
          </p:cNvPr>
          <p:cNvSpPr/>
          <p:nvPr/>
        </p:nvSpPr>
        <p:spPr>
          <a:xfrm>
            <a:off x="10274324" y="4039193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ALUOutW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2" name="正方形/長方形 711">
            <a:extLst>
              <a:ext uri="{FF2B5EF4-FFF2-40B4-BE49-F238E27FC236}">
                <a16:creationId xmlns:a16="http://schemas.microsoft.com/office/drawing/2014/main" id="{61158968-3008-4AD4-AAB9-A645687843B3}"/>
              </a:ext>
            </a:extLst>
          </p:cNvPr>
          <p:cNvSpPr/>
          <p:nvPr/>
        </p:nvSpPr>
        <p:spPr>
          <a:xfrm>
            <a:off x="10300360" y="4427945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WriteRegW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4" name="正方形/長方形 713">
            <a:extLst>
              <a:ext uri="{FF2B5EF4-FFF2-40B4-BE49-F238E27FC236}">
                <a16:creationId xmlns:a16="http://schemas.microsoft.com/office/drawing/2014/main" id="{9D0FE45A-5BBD-4E60-90AF-8BB7548FDE78}"/>
              </a:ext>
            </a:extLst>
          </p:cNvPr>
          <p:cNvSpPr/>
          <p:nvPr/>
        </p:nvSpPr>
        <p:spPr>
          <a:xfrm>
            <a:off x="10389977" y="5680432"/>
            <a:ext cx="1009608" cy="117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ResultW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5" name="正方形/長方形 714">
            <a:extLst>
              <a:ext uri="{FF2B5EF4-FFF2-40B4-BE49-F238E27FC236}">
                <a16:creationId xmlns:a16="http://schemas.microsoft.com/office/drawing/2014/main" id="{9391B1AA-6DCC-47E8-BD90-1576C42E3D75}"/>
              </a:ext>
            </a:extLst>
          </p:cNvPr>
          <p:cNvSpPr/>
          <p:nvPr/>
        </p:nvSpPr>
        <p:spPr>
          <a:xfrm>
            <a:off x="1918499" y="2637114"/>
            <a:ext cx="504000" cy="13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6" name="正方形/長方形 715">
            <a:extLst>
              <a:ext uri="{FF2B5EF4-FFF2-40B4-BE49-F238E27FC236}">
                <a16:creationId xmlns:a16="http://schemas.microsoft.com/office/drawing/2014/main" id="{5E0EF001-251B-42AB-81FB-92B17333C545}"/>
              </a:ext>
            </a:extLst>
          </p:cNvPr>
          <p:cNvSpPr/>
          <p:nvPr/>
        </p:nvSpPr>
        <p:spPr>
          <a:xfrm>
            <a:off x="2230241" y="2635694"/>
            <a:ext cx="504000" cy="13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" name="正方形/長方形 716">
            <a:extLst>
              <a:ext uri="{FF2B5EF4-FFF2-40B4-BE49-F238E27FC236}">
                <a16:creationId xmlns:a16="http://schemas.microsoft.com/office/drawing/2014/main" id="{0F7CB38F-1F63-4331-B00E-69B8DB0B1DF5}"/>
              </a:ext>
            </a:extLst>
          </p:cNvPr>
          <p:cNvSpPr/>
          <p:nvPr/>
        </p:nvSpPr>
        <p:spPr>
          <a:xfrm>
            <a:off x="2053284" y="2936147"/>
            <a:ext cx="59245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命令</a:t>
            </a:r>
            <a:endParaRPr kumimoji="1" lang="en-US" altLang="ja-JP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lang="ja-JP" altLang="en-US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メモリ</a:t>
            </a:r>
            <a:endParaRPr kumimoji="1" lang="ja-JP" altLang="en-US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19" name="正方形/長方形 718">
            <a:extLst>
              <a:ext uri="{FF2B5EF4-FFF2-40B4-BE49-F238E27FC236}">
                <a16:creationId xmlns:a16="http://schemas.microsoft.com/office/drawing/2014/main" id="{2860E730-83E9-41BB-B953-CCE6ABD40323}"/>
              </a:ext>
            </a:extLst>
          </p:cNvPr>
          <p:cNvSpPr/>
          <p:nvPr/>
        </p:nvSpPr>
        <p:spPr>
          <a:xfrm>
            <a:off x="1494267" y="6050559"/>
            <a:ext cx="720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StallF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0" name="正方形/長方形 719">
            <a:extLst>
              <a:ext uri="{FF2B5EF4-FFF2-40B4-BE49-F238E27FC236}">
                <a16:creationId xmlns:a16="http://schemas.microsoft.com/office/drawing/2014/main" id="{27306605-F2DD-4B47-B9F1-7BBF07345993}"/>
              </a:ext>
            </a:extLst>
          </p:cNvPr>
          <p:cNvSpPr/>
          <p:nvPr/>
        </p:nvSpPr>
        <p:spPr>
          <a:xfrm>
            <a:off x="2773989" y="6046517"/>
            <a:ext cx="720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StallD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1" name="正方形/長方形 720">
            <a:extLst>
              <a:ext uri="{FF2B5EF4-FFF2-40B4-BE49-F238E27FC236}">
                <a16:creationId xmlns:a16="http://schemas.microsoft.com/office/drawing/2014/main" id="{33BF7024-05B7-42BF-8FDE-3CEB1AB83EC0}"/>
              </a:ext>
            </a:extLst>
          </p:cNvPr>
          <p:cNvSpPr/>
          <p:nvPr/>
        </p:nvSpPr>
        <p:spPr>
          <a:xfrm>
            <a:off x="3558221" y="6045428"/>
            <a:ext cx="720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2" name="正方形/長方形 721">
            <a:extLst>
              <a:ext uri="{FF2B5EF4-FFF2-40B4-BE49-F238E27FC236}">
                <a16:creationId xmlns:a16="http://schemas.microsoft.com/office/drawing/2014/main" id="{C0495A7D-AB8A-4C1D-A83B-16C6E4489C57}"/>
              </a:ext>
            </a:extLst>
          </p:cNvPr>
          <p:cNvSpPr/>
          <p:nvPr/>
        </p:nvSpPr>
        <p:spPr>
          <a:xfrm>
            <a:off x="4161133" y="6207613"/>
            <a:ext cx="86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ForwardAD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3" name="正方形/長方形 722">
            <a:extLst>
              <a:ext uri="{FF2B5EF4-FFF2-40B4-BE49-F238E27FC236}">
                <a16:creationId xmlns:a16="http://schemas.microsoft.com/office/drawing/2014/main" id="{BA572309-14D5-4189-A01E-170344E99EE8}"/>
              </a:ext>
            </a:extLst>
          </p:cNvPr>
          <p:cNvSpPr/>
          <p:nvPr/>
        </p:nvSpPr>
        <p:spPr>
          <a:xfrm>
            <a:off x="4809224" y="6208741"/>
            <a:ext cx="86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ForwardBD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4" name="正方形/長方形 723">
            <a:extLst>
              <a:ext uri="{FF2B5EF4-FFF2-40B4-BE49-F238E27FC236}">
                <a16:creationId xmlns:a16="http://schemas.microsoft.com/office/drawing/2014/main" id="{D9600844-4ECB-4957-8A18-905146036602}"/>
              </a:ext>
            </a:extLst>
          </p:cNvPr>
          <p:cNvSpPr/>
          <p:nvPr/>
        </p:nvSpPr>
        <p:spPr>
          <a:xfrm>
            <a:off x="5436238" y="6207613"/>
            <a:ext cx="86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FlushE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7" name="正方形/長方形 726">
            <a:extLst>
              <a:ext uri="{FF2B5EF4-FFF2-40B4-BE49-F238E27FC236}">
                <a16:creationId xmlns:a16="http://schemas.microsoft.com/office/drawing/2014/main" id="{24B4AC1F-1F7D-4439-9ED4-19EEEBCA7E7C}"/>
              </a:ext>
            </a:extLst>
          </p:cNvPr>
          <p:cNvSpPr/>
          <p:nvPr/>
        </p:nvSpPr>
        <p:spPr>
          <a:xfrm>
            <a:off x="6301630" y="6208464"/>
            <a:ext cx="86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ForwardAE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8" name="正方形/長方形 727">
            <a:extLst>
              <a:ext uri="{FF2B5EF4-FFF2-40B4-BE49-F238E27FC236}">
                <a16:creationId xmlns:a16="http://schemas.microsoft.com/office/drawing/2014/main" id="{442D3A08-E946-4E52-B9DB-C7D1BADDA530}"/>
              </a:ext>
            </a:extLst>
          </p:cNvPr>
          <p:cNvSpPr/>
          <p:nvPr/>
        </p:nvSpPr>
        <p:spPr>
          <a:xfrm>
            <a:off x="6949721" y="6209592"/>
            <a:ext cx="86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ForwardBE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9" name="正方形/長方形 728">
            <a:extLst>
              <a:ext uri="{FF2B5EF4-FFF2-40B4-BE49-F238E27FC236}">
                <a16:creationId xmlns:a16="http://schemas.microsoft.com/office/drawing/2014/main" id="{D5E818BD-B969-4C7D-A72C-2A86E19A2F78}"/>
              </a:ext>
            </a:extLst>
          </p:cNvPr>
          <p:cNvSpPr/>
          <p:nvPr/>
        </p:nvSpPr>
        <p:spPr>
          <a:xfrm>
            <a:off x="7616487" y="6205452"/>
            <a:ext cx="86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MemtoregE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0" name="正方形/長方形 729">
            <a:extLst>
              <a:ext uri="{FF2B5EF4-FFF2-40B4-BE49-F238E27FC236}">
                <a16:creationId xmlns:a16="http://schemas.microsoft.com/office/drawing/2014/main" id="{8B5B6FBE-5549-442E-AA3A-9BE7A6B8076C}"/>
              </a:ext>
            </a:extLst>
          </p:cNvPr>
          <p:cNvSpPr/>
          <p:nvPr/>
        </p:nvSpPr>
        <p:spPr>
          <a:xfrm>
            <a:off x="8244535" y="6047633"/>
            <a:ext cx="86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RegWriteE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1" name="正方形/長方形 730">
            <a:extLst>
              <a:ext uri="{FF2B5EF4-FFF2-40B4-BE49-F238E27FC236}">
                <a16:creationId xmlns:a16="http://schemas.microsoft.com/office/drawing/2014/main" id="{A9CE10A2-4DCE-47AD-80AB-F1866CAE98C9}"/>
              </a:ext>
            </a:extLst>
          </p:cNvPr>
          <p:cNvSpPr/>
          <p:nvPr/>
        </p:nvSpPr>
        <p:spPr>
          <a:xfrm>
            <a:off x="9319022" y="6045428"/>
            <a:ext cx="86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RegWriteM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2" name="正方形/長方形 731">
            <a:extLst>
              <a:ext uri="{FF2B5EF4-FFF2-40B4-BE49-F238E27FC236}">
                <a16:creationId xmlns:a16="http://schemas.microsoft.com/office/drawing/2014/main" id="{3D6F4108-48EB-46D2-A7C2-73C93B91C17A}"/>
              </a:ext>
            </a:extLst>
          </p:cNvPr>
          <p:cNvSpPr/>
          <p:nvPr/>
        </p:nvSpPr>
        <p:spPr>
          <a:xfrm>
            <a:off x="10790703" y="6044065"/>
            <a:ext cx="86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RegWriteW</a:t>
            </a:r>
            <a:endParaRPr kumimoji="1" lang="ja-JP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3" name="正方形/長方形 732">
            <a:extLst>
              <a:ext uri="{FF2B5EF4-FFF2-40B4-BE49-F238E27FC236}">
                <a16:creationId xmlns:a16="http://schemas.microsoft.com/office/drawing/2014/main" id="{347557CE-E6F1-41E9-B997-F840BB3F8773}"/>
              </a:ext>
            </a:extLst>
          </p:cNvPr>
          <p:cNvSpPr/>
          <p:nvPr/>
        </p:nvSpPr>
        <p:spPr>
          <a:xfrm>
            <a:off x="2235097" y="6199175"/>
            <a:ext cx="1276549" cy="327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ハザードユニット</a:t>
            </a:r>
          </a:p>
        </p:txBody>
      </p: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12AFAAEF-C5D5-449D-AF05-4F9E650765AB}"/>
              </a:ext>
            </a:extLst>
          </p:cNvPr>
          <p:cNvCxnSpPr>
            <a:cxnSpLocks/>
          </p:cNvCxnSpPr>
          <p:nvPr/>
        </p:nvCxnSpPr>
        <p:spPr>
          <a:xfrm>
            <a:off x="3172395" y="4080710"/>
            <a:ext cx="0" cy="10116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>
            <a:extLst>
              <a:ext uri="{FF2B5EF4-FFF2-40B4-BE49-F238E27FC236}">
                <a16:creationId xmlns:a16="http://schemas.microsoft.com/office/drawing/2014/main" id="{F743EACE-5835-4BC5-8283-4D4BB9F9819C}"/>
              </a:ext>
            </a:extLst>
          </p:cNvPr>
          <p:cNvCxnSpPr>
            <a:cxnSpLocks/>
          </p:cNvCxnSpPr>
          <p:nvPr/>
        </p:nvCxnSpPr>
        <p:spPr>
          <a:xfrm>
            <a:off x="3173728" y="5088796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35686970-F0E9-485C-9376-D19893703C6A}"/>
              </a:ext>
            </a:extLst>
          </p:cNvPr>
          <p:cNvSpPr/>
          <p:nvPr/>
        </p:nvSpPr>
        <p:spPr>
          <a:xfrm>
            <a:off x="3230868" y="5109132"/>
            <a:ext cx="432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25:0</a:t>
            </a:r>
            <a:endParaRPr kumimoji="1" lang="ja-JP" altLang="en-US" sz="7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5" name="平行四辺形 314">
            <a:extLst>
              <a:ext uri="{FF2B5EF4-FFF2-40B4-BE49-F238E27FC236}">
                <a16:creationId xmlns:a16="http://schemas.microsoft.com/office/drawing/2014/main" id="{931BEEFF-FD0D-4AB2-ABCD-ADAB9D663824}"/>
              </a:ext>
            </a:extLst>
          </p:cNvPr>
          <p:cNvSpPr/>
          <p:nvPr/>
        </p:nvSpPr>
        <p:spPr>
          <a:xfrm flipH="1">
            <a:off x="3528157" y="4951228"/>
            <a:ext cx="360000" cy="270000"/>
          </a:xfrm>
          <a:prstGeom prst="parallelogram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6" name="正方形/長方形 315">
            <a:extLst>
              <a:ext uri="{FF2B5EF4-FFF2-40B4-BE49-F238E27FC236}">
                <a16:creationId xmlns:a16="http://schemas.microsoft.com/office/drawing/2014/main" id="{B767AB35-85E5-4BA6-89B6-F4AC04749F63}"/>
              </a:ext>
            </a:extLst>
          </p:cNvPr>
          <p:cNvSpPr/>
          <p:nvPr/>
        </p:nvSpPr>
        <p:spPr>
          <a:xfrm>
            <a:off x="3528157" y="5029845"/>
            <a:ext cx="360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&lt;&lt;2</a:t>
            </a:r>
            <a:endParaRPr kumimoji="1" lang="ja-JP" altLang="en-US" sz="7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B48CE648-03B4-4DD1-BD4F-7BC98A049297}"/>
              </a:ext>
            </a:extLst>
          </p:cNvPr>
          <p:cNvCxnSpPr>
            <a:cxnSpLocks/>
          </p:cNvCxnSpPr>
          <p:nvPr/>
        </p:nvCxnSpPr>
        <p:spPr>
          <a:xfrm>
            <a:off x="4089913" y="4752298"/>
            <a:ext cx="0" cy="3235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CBBEEF2A-D8E2-4AA3-8460-21482B60C6C1}"/>
              </a:ext>
            </a:extLst>
          </p:cNvPr>
          <p:cNvCxnSpPr>
            <a:cxnSpLocks/>
          </p:cNvCxnSpPr>
          <p:nvPr/>
        </p:nvCxnSpPr>
        <p:spPr>
          <a:xfrm>
            <a:off x="3855323" y="5088796"/>
            <a:ext cx="13859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正方形/長方形 323">
            <a:extLst>
              <a:ext uri="{FF2B5EF4-FFF2-40B4-BE49-F238E27FC236}">
                <a16:creationId xmlns:a16="http://schemas.microsoft.com/office/drawing/2014/main" id="{F4D1328F-8D6D-47D5-BC9E-D8E4250A2B69}"/>
              </a:ext>
            </a:extLst>
          </p:cNvPr>
          <p:cNvSpPr/>
          <p:nvPr/>
        </p:nvSpPr>
        <p:spPr>
          <a:xfrm>
            <a:off x="4017255" y="4854010"/>
            <a:ext cx="432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31:28</a:t>
            </a:r>
            <a:endParaRPr kumimoji="1" lang="ja-JP" altLang="en-US" sz="7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" name="台形 329">
            <a:extLst>
              <a:ext uri="{FF2B5EF4-FFF2-40B4-BE49-F238E27FC236}">
                <a16:creationId xmlns:a16="http://schemas.microsoft.com/office/drawing/2014/main" id="{DF1B71E9-A7D9-46E5-8B91-DE4255629E2C}"/>
              </a:ext>
            </a:extLst>
          </p:cNvPr>
          <p:cNvSpPr/>
          <p:nvPr/>
        </p:nvSpPr>
        <p:spPr>
          <a:xfrm rot="5400000">
            <a:off x="969124" y="2608663"/>
            <a:ext cx="450000" cy="180000"/>
          </a:xfrm>
          <a:prstGeom prst="trapezoid">
            <a:avLst>
              <a:gd name="adj" fmla="val 4190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en-US" altLang="ja-JP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1" name="正方形/長方形 330">
            <a:extLst>
              <a:ext uri="{FF2B5EF4-FFF2-40B4-BE49-F238E27FC236}">
                <a16:creationId xmlns:a16="http://schemas.microsoft.com/office/drawing/2014/main" id="{C97E5CC3-5EF7-4C23-A715-17295CE12E74}"/>
              </a:ext>
            </a:extLst>
          </p:cNvPr>
          <p:cNvSpPr/>
          <p:nvPr/>
        </p:nvSpPr>
        <p:spPr>
          <a:xfrm>
            <a:off x="1104124" y="2554663"/>
            <a:ext cx="18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ja-JP" altLang="en-US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2" name="正方形/長方形 331">
            <a:extLst>
              <a:ext uri="{FF2B5EF4-FFF2-40B4-BE49-F238E27FC236}">
                <a16:creationId xmlns:a16="http://schemas.microsoft.com/office/drawing/2014/main" id="{7D062A61-E054-40F4-B0B3-05CF01BC9E83}"/>
              </a:ext>
            </a:extLst>
          </p:cNvPr>
          <p:cNvSpPr/>
          <p:nvPr/>
        </p:nvSpPr>
        <p:spPr>
          <a:xfrm>
            <a:off x="1104124" y="2743663"/>
            <a:ext cx="18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ja-JP" altLang="en-US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6927EA19-D776-4894-B161-5CEF8CC812BA}"/>
              </a:ext>
            </a:extLst>
          </p:cNvPr>
          <p:cNvCxnSpPr>
            <a:cxnSpLocks/>
            <a:stCxn id="64" idx="3"/>
            <a:endCxn id="331" idx="1"/>
          </p:cNvCxnSpPr>
          <p:nvPr/>
        </p:nvCxnSpPr>
        <p:spPr>
          <a:xfrm>
            <a:off x="791248" y="2608400"/>
            <a:ext cx="312876" cy="2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F4080C9D-4251-4E5B-BA3C-5E4F472D52A0}"/>
              </a:ext>
            </a:extLst>
          </p:cNvPr>
          <p:cNvCxnSpPr>
            <a:cxnSpLocks/>
            <a:endCxn id="332" idx="1"/>
          </p:cNvCxnSpPr>
          <p:nvPr/>
        </p:nvCxnSpPr>
        <p:spPr>
          <a:xfrm flipV="1">
            <a:off x="976950" y="2797663"/>
            <a:ext cx="127174" cy="24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DC65562A-F5C2-4420-A584-8C31CD2B64AF}"/>
              </a:ext>
            </a:extLst>
          </p:cNvPr>
          <p:cNvCxnSpPr>
            <a:cxnSpLocks/>
          </p:cNvCxnSpPr>
          <p:nvPr/>
        </p:nvCxnSpPr>
        <p:spPr>
          <a:xfrm>
            <a:off x="986914" y="2787049"/>
            <a:ext cx="0" cy="31537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4312223E-E253-42C3-B70C-2D8166EB1082}"/>
              </a:ext>
            </a:extLst>
          </p:cNvPr>
          <p:cNvCxnSpPr>
            <a:cxnSpLocks/>
          </p:cNvCxnSpPr>
          <p:nvPr/>
        </p:nvCxnSpPr>
        <p:spPr>
          <a:xfrm>
            <a:off x="5241224" y="5092399"/>
            <a:ext cx="0" cy="8441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85A37CD1-6AF0-4C97-9585-B75B8D2730A4}"/>
              </a:ext>
            </a:extLst>
          </p:cNvPr>
          <p:cNvCxnSpPr>
            <a:cxnSpLocks/>
          </p:cNvCxnSpPr>
          <p:nvPr/>
        </p:nvCxnSpPr>
        <p:spPr>
          <a:xfrm flipV="1">
            <a:off x="986914" y="5936527"/>
            <a:ext cx="42633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コネクタ 349">
            <a:extLst>
              <a:ext uri="{FF2B5EF4-FFF2-40B4-BE49-F238E27FC236}">
                <a16:creationId xmlns:a16="http://schemas.microsoft.com/office/drawing/2014/main" id="{C41FFF10-B1B8-4733-A7FD-4A5723ED6818}"/>
              </a:ext>
            </a:extLst>
          </p:cNvPr>
          <p:cNvCxnSpPr>
            <a:cxnSpLocks/>
            <a:endCxn id="330" idx="1"/>
          </p:cNvCxnSpPr>
          <p:nvPr/>
        </p:nvCxnSpPr>
        <p:spPr>
          <a:xfrm>
            <a:off x="1194124" y="412397"/>
            <a:ext cx="0" cy="20989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94F9A006-037F-42E9-AAC5-D56321ECFA58}"/>
              </a:ext>
            </a:extLst>
          </p:cNvPr>
          <p:cNvCxnSpPr>
            <a:cxnSpLocks/>
          </p:cNvCxnSpPr>
          <p:nvPr/>
        </p:nvCxnSpPr>
        <p:spPr>
          <a:xfrm>
            <a:off x="1194124" y="419834"/>
            <a:ext cx="387300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線コネクタ 360">
            <a:extLst>
              <a:ext uri="{FF2B5EF4-FFF2-40B4-BE49-F238E27FC236}">
                <a16:creationId xmlns:a16="http://schemas.microsoft.com/office/drawing/2014/main" id="{383AB2F8-9B21-4996-8158-1ED163FC6653}"/>
              </a:ext>
            </a:extLst>
          </p:cNvPr>
          <p:cNvCxnSpPr>
            <a:cxnSpLocks/>
          </p:cNvCxnSpPr>
          <p:nvPr/>
        </p:nvCxnSpPr>
        <p:spPr>
          <a:xfrm flipH="1">
            <a:off x="5060452" y="412397"/>
            <a:ext cx="0" cy="139080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正方形/長方形 325">
            <a:extLst>
              <a:ext uri="{FF2B5EF4-FFF2-40B4-BE49-F238E27FC236}">
                <a16:creationId xmlns:a16="http://schemas.microsoft.com/office/drawing/2014/main" id="{3243255A-C332-46EF-843E-3A91B688C91F}"/>
              </a:ext>
            </a:extLst>
          </p:cNvPr>
          <p:cNvSpPr/>
          <p:nvPr/>
        </p:nvSpPr>
        <p:spPr>
          <a:xfrm>
            <a:off x="1834241" y="5787385"/>
            <a:ext cx="86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PCJumpD</a:t>
            </a:r>
            <a:endParaRPr kumimoji="1" lang="ja-JP" altLang="en-US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6857F1E1-DA6E-40D3-BD49-C82621B3658F}"/>
              </a:ext>
            </a:extLst>
          </p:cNvPr>
          <p:cNvCxnSpPr>
            <a:cxnSpLocks/>
          </p:cNvCxnSpPr>
          <p:nvPr/>
        </p:nvCxnSpPr>
        <p:spPr>
          <a:xfrm flipH="1">
            <a:off x="1750679" y="1396773"/>
            <a:ext cx="107686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二等辺三角形 335">
            <a:extLst>
              <a:ext uri="{FF2B5EF4-FFF2-40B4-BE49-F238E27FC236}">
                <a16:creationId xmlns:a16="http://schemas.microsoft.com/office/drawing/2014/main" id="{2EA62395-2963-4E77-BFAF-5EFC49F5CF83}"/>
              </a:ext>
            </a:extLst>
          </p:cNvPr>
          <p:cNvSpPr/>
          <p:nvPr/>
        </p:nvSpPr>
        <p:spPr>
          <a:xfrm flipV="1">
            <a:off x="2863079" y="989259"/>
            <a:ext cx="144000" cy="88927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AB439A03-2B9A-492E-ABAD-A9A962ACAAF7}"/>
              </a:ext>
            </a:extLst>
          </p:cNvPr>
          <p:cNvCxnSpPr>
            <a:cxnSpLocks/>
          </p:cNvCxnSpPr>
          <p:nvPr/>
        </p:nvCxnSpPr>
        <p:spPr>
          <a:xfrm flipV="1">
            <a:off x="2935079" y="881259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正方形/長方形 342">
            <a:extLst>
              <a:ext uri="{FF2B5EF4-FFF2-40B4-BE49-F238E27FC236}">
                <a16:creationId xmlns:a16="http://schemas.microsoft.com/office/drawing/2014/main" id="{77F653BE-4AF1-4C31-94B0-B3DAB864D4FB}"/>
              </a:ext>
            </a:extLst>
          </p:cNvPr>
          <p:cNvSpPr/>
          <p:nvPr/>
        </p:nvSpPr>
        <p:spPr>
          <a:xfrm>
            <a:off x="2754237" y="770461"/>
            <a:ext cx="360000" cy="10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CLK</a:t>
            </a:r>
            <a:endParaRPr kumimoji="1" lang="ja-JP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6" name="正方形/長方形 345">
            <a:extLst>
              <a:ext uri="{FF2B5EF4-FFF2-40B4-BE49-F238E27FC236}">
                <a16:creationId xmlns:a16="http://schemas.microsoft.com/office/drawing/2014/main" id="{F730806F-0EB6-4B52-8E2C-ACFD07F7713B}"/>
              </a:ext>
            </a:extLst>
          </p:cNvPr>
          <p:cNvSpPr/>
          <p:nvPr/>
        </p:nvSpPr>
        <p:spPr>
          <a:xfrm>
            <a:off x="2822510" y="991690"/>
            <a:ext cx="216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1F84EEAD-C0AA-4E2C-98FB-B113359BCDE5}"/>
              </a:ext>
            </a:extLst>
          </p:cNvPr>
          <p:cNvGrpSpPr/>
          <p:nvPr/>
        </p:nvGrpSpPr>
        <p:grpSpPr>
          <a:xfrm>
            <a:off x="963447" y="628399"/>
            <a:ext cx="915268" cy="1539804"/>
            <a:chOff x="1771757" y="1106253"/>
            <a:chExt cx="915268" cy="1539804"/>
          </a:xfrm>
        </p:grpSpPr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35D50ED8-318F-4E72-90E4-3E239627A696}"/>
                </a:ext>
              </a:extLst>
            </p:cNvPr>
            <p:cNvSpPr/>
            <p:nvPr/>
          </p:nvSpPr>
          <p:spPr>
            <a:xfrm rot="18000000">
              <a:off x="1772625" y="1731657"/>
              <a:ext cx="914400" cy="914400"/>
            </a:xfrm>
            <a:prstGeom prst="arc">
              <a:avLst>
                <a:gd name="adj1" fmla="val 20565950"/>
                <a:gd name="adj2" fmla="val 1003629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8" name="円弧 347">
              <a:extLst>
                <a:ext uri="{FF2B5EF4-FFF2-40B4-BE49-F238E27FC236}">
                  <a16:creationId xmlns:a16="http://schemas.microsoft.com/office/drawing/2014/main" id="{A5A85683-9608-4457-A78A-B40757F5E2D7}"/>
                </a:ext>
              </a:extLst>
            </p:cNvPr>
            <p:cNvSpPr/>
            <p:nvPr/>
          </p:nvSpPr>
          <p:spPr>
            <a:xfrm rot="3600000" flipV="1">
              <a:off x="1771757" y="1106253"/>
              <a:ext cx="914400" cy="914400"/>
            </a:xfrm>
            <a:prstGeom prst="arc">
              <a:avLst>
                <a:gd name="adj1" fmla="val 20565950"/>
                <a:gd name="adj2" fmla="val 1003629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9" name="円弧 348">
              <a:extLst>
                <a:ext uri="{FF2B5EF4-FFF2-40B4-BE49-F238E27FC236}">
                  <a16:creationId xmlns:a16="http://schemas.microsoft.com/office/drawing/2014/main" id="{8DFD5175-7CD3-455C-A5C0-D574A34893D7}"/>
                </a:ext>
              </a:extLst>
            </p:cNvPr>
            <p:cNvSpPr/>
            <p:nvPr/>
          </p:nvSpPr>
          <p:spPr>
            <a:xfrm flipV="1">
              <a:off x="1902399" y="1641185"/>
              <a:ext cx="460685" cy="460685"/>
            </a:xfrm>
            <a:prstGeom prst="arc">
              <a:avLst>
                <a:gd name="adj1" fmla="val 19525161"/>
                <a:gd name="adj2" fmla="val 2079874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51" name="直線コネクタ 350">
            <a:extLst>
              <a:ext uri="{FF2B5EF4-FFF2-40B4-BE49-F238E27FC236}">
                <a16:creationId xmlns:a16="http://schemas.microsoft.com/office/drawing/2014/main" id="{55733B44-95C4-4B2B-B3DA-D46783DC35F1}"/>
              </a:ext>
            </a:extLst>
          </p:cNvPr>
          <p:cNvCxnSpPr>
            <a:cxnSpLocks/>
          </p:cNvCxnSpPr>
          <p:nvPr/>
        </p:nvCxnSpPr>
        <p:spPr>
          <a:xfrm flipH="1">
            <a:off x="1194124" y="1351553"/>
            <a:ext cx="36065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72646E51-ADD3-4EAD-BEC7-6F15FE3EB31C}"/>
              </a:ext>
            </a:extLst>
          </p:cNvPr>
          <p:cNvCxnSpPr>
            <a:cxnSpLocks/>
          </p:cNvCxnSpPr>
          <p:nvPr/>
        </p:nvCxnSpPr>
        <p:spPr>
          <a:xfrm flipH="1">
            <a:off x="701035" y="1451518"/>
            <a:ext cx="8537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正方形/長方形 354">
            <a:extLst>
              <a:ext uri="{FF2B5EF4-FFF2-40B4-BE49-F238E27FC236}">
                <a16:creationId xmlns:a16="http://schemas.microsoft.com/office/drawing/2014/main" id="{6DC760C2-BF71-45B3-B706-260C426D4F60}"/>
              </a:ext>
            </a:extLst>
          </p:cNvPr>
          <p:cNvSpPr/>
          <p:nvPr/>
        </p:nvSpPr>
        <p:spPr>
          <a:xfrm>
            <a:off x="1458770" y="1264279"/>
            <a:ext cx="1008000" cy="133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NopF</a:t>
            </a:r>
            <a:endParaRPr kumimoji="1" lang="ja-JP" altLang="en-US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7" name="正方形/長方形 356">
            <a:extLst>
              <a:ext uri="{FF2B5EF4-FFF2-40B4-BE49-F238E27FC236}">
                <a16:creationId xmlns:a16="http://schemas.microsoft.com/office/drawing/2014/main" id="{6C9415E5-75A0-40FE-9FE1-D820C11291AB}"/>
              </a:ext>
            </a:extLst>
          </p:cNvPr>
          <p:cNvSpPr/>
          <p:nvPr/>
        </p:nvSpPr>
        <p:spPr>
          <a:xfrm>
            <a:off x="2698233" y="1258456"/>
            <a:ext cx="1008000" cy="133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NopD</a:t>
            </a:r>
            <a:endParaRPr kumimoji="1" lang="ja-JP" altLang="en-US" sz="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8" name="直線コネクタ 357">
            <a:extLst>
              <a:ext uri="{FF2B5EF4-FFF2-40B4-BE49-F238E27FC236}">
                <a16:creationId xmlns:a16="http://schemas.microsoft.com/office/drawing/2014/main" id="{7E52EEBD-09BE-4CF5-BC0B-64B7BF10BE6C}"/>
              </a:ext>
            </a:extLst>
          </p:cNvPr>
          <p:cNvCxnSpPr>
            <a:cxnSpLocks/>
          </p:cNvCxnSpPr>
          <p:nvPr/>
        </p:nvCxnSpPr>
        <p:spPr>
          <a:xfrm flipH="1">
            <a:off x="3038510" y="1393673"/>
            <a:ext cx="32056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フローチャート: 論理積ゲート 334">
            <a:extLst>
              <a:ext uri="{FF2B5EF4-FFF2-40B4-BE49-F238E27FC236}">
                <a16:creationId xmlns:a16="http://schemas.microsoft.com/office/drawing/2014/main" id="{7ECA420A-A62B-4503-8265-CF70359B9E5F}"/>
              </a:ext>
            </a:extLst>
          </p:cNvPr>
          <p:cNvSpPr/>
          <p:nvPr/>
        </p:nvSpPr>
        <p:spPr>
          <a:xfrm flipH="1">
            <a:off x="858513" y="504645"/>
            <a:ext cx="216000" cy="180000"/>
          </a:xfrm>
          <a:prstGeom prst="flowChartDela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4" name="正方形/長方形 343">
            <a:extLst>
              <a:ext uri="{FF2B5EF4-FFF2-40B4-BE49-F238E27FC236}">
                <a16:creationId xmlns:a16="http://schemas.microsoft.com/office/drawing/2014/main" id="{71D24AE9-C176-44B1-A450-CE48CDA4C472}"/>
              </a:ext>
            </a:extLst>
          </p:cNvPr>
          <p:cNvSpPr/>
          <p:nvPr/>
        </p:nvSpPr>
        <p:spPr>
          <a:xfrm>
            <a:off x="5195453" y="2000233"/>
            <a:ext cx="720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PCSrcD</a:t>
            </a:r>
            <a:endParaRPr kumimoji="1" lang="ja-JP" alt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E658C63D-41CF-4244-ACD3-46717048DD71}"/>
              </a:ext>
            </a:extLst>
          </p:cNvPr>
          <p:cNvCxnSpPr>
            <a:cxnSpLocks/>
          </p:cNvCxnSpPr>
          <p:nvPr/>
        </p:nvCxnSpPr>
        <p:spPr>
          <a:xfrm flipH="1">
            <a:off x="858513" y="5669597"/>
            <a:ext cx="2073897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6867F398-D9CE-44A2-AB1D-0425E7C1A272}"/>
              </a:ext>
            </a:extLst>
          </p:cNvPr>
          <p:cNvCxnSpPr>
            <a:cxnSpLocks/>
          </p:cNvCxnSpPr>
          <p:nvPr/>
        </p:nvCxnSpPr>
        <p:spPr>
          <a:xfrm flipV="1">
            <a:off x="862380" y="955015"/>
            <a:ext cx="0" cy="47145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線コネクタ 361">
            <a:extLst>
              <a:ext uri="{FF2B5EF4-FFF2-40B4-BE49-F238E27FC236}">
                <a16:creationId xmlns:a16="http://schemas.microsoft.com/office/drawing/2014/main" id="{457DCF35-8DCB-4762-9C63-3B91916C5EB3}"/>
              </a:ext>
            </a:extLst>
          </p:cNvPr>
          <p:cNvCxnSpPr>
            <a:cxnSpLocks/>
          </p:cNvCxnSpPr>
          <p:nvPr/>
        </p:nvCxnSpPr>
        <p:spPr>
          <a:xfrm flipH="1">
            <a:off x="858514" y="955015"/>
            <a:ext cx="7126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線コネクタ 362">
            <a:extLst>
              <a:ext uri="{FF2B5EF4-FFF2-40B4-BE49-F238E27FC236}">
                <a16:creationId xmlns:a16="http://schemas.microsoft.com/office/drawing/2014/main" id="{845DEB03-0D36-453D-A46C-B0D0B29F8FFD}"/>
              </a:ext>
            </a:extLst>
          </p:cNvPr>
          <p:cNvCxnSpPr>
            <a:cxnSpLocks/>
          </p:cNvCxnSpPr>
          <p:nvPr/>
        </p:nvCxnSpPr>
        <p:spPr>
          <a:xfrm flipH="1" flipV="1">
            <a:off x="1571158" y="628399"/>
            <a:ext cx="591" cy="3345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線コネクタ 363">
            <a:extLst>
              <a:ext uri="{FF2B5EF4-FFF2-40B4-BE49-F238E27FC236}">
                <a16:creationId xmlns:a16="http://schemas.microsoft.com/office/drawing/2014/main" id="{2536C788-2EC1-48FF-8A2F-E71D588495A3}"/>
              </a:ext>
            </a:extLst>
          </p:cNvPr>
          <p:cNvCxnSpPr>
            <a:cxnSpLocks/>
          </p:cNvCxnSpPr>
          <p:nvPr/>
        </p:nvCxnSpPr>
        <p:spPr>
          <a:xfrm flipH="1">
            <a:off x="1072661" y="628584"/>
            <a:ext cx="49849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線コネクタ 364">
            <a:extLst>
              <a:ext uri="{FF2B5EF4-FFF2-40B4-BE49-F238E27FC236}">
                <a16:creationId xmlns:a16="http://schemas.microsoft.com/office/drawing/2014/main" id="{4E6983EA-CBAC-4C1E-B782-16DB08F2B8F9}"/>
              </a:ext>
            </a:extLst>
          </p:cNvPr>
          <p:cNvCxnSpPr>
            <a:cxnSpLocks/>
            <a:stCxn id="335" idx="3"/>
          </p:cNvCxnSpPr>
          <p:nvPr/>
        </p:nvCxnSpPr>
        <p:spPr>
          <a:xfrm flipH="1">
            <a:off x="695016" y="594645"/>
            <a:ext cx="16349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242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550</Words>
  <Application>Microsoft Office PowerPoint</Application>
  <PresentationFormat>ワイド画面</PresentationFormat>
  <Paragraphs>539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圭祐 杉浦</dc:creator>
  <cp:lastModifiedBy>圭祐 杉浦</cp:lastModifiedBy>
  <cp:revision>87</cp:revision>
  <dcterms:created xsi:type="dcterms:W3CDTF">2019-07-23T08:26:56Z</dcterms:created>
  <dcterms:modified xsi:type="dcterms:W3CDTF">2019-07-26T08:50:47Z</dcterms:modified>
</cp:coreProperties>
</file>