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71" r:id="rId8"/>
    <p:sldId id="272" r:id="rId9"/>
    <p:sldId id="273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D8C8ED-037C-4AF7-A44A-3A829BC9D193}" v="5" dt="2023-10-10T08:16:59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 r" userId="e0862ac10e994f36" providerId="LiveId" clId="{04C50507-2DA1-49DB-9711-F1C18844A563}"/>
    <pc:docChg chg="custSel addSld delSld modSld sldOrd">
      <pc:chgData name="kumar r" userId="e0862ac10e994f36" providerId="LiveId" clId="{04C50507-2DA1-49DB-9711-F1C18844A563}" dt="2023-10-01T07:32:34.316" v="299" actId="403"/>
      <pc:docMkLst>
        <pc:docMk/>
      </pc:docMkLst>
      <pc:sldChg chg="addSp delSp modSp mod modTransition delAnim modAnim">
        <pc:chgData name="kumar r" userId="e0862ac10e994f36" providerId="LiveId" clId="{04C50507-2DA1-49DB-9711-F1C18844A563}" dt="2023-10-01T07:26:26.325" v="281" actId="21"/>
        <pc:sldMkLst>
          <pc:docMk/>
          <pc:sldMk cId="4051678274" sldId="256"/>
        </pc:sldMkLst>
        <pc:picChg chg="add del mod">
          <ac:chgData name="kumar r" userId="e0862ac10e994f36" providerId="LiveId" clId="{04C50507-2DA1-49DB-9711-F1C18844A563}" dt="2023-10-01T07:26:26.325" v="281" actId="21"/>
          <ac:picMkLst>
            <pc:docMk/>
            <pc:sldMk cId="4051678274" sldId="256"/>
            <ac:picMk id="2" creationId="{32D56928-C1F7-74F8-D828-6B23FF828D69}"/>
          </ac:picMkLst>
        </pc:picChg>
        <pc:picChg chg="add del mod">
          <ac:chgData name="kumar r" userId="e0862ac10e994f36" providerId="LiveId" clId="{04C50507-2DA1-49DB-9711-F1C18844A563}" dt="2023-10-01T07:02:00.242" v="272"/>
          <ac:picMkLst>
            <pc:docMk/>
            <pc:sldMk cId="4051678274" sldId="256"/>
            <ac:picMk id="2" creationId="{A2956B2A-218F-77C0-EC68-A492EEE75CAD}"/>
          </ac:picMkLst>
        </pc:picChg>
        <pc:picChg chg="add del mod">
          <ac:chgData name="kumar r" userId="e0862ac10e994f36" providerId="LiveId" clId="{04C50507-2DA1-49DB-9711-F1C18844A563}" dt="2023-10-01T07:02:32.144" v="274"/>
          <ac:picMkLst>
            <pc:docMk/>
            <pc:sldMk cId="4051678274" sldId="256"/>
            <ac:picMk id="3" creationId="{EFB6E359-263C-6E87-CD77-6F5284C036F9}"/>
          </ac:picMkLst>
        </pc:picChg>
        <pc:picChg chg="add del mod">
          <ac:chgData name="kumar r" userId="e0862ac10e994f36" providerId="LiveId" clId="{04C50507-2DA1-49DB-9711-F1C18844A563}" dt="2023-10-01T07:03:18.235" v="276"/>
          <ac:picMkLst>
            <pc:docMk/>
            <pc:sldMk cId="4051678274" sldId="256"/>
            <ac:picMk id="9" creationId="{DFE18A16-11CB-E0F4-3566-82EDBF7A8540}"/>
          </ac:picMkLst>
        </pc:picChg>
        <pc:picChg chg="add del mod">
          <ac:chgData name="kumar r" userId="e0862ac10e994f36" providerId="LiveId" clId="{04C50507-2DA1-49DB-9711-F1C18844A563}" dt="2023-10-01T07:15:40.645" v="279"/>
          <ac:picMkLst>
            <pc:docMk/>
            <pc:sldMk cId="4051678274" sldId="256"/>
            <ac:picMk id="10" creationId="{36EF2FC8-AF65-128C-9722-E802618C64B5}"/>
          </ac:picMkLst>
        </pc:picChg>
      </pc:sldChg>
      <pc:sldChg chg="addSp delSp modSp mod modTransition modAnim">
        <pc:chgData name="kumar r" userId="e0862ac10e994f36" providerId="LiveId" clId="{04C50507-2DA1-49DB-9711-F1C18844A563}" dt="2023-10-01T07:15:40.645" v="279"/>
        <pc:sldMkLst>
          <pc:docMk/>
          <pc:sldMk cId="1337026122" sldId="257"/>
        </pc:sldMkLst>
        <pc:picChg chg="add del mod">
          <ac:chgData name="kumar r" userId="e0862ac10e994f36" providerId="LiveId" clId="{04C50507-2DA1-49DB-9711-F1C18844A563}" dt="2023-10-01T07:03:18.235" v="276"/>
          <ac:picMkLst>
            <pc:docMk/>
            <pc:sldMk cId="1337026122" sldId="257"/>
            <ac:picMk id="2" creationId="{CFBA45A5-BA54-AFE6-C84C-C2A6E77124A2}"/>
          </ac:picMkLst>
        </pc:picChg>
        <pc:picChg chg="add del mod">
          <ac:chgData name="kumar r" userId="e0862ac10e994f36" providerId="LiveId" clId="{04C50507-2DA1-49DB-9711-F1C18844A563}" dt="2023-10-01T07:15:40.645" v="279"/>
          <ac:picMkLst>
            <pc:docMk/>
            <pc:sldMk cId="1337026122" sldId="257"/>
            <ac:picMk id="3" creationId="{6ABEDCD0-86BF-B87E-974A-EBDC16E54679}"/>
          </ac:picMkLst>
        </pc:picChg>
      </pc:sldChg>
      <pc:sldChg chg="addSp delSp modSp modTransition modAnim">
        <pc:chgData name="kumar r" userId="e0862ac10e994f36" providerId="LiveId" clId="{04C50507-2DA1-49DB-9711-F1C18844A563}" dt="2023-10-01T07:15:40.645" v="279"/>
        <pc:sldMkLst>
          <pc:docMk/>
          <pc:sldMk cId="1373926928" sldId="258"/>
        </pc:sldMkLst>
        <pc:picChg chg="add del mod">
          <ac:chgData name="kumar r" userId="e0862ac10e994f36" providerId="LiveId" clId="{04C50507-2DA1-49DB-9711-F1C18844A563}" dt="2023-10-01T07:15:40.645" v="279"/>
          <ac:picMkLst>
            <pc:docMk/>
            <pc:sldMk cId="1373926928" sldId="258"/>
            <ac:picMk id="2" creationId="{53A5A9DB-4ED2-076C-B2E9-677173E44F53}"/>
          </ac:picMkLst>
        </pc:picChg>
      </pc:sldChg>
      <pc:sldChg chg="addSp delSp modSp mod ord modTransition modAnim">
        <pc:chgData name="kumar r" userId="e0862ac10e994f36" providerId="LiveId" clId="{04C50507-2DA1-49DB-9711-F1C18844A563}" dt="2023-10-01T07:15:40.645" v="279"/>
        <pc:sldMkLst>
          <pc:docMk/>
          <pc:sldMk cId="4037600198" sldId="259"/>
        </pc:sldMkLst>
        <pc:spChg chg="mod">
          <ac:chgData name="kumar r" userId="e0862ac10e994f36" providerId="LiveId" clId="{04C50507-2DA1-49DB-9711-F1C18844A563}" dt="2023-10-01T06:20:33.903" v="0" actId="20577"/>
          <ac:spMkLst>
            <pc:docMk/>
            <pc:sldMk cId="4037600198" sldId="259"/>
            <ac:spMk id="6" creationId="{E85DFD43-0720-2BED-65AF-5C11E1ACE239}"/>
          </ac:spMkLst>
        </pc:spChg>
        <pc:picChg chg="add del mod">
          <ac:chgData name="kumar r" userId="e0862ac10e994f36" providerId="LiveId" clId="{04C50507-2DA1-49DB-9711-F1C18844A563}" dt="2023-10-01T07:15:40.645" v="279"/>
          <ac:picMkLst>
            <pc:docMk/>
            <pc:sldMk cId="4037600198" sldId="259"/>
            <ac:picMk id="2" creationId="{426B9794-7840-66FF-69E8-B0671C0822C6}"/>
          </ac:picMkLst>
        </pc:picChg>
      </pc:sldChg>
      <pc:sldChg chg="addSp delSp modSp modTransition modAnim">
        <pc:chgData name="kumar r" userId="e0862ac10e994f36" providerId="LiveId" clId="{04C50507-2DA1-49DB-9711-F1C18844A563}" dt="2023-10-01T07:15:40.645" v="279"/>
        <pc:sldMkLst>
          <pc:docMk/>
          <pc:sldMk cId="26988423" sldId="260"/>
        </pc:sldMkLst>
        <pc:picChg chg="add del mod">
          <ac:chgData name="kumar r" userId="e0862ac10e994f36" providerId="LiveId" clId="{04C50507-2DA1-49DB-9711-F1C18844A563}" dt="2023-10-01T07:15:40.645" v="279"/>
          <ac:picMkLst>
            <pc:docMk/>
            <pc:sldMk cId="26988423" sldId="260"/>
            <ac:picMk id="2" creationId="{775C6A5D-9929-7B87-462C-FDB4001846FF}"/>
          </ac:picMkLst>
        </pc:picChg>
      </pc:sldChg>
      <pc:sldChg chg="del">
        <pc:chgData name="kumar r" userId="e0862ac10e994f36" providerId="LiveId" clId="{04C50507-2DA1-49DB-9711-F1C18844A563}" dt="2023-10-01T06:45:02.619" v="107" actId="47"/>
        <pc:sldMkLst>
          <pc:docMk/>
          <pc:sldMk cId="2405469491" sldId="261"/>
        </pc:sldMkLst>
      </pc:sldChg>
      <pc:sldChg chg="addSp delSp modSp mod modTransition modAnim">
        <pc:chgData name="kumar r" userId="e0862ac10e994f36" providerId="LiveId" clId="{04C50507-2DA1-49DB-9711-F1C18844A563}" dt="2023-10-01T07:15:40.645" v="279"/>
        <pc:sldMkLst>
          <pc:docMk/>
          <pc:sldMk cId="3971824676" sldId="262"/>
        </pc:sldMkLst>
        <pc:spChg chg="add mod">
          <ac:chgData name="kumar r" userId="e0862ac10e994f36" providerId="LiveId" clId="{04C50507-2DA1-49DB-9711-F1C18844A563}" dt="2023-10-01T06:57:09.504" v="162"/>
          <ac:spMkLst>
            <pc:docMk/>
            <pc:sldMk cId="3971824676" sldId="262"/>
            <ac:spMk id="2" creationId="{8DB2A3EA-968B-D9C9-B603-732E85BC5F68}"/>
          </ac:spMkLst>
        </pc:spChg>
        <pc:spChg chg="add mod">
          <ac:chgData name="kumar r" userId="e0862ac10e994f36" providerId="LiveId" clId="{04C50507-2DA1-49DB-9711-F1C18844A563}" dt="2023-10-01T06:57:09.504" v="162"/>
          <ac:spMkLst>
            <pc:docMk/>
            <pc:sldMk cId="3971824676" sldId="262"/>
            <ac:spMk id="3" creationId="{48A91C1B-B9C2-3E2C-3E63-6C14AE9616FC}"/>
          </ac:spMkLst>
        </pc:spChg>
        <pc:spChg chg="del">
          <ac:chgData name="kumar r" userId="e0862ac10e994f36" providerId="LiveId" clId="{04C50507-2DA1-49DB-9711-F1C18844A563}" dt="2023-10-01T06:57:08.146" v="161" actId="478"/>
          <ac:spMkLst>
            <pc:docMk/>
            <pc:sldMk cId="3971824676" sldId="262"/>
            <ac:spMk id="4" creationId="{1E9CF718-CFCA-FCB1-BBDB-93A5AEC22EEC}"/>
          </ac:spMkLst>
        </pc:spChg>
        <pc:spChg chg="del mod">
          <ac:chgData name="kumar r" userId="e0862ac10e994f36" providerId="LiveId" clId="{04C50507-2DA1-49DB-9711-F1C18844A563}" dt="2023-10-01T06:57:08.146" v="161" actId="478"/>
          <ac:spMkLst>
            <pc:docMk/>
            <pc:sldMk cId="3971824676" sldId="262"/>
            <ac:spMk id="5" creationId="{A3BD82E9-B6D8-2AFD-DA0E-EDB1A2D86FDD}"/>
          </ac:spMkLst>
        </pc:spChg>
        <pc:spChg chg="del mod">
          <ac:chgData name="kumar r" userId="e0862ac10e994f36" providerId="LiveId" clId="{04C50507-2DA1-49DB-9711-F1C18844A563}" dt="2023-10-01T06:57:08.146" v="161" actId="478"/>
          <ac:spMkLst>
            <pc:docMk/>
            <pc:sldMk cId="3971824676" sldId="262"/>
            <ac:spMk id="10" creationId="{C75C9D0E-60AC-0DC5-41BE-9C52FB1913F2}"/>
          </ac:spMkLst>
        </pc:spChg>
        <pc:spChg chg="add mod">
          <ac:chgData name="kumar r" userId="e0862ac10e994f36" providerId="LiveId" clId="{04C50507-2DA1-49DB-9711-F1C18844A563}" dt="2023-10-01T06:59:49.080" v="270" actId="20577"/>
          <ac:spMkLst>
            <pc:docMk/>
            <pc:sldMk cId="3971824676" sldId="262"/>
            <ac:spMk id="12" creationId="{297A0D84-4AE3-270C-9A92-354F7FA8DE7E}"/>
          </ac:spMkLst>
        </pc:spChg>
        <pc:picChg chg="del">
          <ac:chgData name="kumar r" userId="e0862ac10e994f36" providerId="LiveId" clId="{04C50507-2DA1-49DB-9711-F1C18844A563}" dt="2023-10-01T06:57:08.146" v="161" actId="478"/>
          <ac:picMkLst>
            <pc:docMk/>
            <pc:sldMk cId="3971824676" sldId="262"/>
            <ac:picMk id="6" creationId="{96FEB339-4041-2367-047F-003392DD5DD0}"/>
          </ac:picMkLst>
        </pc:picChg>
        <pc:picChg chg="del">
          <ac:chgData name="kumar r" userId="e0862ac10e994f36" providerId="LiveId" clId="{04C50507-2DA1-49DB-9711-F1C18844A563}" dt="2023-10-01T06:57:08.146" v="161" actId="478"/>
          <ac:picMkLst>
            <pc:docMk/>
            <pc:sldMk cId="3971824676" sldId="262"/>
            <ac:picMk id="7" creationId="{2436C12F-5557-4859-D5A8-31F1A987DD51}"/>
          </ac:picMkLst>
        </pc:picChg>
        <pc:picChg chg="add mod">
          <ac:chgData name="kumar r" userId="e0862ac10e994f36" providerId="LiveId" clId="{04C50507-2DA1-49DB-9711-F1C18844A563}" dt="2023-10-01T06:57:09.504" v="162"/>
          <ac:picMkLst>
            <pc:docMk/>
            <pc:sldMk cId="3971824676" sldId="262"/>
            <ac:picMk id="8" creationId="{8C03CE06-3E54-AC6B-2ACC-882C446B423D}"/>
          </ac:picMkLst>
        </pc:picChg>
        <pc:picChg chg="add mod">
          <ac:chgData name="kumar r" userId="e0862ac10e994f36" providerId="LiveId" clId="{04C50507-2DA1-49DB-9711-F1C18844A563}" dt="2023-10-01T06:57:09.504" v="162"/>
          <ac:picMkLst>
            <pc:docMk/>
            <pc:sldMk cId="3971824676" sldId="262"/>
            <ac:picMk id="9" creationId="{E718568A-D105-7D73-506A-FF38B3B7664C}"/>
          </ac:picMkLst>
        </pc:picChg>
        <pc:picChg chg="add del mod">
          <ac:chgData name="kumar r" userId="e0862ac10e994f36" providerId="LiveId" clId="{04C50507-2DA1-49DB-9711-F1C18844A563}" dt="2023-10-01T07:15:40.645" v="279"/>
          <ac:picMkLst>
            <pc:docMk/>
            <pc:sldMk cId="3971824676" sldId="262"/>
            <ac:picMk id="13" creationId="{D28FDA14-C0D8-734E-EBA0-97C031DCC1AA}"/>
          </ac:picMkLst>
        </pc:picChg>
      </pc:sldChg>
      <pc:sldChg chg="del">
        <pc:chgData name="kumar r" userId="e0862ac10e994f36" providerId="LiveId" clId="{04C50507-2DA1-49DB-9711-F1C18844A563}" dt="2023-10-01T06:46:05.569" v="116" actId="47"/>
        <pc:sldMkLst>
          <pc:docMk/>
          <pc:sldMk cId="1453546" sldId="263"/>
        </pc:sldMkLst>
      </pc:sldChg>
      <pc:sldChg chg="modSp del mod">
        <pc:chgData name="kumar r" userId="e0862ac10e994f36" providerId="LiveId" clId="{04C50507-2DA1-49DB-9711-F1C18844A563}" dt="2023-10-01T06:46:15.456" v="117" actId="47"/>
        <pc:sldMkLst>
          <pc:docMk/>
          <pc:sldMk cId="1006201822" sldId="264"/>
        </pc:sldMkLst>
        <pc:spChg chg="mod">
          <ac:chgData name="kumar r" userId="e0862ac10e994f36" providerId="LiveId" clId="{04C50507-2DA1-49DB-9711-F1C18844A563}" dt="2023-10-01T06:37:14.440" v="104" actId="20577"/>
          <ac:spMkLst>
            <pc:docMk/>
            <pc:sldMk cId="1006201822" sldId="264"/>
            <ac:spMk id="5" creationId="{C5E9FBE6-9DF6-E5FB-B172-35C88186EF4B}"/>
          </ac:spMkLst>
        </pc:spChg>
      </pc:sldChg>
      <pc:sldChg chg="del">
        <pc:chgData name="kumar r" userId="e0862ac10e994f36" providerId="LiveId" clId="{04C50507-2DA1-49DB-9711-F1C18844A563}" dt="2023-10-01T06:46:17.559" v="118" actId="47"/>
        <pc:sldMkLst>
          <pc:docMk/>
          <pc:sldMk cId="3515885622" sldId="265"/>
        </pc:sldMkLst>
      </pc:sldChg>
      <pc:sldChg chg="del ord">
        <pc:chgData name="kumar r" userId="e0862ac10e994f36" providerId="LiveId" clId="{04C50507-2DA1-49DB-9711-F1C18844A563}" dt="2023-10-01T06:46:18.787" v="119" actId="47"/>
        <pc:sldMkLst>
          <pc:docMk/>
          <pc:sldMk cId="3268592426" sldId="266"/>
        </pc:sldMkLst>
      </pc:sldChg>
      <pc:sldChg chg="del">
        <pc:chgData name="kumar r" userId="e0862ac10e994f36" providerId="LiveId" clId="{04C50507-2DA1-49DB-9711-F1C18844A563}" dt="2023-10-01T06:46:19.516" v="120" actId="47"/>
        <pc:sldMkLst>
          <pc:docMk/>
          <pc:sldMk cId="1397058127" sldId="267"/>
        </pc:sldMkLst>
      </pc:sldChg>
      <pc:sldChg chg="del">
        <pc:chgData name="kumar r" userId="e0862ac10e994f36" providerId="LiveId" clId="{04C50507-2DA1-49DB-9711-F1C18844A563}" dt="2023-10-01T06:46:20.123" v="121" actId="47"/>
        <pc:sldMkLst>
          <pc:docMk/>
          <pc:sldMk cId="770917744" sldId="268"/>
        </pc:sldMkLst>
      </pc:sldChg>
      <pc:sldChg chg="del">
        <pc:chgData name="kumar r" userId="e0862ac10e994f36" providerId="LiveId" clId="{04C50507-2DA1-49DB-9711-F1C18844A563}" dt="2023-10-01T06:46:20.946" v="122" actId="47"/>
        <pc:sldMkLst>
          <pc:docMk/>
          <pc:sldMk cId="2514353070" sldId="269"/>
        </pc:sldMkLst>
      </pc:sldChg>
      <pc:sldChg chg="del">
        <pc:chgData name="kumar r" userId="e0862ac10e994f36" providerId="LiveId" clId="{04C50507-2DA1-49DB-9711-F1C18844A563}" dt="2023-10-01T06:46:21.649" v="123" actId="47"/>
        <pc:sldMkLst>
          <pc:docMk/>
          <pc:sldMk cId="3685411219" sldId="270"/>
        </pc:sldMkLst>
      </pc:sldChg>
      <pc:sldChg chg="addSp delSp modSp mod modTransition modAnim">
        <pc:chgData name="kumar r" userId="e0862ac10e994f36" providerId="LiveId" clId="{04C50507-2DA1-49DB-9711-F1C18844A563}" dt="2023-10-01T07:15:40.645" v="279"/>
        <pc:sldMkLst>
          <pc:docMk/>
          <pc:sldMk cId="1418680786" sldId="271"/>
        </pc:sldMkLst>
        <pc:spChg chg="add mod">
          <ac:chgData name="kumar r" userId="e0862ac10e994f36" providerId="LiveId" clId="{04C50507-2DA1-49DB-9711-F1C18844A563}" dt="2023-10-01T06:49:04.889" v="146" actId="207"/>
          <ac:spMkLst>
            <pc:docMk/>
            <pc:sldMk cId="1418680786" sldId="271"/>
            <ac:spMk id="3" creationId="{16CDC1E6-BE3C-CC57-6AC2-FB02B17C650E}"/>
          </ac:spMkLst>
        </pc:spChg>
        <pc:picChg chg="add del mod">
          <ac:chgData name="kumar r" userId="e0862ac10e994f36" providerId="LiveId" clId="{04C50507-2DA1-49DB-9711-F1C18844A563}" dt="2023-10-01T07:15:40.645" v="279"/>
          <ac:picMkLst>
            <pc:docMk/>
            <pc:sldMk cId="1418680786" sldId="271"/>
            <ac:picMk id="8" creationId="{8F18FF3A-DC16-E25F-D71B-F1FE8990DA1E}"/>
          </ac:picMkLst>
        </pc:picChg>
      </pc:sldChg>
      <pc:sldChg chg="addSp delSp modSp mod modTransition modAnim">
        <pc:chgData name="kumar r" userId="e0862ac10e994f36" providerId="LiveId" clId="{04C50507-2DA1-49DB-9711-F1C18844A563}" dt="2023-10-01T07:15:40.645" v="279"/>
        <pc:sldMkLst>
          <pc:docMk/>
          <pc:sldMk cId="3999445218" sldId="272"/>
        </pc:sldMkLst>
        <pc:spChg chg="add mod">
          <ac:chgData name="kumar r" userId="e0862ac10e994f36" providerId="LiveId" clId="{04C50507-2DA1-49DB-9711-F1C18844A563}" dt="2023-10-01T06:52:00.402" v="160" actId="113"/>
          <ac:spMkLst>
            <pc:docMk/>
            <pc:sldMk cId="3999445218" sldId="272"/>
            <ac:spMk id="2" creationId="{355247E3-3FC3-3D3C-81C3-E5A4BEF480FE}"/>
          </ac:spMkLst>
        </pc:spChg>
        <pc:picChg chg="add del mod">
          <ac:chgData name="kumar r" userId="e0862ac10e994f36" providerId="LiveId" clId="{04C50507-2DA1-49DB-9711-F1C18844A563}" dt="2023-10-01T07:15:40.645" v="279"/>
          <ac:picMkLst>
            <pc:docMk/>
            <pc:sldMk cId="3999445218" sldId="272"/>
            <ac:picMk id="3" creationId="{CF6894F0-B50B-0A08-098F-590AF389C028}"/>
          </ac:picMkLst>
        </pc:picChg>
      </pc:sldChg>
      <pc:sldChg chg="addSp delSp modSp mod modTransition modAnim">
        <pc:chgData name="kumar r" userId="e0862ac10e994f36" providerId="LiveId" clId="{04C50507-2DA1-49DB-9711-F1C18844A563}" dt="2023-10-01T07:15:40.645" v="279"/>
        <pc:sldMkLst>
          <pc:docMk/>
          <pc:sldMk cId="1663060926" sldId="273"/>
        </pc:sldMkLst>
        <pc:spChg chg="add mod">
          <ac:chgData name="kumar r" userId="e0862ac10e994f36" providerId="LiveId" clId="{04C50507-2DA1-49DB-9711-F1C18844A563}" dt="2023-10-01T06:32:08.117" v="46" actId="404"/>
          <ac:spMkLst>
            <pc:docMk/>
            <pc:sldMk cId="1663060926" sldId="273"/>
            <ac:spMk id="3" creationId="{E21FD61D-1D91-A804-8C12-27083C437262}"/>
          </ac:spMkLst>
        </pc:spChg>
        <pc:spChg chg="mod">
          <ac:chgData name="kumar r" userId="e0862ac10e994f36" providerId="LiveId" clId="{04C50507-2DA1-49DB-9711-F1C18844A563}" dt="2023-10-01T06:31:34.301" v="38" actId="5793"/>
          <ac:spMkLst>
            <pc:docMk/>
            <pc:sldMk cId="1663060926" sldId="273"/>
            <ac:spMk id="5" creationId="{00CB8083-5A56-5472-0755-5334FC4AF9D2}"/>
          </ac:spMkLst>
        </pc:spChg>
        <pc:picChg chg="add del mod">
          <ac:chgData name="kumar r" userId="e0862ac10e994f36" providerId="LiveId" clId="{04C50507-2DA1-49DB-9711-F1C18844A563}" dt="2023-10-01T07:15:40.645" v="279"/>
          <ac:picMkLst>
            <pc:docMk/>
            <pc:sldMk cId="1663060926" sldId="273"/>
            <ac:picMk id="8" creationId="{A7B207EF-7FC5-6792-5BC2-4F4F6F165D1B}"/>
          </ac:picMkLst>
        </pc:picChg>
      </pc:sldChg>
      <pc:sldChg chg="modSp del mod">
        <pc:chgData name="kumar r" userId="e0862ac10e994f36" providerId="LiveId" clId="{04C50507-2DA1-49DB-9711-F1C18844A563}" dt="2023-10-01T06:32:21.585" v="47" actId="47"/>
        <pc:sldMkLst>
          <pc:docMk/>
          <pc:sldMk cId="889961733" sldId="274"/>
        </pc:sldMkLst>
        <pc:spChg chg="mod">
          <ac:chgData name="kumar r" userId="e0862ac10e994f36" providerId="LiveId" clId="{04C50507-2DA1-49DB-9711-F1C18844A563}" dt="2023-10-01T06:30:01.248" v="35" actId="20577"/>
          <ac:spMkLst>
            <pc:docMk/>
            <pc:sldMk cId="889961733" sldId="274"/>
            <ac:spMk id="4" creationId="{2EA58626-EB54-42C8-262C-CEFFF82C9060}"/>
          </ac:spMkLst>
        </pc:spChg>
      </pc:sldChg>
      <pc:sldChg chg="addSp delSp modSp mod modTransition modAnim">
        <pc:chgData name="kumar r" userId="e0862ac10e994f36" providerId="LiveId" clId="{04C50507-2DA1-49DB-9711-F1C18844A563}" dt="2023-10-01T07:15:40.645" v="279"/>
        <pc:sldMkLst>
          <pc:docMk/>
          <pc:sldMk cId="3349577979" sldId="275"/>
        </pc:sldMkLst>
        <pc:spChg chg="mod">
          <ac:chgData name="kumar r" userId="e0862ac10e994f36" providerId="LiveId" clId="{04C50507-2DA1-49DB-9711-F1C18844A563}" dt="2023-10-01T06:27:29.939" v="16" actId="20577"/>
          <ac:spMkLst>
            <pc:docMk/>
            <pc:sldMk cId="3349577979" sldId="275"/>
            <ac:spMk id="4" creationId="{FF327664-0E42-2D39-4A5A-9D1772CD2FC2}"/>
          </ac:spMkLst>
        </pc:spChg>
        <pc:picChg chg="add del mod">
          <ac:chgData name="kumar r" userId="e0862ac10e994f36" providerId="LiveId" clId="{04C50507-2DA1-49DB-9711-F1C18844A563}" dt="2023-10-01T07:15:40.645" v="279"/>
          <ac:picMkLst>
            <pc:docMk/>
            <pc:sldMk cId="3349577979" sldId="275"/>
            <ac:picMk id="2" creationId="{785550B6-E97C-A624-3E4E-0C434CF4C71E}"/>
          </ac:picMkLst>
        </pc:picChg>
      </pc:sldChg>
      <pc:sldChg chg="addSp delSp modSp modTransition modAnim">
        <pc:chgData name="kumar r" userId="e0862ac10e994f36" providerId="LiveId" clId="{04C50507-2DA1-49DB-9711-F1C18844A563}" dt="2023-10-01T07:15:40.645" v="279"/>
        <pc:sldMkLst>
          <pc:docMk/>
          <pc:sldMk cId="769313165" sldId="276"/>
        </pc:sldMkLst>
        <pc:picChg chg="add del mod">
          <ac:chgData name="kumar r" userId="e0862ac10e994f36" providerId="LiveId" clId="{04C50507-2DA1-49DB-9711-F1C18844A563}" dt="2023-10-01T07:15:40.645" v="279"/>
          <ac:picMkLst>
            <pc:docMk/>
            <pc:sldMk cId="769313165" sldId="276"/>
            <ac:picMk id="2" creationId="{D03F12D5-1562-A1ED-8347-5A12112F9C6A}"/>
          </ac:picMkLst>
        </pc:picChg>
      </pc:sldChg>
      <pc:sldChg chg="addSp delSp modSp modTransition modAnim">
        <pc:chgData name="kumar r" userId="e0862ac10e994f36" providerId="LiveId" clId="{04C50507-2DA1-49DB-9711-F1C18844A563}" dt="2023-10-01T07:15:40.645" v="279"/>
        <pc:sldMkLst>
          <pc:docMk/>
          <pc:sldMk cId="2274316294" sldId="277"/>
        </pc:sldMkLst>
        <pc:picChg chg="add del mod">
          <ac:chgData name="kumar r" userId="e0862ac10e994f36" providerId="LiveId" clId="{04C50507-2DA1-49DB-9711-F1C18844A563}" dt="2023-10-01T07:15:40.645" v="279"/>
          <ac:picMkLst>
            <pc:docMk/>
            <pc:sldMk cId="2274316294" sldId="277"/>
            <ac:picMk id="2" creationId="{C4EB6477-CEEC-A7D9-6DFE-8D82B06B371C}"/>
          </ac:picMkLst>
        </pc:picChg>
      </pc:sldChg>
      <pc:sldChg chg="addSp delSp modSp modTransition modAnim">
        <pc:chgData name="kumar r" userId="e0862ac10e994f36" providerId="LiveId" clId="{04C50507-2DA1-49DB-9711-F1C18844A563}" dt="2023-10-01T07:15:40.645" v="279"/>
        <pc:sldMkLst>
          <pc:docMk/>
          <pc:sldMk cId="3663114964" sldId="278"/>
        </pc:sldMkLst>
        <pc:picChg chg="add del mod">
          <ac:chgData name="kumar r" userId="e0862ac10e994f36" providerId="LiveId" clId="{04C50507-2DA1-49DB-9711-F1C18844A563}" dt="2023-10-01T07:15:40.645" v="279"/>
          <ac:picMkLst>
            <pc:docMk/>
            <pc:sldMk cId="3663114964" sldId="278"/>
            <ac:picMk id="2" creationId="{CE3994A8-639C-454C-B1E2-E69DBB60E0E8}"/>
          </ac:picMkLst>
        </pc:picChg>
      </pc:sldChg>
      <pc:sldChg chg="addSp delSp modSp modTransition modAnim">
        <pc:chgData name="kumar r" userId="e0862ac10e994f36" providerId="LiveId" clId="{04C50507-2DA1-49DB-9711-F1C18844A563}" dt="2023-10-01T07:15:40.645" v="279"/>
        <pc:sldMkLst>
          <pc:docMk/>
          <pc:sldMk cId="3624545177" sldId="279"/>
        </pc:sldMkLst>
        <pc:picChg chg="add del mod">
          <ac:chgData name="kumar r" userId="e0862ac10e994f36" providerId="LiveId" clId="{04C50507-2DA1-49DB-9711-F1C18844A563}" dt="2023-10-01T07:15:40.645" v="279"/>
          <ac:picMkLst>
            <pc:docMk/>
            <pc:sldMk cId="3624545177" sldId="279"/>
            <ac:picMk id="2" creationId="{FC424E6B-4957-7999-CFF3-0C7E306D4FC2}"/>
          </ac:picMkLst>
        </pc:picChg>
      </pc:sldChg>
      <pc:sldChg chg="addSp delSp modSp modTransition modAnim">
        <pc:chgData name="kumar r" userId="e0862ac10e994f36" providerId="LiveId" clId="{04C50507-2DA1-49DB-9711-F1C18844A563}" dt="2023-10-01T07:15:40.645" v="279"/>
        <pc:sldMkLst>
          <pc:docMk/>
          <pc:sldMk cId="2976740949" sldId="280"/>
        </pc:sldMkLst>
        <pc:picChg chg="add del mod">
          <ac:chgData name="kumar r" userId="e0862ac10e994f36" providerId="LiveId" clId="{04C50507-2DA1-49DB-9711-F1C18844A563}" dt="2023-10-01T07:15:40.645" v="279"/>
          <ac:picMkLst>
            <pc:docMk/>
            <pc:sldMk cId="2976740949" sldId="280"/>
            <ac:picMk id="2" creationId="{D81852B6-AB44-904C-912E-72BBFCFEF2C1}"/>
          </ac:picMkLst>
        </pc:picChg>
      </pc:sldChg>
      <pc:sldChg chg="addSp delSp modSp modTransition modAnim">
        <pc:chgData name="kumar r" userId="e0862ac10e994f36" providerId="LiveId" clId="{04C50507-2DA1-49DB-9711-F1C18844A563}" dt="2023-10-01T07:15:40.645" v="279"/>
        <pc:sldMkLst>
          <pc:docMk/>
          <pc:sldMk cId="540284352" sldId="281"/>
        </pc:sldMkLst>
        <pc:picChg chg="add del mod">
          <ac:chgData name="kumar r" userId="e0862ac10e994f36" providerId="LiveId" clId="{04C50507-2DA1-49DB-9711-F1C18844A563}" dt="2023-10-01T07:15:40.645" v="279"/>
          <ac:picMkLst>
            <pc:docMk/>
            <pc:sldMk cId="540284352" sldId="281"/>
            <ac:picMk id="2" creationId="{ACE784DA-4F6B-64A0-F0AF-4A970A1E14E7}"/>
          </ac:picMkLst>
        </pc:picChg>
      </pc:sldChg>
      <pc:sldChg chg="addSp delSp modSp modTransition modAnim">
        <pc:chgData name="kumar r" userId="e0862ac10e994f36" providerId="LiveId" clId="{04C50507-2DA1-49DB-9711-F1C18844A563}" dt="2023-10-01T07:15:40.645" v="279"/>
        <pc:sldMkLst>
          <pc:docMk/>
          <pc:sldMk cId="921226391" sldId="282"/>
        </pc:sldMkLst>
        <pc:picChg chg="add del mod">
          <ac:chgData name="kumar r" userId="e0862ac10e994f36" providerId="LiveId" clId="{04C50507-2DA1-49DB-9711-F1C18844A563}" dt="2023-10-01T07:15:40.645" v="279"/>
          <ac:picMkLst>
            <pc:docMk/>
            <pc:sldMk cId="921226391" sldId="282"/>
            <ac:picMk id="2" creationId="{2BAB131F-E11C-73D3-5EBB-1F9CE54FE200}"/>
          </ac:picMkLst>
        </pc:picChg>
      </pc:sldChg>
      <pc:sldChg chg="addSp delSp modSp modTransition modAnim">
        <pc:chgData name="kumar r" userId="e0862ac10e994f36" providerId="LiveId" clId="{04C50507-2DA1-49DB-9711-F1C18844A563}" dt="2023-10-01T07:15:40.645" v="279"/>
        <pc:sldMkLst>
          <pc:docMk/>
          <pc:sldMk cId="633319416" sldId="283"/>
        </pc:sldMkLst>
        <pc:picChg chg="add del mod">
          <ac:chgData name="kumar r" userId="e0862ac10e994f36" providerId="LiveId" clId="{04C50507-2DA1-49DB-9711-F1C18844A563}" dt="2023-10-01T07:15:40.645" v="279"/>
          <ac:picMkLst>
            <pc:docMk/>
            <pc:sldMk cId="633319416" sldId="283"/>
            <ac:picMk id="2" creationId="{258C21EF-1C26-7E4C-DB66-54CDB719C1C5}"/>
          </ac:picMkLst>
        </pc:picChg>
      </pc:sldChg>
      <pc:sldChg chg="addSp delSp modSp modTransition modAnim">
        <pc:chgData name="kumar r" userId="e0862ac10e994f36" providerId="LiveId" clId="{04C50507-2DA1-49DB-9711-F1C18844A563}" dt="2023-10-01T07:15:40.645" v="279"/>
        <pc:sldMkLst>
          <pc:docMk/>
          <pc:sldMk cId="1052292710" sldId="284"/>
        </pc:sldMkLst>
        <pc:picChg chg="add del mod">
          <ac:chgData name="kumar r" userId="e0862ac10e994f36" providerId="LiveId" clId="{04C50507-2DA1-49DB-9711-F1C18844A563}" dt="2023-10-01T07:15:40.645" v="279"/>
          <ac:picMkLst>
            <pc:docMk/>
            <pc:sldMk cId="1052292710" sldId="284"/>
            <ac:picMk id="2" creationId="{8AA40BE2-20EB-50D4-66F4-F862BF758F85}"/>
          </ac:picMkLst>
        </pc:picChg>
      </pc:sldChg>
      <pc:sldChg chg="addSp delSp modSp modTransition modAnim">
        <pc:chgData name="kumar r" userId="e0862ac10e994f36" providerId="LiveId" clId="{04C50507-2DA1-49DB-9711-F1C18844A563}" dt="2023-10-01T07:15:40.645" v="279"/>
        <pc:sldMkLst>
          <pc:docMk/>
          <pc:sldMk cId="2133384756" sldId="285"/>
        </pc:sldMkLst>
        <pc:picChg chg="add del mod">
          <ac:chgData name="kumar r" userId="e0862ac10e994f36" providerId="LiveId" clId="{04C50507-2DA1-49DB-9711-F1C18844A563}" dt="2023-10-01T07:15:40.645" v="279"/>
          <ac:picMkLst>
            <pc:docMk/>
            <pc:sldMk cId="2133384756" sldId="285"/>
            <ac:picMk id="2" creationId="{2A75BABC-C894-EC85-B61B-C527ACDDD1E2}"/>
          </ac:picMkLst>
        </pc:picChg>
      </pc:sldChg>
      <pc:sldChg chg="addSp delSp modSp modTransition modAnim">
        <pc:chgData name="kumar r" userId="e0862ac10e994f36" providerId="LiveId" clId="{04C50507-2DA1-49DB-9711-F1C18844A563}" dt="2023-10-01T07:15:40.645" v="279"/>
        <pc:sldMkLst>
          <pc:docMk/>
          <pc:sldMk cId="3293428705" sldId="286"/>
        </pc:sldMkLst>
        <pc:picChg chg="add del mod">
          <ac:chgData name="kumar r" userId="e0862ac10e994f36" providerId="LiveId" clId="{04C50507-2DA1-49DB-9711-F1C18844A563}" dt="2023-10-01T07:15:40.645" v="279"/>
          <ac:picMkLst>
            <pc:docMk/>
            <pc:sldMk cId="3293428705" sldId="286"/>
            <ac:picMk id="2" creationId="{A0CC8E31-9F32-75BC-5721-C42D8C0A57D7}"/>
          </ac:picMkLst>
        </pc:picChg>
      </pc:sldChg>
      <pc:sldChg chg="addSp delSp modSp new mod modAnim">
        <pc:chgData name="kumar r" userId="e0862ac10e994f36" providerId="LiveId" clId="{04C50507-2DA1-49DB-9711-F1C18844A563}" dt="2023-10-01T07:32:34.316" v="299" actId="403"/>
        <pc:sldMkLst>
          <pc:docMk/>
          <pc:sldMk cId="3561550085" sldId="287"/>
        </pc:sldMkLst>
        <pc:spChg chg="del">
          <ac:chgData name="kumar r" userId="e0862ac10e994f36" providerId="LiveId" clId="{04C50507-2DA1-49DB-9711-F1C18844A563}" dt="2023-10-01T07:26:36.679" v="283" actId="478"/>
          <ac:spMkLst>
            <pc:docMk/>
            <pc:sldMk cId="3561550085" sldId="287"/>
            <ac:spMk id="2" creationId="{16D8BE00-ABD7-8649-D5E3-AD1190976488}"/>
          </ac:spMkLst>
        </pc:spChg>
        <pc:spChg chg="del">
          <ac:chgData name="kumar r" userId="e0862ac10e994f36" providerId="LiveId" clId="{04C50507-2DA1-49DB-9711-F1C18844A563}" dt="2023-10-01T07:26:40.314" v="284" actId="478"/>
          <ac:spMkLst>
            <pc:docMk/>
            <pc:sldMk cId="3561550085" sldId="287"/>
            <ac:spMk id="3" creationId="{1EA9F42A-9074-E5A5-4BD1-B1D0629A966F}"/>
          </ac:spMkLst>
        </pc:spChg>
        <pc:spChg chg="add mod">
          <ac:chgData name="kumar r" userId="e0862ac10e994f36" providerId="LiveId" clId="{04C50507-2DA1-49DB-9711-F1C18844A563}" dt="2023-10-01T07:32:34.316" v="299" actId="403"/>
          <ac:spMkLst>
            <pc:docMk/>
            <pc:sldMk cId="3561550085" sldId="287"/>
            <ac:spMk id="5" creationId="{23400FA7-E381-268C-DA12-8DE960C18351}"/>
          </ac:spMkLst>
        </pc:spChg>
        <pc:picChg chg="add mod">
          <ac:chgData name="kumar r" userId="e0862ac10e994f36" providerId="LiveId" clId="{04C50507-2DA1-49DB-9711-F1C18844A563}" dt="2023-10-01T07:26:41.825" v="285"/>
          <ac:picMkLst>
            <pc:docMk/>
            <pc:sldMk cId="3561550085" sldId="287"/>
            <ac:picMk id="4" creationId="{D9063A34-210A-5218-CEA9-5DBCCA3E625C}"/>
          </ac:picMkLst>
        </pc:picChg>
      </pc:sldChg>
    </pc:docChg>
  </pc:docChgLst>
  <pc:docChgLst>
    <pc:chgData name="kumar r" userId="e0862ac10e994f36" providerId="LiveId" clId="{D7D8C8ED-037C-4AF7-A44A-3A829BC9D193}"/>
    <pc:docChg chg="custSel delSld modSld">
      <pc:chgData name="kumar r" userId="e0862ac10e994f36" providerId="LiveId" clId="{D7D8C8ED-037C-4AF7-A44A-3A829BC9D193}" dt="2023-10-10T14:17:33.745" v="24"/>
      <pc:docMkLst>
        <pc:docMk/>
      </pc:docMkLst>
      <pc:sldChg chg="addSp delSp modSp mod">
        <pc:chgData name="kumar r" userId="e0862ac10e994f36" providerId="LiveId" clId="{D7D8C8ED-037C-4AF7-A44A-3A829BC9D193}" dt="2023-10-10T08:15:32.759" v="7" actId="1076"/>
        <pc:sldMkLst>
          <pc:docMk/>
          <pc:sldMk cId="3349577979" sldId="275"/>
        </pc:sldMkLst>
        <pc:spChg chg="add mod">
          <ac:chgData name="kumar r" userId="e0862ac10e994f36" providerId="LiveId" clId="{D7D8C8ED-037C-4AF7-A44A-3A829BC9D193}" dt="2023-10-10T08:15:32.759" v="7" actId="1076"/>
          <ac:spMkLst>
            <pc:docMk/>
            <pc:sldMk cId="3349577979" sldId="275"/>
            <ac:spMk id="2" creationId="{4A19A3A6-26FE-9ABB-2F8B-F8ADBA6F0AE0}"/>
          </ac:spMkLst>
        </pc:spChg>
        <pc:spChg chg="del">
          <ac:chgData name="kumar r" userId="e0862ac10e994f36" providerId="LiveId" clId="{D7D8C8ED-037C-4AF7-A44A-3A829BC9D193}" dt="2023-10-10T08:14:29.265" v="4" actId="478"/>
          <ac:spMkLst>
            <pc:docMk/>
            <pc:sldMk cId="3349577979" sldId="275"/>
            <ac:spMk id="5" creationId="{25F24B12-2B9F-F2F3-496C-63A0CBEE6173}"/>
          </ac:spMkLst>
        </pc:spChg>
      </pc:sldChg>
      <pc:sldChg chg="addSp delSp modSp mod">
        <pc:chgData name="kumar r" userId="e0862ac10e994f36" providerId="LiveId" clId="{D7D8C8ED-037C-4AF7-A44A-3A829BC9D193}" dt="2023-10-10T08:16:25.200" v="13" actId="1076"/>
        <pc:sldMkLst>
          <pc:docMk/>
          <pc:sldMk cId="769313165" sldId="276"/>
        </pc:sldMkLst>
        <pc:spChg chg="add mod">
          <ac:chgData name="kumar r" userId="e0862ac10e994f36" providerId="LiveId" clId="{D7D8C8ED-037C-4AF7-A44A-3A829BC9D193}" dt="2023-10-10T08:16:25.200" v="13" actId="1076"/>
          <ac:spMkLst>
            <pc:docMk/>
            <pc:sldMk cId="769313165" sldId="276"/>
            <ac:spMk id="2" creationId="{10E45C0C-2695-5603-6AC7-BFD4D9A8DBEF}"/>
          </ac:spMkLst>
        </pc:spChg>
        <pc:spChg chg="del mod">
          <ac:chgData name="kumar r" userId="e0862ac10e994f36" providerId="LiveId" clId="{D7D8C8ED-037C-4AF7-A44A-3A829BC9D193}" dt="2023-10-10T08:15:44.469" v="10" actId="478"/>
          <ac:spMkLst>
            <pc:docMk/>
            <pc:sldMk cId="769313165" sldId="276"/>
            <ac:spMk id="4" creationId="{83A228A8-B2BC-4F86-583E-40A876D02140}"/>
          </ac:spMkLst>
        </pc:spChg>
      </pc:sldChg>
      <pc:sldChg chg="addSp delSp modSp mod">
        <pc:chgData name="kumar r" userId="e0862ac10e994f36" providerId="LiveId" clId="{D7D8C8ED-037C-4AF7-A44A-3A829BC9D193}" dt="2023-10-10T14:17:33.745" v="24"/>
        <pc:sldMkLst>
          <pc:docMk/>
          <pc:sldMk cId="2274316294" sldId="277"/>
        </pc:sldMkLst>
        <pc:spChg chg="add mod">
          <ac:chgData name="kumar r" userId="e0862ac10e994f36" providerId="LiveId" clId="{D7D8C8ED-037C-4AF7-A44A-3A829BC9D193}" dt="2023-10-10T14:17:33.745" v="24"/>
          <ac:spMkLst>
            <pc:docMk/>
            <pc:sldMk cId="2274316294" sldId="277"/>
            <ac:spMk id="2" creationId="{14594609-BB91-CC12-E0FF-5B1019A0AF3E}"/>
          </ac:spMkLst>
        </pc:spChg>
        <pc:spChg chg="del mod">
          <ac:chgData name="kumar r" userId="e0862ac10e994f36" providerId="LiveId" clId="{D7D8C8ED-037C-4AF7-A44A-3A829BC9D193}" dt="2023-10-10T08:16:31.243" v="15" actId="478"/>
          <ac:spMkLst>
            <pc:docMk/>
            <pc:sldMk cId="2274316294" sldId="277"/>
            <ac:spMk id="7" creationId="{0EE35BA0-B152-24D1-B823-2F365BFD3AFF}"/>
          </ac:spMkLst>
        </pc:spChg>
      </pc:sldChg>
      <pc:sldChg chg="addSp delSp modSp del mod delAnim modAnim">
        <pc:chgData name="kumar r" userId="e0862ac10e994f36" providerId="LiveId" clId="{D7D8C8ED-037C-4AF7-A44A-3A829BC9D193}" dt="2023-10-09T23:52:50.646" v="3" actId="47"/>
        <pc:sldMkLst>
          <pc:docMk/>
          <pc:sldMk cId="3561550085" sldId="287"/>
        </pc:sldMkLst>
        <pc:picChg chg="add del mod">
          <ac:chgData name="kumar r" userId="e0862ac10e994f36" providerId="LiveId" clId="{D7D8C8ED-037C-4AF7-A44A-3A829BC9D193}" dt="2023-10-09T23:52:46.355" v="2" actId="478"/>
          <ac:picMkLst>
            <pc:docMk/>
            <pc:sldMk cId="3561550085" sldId="287"/>
            <ac:picMk id="2" creationId="{5664A5D1-F9C5-47FF-B8DA-EEB5B1662620}"/>
          </ac:picMkLst>
        </pc:picChg>
        <pc:picChg chg="del">
          <ac:chgData name="kumar r" userId="e0862ac10e994f36" providerId="LiveId" clId="{D7D8C8ED-037C-4AF7-A44A-3A829BC9D193}" dt="2023-10-09T23:51:59.385" v="0" actId="21"/>
          <ac:picMkLst>
            <pc:docMk/>
            <pc:sldMk cId="3561550085" sldId="287"/>
            <ac:picMk id="4" creationId="{D9063A34-210A-5218-CEA9-5DBCCA3E625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9BCE508-55C2-4D57-AD2B-064B6E4341F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12B17D7-8766-4612-9B3B-E883F9AE1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217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E508-55C2-4D57-AD2B-064B6E4341F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17D7-8766-4612-9B3B-E883F9AE1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49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E508-55C2-4D57-AD2B-064B6E4341F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17D7-8766-4612-9B3B-E883F9AE1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805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E508-55C2-4D57-AD2B-064B6E4341F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17D7-8766-4612-9B3B-E883F9AE1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461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E508-55C2-4D57-AD2B-064B6E4341F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17D7-8766-4612-9B3B-E883F9AE1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888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E508-55C2-4D57-AD2B-064B6E4341F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17D7-8766-4612-9B3B-E883F9AE1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808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E508-55C2-4D57-AD2B-064B6E4341F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17D7-8766-4612-9B3B-E883F9AE1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929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E508-55C2-4D57-AD2B-064B6E4341F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17D7-8766-4612-9B3B-E883F9AE10D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41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E508-55C2-4D57-AD2B-064B6E4341F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17D7-8766-4612-9B3B-E883F9AE1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23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E508-55C2-4D57-AD2B-064B6E4341F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17D7-8766-4612-9B3B-E883F9AE1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9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E508-55C2-4D57-AD2B-064B6E4341F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17D7-8766-4612-9B3B-E883F9AE1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61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E508-55C2-4D57-AD2B-064B6E4341F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17D7-8766-4612-9B3B-E883F9AE1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33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E508-55C2-4D57-AD2B-064B6E4341F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17D7-8766-4612-9B3B-E883F9AE1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E508-55C2-4D57-AD2B-064B6E4341F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17D7-8766-4612-9B3B-E883F9AE1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62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E508-55C2-4D57-AD2B-064B6E4341F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17D7-8766-4612-9B3B-E883F9AE1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5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E508-55C2-4D57-AD2B-064B6E4341F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17D7-8766-4612-9B3B-E883F9AE1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61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E508-55C2-4D57-AD2B-064B6E4341F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17D7-8766-4612-9B3B-E883F9AE1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84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BCE508-55C2-4D57-AD2B-064B6E4341F5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2B17D7-8766-4612-9B3B-E883F9AE1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168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991C2D-3790-ECD6-71F8-D4E29390979F}"/>
              </a:ext>
            </a:extLst>
          </p:cNvPr>
          <p:cNvSpPr txBox="1">
            <a:spLocks/>
          </p:cNvSpPr>
          <p:nvPr/>
        </p:nvSpPr>
        <p:spPr>
          <a:xfrm>
            <a:off x="6601968" y="5393106"/>
            <a:ext cx="5952744" cy="16974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Student’s DETAIL:</a:t>
            </a:r>
            <a:b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NAME: </a:t>
            </a:r>
            <a:r>
              <a:rPr lang="en-US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Nadimicherla</a:t>
            </a:r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reddy</a:t>
            </a:r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 kumar</a:t>
            </a:r>
            <a:b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REG.NO: 568CS21025</a:t>
            </a:r>
            <a:b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</a:b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29313E-F0F1-0CC5-8488-7DEA1EE4DDE9}"/>
              </a:ext>
            </a:extLst>
          </p:cNvPr>
          <p:cNvSpPr txBox="1">
            <a:spLocks/>
          </p:cNvSpPr>
          <p:nvPr/>
        </p:nvSpPr>
        <p:spPr>
          <a:xfrm>
            <a:off x="2792800" y="4463256"/>
            <a:ext cx="8535990" cy="10962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Rockwell" panose="02060603020205020403" pitchFamily="18" charset="0"/>
                <a:cs typeface="Latha" panose="020B0502040204020203" pitchFamily="34" charset="0"/>
              </a:rPr>
              <a:t>COLLEGE’S NAME: </a:t>
            </a:r>
            <a:r>
              <a:rPr lang="en-US" b="1" u="sng" dirty="0">
                <a:solidFill>
                  <a:schemeClr val="bg1"/>
                </a:solidFill>
                <a:latin typeface="Rockwell" panose="02060603020205020403" pitchFamily="18" charset="0"/>
                <a:cs typeface="Latha" panose="020B0502040204020203" pitchFamily="34" charset="0"/>
              </a:rPr>
              <a:t>NMIT POLYTECHNIC</a:t>
            </a:r>
          </a:p>
        </p:txBody>
      </p:sp>
      <p:pic>
        <p:nvPicPr>
          <p:cNvPr id="6" name="Picture 5" descr="A logo of a institute of technology&#10;&#10;Description automatically generated">
            <a:extLst>
              <a:ext uri="{FF2B5EF4-FFF2-40B4-BE49-F238E27FC236}">
                <a16:creationId xmlns:a16="http://schemas.microsoft.com/office/drawing/2014/main" id="{1E27C771-AF83-F622-D90E-9184EF814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879" y="169698"/>
            <a:ext cx="4511735" cy="3881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A8E92D-0CD9-1FA4-E62B-E348EAD4B32B}"/>
              </a:ext>
            </a:extLst>
          </p:cNvPr>
          <p:cNvSpPr txBox="1"/>
          <p:nvPr/>
        </p:nvSpPr>
        <p:spPr>
          <a:xfrm>
            <a:off x="405352" y="1049683"/>
            <a:ext cx="3280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KNOWLEDGE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UNITY &amp; DISCIPLINE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BD03E-1A7B-8D9C-86A0-FC0209882E59}"/>
              </a:ext>
            </a:extLst>
          </p:cNvPr>
          <p:cNvSpPr txBox="1"/>
          <p:nvPr/>
        </p:nvSpPr>
        <p:spPr>
          <a:xfrm>
            <a:off x="9090581" y="923827"/>
            <a:ext cx="31014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CHARACTER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MASTERMINDS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167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857"/>
    </mc:Choice>
    <mc:Fallback xmlns="">
      <p:transition spd="slow" advTm="2998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327664-0E42-2D39-4A5A-9D1772CD2FC2}"/>
              </a:ext>
            </a:extLst>
          </p:cNvPr>
          <p:cNvSpPr txBox="1">
            <a:spLocks/>
          </p:cNvSpPr>
          <p:nvPr/>
        </p:nvSpPr>
        <p:spPr>
          <a:xfrm>
            <a:off x="1967864" y="-598201"/>
            <a:ext cx="8791575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u="sng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CODE </a:t>
            </a:r>
          </a:p>
        </p:txBody>
      </p:sp>
      <p:pic>
        <p:nvPicPr>
          <p:cNvPr id="6" name="Picture 5" descr="A black and orange logo&#10;&#10;Description automatically generated">
            <a:extLst>
              <a:ext uri="{FF2B5EF4-FFF2-40B4-BE49-F238E27FC236}">
                <a16:creationId xmlns:a16="http://schemas.microsoft.com/office/drawing/2014/main" id="{850F6B5A-FB96-6D3E-D106-103D56C16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"/>
            <a:ext cx="1229193" cy="988271"/>
          </a:xfrm>
          <a:prstGeom prst="rect">
            <a:avLst/>
          </a:prstGeom>
        </p:spPr>
      </p:pic>
      <p:pic>
        <p:nvPicPr>
          <p:cNvPr id="7" name="Picture 6" descr="A logo of a institute of technology&#10;&#10;Description automatically generated">
            <a:extLst>
              <a:ext uri="{FF2B5EF4-FFF2-40B4-BE49-F238E27FC236}">
                <a16:creationId xmlns:a16="http://schemas.microsoft.com/office/drawing/2014/main" id="{0867AE9E-21A7-9027-4C57-0B68A9AFE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278" y="-18288"/>
            <a:ext cx="1190722" cy="10843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19A3A6-26FE-9ABB-2F8B-F8ADBA6F0AE0}"/>
              </a:ext>
            </a:extLst>
          </p:cNvPr>
          <p:cNvSpPr txBox="1"/>
          <p:nvPr/>
        </p:nvSpPr>
        <p:spPr>
          <a:xfrm>
            <a:off x="1229193" y="600924"/>
            <a:ext cx="98115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import pandas as pd</a:t>
            </a:r>
          </a:p>
          <a:p>
            <a:r>
              <a:rPr lang="en-IN" dirty="0"/>
              <a:t>path="C:\\Users\\Kumar R\\OneDrive\\Documents\\Downloads\\cirrhosis.csv"</a:t>
            </a:r>
          </a:p>
          <a:p>
            <a:r>
              <a:rPr lang="en-IN" dirty="0"/>
              <a:t>data=</a:t>
            </a:r>
            <a:r>
              <a:rPr lang="en-IN" dirty="0" err="1"/>
              <a:t>pd.read_csv</a:t>
            </a:r>
            <a:r>
              <a:rPr lang="en-IN" dirty="0"/>
              <a:t>(path)</a:t>
            </a:r>
          </a:p>
          <a:p>
            <a:r>
              <a:rPr lang="en-IN" dirty="0"/>
              <a:t>#print(data)</a:t>
            </a:r>
          </a:p>
          <a:p>
            <a:r>
              <a:rPr lang="en-IN" dirty="0"/>
              <a:t>#print(data.info())</a:t>
            </a:r>
          </a:p>
          <a:p>
            <a:r>
              <a:rPr lang="en-IN" dirty="0"/>
              <a:t>data=</a:t>
            </a:r>
            <a:r>
              <a:rPr lang="en-IN" dirty="0" err="1"/>
              <a:t>data.fillna</a:t>
            </a:r>
            <a:r>
              <a:rPr lang="en-IN" dirty="0"/>
              <a:t>(method='</a:t>
            </a:r>
            <a:r>
              <a:rPr lang="en-IN" dirty="0" err="1"/>
              <a:t>ffill</a:t>
            </a:r>
            <a:r>
              <a:rPr lang="en-IN" dirty="0"/>
              <a:t>')</a:t>
            </a:r>
          </a:p>
          <a:p>
            <a:r>
              <a:rPr lang="en-IN" dirty="0"/>
              <a:t>#print(data)</a:t>
            </a:r>
          </a:p>
          <a:p>
            <a:r>
              <a:rPr lang="en-IN" dirty="0"/>
              <a:t>print(data.info())</a:t>
            </a:r>
          </a:p>
          <a:p>
            <a:endParaRPr lang="en-IN" dirty="0"/>
          </a:p>
          <a:p>
            <a:r>
              <a:rPr lang="en-IN" dirty="0"/>
              <a:t># using preprocessing technique..</a:t>
            </a:r>
          </a:p>
          <a:p>
            <a:r>
              <a:rPr lang="en-IN" dirty="0"/>
              <a:t>import </a:t>
            </a:r>
            <a:r>
              <a:rPr lang="en-IN" dirty="0" err="1"/>
              <a:t>sklearn</a:t>
            </a:r>
            <a:r>
              <a:rPr lang="en-IN" dirty="0"/>
              <a:t> </a:t>
            </a:r>
          </a:p>
          <a:p>
            <a:r>
              <a:rPr lang="en-IN" dirty="0"/>
              <a:t>from </a:t>
            </a:r>
            <a:r>
              <a:rPr lang="en-IN" dirty="0" err="1"/>
              <a:t>sklearn.preprocessing</a:t>
            </a:r>
            <a:r>
              <a:rPr lang="en-IN" dirty="0"/>
              <a:t> import </a:t>
            </a:r>
            <a:r>
              <a:rPr lang="en-IN" dirty="0" err="1"/>
              <a:t>LabelEncoder</a:t>
            </a:r>
            <a:endParaRPr lang="en-IN" dirty="0"/>
          </a:p>
          <a:p>
            <a:r>
              <a:rPr lang="en-IN" dirty="0"/>
              <a:t>le=</a:t>
            </a:r>
            <a:r>
              <a:rPr lang="en-IN" dirty="0" err="1"/>
              <a:t>LabelEncoder</a:t>
            </a:r>
            <a:r>
              <a:rPr lang="en-IN" dirty="0"/>
              <a:t>()</a:t>
            </a:r>
          </a:p>
          <a:p>
            <a:r>
              <a:rPr lang="en-IN" dirty="0" err="1"/>
              <a:t>data.Status</a:t>
            </a:r>
            <a:r>
              <a:rPr lang="en-IN" dirty="0"/>
              <a:t>=</a:t>
            </a:r>
            <a:r>
              <a:rPr lang="en-IN" dirty="0" err="1"/>
              <a:t>le.fit_transform</a:t>
            </a:r>
            <a:r>
              <a:rPr lang="en-IN" dirty="0"/>
              <a:t>(</a:t>
            </a:r>
            <a:r>
              <a:rPr lang="en-IN" dirty="0" err="1"/>
              <a:t>data.Status</a:t>
            </a:r>
            <a:r>
              <a:rPr lang="en-IN" dirty="0"/>
              <a:t>)</a:t>
            </a:r>
          </a:p>
          <a:p>
            <a:r>
              <a:rPr lang="en-IN" dirty="0" err="1"/>
              <a:t>data.Drug</a:t>
            </a:r>
            <a:r>
              <a:rPr lang="en-IN" dirty="0"/>
              <a:t>=</a:t>
            </a:r>
            <a:r>
              <a:rPr lang="en-IN" dirty="0" err="1"/>
              <a:t>le.fit_transform</a:t>
            </a:r>
            <a:r>
              <a:rPr lang="en-IN" dirty="0"/>
              <a:t>(</a:t>
            </a:r>
            <a:r>
              <a:rPr lang="en-IN" dirty="0" err="1"/>
              <a:t>data.Drug</a:t>
            </a:r>
            <a:r>
              <a:rPr lang="en-IN" dirty="0"/>
              <a:t>)</a:t>
            </a:r>
          </a:p>
          <a:p>
            <a:r>
              <a:rPr lang="en-IN" dirty="0" err="1"/>
              <a:t>data.Sex</a:t>
            </a:r>
            <a:r>
              <a:rPr lang="en-IN" dirty="0"/>
              <a:t>=</a:t>
            </a:r>
            <a:r>
              <a:rPr lang="en-IN" dirty="0" err="1"/>
              <a:t>le.fit_transform</a:t>
            </a:r>
            <a:r>
              <a:rPr lang="en-IN" dirty="0"/>
              <a:t>(</a:t>
            </a:r>
            <a:r>
              <a:rPr lang="en-IN" dirty="0" err="1"/>
              <a:t>data.Sex</a:t>
            </a:r>
            <a:r>
              <a:rPr lang="en-IN" dirty="0"/>
              <a:t>)</a:t>
            </a:r>
          </a:p>
          <a:p>
            <a:r>
              <a:rPr lang="en-IN" dirty="0" err="1"/>
              <a:t>data.Ascites</a:t>
            </a:r>
            <a:r>
              <a:rPr lang="en-IN" dirty="0"/>
              <a:t>=</a:t>
            </a:r>
            <a:r>
              <a:rPr lang="en-IN" dirty="0" err="1"/>
              <a:t>le.fit_transform</a:t>
            </a:r>
            <a:r>
              <a:rPr lang="en-IN" dirty="0"/>
              <a:t>(</a:t>
            </a:r>
            <a:r>
              <a:rPr lang="en-IN" dirty="0" err="1"/>
              <a:t>data.Ascites</a:t>
            </a:r>
            <a:r>
              <a:rPr lang="en-IN" dirty="0"/>
              <a:t>)</a:t>
            </a:r>
          </a:p>
          <a:p>
            <a:r>
              <a:rPr lang="en-IN" dirty="0" err="1"/>
              <a:t>data.Hepatomegaly</a:t>
            </a:r>
            <a:r>
              <a:rPr lang="en-IN" dirty="0"/>
              <a:t>=</a:t>
            </a:r>
            <a:r>
              <a:rPr lang="en-IN" dirty="0" err="1"/>
              <a:t>le.fit_transform</a:t>
            </a:r>
            <a:r>
              <a:rPr lang="en-IN" dirty="0"/>
              <a:t>(</a:t>
            </a:r>
            <a:r>
              <a:rPr lang="en-IN" dirty="0" err="1"/>
              <a:t>data.Hepatomegaly</a:t>
            </a:r>
            <a:r>
              <a:rPr lang="en-IN" dirty="0"/>
              <a:t>)</a:t>
            </a:r>
          </a:p>
          <a:p>
            <a:r>
              <a:rPr lang="en-IN" dirty="0" err="1"/>
              <a:t>data.Spiders</a:t>
            </a:r>
            <a:r>
              <a:rPr lang="en-IN" dirty="0"/>
              <a:t>=</a:t>
            </a:r>
            <a:r>
              <a:rPr lang="en-IN" dirty="0" err="1"/>
              <a:t>le.fit_transform</a:t>
            </a:r>
            <a:r>
              <a:rPr lang="en-IN" dirty="0"/>
              <a:t>(</a:t>
            </a:r>
            <a:r>
              <a:rPr lang="en-IN" dirty="0" err="1"/>
              <a:t>data.Spiders</a:t>
            </a:r>
            <a:r>
              <a:rPr lang="en-IN" dirty="0"/>
              <a:t>)</a:t>
            </a:r>
          </a:p>
          <a:p>
            <a:r>
              <a:rPr lang="en-IN" dirty="0" err="1"/>
              <a:t>data.Edema</a:t>
            </a:r>
            <a:r>
              <a:rPr lang="en-IN" dirty="0"/>
              <a:t>=</a:t>
            </a:r>
            <a:r>
              <a:rPr lang="en-IN" dirty="0" err="1"/>
              <a:t>le.fit_transform</a:t>
            </a:r>
            <a:r>
              <a:rPr lang="en-IN" dirty="0"/>
              <a:t>(</a:t>
            </a:r>
            <a:r>
              <a:rPr lang="en-IN" dirty="0" err="1"/>
              <a:t>data.Edema</a:t>
            </a:r>
            <a:r>
              <a:rPr lang="en-IN" dirty="0"/>
              <a:t>)</a:t>
            </a:r>
          </a:p>
          <a:p>
            <a:r>
              <a:rPr lang="en-IN" dirty="0"/>
              <a:t>print(data,'\n')</a:t>
            </a:r>
          </a:p>
          <a:p>
            <a:r>
              <a:rPr lang="en-IN" dirty="0"/>
              <a:t>print(data.info())</a:t>
            </a:r>
          </a:p>
        </p:txBody>
      </p:sp>
    </p:spTree>
    <p:extLst>
      <p:ext uri="{BB962C8B-B14F-4D97-AF65-F5344CB8AC3E}">
        <p14:creationId xmlns:p14="http://schemas.microsoft.com/office/powerpoint/2010/main" val="334957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707F50-173F-A2B4-BC66-D8ADF3B72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3177" y="0"/>
            <a:ext cx="1188823" cy="1085182"/>
          </a:xfrm>
          <a:prstGeom prst="rect">
            <a:avLst/>
          </a:prstGeom>
        </p:spPr>
      </p:pic>
      <p:pic>
        <p:nvPicPr>
          <p:cNvPr id="6" name="Picture 5" descr="A black and orange logo&#10;&#10;Description automatically generated">
            <a:extLst>
              <a:ext uri="{FF2B5EF4-FFF2-40B4-BE49-F238E27FC236}">
                <a16:creationId xmlns:a16="http://schemas.microsoft.com/office/drawing/2014/main" id="{2C8502C4-D0E7-1CDE-C312-914A4A2FB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193" cy="9882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E45C0C-2695-5603-6AC7-BFD4D9A8DBEF}"/>
              </a:ext>
            </a:extLst>
          </p:cNvPr>
          <p:cNvSpPr txBox="1"/>
          <p:nvPr/>
        </p:nvSpPr>
        <p:spPr>
          <a:xfrm>
            <a:off x="1353312" y="474345"/>
            <a:ext cx="957376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 separating </a:t>
            </a:r>
            <a:r>
              <a:rPr lang="en-IN" dirty="0" err="1"/>
              <a:t>inp</a:t>
            </a:r>
            <a:r>
              <a:rPr lang="en-IN" dirty="0"/>
              <a:t> and out</a:t>
            </a:r>
          </a:p>
          <a:p>
            <a:r>
              <a:rPr lang="en-IN" dirty="0" err="1"/>
              <a:t>inp</a:t>
            </a:r>
            <a:r>
              <a:rPr lang="en-IN" dirty="0"/>
              <a:t>=</a:t>
            </a:r>
            <a:r>
              <a:rPr lang="en-IN" dirty="0" err="1"/>
              <a:t>data.drop</a:t>
            </a:r>
            <a:r>
              <a:rPr lang="en-IN" dirty="0"/>
              <a:t>('</a:t>
            </a:r>
            <a:r>
              <a:rPr lang="en-IN" dirty="0" err="1"/>
              <a:t>Stage','columns</a:t>
            </a:r>
            <a:r>
              <a:rPr lang="en-IN" dirty="0"/>
              <a:t>')</a:t>
            </a:r>
          </a:p>
          <a:p>
            <a:r>
              <a:rPr lang="en-IN" dirty="0"/>
              <a:t>out=data['Stage']</a:t>
            </a:r>
          </a:p>
          <a:p>
            <a:r>
              <a:rPr lang="en-IN" dirty="0"/>
              <a:t>print('...INPUT DATA...')</a:t>
            </a:r>
          </a:p>
          <a:p>
            <a:r>
              <a:rPr lang="en-IN" dirty="0"/>
              <a:t>print(</a:t>
            </a:r>
            <a:r>
              <a:rPr lang="en-IN" dirty="0" err="1"/>
              <a:t>inp</a:t>
            </a:r>
            <a:r>
              <a:rPr lang="en-IN" dirty="0"/>
              <a:t>,'\n')</a:t>
            </a:r>
          </a:p>
          <a:p>
            <a:r>
              <a:rPr lang="en-IN" dirty="0"/>
              <a:t>print('...OUTPUT DATA...')</a:t>
            </a:r>
          </a:p>
          <a:p>
            <a:r>
              <a:rPr lang="en-IN" dirty="0"/>
              <a:t>print(out)</a:t>
            </a:r>
          </a:p>
          <a:p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sklearn.model_selection</a:t>
            </a:r>
            <a:r>
              <a:rPr lang="en-IN" dirty="0"/>
              <a:t> import </a:t>
            </a:r>
            <a:r>
              <a:rPr lang="en-IN" dirty="0" err="1"/>
              <a:t>train_test_split</a:t>
            </a:r>
            <a:endParaRPr lang="en-IN" dirty="0"/>
          </a:p>
          <a:p>
            <a:r>
              <a:rPr lang="en-IN" dirty="0" err="1"/>
              <a:t>x_train,x_test,y_train,y_test</a:t>
            </a:r>
            <a:r>
              <a:rPr lang="en-IN" dirty="0"/>
              <a:t>=</a:t>
            </a:r>
            <a:r>
              <a:rPr lang="en-IN" dirty="0" err="1"/>
              <a:t>train_test_split</a:t>
            </a:r>
            <a:r>
              <a:rPr lang="en-IN" dirty="0"/>
              <a:t>(</a:t>
            </a:r>
            <a:r>
              <a:rPr lang="en-IN" dirty="0" err="1"/>
              <a:t>inp,out,train_size</a:t>
            </a:r>
            <a:r>
              <a:rPr lang="en-IN" dirty="0"/>
              <a:t>=0.8)</a:t>
            </a:r>
          </a:p>
          <a:p>
            <a:r>
              <a:rPr lang="en-IN" dirty="0"/>
              <a:t>print(</a:t>
            </a:r>
            <a:r>
              <a:rPr lang="en-IN" dirty="0" err="1"/>
              <a:t>x_train</a:t>
            </a:r>
            <a:r>
              <a:rPr lang="en-IN" dirty="0"/>
              <a:t>)</a:t>
            </a:r>
          </a:p>
          <a:p>
            <a:r>
              <a:rPr lang="en-IN" dirty="0"/>
              <a:t>print(</a:t>
            </a:r>
            <a:r>
              <a:rPr lang="en-IN" dirty="0" err="1"/>
              <a:t>x_test</a:t>
            </a:r>
            <a:r>
              <a:rPr lang="en-IN" dirty="0"/>
              <a:t>)</a:t>
            </a:r>
          </a:p>
          <a:p>
            <a:r>
              <a:rPr lang="en-IN" dirty="0"/>
              <a:t>print(</a:t>
            </a:r>
            <a:r>
              <a:rPr lang="en-IN" dirty="0" err="1"/>
              <a:t>y_train</a:t>
            </a:r>
            <a:r>
              <a:rPr lang="en-IN" dirty="0"/>
              <a:t>)</a:t>
            </a:r>
          </a:p>
          <a:p>
            <a:r>
              <a:rPr lang="en-IN" dirty="0"/>
              <a:t>print(</a:t>
            </a:r>
            <a:r>
              <a:rPr lang="en-IN" dirty="0" err="1"/>
              <a:t>y_test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sklearn.linear_model</a:t>
            </a:r>
            <a:r>
              <a:rPr lang="en-IN" dirty="0"/>
              <a:t> import </a:t>
            </a:r>
            <a:r>
              <a:rPr lang="en-IN" dirty="0" err="1"/>
              <a:t>LogisticRegression</a:t>
            </a:r>
            <a:endParaRPr lang="en-IN" dirty="0"/>
          </a:p>
          <a:p>
            <a:r>
              <a:rPr lang="en-IN" dirty="0"/>
              <a:t>model=</a:t>
            </a:r>
            <a:r>
              <a:rPr lang="en-IN" dirty="0" err="1"/>
              <a:t>LogisticRegression</a:t>
            </a:r>
            <a:r>
              <a:rPr lang="en-IN" dirty="0"/>
              <a:t>()</a:t>
            </a:r>
          </a:p>
          <a:p>
            <a:r>
              <a:rPr lang="en-IN" dirty="0" err="1"/>
              <a:t>model.fit</a:t>
            </a:r>
            <a:r>
              <a:rPr lang="en-IN" dirty="0"/>
              <a:t>(</a:t>
            </a:r>
            <a:r>
              <a:rPr lang="en-IN" dirty="0" err="1"/>
              <a:t>x_train,y_train</a:t>
            </a:r>
            <a:r>
              <a:rPr lang="en-IN" dirty="0"/>
              <a:t>)</a:t>
            </a:r>
          </a:p>
          <a:p>
            <a:r>
              <a:rPr lang="en-IN" dirty="0" err="1"/>
              <a:t>y_pred</a:t>
            </a:r>
            <a:r>
              <a:rPr lang="en-IN" dirty="0"/>
              <a:t>=</a:t>
            </a:r>
            <a:r>
              <a:rPr lang="en-IN" dirty="0" err="1"/>
              <a:t>model.predict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/>
              <a:t>)</a:t>
            </a:r>
          </a:p>
          <a:p>
            <a:r>
              <a:rPr lang="en-IN" dirty="0"/>
              <a:t>print(</a:t>
            </a:r>
            <a:r>
              <a:rPr lang="en-IN" dirty="0" err="1"/>
              <a:t>y_pred</a:t>
            </a:r>
            <a:r>
              <a:rPr lang="en-IN" dirty="0"/>
              <a:t>)</a:t>
            </a:r>
          </a:p>
          <a:p>
            <a:r>
              <a:rPr lang="en-IN" dirty="0"/>
              <a:t>print(</a:t>
            </a:r>
            <a:r>
              <a:rPr lang="en-IN" dirty="0" err="1"/>
              <a:t>y_test</a:t>
            </a:r>
            <a:r>
              <a:rPr lang="en-IN" dirty="0"/>
              <a:t>)# for </a:t>
            </a:r>
            <a:r>
              <a:rPr lang="en-IN" dirty="0" err="1"/>
              <a:t>comparision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931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71E67B-A7CC-7A34-AA7E-C7BDCAEAE6F2}"/>
              </a:ext>
            </a:extLst>
          </p:cNvPr>
          <p:cNvSpPr txBox="1"/>
          <p:nvPr/>
        </p:nvSpPr>
        <p:spPr>
          <a:xfrm>
            <a:off x="1485526" y="154398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26388-D433-5E3C-3FBA-7F9C267ED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3177" y="-27432"/>
            <a:ext cx="1188823" cy="1085182"/>
          </a:xfrm>
          <a:prstGeom prst="rect">
            <a:avLst/>
          </a:prstGeom>
        </p:spPr>
      </p:pic>
      <p:pic>
        <p:nvPicPr>
          <p:cNvPr id="6" name="Picture 5" descr="A black and orange logo&#10;&#10;Description automatically generated">
            <a:extLst>
              <a:ext uri="{FF2B5EF4-FFF2-40B4-BE49-F238E27FC236}">
                <a16:creationId xmlns:a16="http://schemas.microsoft.com/office/drawing/2014/main" id="{8BC6D1DB-E468-F17D-45C5-FDA8559DE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432"/>
            <a:ext cx="1229193" cy="9882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594609-BB91-CC12-E0FF-5B1019A0AF3E}"/>
              </a:ext>
            </a:extLst>
          </p:cNvPr>
          <p:cNvSpPr txBox="1"/>
          <p:nvPr/>
        </p:nvSpPr>
        <p:spPr>
          <a:xfrm>
            <a:off x="1485526" y="237744"/>
            <a:ext cx="92982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/>
              <a:t>N_Days</a:t>
            </a:r>
            <a:r>
              <a:rPr lang="en-IN" sz="1200" dirty="0"/>
              <a:t>=input("enter the </a:t>
            </a:r>
            <a:r>
              <a:rPr lang="en-IN" sz="1200" dirty="0" err="1"/>
              <a:t>n_days</a:t>
            </a:r>
            <a:r>
              <a:rPr lang="en-IN" sz="1200" dirty="0"/>
              <a:t>")</a:t>
            </a:r>
          </a:p>
          <a:p>
            <a:r>
              <a:rPr lang="en-IN" sz="1200" dirty="0" err="1"/>
              <a:t>sta</a:t>
            </a:r>
            <a:r>
              <a:rPr lang="en-IN" sz="1200" dirty="0"/>
              <a:t>=int(input("enter the </a:t>
            </a:r>
            <a:r>
              <a:rPr lang="en-IN" sz="1200" dirty="0" err="1"/>
              <a:t>satus</a:t>
            </a:r>
            <a:r>
              <a:rPr lang="en-IN" sz="1200" dirty="0"/>
              <a:t>"))</a:t>
            </a:r>
          </a:p>
          <a:p>
            <a:r>
              <a:rPr lang="en-IN" sz="1200" dirty="0" err="1"/>
              <a:t>dru</a:t>
            </a:r>
            <a:r>
              <a:rPr lang="en-IN" sz="1200" dirty="0"/>
              <a:t>=int(input("enter the drug"))</a:t>
            </a:r>
          </a:p>
          <a:p>
            <a:r>
              <a:rPr lang="en-IN" sz="1200" dirty="0"/>
              <a:t>age=int(input("enter the age"))</a:t>
            </a:r>
          </a:p>
          <a:p>
            <a:r>
              <a:rPr lang="en-IN" sz="1200" dirty="0"/>
              <a:t>sex=int(input("enter the sex"))</a:t>
            </a:r>
          </a:p>
          <a:p>
            <a:r>
              <a:rPr lang="en-IN" sz="1200" dirty="0" err="1"/>
              <a:t>asc</a:t>
            </a:r>
            <a:r>
              <a:rPr lang="en-IN" sz="1200" dirty="0"/>
              <a:t>=int(input("enter the ascites"))</a:t>
            </a:r>
          </a:p>
          <a:p>
            <a:r>
              <a:rPr lang="en-IN" sz="1200" dirty="0"/>
              <a:t>hep=int(input("enter the hepatomegaly"))</a:t>
            </a:r>
          </a:p>
          <a:p>
            <a:r>
              <a:rPr lang="en-IN" sz="1200" dirty="0" err="1"/>
              <a:t>spi</a:t>
            </a:r>
            <a:r>
              <a:rPr lang="en-IN" sz="1200" dirty="0"/>
              <a:t>=int(input("enter the spiders"))</a:t>
            </a:r>
          </a:p>
          <a:p>
            <a:r>
              <a:rPr lang="en-IN" sz="1200" dirty="0" err="1"/>
              <a:t>ede</a:t>
            </a:r>
            <a:r>
              <a:rPr lang="en-IN" sz="1200" dirty="0"/>
              <a:t>=int(input("enter the </a:t>
            </a:r>
            <a:r>
              <a:rPr lang="en-IN" sz="1200" dirty="0" err="1"/>
              <a:t>edema</a:t>
            </a:r>
            <a:r>
              <a:rPr lang="en-IN" sz="1200" dirty="0"/>
              <a:t>"))</a:t>
            </a:r>
          </a:p>
          <a:p>
            <a:r>
              <a:rPr lang="en-IN" sz="1200" dirty="0" err="1"/>
              <a:t>bil</a:t>
            </a:r>
            <a:r>
              <a:rPr lang="en-IN" sz="1200" dirty="0"/>
              <a:t>=int(input("enter the bilirubin"))</a:t>
            </a:r>
          </a:p>
          <a:p>
            <a:r>
              <a:rPr lang="en-IN" sz="1200" dirty="0" err="1"/>
              <a:t>cho</a:t>
            </a:r>
            <a:r>
              <a:rPr lang="en-IN" sz="1200" dirty="0"/>
              <a:t>=int(input("enter the cholesterol"))</a:t>
            </a:r>
          </a:p>
          <a:p>
            <a:r>
              <a:rPr lang="en-IN" sz="1200" dirty="0" err="1"/>
              <a:t>alb</a:t>
            </a:r>
            <a:r>
              <a:rPr lang="en-IN" sz="1200" dirty="0"/>
              <a:t>=int(input("enter the albumin"))</a:t>
            </a:r>
          </a:p>
          <a:p>
            <a:r>
              <a:rPr lang="en-IN" sz="1200" dirty="0"/>
              <a:t>cop=int(input("enter the copper"))</a:t>
            </a:r>
          </a:p>
          <a:p>
            <a:r>
              <a:rPr lang="en-IN" sz="1200" dirty="0" err="1"/>
              <a:t>alk</a:t>
            </a:r>
            <a:r>
              <a:rPr lang="en-IN" sz="1200" dirty="0"/>
              <a:t>=int(input("enter the </a:t>
            </a:r>
            <a:r>
              <a:rPr lang="en-IN" sz="1200" dirty="0" err="1"/>
              <a:t>alk_phos</a:t>
            </a:r>
            <a:r>
              <a:rPr lang="en-IN" sz="1200" dirty="0"/>
              <a:t>"))</a:t>
            </a:r>
          </a:p>
          <a:p>
            <a:r>
              <a:rPr lang="en-IN" sz="1200" dirty="0" err="1"/>
              <a:t>sgot</a:t>
            </a:r>
            <a:r>
              <a:rPr lang="en-IN" sz="1200" dirty="0"/>
              <a:t>=int(input("enter the </a:t>
            </a:r>
            <a:r>
              <a:rPr lang="en-IN" sz="1200" dirty="0" err="1"/>
              <a:t>sgot</a:t>
            </a:r>
            <a:r>
              <a:rPr lang="en-IN" sz="1200" dirty="0"/>
              <a:t>"))</a:t>
            </a:r>
          </a:p>
          <a:p>
            <a:r>
              <a:rPr lang="en-IN" sz="1200" dirty="0" err="1"/>
              <a:t>tryg</a:t>
            </a:r>
            <a:r>
              <a:rPr lang="en-IN" sz="1200" dirty="0"/>
              <a:t>=int(input("enter the </a:t>
            </a:r>
            <a:r>
              <a:rPr lang="en-IN" sz="1200" dirty="0" err="1"/>
              <a:t>tryglicerides</a:t>
            </a:r>
            <a:r>
              <a:rPr lang="en-IN" sz="1200" dirty="0"/>
              <a:t>"))</a:t>
            </a:r>
          </a:p>
          <a:p>
            <a:r>
              <a:rPr lang="en-IN" sz="1200" dirty="0"/>
              <a:t>plat=int(input("enter the platelets"))</a:t>
            </a:r>
          </a:p>
          <a:p>
            <a:r>
              <a:rPr lang="en-IN" sz="1200" dirty="0"/>
              <a:t>pro=int(input("enter the prothrombin"))</a:t>
            </a:r>
          </a:p>
          <a:p>
            <a:r>
              <a:rPr lang="en-IN" sz="1200" dirty="0"/>
              <a:t>print(</a:t>
            </a:r>
            <a:r>
              <a:rPr lang="en-IN" sz="1200" dirty="0" err="1"/>
              <a:t>model.predict</a:t>
            </a:r>
            <a:r>
              <a:rPr lang="en-IN" sz="1200"/>
              <a:t>([[Id,N_Days,sta,dru,age,sex,asc,hep,spi,ede,bil,cho,alb,cop,alk,sgot,tryg,plat,pro]]))</a:t>
            </a:r>
            <a:endParaRPr lang="en-IN" sz="1200" dirty="0"/>
          </a:p>
          <a:p>
            <a:r>
              <a:rPr lang="en-IN" sz="1200" dirty="0"/>
              <a:t>#from </a:t>
            </a:r>
            <a:r>
              <a:rPr lang="en-IN" sz="1200" dirty="0" err="1"/>
              <a:t>sklearn.metrics</a:t>
            </a:r>
            <a:r>
              <a:rPr lang="en-IN" sz="1200" dirty="0"/>
              <a:t> import </a:t>
            </a:r>
            <a:r>
              <a:rPr lang="en-IN" sz="1200" dirty="0" err="1"/>
              <a:t>accuracy_score</a:t>
            </a:r>
            <a:r>
              <a:rPr lang="en-IN" sz="1200" dirty="0"/>
              <a:t>, </a:t>
            </a:r>
            <a:r>
              <a:rPr lang="en-IN" sz="1200" dirty="0" err="1"/>
              <a:t>classification_report</a:t>
            </a:r>
            <a:endParaRPr lang="en-IN" sz="1200" dirty="0"/>
          </a:p>
          <a:p>
            <a:r>
              <a:rPr lang="en-IN" sz="1200" dirty="0"/>
              <a:t>accuracy = </a:t>
            </a:r>
            <a:r>
              <a:rPr lang="en-IN" sz="1200" dirty="0" err="1"/>
              <a:t>accuracy_score</a:t>
            </a:r>
            <a:r>
              <a:rPr lang="en-IN" sz="1200" dirty="0"/>
              <a:t>(</a:t>
            </a:r>
            <a:r>
              <a:rPr lang="en-IN" sz="1200" dirty="0" err="1"/>
              <a:t>y_test</a:t>
            </a:r>
            <a:r>
              <a:rPr lang="en-IN" sz="1200" dirty="0"/>
              <a:t>, </a:t>
            </a:r>
            <a:r>
              <a:rPr lang="en-IN" sz="1200" dirty="0" err="1"/>
              <a:t>y_pred</a:t>
            </a:r>
            <a:r>
              <a:rPr lang="en-IN" sz="1200" dirty="0"/>
              <a:t>)</a:t>
            </a:r>
          </a:p>
          <a:p>
            <a:r>
              <a:rPr lang="en-IN" sz="1200" dirty="0"/>
              <a:t>print("Accuracy:", accuracy)</a:t>
            </a:r>
          </a:p>
          <a:p>
            <a:endParaRPr lang="en-IN" sz="1200" dirty="0"/>
          </a:p>
          <a:p>
            <a:r>
              <a:rPr lang="en-IN" sz="1200" dirty="0"/>
              <a:t>report = </a:t>
            </a:r>
            <a:r>
              <a:rPr lang="en-IN" sz="1200" dirty="0" err="1"/>
              <a:t>classification_report</a:t>
            </a:r>
            <a:r>
              <a:rPr lang="en-IN" sz="1200" dirty="0"/>
              <a:t>(</a:t>
            </a:r>
            <a:r>
              <a:rPr lang="en-IN" sz="1200" dirty="0" err="1"/>
              <a:t>y_test</a:t>
            </a:r>
            <a:r>
              <a:rPr lang="en-IN" sz="1200" dirty="0"/>
              <a:t>, </a:t>
            </a:r>
            <a:r>
              <a:rPr lang="en-IN" sz="1200" dirty="0" err="1"/>
              <a:t>y_pred</a:t>
            </a:r>
            <a:r>
              <a:rPr lang="en-IN" sz="1200" dirty="0"/>
              <a:t>)</a:t>
            </a:r>
          </a:p>
          <a:p>
            <a:r>
              <a:rPr lang="en-IN" sz="1200" dirty="0"/>
              <a:t>print("Classification Report:\n", report)</a:t>
            </a:r>
          </a:p>
        </p:txBody>
      </p:sp>
    </p:spTree>
    <p:extLst>
      <p:ext uri="{BB962C8B-B14F-4D97-AF65-F5344CB8AC3E}">
        <p14:creationId xmlns:p14="http://schemas.microsoft.com/office/powerpoint/2010/main" val="2274316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orange logo&#10;&#10;Description automatically generated">
            <a:extLst>
              <a:ext uri="{FF2B5EF4-FFF2-40B4-BE49-F238E27FC236}">
                <a16:creationId xmlns:a16="http://schemas.microsoft.com/office/drawing/2014/main" id="{664BC758-0497-2BFD-79C6-6F741A341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64"/>
            <a:ext cx="1229193" cy="988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D602D1-7AEB-C2AF-7D24-137F166A6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3177" y="-27432"/>
            <a:ext cx="1188823" cy="1085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171F64-3214-620E-6776-0A5110360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27" y="686519"/>
            <a:ext cx="3422826" cy="3784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ABE7A8-F9CE-CA38-BC89-F7F1B98AE16A}"/>
              </a:ext>
            </a:extLst>
          </p:cNvPr>
          <p:cNvSpPr txBox="1"/>
          <p:nvPr/>
        </p:nvSpPr>
        <p:spPr>
          <a:xfrm>
            <a:off x="4919472" y="5120640"/>
            <a:ext cx="4480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Condensed" panose="020B0502040204020203" pitchFamily="34" charset="0"/>
              </a:rPr>
              <a:t>DATASETS USED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114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orange logo&#10;&#10;Description automatically generated">
            <a:extLst>
              <a:ext uri="{FF2B5EF4-FFF2-40B4-BE49-F238E27FC236}">
                <a16:creationId xmlns:a16="http://schemas.microsoft.com/office/drawing/2014/main" id="{853B0039-7174-66AF-0C2F-AC3B16894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64"/>
            <a:ext cx="1229193" cy="988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C33BCD-C3C2-2374-D725-39C5166ED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3177" y="-27432"/>
            <a:ext cx="1188823" cy="1085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5D3DA7-D0FD-77A3-39F6-678AD21DC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86" y="933407"/>
            <a:ext cx="5842300" cy="44769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EFC745-3C5C-E357-4011-2D0586BBC6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335" y="1133442"/>
            <a:ext cx="3880049" cy="20384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2FD962-97A8-69E2-CDA5-1B1F77A47415}"/>
              </a:ext>
            </a:extLst>
          </p:cNvPr>
          <p:cNvSpPr txBox="1"/>
          <p:nvPr/>
        </p:nvSpPr>
        <p:spPr>
          <a:xfrm>
            <a:off x="7370064" y="3611880"/>
            <a:ext cx="353872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Condensed" panose="020B0502040204020203" pitchFamily="34" charset="0"/>
              </a:rPr>
              <a:t>NUMBER OF ROWS AND COLUMNS OF DATASETS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545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orange logo&#10;&#10;Description automatically generated">
            <a:extLst>
              <a:ext uri="{FF2B5EF4-FFF2-40B4-BE49-F238E27FC236}">
                <a16:creationId xmlns:a16="http://schemas.microsoft.com/office/drawing/2014/main" id="{91878B15-E84F-E4A2-1FF8-04DC21A20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64"/>
            <a:ext cx="1229193" cy="988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30A298-B12B-7681-766C-876855F85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3177" y="-27432"/>
            <a:ext cx="1188823" cy="1085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7987F6-7F8C-BE57-6A34-9D3BAC0C4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87" y="1057750"/>
            <a:ext cx="6032810" cy="45849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B4BF8F-1077-D8DE-17EF-905273AF48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689" y="1269889"/>
            <a:ext cx="3473629" cy="21591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1F247A-7B8C-24E6-6B8C-FAD3FB7202B4}"/>
              </a:ext>
            </a:extLst>
          </p:cNvPr>
          <p:cNvSpPr txBox="1"/>
          <p:nvPr/>
        </p:nvSpPr>
        <p:spPr>
          <a:xfrm>
            <a:off x="7415784" y="3931920"/>
            <a:ext cx="3118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Input data</a:t>
            </a:r>
            <a:endParaRPr lang="en-I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740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orange logo&#10;&#10;Description automatically generated">
            <a:extLst>
              <a:ext uri="{FF2B5EF4-FFF2-40B4-BE49-F238E27FC236}">
                <a16:creationId xmlns:a16="http://schemas.microsoft.com/office/drawing/2014/main" id="{38EF43E7-F8F1-67A9-BE5D-1970DB09F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64"/>
            <a:ext cx="1229193" cy="988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BD18A5-C4F9-A547-B8E9-DA77AA7F1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3177" y="-27432"/>
            <a:ext cx="1188823" cy="1085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DE72E9-E5CF-49EB-2DA6-AF7B12CF9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888" y="1691641"/>
            <a:ext cx="2606040" cy="2781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208853-7438-5E52-C5A8-2D20D46A87FB}"/>
              </a:ext>
            </a:extLst>
          </p:cNvPr>
          <p:cNvSpPr txBox="1"/>
          <p:nvPr/>
        </p:nvSpPr>
        <p:spPr>
          <a:xfrm>
            <a:off x="5321808" y="5058845"/>
            <a:ext cx="3072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Output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84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orange logo&#10;&#10;Description automatically generated">
            <a:extLst>
              <a:ext uri="{FF2B5EF4-FFF2-40B4-BE49-F238E27FC236}">
                <a16:creationId xmlns:a16="http://schemas.microsoft.com/office/drawing/2014/main" id="{0B7B4362-2B2D-FF50-517B-143892ECA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64"/>
            <a:ext cx="1229193" cy="988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45EC0F-AD82-9AF2-3C2A-8503B25C2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3177" y="-27432"/>
            <a:ext cx="1188823" cy="1085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B0555A-5416-EDF7-64FB-03866F7589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18" y="1606456"/>
            <a:ext cx="6089963" cy="36450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4B40CA-D05F-C0D6-FE99-6DD0C1DE577D}"/>
              </a:ext>
            </a:extLst>
          </p:cNvPr>
          <p:cNvSpPr txBox="1"/>
          <p:nvPr/>
        </p:nvSpPr>
        <p:spPr>
          <a:xfrm>
            <a:off x="3239262" y="5832086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Condensed" panose="020B0502040204020203" pitchFamily="34" charset="0"/>
              </a:rPr>
              <a:t>PREDICTED RESULT</a:t>
            </a:r>
          </a:p>
        </p:txBody>
      </p:sp>
    </p:spTree>
    <p:extLst>
      <p:ext uri="{BB962C8B-B14F-4D97-AF65-F5344CB8AC3E}">
        <p14:creationId xmlns:p14="http://schemas.microsoft.com/office/powerpoint/2010/main" val="921226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400DAA-4D21-1C29-C6FE-82A138872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128" y="2157984"/>
            <a:ext cx="5650991" cy="1661561"/>
          </a:xfrm>
          <a:prstGeom prst="rect">
            <a:avLst/>
          </a:prstGeom>
        </p:spPr>
      </p:pic>
      <p:pic>
        <p:nvPicPr>
          <p:cNvPr id="6" name="Picture 5" descr="A black and orange logo&#10;&#10;Description automatically generated">
            <a:extLst>
              <a:ext uri="{FF2B5EF4-FFF2-40B4-BE49-F238E27FC236}">
                <a16:creationId xmlns:a16="http://schemas.microsoft.com/office/drawing/2014/main" id="{986B6093-48F8-1F0F-2EC3-CED4398F5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64"/>
            <a:ext cx="1229193" cy="988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4EEA87-846A-F442-DB37-36534748A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3177" y="-27432"/>
            <a:ext cx="1188823" cy="10851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7B300E-7E88-A986-3A00-454BB6C58E18}"/>
              </a:ext>
            </a:extLst>
          </p:cNvPr>
          <p:cNvSpPr txBox="1"/>
          <p:nvPr/>
        </p:nvSpPr>
        <p:spPr>
          <a:xfrm>
            <a:off x="3211830" y="4643366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Condensed" panose="020B0502040204020203" pitchFamily="34" charset="0"/>
              </a:rPr>
              <a:t>ACCURACY SCORE</a:t>
            </a:r>
          </a:p>
        </p:txBody>
      </p:sp>
    </p:spTree>
    <p:extLst>
      <p:ext uri="{BB962C8B-B14F-4D97-AF65-F5344CB8AC3E}">
        <p14:creationId xmlns:p14="http://schemas.microsoft.com/office/powerpoint/2010/main" val="633319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BD33F2-0E5B-41D6-08CC-BF09DC9A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9709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>
                <a:solidFill>
                  <a:schemeClr val="bg1">
                    <a:lumMod val="95000"/>
                    <a:lumOff val="5000"/>
                  </a:schemeClr>
                </a:solidFill>
                <a:latin typeface="Bahnschrift SemiCondensed" panose="020B0502040204020203" pitchFamily="34" charset="0"/>
              </a:rPr>
              <a:t>NMIT POLYTECHNIC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C85EE-832A-2398-C6B7-4BC3986DC956}"/>
              </a:ext>
            </a:extLst>
          </p:cNvPr>
          <p:cNvSpPr txBox="1"/>
          <p:nvPr/>
        </p:nvSpPr>
        <p:spPr>
          <a:xfrm>
            <a:off x="1359108" y="3803904"/>
            <a:ext cx="9473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Bold Condensed" panose="020B0502040204020203" pitchFamily="34" charset="0"/>
              </a:rPr>
              <a:t>KARUNADU TECHNOLOGIES PRIVATE LIMITED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B3A7B1-F967-0621-117F-D77CFCE33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3177" y="9144"/>
            <a:ext cx="1188823" cy="1085182"/>
          </a:xfrm>
          <a:prstGeom prst="rect">
            <a:avLst/>
          </a:prstGeom>
        </p:spPr>
      </p:pic>
      <p:pic>
        <p:nvPicPr>
          <p:cNvPr id="7" name="Picture 6" descr="A black and orange logo&#10;&#10;Description automatically generated">
            <a:extLst>
              <a:ext uri="{FF2B5EF4-FFF2-40B4-BE49-F238E27FC236}">
                <a16:creationId xmlns:a16="http://schemas.microsoft.com/office/drawing/2014/main" id="{D5B1BB92-77E8-8A71-D067-AD513EB3A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1229193" cy="9882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229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571B2B03-F4C1-2A14-53F0-5D0FA0351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7280"/>
          </a:xfrm>
          <a:prstGeom prst="rect">
            <a:avLst/>
          </a:prstGeom>
        </p:spPr>
      </p:pic>
      <p:pic>
        <p:nvPicPr>
          <p:cNvPr id="5" name="Picture 4" descr="A black and orange logo&#10;&#10;Description automatically generated">
            <a:extLst>
              <a:ext uri="{FF2B5EF4-FFF2-40B4-BE49-F238E27FC236}">
                <a16:creationId xmlns:a16="http://schemas.microsoft.com/office/drawing/2014/main" id="{2F281CF0-9EA1-CF60-8CCF-53CFC9BE2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941" y="1778426"/>
            <a:ext cx="2381250" cy="1914525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8056E-9C5C-5B04-4721-9100C476C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208" y="3140322"/>
            <a:ext cx="3675251" cy="275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E8B0E1-8ECA-C0A6-4FD8-E300116A63FA}"/>
              </a:ext>
            </a:extLst>
          </p:cNvPr>
          <p:cNvSpPr txBox="1"/>
          <p:nvPr/>
        </p:nvSpPr>
        <p:spPr>
          <a:xfrm>
            <a:off x="4250941" y="4034306"/>
            <a:ext cx="36752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KARUNADU TECHNOLOGIES PRIVATE LIMITED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01A98-79A8-C66F-2029-37F8C488DC3B}"/>
              </a:ext>
            </a:extLst>
          </p:cNvPr>
          <p:cNvSpPr txBox="1"/>
          <p:nvPr/>
        </p:nvSpPr>
        <p:spPr>
          <a:xfrm>
            <a:off x="298300" y="1524235"/>
            <a:ext cx="35344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</a:p>
          <a:p>
            <a:endParaRPr 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F9C4B9-9249-B92F-8F19-A71A80B63EE4}"/>
              </a:ext>
            </a:extLst>
          </p:cNvPr>
          <p:cNvSpPr txBox="1"/>
          <p:nvPr/>
        </p:nvSpPr>
        <p:spPr>
          <a:xfrm>
            <a:off x="8842967" y="1524234"/>
            <a:ext cx="3675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WORKSHOPS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DD987-F3D1-4659-8DA8-99183FF26308}"/>
              </a:ext>
            </a:extLst>
          </p:cNvPr>
          <p:cNvSpPr txBox="1"/>
          <p:nvPr/>
        </p:nvSpPr>
        <p:spPr>
          <a:xfrm>
            <a:off x="3192293" y="6129770"/>
            <a:ext cx="5807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CARRIED OUT AT KARUNADU TECHNOLOGIES PRIVATE LIMITED</a:t>
            </a:r>
          </a:p>
        </p:txBody>
      </p:sp>
      <p:pic>
        <p:nvPicPr>
          <p:cNvPr id="11" name="Picture 10" descr="A group of people in a classroom&#10;&#10;Description automatically generated">
            <a:extLst>
              <a:ext uri="{FF2B5EF4-FFF2-40B4-BE49-F238E27FC236}">
                <a16:creationId xmlns:a16="http://schemas.microsoft.com/office/drawing/2014/main" id="{282E884A-202A-73C3-117C-C58D1627A8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0" y="3011804"/>
            <a:ext cx="3675251" cy="27528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702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E8DE2C-00CB-E554-67D1-637C68D97B91}"/>
              </a:ext>
            </a:extLst>
          </p:cNvPr>
          <p:cNvSpPr txBox="1">
            <a:spLocks/>
          </p:cNvSpPr>
          <p:nvPr/>
        </p:nvSpPr>
        <p:spPr>
          <a:xfrm>
            <a:off x="2243579" y="1275287"/>
            <a:ext cx="8001000" cy="29718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>
                <a:solidFill>
                  <a:schemeClr val="bg1"/>
                </a:solidFill>
                <a:latin typeface="Bahnschrift SemiBold Condensed" panose="020B0502040204020203" pitchFamily="34" charset="0"/>
              </a:rPr>
              <a:t>INTERNSHIP CARRIED OUT AT KARUNADU TECHNOLOGIES PRIVATE LIMITED </a:t>
            </a:r>
          </a:p>
        </p:txBody>
      </p:sp>
      <p:pic>
        <p:nvPicPr>
          <p:cNvPr id="5" name="Picture 4" descr="A black and orange logo&#10;&#10;Description automatically generated">
            <a:extLst>
              <a:ext uri="{FF2B5EF4-FFF2-40B4-BE49-F238E27FC236}">
                <a16:creationId xmlns:a16="http://schemas.microsoft.com/office/drawing/2014/main" id="{D2453964-811D-D8F7-594E-BC9ECE099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2583180"/>
            <a:ext cx="2381250" cy="191452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D78D816-2453-142D-6A79-416E43BAA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97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014975-AB22-574B-FA42-7859250FA4AA}"/>
              </a:ext>
            </a:extLst>
          </p:cNvPr>
          <p:cNvSpPr txBox="1"/>
          <p:nvPr/>
        </p:nvSpPr>
        <p:spPr>
          <a:xfrm>
            <a:off x="0" y="5665509"/>
            <a:ext cx="4487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STUDENTS’S SEMESTER:5</a:t>
            </a:r>
            <a:r>
              <a:rPr lang="en-US" b="1" baseline="30000">
                <a:solidFill>
                  <a:schemeClr val="bg1"/>
                </a:solidFill>
              </a:rPr>
              <a:t>TH</a:t>
            </a:r>
            <a:r>
              <a:rPr lang="en-US" b="1">
                <a:solidFill>
                  <a:schemeClr val="bg1"/>
                </a:solidFill>
              </a:rPr>
              <a:t> SEM</a:t>
            </a:r>
          </a:p>
          <a:p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COLLEGE NAME:NMIT POLYTECHNIC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338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4D7C2A-77AE-2905-AFD8-C5E108C9710C}"/>
              </a:ext>
            </a:extLst>
          </p:cNvPr>
          <p:cNvSpPr txBox="1">
            <a:spLocks/>
          </p:cNvSpPr>
          <p:nvPr/>
        </p:nvSpPr>
        <p:spPr>
          <a:xfrm>
            <a:off x="1876424" y="1122363"/>
            <a:ext cx="8791575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u="sng">
                <a:solidFill>
                  <a:schemeClr val="bg1"/>
                </a:solidFill>
                <a:latin typeface="Bahnschrift SemiBold SemiConden" panose="020B0502040204020203" pitchFamily="34" charset="0"/>
              </a:rPr>
              <a:t>THANKING YOU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A3C5F55-308E-1357-6046-B8A0474B2218}"/>
              </a:ext>
            </a:extLst>
          </p:cNvPr>
          <p:cNvSpPr txBox="1">
            <a:spLocks/>
          </p:cNvSpPr>
          <p:nvPr/>
        </p:nvSpPr>
        <p:spPr>
          <a:xfrm>
            <a:off x="-462041" y="4319432"/>
            <a:ext cx="8975105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YOUR SINCERELY,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NADIMICHERLA REDDY KUMAR</a:t>
            </a:r>
          </a:p>
          <a:p>
            <a:pPr marL="0" indent="0" algn="r">
              <a:buNone/>
            </a:pPr>
            <a:endParaRPr lang="en-US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289FD-4585-D3CF-81EF-B75C49DD0A1B}"/>
              </a:ext>
            </a:extLst>
          </p:cNvPr>
          <p:cNvSpPr txBox="1"/>
          <p:nvPr/>
        </p:nvSpPr>
        <p:spPr>
          <a:xfrm>
            <a:off x="4222228" y="4319432"/>
            <a:ext cx="2973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Bahnschrift SemiBold SemiConden" panose="020B0502040204020203" pitchFamily="34" charset="0"/>
              </a:rPr>
              <a:t>01/10/2023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CA478-62C2-2167-CECA-C17E42436D77}"/>
              </a:ext>
            </a:extLst>
          </p:cNvPr>
          <p:cNvSpPr txBox="1"/>
          <p:nvPr/>
        </p:nvSpPr>
        <p:spPr>
          <a:xfrm>
            <a:off x="6611112" y="5529011"/>
            <a:ext cx="5507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MAIL: nadimicherlareddykumar@gmail.com</a:t>
            </a:r>
            <a:endParaRPr lang="en-US" sz="2400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  <a:p>
            <a:pPr algn="r"/>
            <a: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PH.NO: 8217491156</a:t>
            </a:r>
          </a:p>
        </p:txBody>
      </p:sp>
    </p:spTree>
    <p:extLst>
      <p:ext uri="{BB962C8B-B14F-4D97-AF65-F5344CB8AC3E}">
        <p14:creationId xmlns:p14="http://schemas.microsoft.com/office/powerpoint/2010/main" val="329342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B89193-798F-C0B2-133A-B703638C95E7}"/>
              </a:ext>
            </a:extLst>
          </p:cNvPr>
          <p:cNvSpPr txBox="1"/>
          <p:nvPr/>
        </p:nvSpPr>
        <p:spPr>
          <a:xfrm>
            <a:off x="300168" y="2453952"/>
            <a:ext cx="4786603" cy="393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>
                <a:solidFill>
                  <a:schemeClr val="bg1"/>
                </a:solidFill>
                <a:latin typeface="Bahnschrift SemiBold Condensed" panose="020B0502040204020203" pitchFamily="34" charset="0"/>
              </a:rPr>
              <a:t>LOGISTIC REGRESSION                                   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>
                <a:solidFill>
                  <a:schemeClr val="bg1"/>
                </a:solidFill>
                <a:latin typeface="Bahnschrift SemiBold Condensed" panose="020B0502040204020203" pitchFamily="34" charset="0"/>
              </a:rPr>
              <a:t>SVM(SUPPORT VECTOR MACHINE)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>
                <a:solidFill>
                  <a:schemeClr val="bg1"/>
                </a:solidFill>
                <a:latin typeface="Bahnschrift SemiBold Condensed" panose="020B0502040204020203" pitchFamily="34" charset="0"/>
              </a:rPr>
              <a:t>MULTIPLE LINEAR REGRESSION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>
                <a:solidFill>
                  <a:schemeClr val="bg1"/>
                </a:solidFill>
                <a:latin typeface="Bahnschrift SemiBold Condensed" panose="020B0502040204020203" pitchFamily="34" charset="0"/>
              </a:rPr>
              <a:t>KNN(K-NEAREST NEIGHBOUR)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>
                <a:solidFill>
                  <a:schemeClr val="bg1"/>
                </a:solidFill>
                <a:latin typeface="Bahnschrift SemiBold Condensed" panose="020B0502040204020203" pitchFamily="34" charset="0"/>
              </a:rPr>
              <a:t>RANDOM FOREST METHOD   </a:t>
            </a:r>
            <a:r>
              <a:rPr lang="en-US" sz="2800">
                <a:latin typeface="Bahnschrift SemiBold Condensed" panose="020B0502040204020203" pitchFamily="34" charset="0"/>
              </a:rPr>
              <a:t>         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D14A4-45E8-FAD0-B95D-C4D36BA2ABCC}"/>
              </a:ext>
            </a:extLst>
          </p:cNvPr>
          <p:cNvSpPr txBox="1"/>
          <p:nvPr/>
        </p:nvSpPr>
        <p:spPr>
          <a:xfrm>
            <a:off x="6545391" y="2453952"/>
            <a:ext cx="534644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>
                <a:solidFill>
                  <a:schemeClr val="bg1"/>
                </a:solidFill>
                <a:latin typeface="Bahnschrift SemiBold Condensed" panose="020B0502040204020203" pitchFamily="34" charset="0"/>
              </a:rPr>
              <a:t>INTRODUCTION TO AI &amp; ML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>
                <a:solidFill>
                  <a:schemeClr val="bg1"/>
                </a:solidFill>
                <a:latin typeface="Bahnschrift SemiBold Condensed" panose="020B0502040204020203" pitchFamily="34" charset="0"/>
              </a:rPr>
              <a:t>BASICS IN PYTHON(STR,DICT,LIST,TUP,ETC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>
                <a:solidFill>
                  <a:schemeClr val="bg1"/>
                </a:solidFill>
                <a:latin typeface="Bahnschrift SemiBold Condensed" panose="020B0502040204020203" pitchFamily="34" charset="0"/>
              </a:rPr>
              <a:t>INSTALLATION OF ANACONDA PROMPT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>
                <a:solidFill>
                  <a:schemeClr val="bg1"/>
                </a:solidFill>
                <a:latin typeface="Bahnschrift SemiBold Condensed" panose="020B0502040204020203" pitchFamily="34" charset="0"/>
              </a:rPr>
              <a:t>USE OF JUPYTER NOTEBOOK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>
                <a:solidFill>
                  <a:schemeClr val="bg1"/>
                </a:solidFill>
                <a:latin typeface="Bahnschrift SemiBold Condensed" panose="020B0502040204020203" pitchFamily="34" charset="0"/>
              </a:rPr>
              <a:t>LINEAR REGRESSION AND MULTIPLE LR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>
              <a:latin typeface="Bahnschrift SemiBold 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>
              <a:latin typeface="Bahnschrift SemiBold Condensed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5DFD43-0720-2BED-65AF-5C11E1ACE239}"/>
              </a:ext>
            </a:extLst>
          </p:cNvPr>
          <p:cNvSpPr txBox="1">
            <a:spLocks/>
          </p:cNvSpPr>
          <p:nvPr/>
        </p:nvSpPr>
        <p:spPr>
          <a:xfrm>
            <a:off x="1702147" y="204754"/>
            <a:ext cx="8534401" cy="32242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u="sng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TOPICS LEARNED DURING INTERNSHIP</a:t>
            </a:r>
          </a:p>
        </p:txBody>
      </p:sp>
      <p:pic>
        <p:nvPicPr>
          <p:cNvPr id="7" name="Picture 6" descr="A logo of a institute of technology&#10;&#10;Description automatically generated">
            <a:extLst>
              <a:ext uri="{FF2B5EF4-FFF2-40B4-BE49-F238E27FC236}">
                <a16:creationId xmlns:a16="http://schemas.microsoft.com/office/drawing/2014/main" id="{BCAB0426-EB99-DCB6-9221-4359391E4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749" y="0"/>
            <a:ext cx="1085251" cy="988271"/>
          </a:xfrm>
          <a:prstGeom prst="rect">
            <a:avLst/>
          </a:prstGeom>
        </p:spPr>
      </p:pic>
      <p:pic>
        <p:nvPicPr>
          <p:cNvPr id="8" name="Picture 7" descr="A black and orange logo&#10;&#10;Description automatically generated">
            <a:extLst>
              <a:ext uri="{FF2B5EF4-FFF2-40B4-BE49-F238E27FC236}">
                <a16:creationId xmlns:a16="http://schemas.microsoft.com/office/drawing/2014/main" id="{CC4E0DC0-F83A-33B4-A710-9572307A8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193" cy="98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0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2E0F99-F40E-089A-ABF6-4149CC78ECAF}"/>
              </a:ext>
            </a:extLst>
          </p:cNvPr>
          <p:cNvSpPr txBox="1">
            <a:spLocks/>
          </p:cNvSpPr>
          <p:nvPr/>
        </p:nvSpPr>
        <p:spPr>
          <a:xfrm>
            <a:off x="1784982" y="1942839"/>
            <a:ext cx="8791575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u="sng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Bold Condensed" panose="020B0502040204020203" pitchFamily="34" charset="0"/>
              </a:rPr>
              <a:t>Topic: Cirrhosis stage detection using Logistic Regression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80A00DC-00F4-3799-8B15-C754905C3ABC}"/>
              </a:ext>
            </a:extLst>
          </p:cNvPr>
          <p:cNvSpPr txBox="1">
            <a:spLocks/>
          </p:cNvSpPr>
          <p:nvPr/>
        </p:nvSpPr>
        <p:spPr>
          <a:xfrm>
            <a:off x="4768574" y="4188358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u="sng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Bold Condensed" panose="020B0502040204020203" pitchFamily="34" charset="0"/>
              </a:rPr>
              <a:t>Project no.1</a:t>
            </a:r>
          </a:p>
        </p:txBody>
      </p:sp>
      <p:pic>
        <p:nvPicPr>
          <p:cNvPr id="7" name="Picture 6" descr="A black and orange logo&#10;&#10;Description automatically generated">
            <a:extLst>
              <a:ext uri="{FF2B5EF4-FFF2-40B4-BE49-F238E27FC236}">
                <a16:creationId xmlns:a16="http://schemas.microsoft.com/office/drawing/2014/main" id="{70CB979B-5BB3-1112-E8CB-47ED5D47F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193" cy="988271"/>
          </a:xfrm>
          <a:prstGeom prst="rect">
            <a:avLst/>
          </a:prstGeom>
        </p:spPr>
      </p:pic>
      <p:pic>
        <p:nvPicPr>
          <p:cNvPr id="8" name="Picture 7" descr="A logo of a institute of technology&#10;&#10;Description automatically generated">
            <a:extLst>
              <a:ext uri="{FF2B5EF4-FFF2-40B4-BE49-F238E27FC236}">
                <a16:creationId xmlns:a16="http://schemas.microsoft.com/office/drawing/2014/main" id="{89B3546B-A711-7CC0-ACF9-571BAA1EB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278" y="0"/>
            <a:ext cx="1190722" cy="108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2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CD1F35-56B0-217B-440A-4A28F11EB0B8}"/>
              </a:ext>
            </a:extLst>
          </p:cNvPr>
          <p:cNvSpPr txBox="1">
            <a:spLocks/>
          </p:cNvSpPr>
          <p:nvPr/>
        </p:nvSpPr>
        <p:spPr>
          <a:xfrm>
            <a:off x="1876423" y="-1380996"/>
            <a:ext cx="8791575" cy="354812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Bold Condensed" panose="020B0502040204020203" pitchFamily="34" charset="0"/>
              </a:rPr>
              <a:t>Logistic regression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6855B7E-6BE4-ED22-85B2-0202C79D0482}"/>
              </a:ext>
            </a:extLst>
          </p:cNvPr>
          <p:cNvSpPr txBox="1">
            <a:spLocks/>
          </p:cNvSpPr>
          <p:nvPr/>
        </p:nvSpPr>
        <p:spPr>
          <a:xfrm>
            <a:off x="146231" y="1084318"/>
            <a:ext cx="11899537" cy="6230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Bold Condensed" panose="020B0502040204020203" pitchFamily="34" charset="0"/>
              </a:rPr>
              <a:t>Logistic regression is a statistical method used for binary classification, which is a type of supervised machine learning technique.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Bold Condensed" panose="020B0502040204020203" pitchFamily="34" charset="0"/>
              </a:rPr>
              <a:t> It is named after the logistic function and it uses to model the probability of a binary outcome.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Bold Condensed" panose="020B0502040204020203" pitchFamily="34" charset="0"/>
              </a:rPr>
              <a:t> Logistic regression is a widely used algorithm in various fields</a:t>
            </a:r>
          </a:p>
        </p:txBody>
      </p:sp>
      <p:pic>
        <p:nvPicPr>
          <p:cNvPr id="6" name="Picture 5" descr="A black and orange logo&#10;&#10;Description automatically generated">
            <a:extLst>
              <a:ext uri="{FF2B5EF4-FFF2-40B4-BE49-F238E27FC236}">
                <a16:creationId xmlns:a16="http://schemas.microsoft.com/office/drawing/2014/main" id="{955D0B21-41A7-537D-062E-ED3142F7C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193" cy="988271"/>
          </a:xfrm>
          <a:prstGeom prst="rect">
            <a:avLst/>
          </a:prstGeom>
        </p:spPr>
      </p:pic>
      <p:pic>
        <p:nvPicPr>
          <p:cNvPr id="7" name="Picture 6" descr="A logo of a institute of technology&#10;&#10;Description automatically generated">
            <a:extLst>
              <a:ext uri="{FF2B5EF4-FFF2-40B4-BE49-F238E27FC236}">
                <a16:creationId xmlns:a16="http://schemas.microsoft.com/office/drawing/2014/main" id="{55436888-95F8-75B6-D11F-67F787A73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278" y="0"/>
            <a:ext cx="1190722" cy="108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2A3EA-968B-D9C9-B603-732E85BC5F68}"/>
              </a:ext>
            </a:extLst>
          </p:cNvPr>
          <p:cNvSpPr txBox="1"/>
          <p:nvPr/>
        </p:nvSpPr>
        <p:spPr>
          <a:xfrm>
            <a:off x="0" y="1429091"/>
            <a:ext cx="70054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arenR"/>
            </a:pPr>
            <a:r>
              <a:rPr lang="en-US" sz="3600" b="1" i="0" dirty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</a:rPr>
              <a:t>DATA COLLECTION AND PREPROCESSING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</a:rPr>
              <a:t>:</a:t>
            </a:r>
          </a:p>
          <a:p>
            <a:pPr marL="742950" indent="-742950">
              <a:buFont typeface="+mj-lt"/>
              <a:buAutoNum type="arabicParenR"/>
            </a:pPr>
            <a:endParaRPr lang="en-US" sz="36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742950" indent="-742950">
              <a:buFont typeface="+mj-lt"/>
              <a:buAutoNum type="arabicParenR"/>
            </a:pPr>
            <a:r>
              <a:rPr lang="en-US" sz="3600" b="1" i="0" dirty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</a:rPr>
              <a:t>FEATURE SELECTION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</a:rPr>
              <a:t>:</a:t>
            </a:r>
          </a:p>
          <a:p>
            <a:pPr marL="742950" indent="-742950">
              <a:buFont typeface="+mj-lt"/>
              <a:buAutoNum type="arabicParenR"/>
            </a:pPr>
            <a:endParaRPr lang="en-US" sz="36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742950" indent="-742950">
              <a:buFont typeface="+mj-lt"/>
              <a:buAutoNum type="arabicParenR"/>
            </a:pPr>
            <a:r>
              <a:rPr lang="en-US" sz="3600" b="1" i="0" dirty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</a:rPr>
              <a:t>LOGISTIC REGRESSION MODEL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</a:rPr>
              <a:t>:</a:t>
            </a:r>
          </a:p>
          <a:p>
            <a:pPr marL="742950" indent="-742950">
              <a:buFont typeface="+mj-lt"/>
              <a:buAutoNum type="arabicParenR"/>
            </a:pPr>
            <a:endParaRPr lang="en-US" sz="36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742950" indent="-742950">
              <a:buFont typeface="+mj-lt"/>
              <a:buAutoNum type="arabicParenR"/>
            </a:pPr>
            <a:r>
              <a:rPr lang="en-US" sz="3600" b="1" i="0" dirty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</a:rPr>
              <a:t>MODEL TRAINING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</a:rPr>
              <a:t>:</a:t>
            </a:r>
          </a:p>
          <a:p>
            <a:pPr marL="742950" indent="-742950">
              <a:buFont typeface="+mj-lt"/>
              <a:buAutoNum type="arabicParenR"/>
            </a:pPr>
            <a:endParaRPr lang="en-US" sz="36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742950" indent="-742950">
              <a:buFont typeface="+mj-lt"/>
              <a:buAutoNum type="arabicParenR"/>
            </a:pPr>
            <a:r>
              <a:rPr lang="en-US" sz="3600" b="1" i="0" dirty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</a:rPr>
              <a:t>MODEL EVALUATION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</a:rPr>
              <a:t>:</a:t>
            </a:r>
          </a:p>
          <a:p>
            <a:pPr marL="742950" indent="-742950">
              <a:buFont typeface="+mj-lt"/>
              <a:buAutoNum type="arabicParenR"/>
            </a:pPr>
            <a:endParaRPr lang="en-US" sz="36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742950" indent="-742950">
              <a:buFont typeface="+mj-lt"/>
              <a:buAutoNum type="arabicParenR"/>
            </a:pPr>
            <a:endParaRPr lang="en-US" sz="36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91C1B-B9C2-3E2C-3E63-6C14AE9616FC}"/>
              </a:ext>
            </a:extLst>
          </p:cNvPr>
          <p:cNvSpPr txBox="1"/>
          <p:nvPr/>
        </p:nvSpPr>
        <p:spPr>
          <a:xfrm>
            <a:off x="7330191" y="1429091"/>
            <a:ext cx="57062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 startAt="6"/>
            </a:pPr>
            <a:r>
              <a:rPr lang="en-US" sz="3600" b="1" i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</a:rPr>
              <a:t>MODEL INTERPRETATION</a:t>
            </a:r>
            <a:r>
              <a:rPr lang="en-US" sz="3600" b="0" i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</a:rPr>
              <a:t>:</a:t>
            </a:r>
          </a:p>
          <a:p>
            <a:pPr marL="742950" indent="-742950">
              <a:buAutoNum type="arabicParenR" startAt="6"/>
            </a:pPr>
            <a:endParaRPr lang="en-US" sz="360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742950" indent="-742950">
              <a:buAutoNum type="arabicParenR" startAt="6"/>
            </a:pPr>
            <a:r>
              <a:rPr lang="en-US" sz="3600" b="1" i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</a:rPr>
              <a:t>THRESHOLD SELECTION</a:t>
            </a:r>
            <a:r>
              <a:rPr lang="en-US" sz="3600" b="0" i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</a:rPr>
              <a:t>:</a:t>
            </a:r>
          </a:p>
          <a:p>
            <a:pPr marL="742950" indent="-742950">
              <a:buAutoNum type="arabicParenR" startAt="6"/>
            </a:pPr>
            <a:endParaRPr lang="en-US" sz="360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742950" indent="-742950">
              <a:buAutoNum type="arabicParenR" startAt="6"/>
            </a:pPr>
            <a:r>
              <a:rPr lang="en-US" sz="3600" b="1" i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</a:rPr>
              <a:t>PREDICTIONS</a:t>
            </a:r>
            <a:r>
              <a:rPr lang="en-US" sz="3600" b="0" i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</a:rPr>
              <a:t>:</a:t>
            </a:r>
          </a:p>
          <a:p>
            <a:pPr marL="742950" indent="-742950">
              <a:buAutoNum type="arabicParenR" startAt="6"/>
            </a:pPr>
            <a:endParaRPr lang="en-US" sz="360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742950" indent="-742950">
              <a:buAutoNum type="arabicParenR" startAt="6"/>
            </a:pPr>
            <a:r>
              <a:rPr lang="en-US" sz="3600" b="1" i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</a:rPr>
              <a:t>MODEL VALIDATION</a:t>
            </a:r>
            <a:r>
              <a:rPr lang="en-US" sz="3600" b="0" i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</a:rPr>
              <a:t>:</a:t>
            </a:r>
          </a:p>
          <a:p>
            <a:pPr marL="742950" indent="-742950">
              <a:buAutoNum type="arabicParenR" startAt="6"/>
            </a:pPr>
            <a:endParaRPr lang="en-US" sz="360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742950" indent="-742950">
              <a:buAutoNum type="arabicParenR" startAt="6"/>
            </a:pPr>
            <a:r>
              <a:rPr lang="en-US" sz="3600" b="1" i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</a:rPr>
              <a:t>DEPLOYMENT</a:t>
            </a:r>
            <a:r>
              <a:rPr lang="en-US" sz="3600" b="0" i="0">
                <a:solidFill>
                  <a:schemeClr val="bg1"/>
                </a:solidFill>
                <a:effectLst/>
                <a:latin typeface="Bahnschrift SemiBold Condensed" panose="020B0502040204020203" pitchFamily="34" charset="0"/>
              </a:rPr>
              <a:t>:</a:t>
            </a:r>
            <a:endParaRPr lang="en-US" sz="360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8" name="Picture 7" descr="A black and orange logo&#10;&#10;Description automatically generated">
            <a:extLst>
              <a:ext uri="{FF2B5EF4-FFF2-40B4-BE49-F238E27FC236}">
                <a16:creationId xmlns:a16="http://schemas.microsoft.com/office/drawing/2014/main" id="{8C03CE06-3E54-AC6B-2ACC-882C446B4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193" cy="988271"/>
          </a:xfrm>
          <a:prstGeom prst="rect">
            <a:avLst/>
          </a:prstGeom>
        </p:spPr>
      </p:pic>
      <p:pic>
        <p:nvPicPr>
          <p:cNvPr id="9" name="Picture 8" descr="A logo of a institute of technology&#10;&#10;Description automatically generated">
            <a:extLst>
              <a:ext uri="{FF2B5EF4-FFF2-40B4-BE49-F238E27FC236}">
                <a16:creationId xmlns:a16="http://schemas.microsoft.com/office/drawing/2014/main" id="{E718568A-D105-7D73-506A-FF38B3B76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278" y="0"/>
            <a:ext cx="1190722" cy="10843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7A0D84-4AE3-270C-9A92-354F7FA8DE7E}"/>
              </a:ext>
            </a:extLst>
          </p:cNvPr>
          <p:cNvSpPr txBox="1"/>
          <p:nvPr/>
        </p:nvSpPr>
        <p:spPr>
          <a:xfrm>
            <a:off x="1426464" y="383122"/>
            <a:ext cx="93085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Bold Condensed" panose="020B0502040204020203" pitchFamily="34" charset="0"/>
              </a:rPr>
              <a:t>These</a:t>
            </a:r>
            <a:r>
              <a:rPr lang="en-US" sz="32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Bahnschrift SemiBold Condensed" panose="020B0502040204020203" pitchFamily="34" charset="0"/>
              </a:rPr>
              <a:t> are the steps </a:t>
            </a: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Bold Condensed" panose="020B0502040204020203" pitchFamily="34" charset="0"/>
              </a:rPr>
              <a:t>to </a:t>
            </a:r>
            <a:r>
              <a:rPr lang="en-US" sz="32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Bahnschrift SemiBold Condensed" panose="020B0502040204020203" pitchFamily="34" charset="0"/>
              </a:rPr>
              <a:t>follow</a:t>
            </a:r>
            <a:r>
              <a:rPr lang="en-US" sz="3200" u="sng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Bold Condensed" panose="020B0502040204020203" pitchFamily="34" charset="0"/>
              </a:rPr>
              <a:t> Cirrhosis stage detection using Logistic Regression</a:t>
            </a:r>
            <a:r>
              <a:rPr lang="en-US" sz="32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Bahnschrift SemiBold Condensed" panose="020B0502040204020203" pitchFamily="34" charset="0"/>
              </a:rPr>
              <a:t> </a:t>
            </a: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82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9FD93B-827B-E415-E7B5-160189859888}"/>
              </a:ext>
            </a:extLst>
          </p:cNvPr>
          <p:cNvSpPr txBox="1">
            <a:spLocks/>
          </p:cNvSpPr>
          <p:nvPr/>
        </p:nvSpPr>
        <p:spPr>
          <a:xfrm>
            <a:off x="1858136" y="-651642"/>
            <a:ext cx="8791575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u="sng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DATASETS USED AS INPUTS AND OUTPUT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A9A7C05-B2EE-9B47-6C89-8197F90AA5D3}"/>
              </a:ext>
            </a:extLst>
          </p:cNvPr>
          <p:cNvSpPr txBox="1">
            <a:spLocks/>
          </p:cNvSpPr>
          <p:nvPr/>
        </p:nvSpPr>
        <p:spPr>
          <a:xfrm>
            <a:off x="212516" y="1282967"/>
            <a:ext cx="11809595" cy="5372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 descr="A black and orange logo&#10;&#10;Description automatically generated">
            <a:extLst>
              <a:ext uri="{FF2B5EF4-FFF2-40B4-BE49-F238E27FC236}">
                <a16:creationId xmlns:a16="http://schemas.microsoft.com/office/drawing/2014/main" id="{E0BB734B-3051-91BE-D5F9-FF0C920AB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193" cy="988271"/>
          </a:xfrm>
          <a:prstGeom prst="rect">
            <a:avLst/>
          </a:prstGeom>
        </p:spPr>
      </p:pic>
      <p:pic>
        <p:nvPicPr>
          <p:cNvPr id="7" name="Picture 6" descr="A logo of a institute of technology&#10;&#10;Description automatically generated">
            <a:extLst>
              <a:ext uri="{FF2B5EF4-FFF2-40B4-BE49-F238E27FC236}">
                <a16:creationId xmlns:a16="http://schemas.microsoft.com/office/drawing/2014/main" id="{B6EB5278-D34A-E8D1-FF76-69A42EEAE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278" y="0"/>
            <a:ext cx="1190722" cy="10843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CDC1E6-BE3C-CC57-6AC2-FB02B17C650E}"/>
              </a:ext>
            </a:extLst>
          </p:cNvPr>
          <p:cNvSpPr txBox="1"/>
          <p:nvPr/>
        </p:nvSpPr>
        <p:spPr>
          <a:xfrm>
            <a:off x="1858136" y="1582609"/>
            <a:ext cx="609447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JetBrains Mono"/>
              </a:rPr>
              <a:t>ID </a:t>
            </a:r>
          </a:p>
          <a:p>
            <a:r>
              <a:rPr lang="en-US" sz="2000" b="1" i="0" dirty="0" err="1">
                <a:solidFill>
                  <a:schemeClr val="bg1"/>
                </a:solidFill>
                <a:effectLst/>
                <a:latin typeface="JetBrains Mono"/>
              </a:rPr>
              <a:t>N_Days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JetBrains Mono"/>
              </a:rPr>
              <a:t> </a:t>
            </a:r>
          </a:p>
          <a:p>
            <a:r>
              <a:rPr lang="en-US" sz="2000" b="1" i="0" dirty="0">
                <a:solidFill>
                  <a:schemeClr val="bg1"/>
                </a:solidFill>
                <a:effectLst/>
                <a:latin typeface="JetBrains Mono"/>
              </a:rPr>
              <a:t>Status </a:t>
            </a:r>
          </a:p>
          <a:p>
            <a:r>
              <a:rPr lang="en-US" sz="2000" b="1" i="0" dirty="0">
                <a:solidFill>
                  <a:schemeClr val="bg1"/>
                </a:solidFill>
                <a:effectLst/>
                <a:latin typeface="JetBrains Mono"/>
              </a:rPr>
              <a:t>Drug </a:t>
            </a:r>
          </a:p>
          <a:p>
            <a:r>
              <a:rPr lang="en-US" sz="2000" b="1" i="0" dirty="0">
                <a:solidFill>
                  <a:schemeClr val="bg1"/>
                </a:solidFill>
                <a:effectLst/>
                <a:latin typeface="JetBrains Mono"/>
              </a:rPr>
              <a:t>Age </a:t>
            </a:r>
          </a:p>
          <a:p>
            <a:r>
              <a:rPr lang="en-US" sz="2000" b="1" i="0" dirty="0">
                <a:solidFill>
                  <a:schemeClr val="bg1"/>
                </a:solidFill>
                <a:effectLst/>
                <a:latin typeface="JetBrains Mono"/>
              </a:rPr>
              <a:t>Sex </a:t>
            </a:r>
          </a:p>
          <a:p>
            <a:r>
              <a:rPr lang="en-US" sz="2000" b="1" i="0" dirty="0">
                <a:solidFill>
                  <a:schemeClr val="bg1"/>
                </a:solidFill>
                <a:effectLst/>
                <a:latin typeface="JetBrains Mono"/>
              </a:rPr>
              <a:t>Ascites </a:t>
            </a:r>
          </a:p>
          <a:p>
            <a:r>
              <a:rPr lang="en-US" sz="2000" b="1" i="0" dirty="0">
                <a:solidFill>
                  <a:schemeClr val="bg1"/>
                </a:solidFill>
                <a:effectLst/>
                <a:latin typeface="JetBrains Mono"/>
              </a:rPr>
              <a:t>Hepatomegaly</a:t>
            </a:r>
          </a:p>
          <a:p>
            <a:r>
              <a:rPr lang="en-US" sz="2000" b="1" i="0" dirty="0">
                <a:solidFill>
                  <a:schemeClr val="bg1"/>
                </a:solidFill>
                <a:effectLst/>
                <a:latin typeface="JetBrains Mono"/>
              </a:rPr>
              <a:t> Spiders</a:t>
            </a:r>
          </a:p>
          <a:p>
            <a:r>
              <a:rPr lang="en-IN" sz="2000" b="1" i="0" dirty="0" err="1">
                <a:solidFill>
                  <a:schemeClr val="bg1"/>
                </a:solidFill>
                <a:effectLst/>
                <a:latin typeface="JetBrains Mono"/>
              </a:rPr>
              <a:t>Edema</a:t>
            </a:r>
            <a:r>
              <a:rPr lang="en-IN" sz="2000" b="1" i="0" dirty="0">
                <a:solidFill>
                  <a:schemeClr val="bg1"/>
                </a:solidFill>
                <a:effectLst/>
                <a:latin typeface="JetBrains Mono"/>
              </a:rPr>
              <a:t> </a:t>
            </a:r>
          </a:p>
          <a:p>
            <a:r>
              <a:rPr lang="en-IN" sz="2000" b="1" i="0" dirty="0">
                <a:solidFill>
                  <a:schemeClr val="bg1"/>
                </a:solidFill>
                <a:effectLst/>
                <a:latin typeface="JetBrains Mono"/>
              </a:rPr>
              <a:t>Bilirubin </a:t>
            </a:r>
          </a:p>
          <a:p>
            <a:r>
              <a:rPr lang="en-IN" sz="2000" b="1" i="0" dirty="0">
                <a:solidFill>
                  <a:schemeClr val="bg1"/>
                </a:solidFill>
                <a:effectLst/>
                <a:latin typeface="JetBrains Mono"/>
              </a:rPr>
              <a:t>Cholesterol </a:t>
            </a:r>
          </a:p>
          <a:p>
            <a:r>
              <a:rPr lang="en-IN" sz="2000" b="1" i="0" dirty="0">
                <a:solidFill>
                  <a:schemeClr val="bg1"/>
                </a:solidFill>
                <a:effectLst/>
                <a:latin typeface="JetBrains Mono"/>
              </a:rPr>
              <a:t>Albumin </a:t>
            </a:r>
          </a:p>
          <a:p>
            <a:r>
              <a:rPr lang="en-IN" sz="2000" b="1" i="0" dirty="0">
                <a:solidFill>
                  <a:schemeClr val="bg1"/>
                </a:solidFill>
                <a:effectLst/>
                <a:latin typeface="JetBrains Mono"/>
              </a:rPr>
              <a:t>Copper</a:t>
            </a:r>
          </a:p>
          <a:p>
            <a:r>
              <a:rPr lang="en-IN" sz="2000" b="1" i="0" dirty="0" err="1">
                <a:solidFill>
                  <a:schemeClr val="bg1"/>
                </a:solidFill>
                <a:effectLst/>
                <a:latin typeface="JetBrains Mono"/>
              </a:rPr>
              <a:t>Alk_Phos</a:t>
            </a:r>
            <a:r>
              <a:rPr lang="en-IN" sz="2000" b="1" i="0" dirty="0">
                <a:solidFill>
                  <a:schemeClr val="bg1"/>
                </a:solidFill>
                <a:effectLst/>
                <a:latin typeface="JetBrains Mono"/>
              </a:rPr>
              <a:t> </a:t>
            </a:r>
          </a:p>
          <a:p>
            <a:r>
              <a:rPr lang="en-IN" sz="2000" b="1" i="0" dirty="0">
                <a:solidFill>
                  <a:schemeClr val="bg1"/>
                </a:solidFill>
                <a:effectLst/>
                <a:latin typeface="JetBrains Mono"/>
              </a:rPr>
              <a:t>SGOT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8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AFC3C2-45B4-B03B-2C49-69C5E7EA759A}"/>
              </a:ext>
            </a:extLst>
          </p:cNvPr>
          <p:cNvSpPr txBox="1">
            <a:spLocks/>
          </p:cNvSpPr>
          <p:nvPr/>
        </p:nvSpPr>
        <p:spPr>
          <a:xfrm>
            <a:off x="1646575" y="-479369"/>
            <a:ext cx="8791575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u="sng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OUTPUTS: </a:t>
            </a:r>
            <a:endParaRPr lang="en-US" u="sng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84519C7-28E5-C769-86AE-F86B938437BD}"/>
              </a:ext>
            </a:extLst>
          </p:cNvPr>
          <p:cNvSpPr txBox="1">
            <a:spLocks/>
          </p:cNvSpPr>
          <p:nvPr/>
        </p:nvSpPr>
        <p:spPr>
          <a:xfrm>
            <a:off x="287467" y="1258158"/>
            <a:ext cx="11509792" cy="5337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/>
            </a:pPr>
            <a:endParaRPr lang="en-US" sz="2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6" name="Picture 5" descr="A logo of a institute of technology&#10;&#10;Description automatically generated">
            <a:extLst>
              <a:ext uri="{FF2B5EF4-FFF2-40B4-BE49-F238E27FC236}">
                <a16:creationId xmlns:a16="http://schemas.microsoft.com/office/drawing/2014/main" id="{2C4928D7-4EA3-9460-CD30-78627186B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278" y="0"/>
            <a:ext cx="1190722" cy="1084317"/>
          </a:xfrm>
          <a:prstGeom prst="rect">
            <a:avLst/>
          </a:prstGeom>
        </p:spPr>
      </p:pic>
      <p:pic>
        <p:nvPicPr>
          <p:cNvPr id="7" name="Picture 6" descr="A black and orange logo&#10;&#10;Description automatically generated">
            <a:extLst>
              <a:ext uri="{FF2B5EF4-FFF2-40B4-BE49-F238E27FC236}">
                <a16:creationId xmlns:a16="http://schemas.microsoft.com/office/drawing/2014/main" id="{F70D7F9A-E028-132E-2710-7BDE78E7A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193" cy="9882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5247E3-3FC3-3D3C-81C3-E5A4BEF480FE}"/>
              </a:ext>
            </a:extLst>
          </p:cNvPr>
          <p:cNvSpPr txBox="1"/>
          <p:nvPr/>
        </p:nvSpPr>
        <p:spPr>
          <a:xfrm>
            <a:off x="1753850" y="2139696"/>
            <a:ext cx="3823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Stage</a:t>
            </a:r>
            <a:endParaRPr lang="en-I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44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BF882D-04C6-8C6E-46D3-453D2FFF8B6E}"/>
              </a:ext>
            </a:extLst>
          </p:cNvPr>
          <p:cNvSpPr txBox="1">
            <a:spLocks/>
          </p:cNvSpPr>
          <p:nvPr/>
        </p:nvSpPr>
        <p:spPr>
          <a:xfrm>
            <a:off x="1940432" y="-532809"/>
            <a:ext cx="8791575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u="sng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STEPS FOLLOWED DURING CODING: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0CB8083-5A56-5472-0755-5334FC4AF9D2}"/>
              </a:ext>
            </a:extLst>
          </p:cNvPr>
          <p:cNvSpPr txBox="1">
            <a:spLocks/>
          </p:cNvSpPr>
          <p:nvPr/>
        </p:nvSpPr>
        <p:spPr>
          <a:xfrm>
            <a:off x="167545" y="1302656"/>
            <a:ext cx="11779616" cy="5362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6" name="Picture 5" descr="A black and orange logo&#10;&#10;Description automatically generated">
            <a:extLst>
              <a:ext uri="{FF2B5EF4-FFF2-40B4-BE49-F238E27FC236}">
                <a16:creationId xmlns:a16="http://schemas.microsoft.com/office/drawing/2014/main" id="{9961771E-43C2-9470-003C-1F22F3152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5"/>
            <a:ext cx="1229193" cy="988271"/>
          </a:xfrm>
          <a:prstGeom prst="rect">
            <a:avLst/>
          </a:prstGeom>
        </p:spPr>
      </p:pic>
      <p:pic>
        <p:nvPicPr>
          <p:cNvPr id="7" name="Picture 6" descr="A logo of a institute of technology&#10;&#10;Description automatically generated">
            <a:extLst>
              <a:ext uri="{FF2B5EF4-FFF2-40B4-BE49-F238E27FC236}">
                <a16:creationId xmlns:a16="http://schemas.microsoft.com/office/drawing/2014/main" id="{BFE4ABC7-3467-827A-55D4-C818E4F59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278" y="9105"/>
            <a:ext cx="1190722" cy="10843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1FD61D-1D91-A804-8C12-27083C437262}"/>
              </a:ext>
            </a:extLst>
          </p:cNvPr>
          <p:cNvSpPr txBox="1"/>
          <p:nvPr/>
        </p:nvSpPr>
        <p:spPr>
          <a:xfrm>
            <a:off x="1392174" y="1583039"/>
            <a:ext cx="795299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FF00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First, import pandas as pd.</a:t>
            </a:r>
          </a:p>
          <a:p>
            <a:pPr marL="285750" indent="-285750">
              <a:buClr>
                <a:srgbClr val="FFFF00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Then, read the path and print the data and data.info.</a:t>
            </a:r>
          </a:p>
          <a:p>
            <a:pPr marL="285750" indent="-285750">
              <a:buClr>
                <a:srgbClr val="FFFF00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Then use the </a:t>
            </a:r>
            <a:r>
              <a:rPr lang="en-US" sz="2000" b="1" dirty="0" err="1">
                <a:solidFill>
                  <a:schemeClr val="bg1"/>
                </a:solidFill>
              </a:rPr>
              <a:t>fillna</a:t>
            </a:r>
            <a:r>
              <a:rPr lang="en-US" sz="2000" b="1" dirty="0">
                <a:solidFill>
                  <a:schemeClr val="bg1"/>
                </a:solidFill>
              </a:rPr>
              <a:t> method.</a:t>
            </a:r>
          </a:p>
          <a:p>
            <a:pPr marL="285750" indent="-285750">
              <a:buClr>
                <a:srgbClr val="FFFF00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Then, import </a:t>
            </a:r>
            <a:r>
              <a:rPr lang="en-US" sz="2000" b="1" dirty="0" err="1">
                <a:solidFill>
                  <a:schemeClr val="bg1"/>
                </a:solidFill>
              </a:rPr>
              <a:t>sklearn</a:t>
            </a:r>
            <a:r>
              <a:rPr lang="en-US" sz="2000" b="1" dirty="0">
                <a:solidFill>
                  <a:schemeClr val="bg1"/>
                </a:solidFill>
              </a:rPr>
              <a:t>, from </a:t>
            </a:r>
            <a:r>
              <a:rPr lang="en-US" sz="2000" b="1" dirty="0" err="1">
                <a:solidFill>
                  <a:schemeClr val="bg1"/>
                </a:solidFill>
              </a:rPr>
              <a:t>sklearn.preprocessing</a:t>
            </a:r>
            <a:r>
              <a:rPr lang="en-US" sz="2000" b="1" dirty="0">
                <a:solidFill>
                  <a:schemeClr val="bg1"/>
                </a:solidFill>
              </a:rPr>
              <a:t>, </a:t>
            </a:r>
            <a:r>
              <a:rPr lang="en-US" sz="2000" b="1" dirty="0" err="1">
                <a:solidFill>
                  <a:schemeClr val="bg1"/>
                </a:solidFill>
              </a:rPr>
              <a:t>LabelEncoder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Clr>
                <a:srgbClr val="FFFF00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Then, input </a:t>
            </a:r>
            <a:r>
              <a:rPr lang="en-US" sz="2000" b="1" dirty="0" err="1">
                <a:solidFill>
                  <a:schemeClr val="bg1"/>
                </a:solidFill>
              </a:rPr>
              <a:t>X,y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Clr>
                <a:srgbClr val="FFFF00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Then, from </a:t>
            </a:r>
            <a:r>
              <a:rPr lang="en-US" sz="2000" b="1" dirty="0" err="1">
                <a:solidFill>
                  <a:schemeClr val="bg1"/>
                </a:solidFill>
              </a:rPr>
              <a:t>sklearn.model_selection</a:t>
            </a:r>
            <a:r>
              <a:rPr lang="en-US" sz="2000" b="1" dirty="0">
                <a:solidFill>
                  <a:schemeClr val="bg1"/>
                </a:solidFill>
              </a:rPr>
              <a:t> import </a:t>
            </a:r>
            <a:r>
              <a:rPr lang="en-US" sz="2000" b="1" dirty="0" err="1">
                <a:solidFill>
                  <a:schemeClr val="bg1"/>
                </a:solidFill>
              </a:rPr>
              <a:t>train_test_split</a:t>
            </a:r>
            <a:r>
              <a:rPr lang="en-US" sz="2000" b="1" dirty="0">
                <a:solidFill>
                  <a:schemeClr val="bg1"/>
                </a:solidFill>
              </a:rPr>
              <a:t>, print(</a:t>
            </a:r>
            <a:r>
              <a:rPr lang="en-US" sz="2000" b="1" dirty="0" err="1">
                <a:solidFill>
                  <a:schemeClr val="bg1"/>
                </a:solidFill>
              </a:rPr>
              <a:t>X_train,y_train,X_test,y_test</a:t>
            </a:r>
            <a:r>
              <a:rPr lang="en-US" sz="2000" b="1" dirty="0">
                <a:solidFill>
                  <a:schemeClr val="bg1"/>
                </a:solidFill>
              </a:rPr>
              <a:t>).</a:t>
            </a:r>
          </a:p>
          <a:p>
            <a:pPr marL="285750" indent="-285750">
              <a:buClr>
                <a:srgbClr val="FFFF00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Then, from </a:t>
            </a:r>
            <a:r>
              <a:rPr lang="en-US" sz="2000" b="1" dirty="0" err="1">
                <a:solidFill>
                  <a:schemeClr val="bg1"/>
                </a:solidFill>
              </a:rPr>
              <a:t>sklearn.linear_model</a:t>
            </a:r>
            <a:r>
              <a:rPr lang="en-US" sz="2000" b="1" dirty="0">
                <a:solidFill>
                  <a:schemeClr val="bg1"/>
                </a:solidFill>
              </a:rPr>
              <a:t> import </a:t>
            </a:r>
            <a:r>
              <a:rPr lang="en-US" sz="2000" b="1" dirty="0" err="1">
                <a:solidFill>
                  <a:schemeClr val="bg1"/>
                </a:solidFill>
              </a:rPr>
              <a:t>LogisticRegression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Clr>
                <a:srgbClr val="FFFF00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Then, fitting the model, printing </a:t>
            </a:r>
            <a:r>
              <a:rPr lang="en-US" sz="2000" b="1" dirty="0" err="1">
                <a:solidFill>
                  <a:schemeClr val="bg1"/>
                </a:solidFill>
              </a:rPr>
              <a:t>y_pred</a:t>
            </a:r>
            <a:r>
              <a:rPr lang="en-US" sz="2000" b="1" dirty="0">
                <a:solidFill>
                  <a:schemeClr val="bg1"/>
                </a:solidFill>
              </a:rPr>
              <a:t> and </a:t>
            </a:r>
            <a:r>
              <a:rPr lang="en-US" sz="2000" b="1" dirty="0" err="1">
                <a:solidFill>
                  <a:schemeClr val="bg1"/>
                </a:solidFill>
              </a:rPr>
              <a:t>y_test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Clr>
                <a:srgbClr val="FFFF00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Then, from </a:t>
            </a:r>
            <a:r>
              <a:rPr lang="en-US" sz="2000" b="1" dirty="0" err="1">
                <a:solidFill>
                  <a:schemeClr val="bg1"/>
                </a:solidFill>
              </a:rPr>
              <a:t>sklearn.matrics</a:t>
            </a:r>
            <a:r>
              <a:rPr lang="en-US" sz="2000" b="1" dirty="0">
                <a:solidFill>
                  <a:schemeClr val="bg1"/>
                </a:solidFill>
              </a:rPr>
              <a:t> import </a:t>
            </a:r>
            <a:r>
              <a:rPr lang="en-US" sz="2000" b="1" dirty="0" err="1">
                <a:solidFill>
                  <a:schemeClr val="bg1"/>
                </a:solidFill>
              </a:rPr>
              <a:t>accuracy_score</a:t>
            </a:r>
            <a:r>
              <a:rPr lang="en-US" sz="2000" b="1" dirty="0">
                <a:solidFill>
                  <a:schemeClr val="bg1"/>
                </a:solidFill>
              </a:rPr>
              <a:t> and classification report.</a:t>
            </a:r>
          </a:p>
          <a:p>
            <a:pPr marL="285750" indent="-285750">
              <a:buClr>
                <a:srgbClr val="FFFF00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Then,calculating</a:t>
            </a:r>
            <a:r>
              <a:rPr lang="en-US" sz="2000" b="1" dirty="0">
                <a:solidFill>
                  <a:schemeClr val="bg1"/>
                </a:solidFill>
              </a:rPr>
              <a:t> the accuracy and printing it.</a:t>
            </a:r>
          </a:p>
          <a:p>
            <a:pPr marL="285750" indent="-285750">
              <a:buClr>
                <a:srgbClr val="FFFF00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Then, calculating the report and printing it.</a:t>
            </a:r>
          </a:p>
          <a:p>
            <a:pPr marL="285750" indent="-285750">
              <a:buClr>
                <a:srgbClr val="FFFF00"/>
              </a:buClr>
              <a:buSzPct val="200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FF00"/>
              </a:buClr>
              <a:buSzPct val="200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0609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374</TotalTime>
  <Words>1079</Words>
  <Application>Microsoft Office PowerPoint</Application>
  <PresentationFormat>Widescreen</PresentationFormat>
  <Paragraphs>181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Bahnschrift Condensed</vt:lpstr>
      <vt:lpstr>Bahnschrift SemiBold Condensed</vt:lpstr>
      <vt:lpstr>Bahnschrift SemiBold SemiConden</vt:lpstr>
      <vt:lpstr>Bahnschrift SemiCondensed</vt:lpstr>
      <vt:lpstr>Calibri</vt:lpstr>
      <vt:lpstr>Calibri Light</vt:lpstr>
      <vt:lpstr>JetBrains Mono</vt:lpstr>
      <vt:lpstr>Rockwell</vt:lpstr>
      <vt:lpstr>Times New Roman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NMIT POLYTECHNIC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r</dc:creator>
  <cp:lastModifiedBy>kumar r</cp:lastModifiedBy>
  <cp:revision>1</cp:revision>
  <dcterms:created xsi:type="dcterms:W3CDTF">2023-10-01T04:51:47Z</dcterms:created>
  <dcterms:modified xsi:type="dcterms:W3CDTF">2023-10-10T14:17:37Z</dcterms:modified>
</cp:coreProperties>
</file>