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7"/>
    <p:restoredTop sz="96327"/>
  </p:normalViewPr>
  <p:slideViewPr>
    <p:cSldViewPr snapToGrid="0">
      <p:cViewPr varScale="1">
        <p:scale>
          <a:sx n="124" d="100"/>
          <a:sy n="124" d="100"/>
        </p:scale>
        <p:origin x="400" y="168"/>
      </p:cViewPr>
      <p:guideLst>
        <p:guide orient="horz" pos="1704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2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6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1778000"/>
            <a:ext cx="7335835" cy="398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SzPct val="110000"/>
        <a:buFont typeface="System Font Regular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Wingdings" pitchFamily="2" charset="2"/>
        <a:buChar char="§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SzPct val="120000"/>
        <a:buFont typeface="System Font Regular"/>
        <a:buChar char="‣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2B209-1CC7-93F9-4779-9308E863D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In-Depth Example with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8F75B-981F-CE56-D6A6-22471CF7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sz="4000" dirty="0"/>
              <a:t>Product Tables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6C2A26B1-BBF9-8935-346A-467B0EF0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3" r="2684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793555"/>
          </a:xfrm>
        </p:spPr>
        <p:txBody>
          <a:bodyPr/>
          <a:lstStyle/>
          <a:p>
            <a:r>
              <a:rPr lang="en-US" dirty="0"/>
              <a:t>What's the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04519"/>
            <a:ext cx="9455672" cy="4158591"/>
          </a:xfrm>
        </p:spPr>
        <p:txBody>
          <a:bodyPr>
            <a:noAutofit/>
          </a:bodyPr>
          <a:lstStyle/>
          <a:p>
            <a:r>
              <a:rPr lang="en-US" sz="4400" dirty="0"/>
              <a:t>Our company manufactures &amp; sells products</a:t>
            </a:r>
          </a:p>
          <a:p>
            <a:r>
              <a:rPr lang="en-US" sz="4400" dirty="0"/>
              <a:t>We need to keep track of</a:t>
            </a:r>
          </a:p>
          <a:p>
            <a:pPr lvl="1"/>
            <a:r>
              <a:rPr lang="en-US" sz="4000" dirty="0"/>
              <a:t>Product data (what we make)</a:t>
            </a:r>
          </a:p>
          <a:p>
            <a:pPr lvl="1"/>
            <a:r>
              <a:rPr lang="en-US" sz="4000" dirty="0"/>
              <a:t>Transactional data (what we sell)</a:t>
            </a:r>
          </a:p>
        </p:txBody>
      </p:sp>
    </p:spTree>
    <p:extLst>
      <p:ext uri="{BB962C8B-B14F-4D97-AF65-F5344CB8AC3E}">
        <p14:creationId xmlns:p14="http://schemas.microsoft.com/office/powerpoint/2010/main" val="3945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793555"/>
          </a:xfrm>
        </p:spPr>
        <p:txBody>
          <a:bodyPr>
            <a:normAutofit/>
          </a:bodyPr>
          <a:lstStyle/>
          <a:p>
            <a:r>
              <a:rPr lang="en-US" dirty="0"/>
              <a:t>We use these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DB87D-37C4-4C83-3CB8-26C083CB9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51657"/>
              </p:ext>
            </p:extLst>
          </p:nvPr>
        </p:nvGraphicFramePr>
        <p:xfrm>
          <a:off x="494811" y="1044598"/>
          <a:ext cx="5601189" cy="2560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789">
                  <a:extLst>
                    <a:ext uri="{9D8B030D-6E8A-4147-A177-3AD203B41FA5}">
                      <a16:colId xmlns:a16="http://schemas.microsoft.com/office/drawing/2014/main" val="69628541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185659213"/>
                    </a:ext>
                  </a:extLst>
                </a:gridCol>
                <a:gridCol w="1972408">
                  <a:extLst>
                    <a:ext uri="{9D8B030D-6E8A-4147-A177-3AD203B41FA5}">
                      <a16:colId xmlns:a16="http://schemas.microsoft.com/office/drawing/2014/main" val="2994176854"/>
                    </a:ext>
                  </a:extLst>
                </a:gridCol>
              </a:tblGrid>
              <a:tr h="1072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Product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Selling Price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Cost to Produce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36997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804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1.25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809756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79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14.99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7.00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717855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1275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7.50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0482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CC8785-038A-AA9D-D0B3-A39348399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38927"/>
              </p:ext>
            </p:extLst>
          </p:nvPr>
        </p:nvGraphicFramePr>
        <p:xfrm>
          <a:off x="494810" y="3795393"/>
          <a:ext cx="9721851" cy="292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7597">
                  <a:extLst>
                    <a:ext uri="{9D8B030D-6E8A-4147-A177-3AD203B41FA5}">
                      <a16:colId xmlns:a16="http://schemas.microsoft.com/office/drawing/2014/main" val="4031004543"/>
                    </a:ext>
                  </a:extLst>
                </a:gridCol>
                <a:gridCol w="2588036">
                  <a:extLst>
                    <a:ext uri="{9D8B030D-6E8A-4147-A177-3AD203B41FA5}">
                      <a16:colId xmlns:a16="http://schemas.microsoft.com/office/drawing/2014/main" val="3837139682"/>
                    </a:ext>
                  </a:extLst>
                </a:gridCol>
                <a:gridCol w="2053109">
                  <a:extLst>
                    <a:ext uri="{9D8B030D-6E8A-4147-A177-3AD203B41FA5}">
                      <a16:colId xmlns:a16="http://schemas.microsoft.com/office/drawing/2014/main" val="3945226912"/>
                    </a:ext>
                  </a:extLst>
                </a:gridCol>
                <a:gridCol w="2053109">
                  <a:extLst>
                    <a:ext uri="{9D8B030D-6E8A-4147-A177-3AD203B41FA5}">
                      <a16:colId xmlns:a16="http://schemas.microsoft.com/office/drawing/2014/main" val="3555768123"/>
                    </a:ext>
                  </a:extLst>
                </a:gridCol>
              </a:tblGrid>
              <a:tr h="939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Transaction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Date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Product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Quantity Sold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8120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856942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22313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79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979877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22314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503017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22315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1275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100997"/>
                  </a:ext>
                </a:extLst>
              </a:tr>
            </a:tbl>
          </a:graphicData>
        </a:graphic>
      </p:graphicFrame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7AA0D03-8673-B8DC-1602-8A371836D383}"/>
              </a:ext>
            </a:extLst>
          </p:cNvPr>
          <p:cNvSpPr/>
          <p:nvPr/>
        </p:nvSpPr>
        <p:spPr>
          <a:xfrm>
            <a:off x="7315200" y="1335024"/>
            <a:ext cx="2377440" cy="793555"/>
          </a:xfrm>
          <a:prstGeom prst="wedgeRoundRectCallout">
            <a:avLst>
              <a:gd name="adj1" fmla="val -88141"/>
              <a:gd name="adj2" fmla="val 4169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Data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333125F-9A24-4F96-C29E-631E59DC91A5}"/>
              </a:ext>
            </a:extLst>
          </p:cNvPr>
          <p:cNvSpPr/>
          <p:nvPr/>
        </p:nvSpPr>
        <p:spPr>
          <a:xfrm>
            <a:off x="7315200" y="2316321"/>
            <a:ext cx="2377440" cy="793555"/>
          </a:xfrm>
          <a:prstGeom prst="wedgeRoundRectCallout">
            <a:avLst>
              <a:gd name="adj1" fmla="val -58526"/>
              <a:gd name="adj2" fmla="val 12235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Transactional Data</a:t>
            </a:r>
          </a:p>
        </p:txBody>
      </p:sp>
    </p:spTree>
    <p:extLst>
      <p:ext uri="{BB962C8B-B14F-4D97-AF65-F5344CB8AC3E}">
        <p14:creationId xmlns:p14="http://schemas.microsoft.com/office/powerpoint/2010/main" val="19330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AF8A-CB43-11C3-5D47-DE2A8CFE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9751158" cy="7320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represent the data in Python?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F794BB-665F-C425-B566-506A20AC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83" y="984738"/>
            <a:ext cx="11165367" cy="5529404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 = ???</a:t>
            </a:r>
          </a:p>
          <a:p>
            <a:pPr marL="12700" lvl="2" indent="0">
              <a:spcBef>
                <a:spcPts val="0"/>
              </a:spcBef>
              <a:buNone/>
            </a:pP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 = ???</a:t>
            </a:r>
          </a:p>
        </p:txBody>
      </p:sp>
    </p:spTree>
    <p:extLst>
      <p:ext uri="{BB962C8B-B14F-4D97-AF65-F5344CB8AC3E}">
        <p14:creationId xmlns:p14="http://schemas.microsoft.com/office/powerpoint/2010/main" val="4147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8496657" cy="11445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calculate the profit from all sales on 2022-06-15?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56581"/>
            <a:ext cx="9455672" cy="482641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&lt;pseudocode here&gt;</a:t>
            </a:r>
          </a:p>
        </p:txBody>
      </p:sp>
    </p:spTree>
    <p:extLst>
      <p:ext uri="{BB962C8B-B14F-4D97-AF65-F5344CB8AC3E}">
        <p14:creationId xmlns:p14="http://schemas.microsoft.com/office/powerpoint/2010/main" val="29182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114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Neue Haas Grotesk Text Pro</vt:lpstr>
      <vt:lpstr>System Font Regular</vt:lpstr>
      <vt:lpstr>Wingdings</vt:lpstr>
      <vt:lpstr>PunchcardVTI</vt:lpstr>
      <vt:lpstr>In-Depth Example with Dictionaries</vt:lpstr>
      <vt:lpstr>What's the scenario?</vt:lpstr>
      <vt:lpstr>We use these tables</vt:lpstr>
      <vt:lpstr>How can we represent the data in Python?</vt:lpstr>
      <vt:lpstr>How can we calculate the profit from all sales on 2022-06-15?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PySimpleGUI</dc:title>
  <dc:creator>Peter Sterpe</dc:creator>
  <cp:lastModifiedBy>Peter Sterpe</cp:lastModifiedBy>
  <cp:revision>41</cp:revision>
  <dcterms:created xsi:type="dcterms:W3CDTF">2023-10-08T02:36:47Z</dcterms:created>
  <dcterms:modified xsi:type="dcterms:W3CDTF">2023-10-13T01:07:27Z</dcterms:modified>
</cp:coreProperties>
</file>