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13D35-323F-4797-8A03-6684F490E554}" v="60" dt="2021-03-08T15:30:21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terpe" userId="178fd78207900ced" providerId="LiveId" clId="{FD613D35-323F-4797-8A03-6684F490E554}"/>
    <pc:docChg chg="undo custSel addSld modSld sldOrd">
      <pc:chgData name="Peter Sterpe" userId="178fd78207900ced" providerId="LiveId" clId="{FD613D35-323F-4797-8A03-6684F490E554}" dt="2021-03-08T15:42:14.137" v="356" actId="20577"/>
      <pc:docMkLst>
        <pc:docMk/>
      </pc:docMkLst>
      <pc:sldChg chg="addSp modSp mod modAnim">
        <pc:chgData name="Peter Sterpe" userId="178fd78207900ced" providerId="LiveId" clId="{FD613D35-323F-4797-8A03-6684F490E554}" dt="2021-03-08T15:30:21.305" v="338"/>
        <pc:sldMkLst>
          <pc:docMk/>
          <pc:sldMk cId="1718822675" sldId="256"/>
        </pc:sldMkLst>
        <pc:spChg chg="mod">
          <ac:chgData name="Peter Sterpe" userId="178fd78207900ced" providerId="LiveId" clId="{FD613D35-323F-4797-8A03-6684F490E554}" dt="2021-03-08T15:23:46.197" v="89" actId="164"/>
          <ac:spMkLst>
            <pc:docMk/>
            <pc:sldMk cId="1718822675" sldId="256"/>
            <ac:spMk id="8" creationId="{17519213-5706-45E8-86D7-850F9D973694}"/>
          </ac:spMkLst>
        </pc:spChg>
        <pc:spChg chg="mod">
          <ac:chgData name="Peter Sterpe" userId="178fd78207900ced" providerId="LiveId" clId="{FD613D35-323F-4797-8A03-6684F490E554}" dt="2021-03-08T15:23:46.197" v="89" actId="164"/>
          <ac:spMkLst>
            <pc:docMk/>
            <pc:sldMk cId="1718822675" sldId="256"/>
            <ac:spMk id="9" creationId="{B797B58A-3940-40A8-AC2F-2F12AF5E4D25}"/>
          </ac:spMkLst>
        </pc:spChg>
        <pc:spChg chg="mod">
          <ac:chgData name="Peter Sterpe" userId="178fd78207900ced" providerId="LiveId" clId="{FD613D35-323F-4797-8A03-6684F490E554}" dt="2021-03-08T15:23:46.197" v="89" actId="164"/>
          <ac:spMkLst>
            <pc:docMk/>
            <pc:sldMk cId="1718822675" sldId="256"/>
            <ac:spMk id="10" creationId="{E21EDF0D-D21E-4348-B24B-6C318C4D321D}"/>
          </ac:spMkLst>
        </pc:spChg>
        <pc:spChg chg="mod">
          <ac:chgData name="Peter Sterpe" userId="178fd78207900ced" providerId="LiveId" clId="{FD613D35-323F-4797-8A03-6684F490E554}" dt="2021-03-08T15:23:46.197" v="89" actId="164"/>
          <ac:spMkLst>
            <pc:docMk/>
            <pc:sldMk cId="1718822675" sldId="256"/>
            <ac:spMk id="11" creationId="{AE9711EC-42DA-4C18-B9A4-EC2B3ABC9907}"/>
          </ac:spMkLst>
        </pc:spChg>
        <pc:spChg chg="add mod ord">
          <ac:chgData name="Peter Sterpe" userId="178fd78207900ced" providerId="LiveId" clId="{FD613D35-323F-4797-8A03-6684F490E554}" dt="2021-03-08T15:23:46.197" v="89" actId="164"/>
          <ac:spMkLst>
            <pc:docMk/>
            <pc:sldMk cId="1718822675" sldId="256"/>
            <ac:spMk id="12" creationId="{A2070A7D-555D-4CA3-85AF-6F6F78254476}"/>
          </ac:spMkLst>
        </pc:spChg>
        <pc:spChg chg="add mod">
          <ac:chgData name="Peter Sterpe" userId="178fd78207900ced" providerId="LiveId" clId="{FD613D35-323F-4797-8A03-6684F490E554}" dt="2021-03-08T15:24:53.630" v="156" actId="1076"/>
          <ac:spMkLst>
            <pc:docMk/>
            <pc:sldMk cId="1718822675" sldId="256"/>
            <ac:spMk id="15" creationId="{1DB1E356-2F89-4FB6-85DD-2E254701F64A}"/>
          </ac:spMkLst>
        </pc:spChg>
        <pc:spChg chg="add mod">
          <ac:chgData name="Peter Sterpe" userId="178fd78207900ced" providerId="LiveId" clId="{FD613D35-323F-4797-8A03-6684F490E554}" dt="2021-03-08T15:25:02.760" v="167" actId="14100"/>
          <ac:spMkLst>
            <pc:docMk/>
            <pc:sldMk cId="1718822675" sldId="256"/>
            <ac:spMk id="16" creationId="{3AF0710F-30C7-4865-845C-20246A2F85C9}"/>
          </ac:spMkLst>
        </pc:spChg>
        <pc:spChg chg="add mod">
          <ac:chgData name="Peter Sterpe" userId="178fd78207900ced" providerId="LiveId" clId="{FD613D35-323F-4797-8A03-6684F490E554}" dt="2021-03-08T15:26:55.045" v="225" actId="1038"/>
          <ac:spMkLst>
            <pc:docMk/>
            <pc:sldMk cId="1718822675" sldId="256"/>
            <ac:spMk id="17" creationId="{C8D6D777-B363-4DB1-AC7F-D5822A3F47C5}"/>
          </ac:spMkLst>
        </pc:spChg>
        <pc:spChg chg="add mod">
          <ac:chgData name="Peter Sterpe" userId="178fd78207900ced" providerId="LiveId" clId="{FD613D35-323F-4797-8A03-6684F490E554}" dt="2021-03-08T15:27:01.411" v="241" actId="1038"/>
          <ac:spMkLst>
            <pc:docMk/>
            <pc:sldMk cId="1718822675" sldId="256"/>
            <ac:spMk id="19" creationId="{C6E78435-27B0-4CF8-98CD-875C19D28C3E}"/>
          </ac:spMkLst>
        </pc:spChg>
        <pc:spChg chg="add mod">
          <ac:chgData name="Peter Sterpe" userId="178fd78207900ced" providerId="LiveId" clId="{FD613D35-323F-4797-8A03-6684F490E554}" dt="2021-03-08T15:27:22.068" v="253" actId="1076"/>
          <ac:spMkLst>
            <pc:docMk/>
            <pc:sldMk cId="1718822675" sldId="256"/>
            <ac:spMk id="20" creationId="{2B7AA568-8ED1-4232-8A2F-2862D18ABBC4}"/>
          </ac:spMkLst>
        </pc:spChg>
        <pc:spChg chg="add mod">
          <ac:chgData name="Peter Sterpe" userId="178fd78207900ced" providerId="LiveId" clId="{FD613D35-323F-4797-8A03-6684F490E554}" dt="2021-03-08T15:27:37.009" v="258" actId="1076"/>
          <ac:spMkLst>
            <pc:docMk/>
            <pc:sldMk cId="1718822675" sldId="256"/>
            <ac:spMk id="21" creationId="{3A7EAABB-115E-4E89-A4BB-363869EF34D5}"/>
          </ac:spMkLst>
        </pc:spChg>
        <pc:spChg chg="add mod">
          <ac:chgData name="Peter Sterpe" userId="178fd78207900ced" providerId="LiveId" clId="{FD613D35-323F-4797-8A03-6684F490E554}" dt="2021-03-08T15:27:41.282" v="260" actId="1076"/>
          <ac:spMkLst>
            <pc:docMk/>
            <pc:sldMk cId="1718822675" sldId="256"/>
            <ac:spMk id="22" creationId="{ACE9E2FF-3BDE-4EAD-8867-18D21BEE1C9E}"/>
          </ac:spMkLst>
        </pc:spChg>
        <pc:spChg chg="add mod">
          <ac:chgData name="Peter Sterpe" userId="178fd78207900ced" providerId="LiveId" clId="{FD613D35-323F-4797-8A03-6684F490E554}" dt="2021-03-08T15:27:50.062" v="262" actId="1076"/>
          <ac:spMkLst>
            <pc:docMk/>
            <pc:sldMk cId="1718822675" sldId="256"/>
            <ac:spMk id="23" creationId="{03DED662-449A-4E24-9927-B0AA8AE10E39}"/>
          </ac:spMkLst>
        </pc:spChg>
        <pc:spChg chg="add mod">
          <ac:chgData name="Peter Sterpe" userId="178fd78207900ced" providerId="LiveId" clId="{FD613D35-323F-4797-8A03-6684F490E554}" dt="2021-03-08T15:29:47.028" v="336" actId="13822"/>
          <ac:spMkLst>
            <pc:docMk/>
            <pc:sldMk cId="1718822675" sldId="256"/>
            <ac:spMk id="24" creationId="{B4AF7907-97B4-496E-86A4-B55C39AA5BE6}"/>
          </ac:spMkLst>
        </pc:spChg>
        <pc:grpChg chg="add mod">
          <ac:chgData name="Peter Sterpe" userId="178fd78207900ced" providerId="LiveId" clId="{FD613D35-323F-4797-8A03-6684F490E554}" dt="2021-03-08T15:23:36.257" v="88" actId="164"/>
          <ac:grpSpMkLst>
            <pc:docMk/>
            <pc:sldMk cId="1718822675" sldId="256"/>
            <ac:grpSpMk id="13" creationId="{1AB61645-1280-4C9F-96A5-EA5A4A7C3847}"/>
          </ac:grpSpMkLst>
        </pc:grpChg>
        <pc:grpChg chg="add mod">
          <ac:chgData name="Peter Sterpe" userId="178fd78207900ced" providerId="LiveId" clId="{FD613D35-323F-4797-8A03-6684F490E554}" dt="2021-03-08T15:28:43.075" v="304" actId="1038"/>
          <ac:grpSpMkLst>
            <pc:docMk/>
            <pc:sldMk cId="1718822675" sldId="256"/>
            <ac:grpSpMk id="14" creationId="{C2A2B7EA-E005-4BEA-A8B7-B5B6E23CA0B1}"/>
          </ac:grpSpMkLst>
        </pc:grpChg>
        <pc:graphicFrameChg chg="modGraphic">
          <ac:chgData name="Peter Sterpe" userId="178fd78207900ced" providerId="LiveId" clId="{FD613D35-323F-4797-8A03-6684F490E554}" dt="2021-03-08T15:25:47.511" v="173" actId="20577"/>
          <ac:graphicFrameMkLst>
            <pc:docMk/>
            <pc:sldMk cId="1718822675" sldId="256"/>
            <ac:graphicFrameMk id="7" creationId="{6712B147-7D70-4A57-935A-C645410E2F98}"/>
          </ac:graphicFrameMkLst>
        </pc:graphicFrameChg>
        <pc:graphicFrameChg chg="add mod">
          <ac:chgData name="Peter Sterpe" userId="178fd78207900ced" providerId="LiveId" clId="{FD613D35-323F-4797-8A03-6684F490E554}" dt="2021-03-08T15:26:20.513" v="182"/>
          <ac:graphicFrameMkLst>
            <pc:docMk/>
            <pc:sldMk cId="1718822675" sldId="256"/>
            <ac:graphicFrameMk id="18" creationId="{8DDFA2AC-3282-4E56-9DAA-BA96C11EB301}"/>
          </ac:graphicFrameMkLst>
        </pc:graphicFrameChg>
      </pc:sldChg>
      <pc:sldChg chg="addSp modSp new mod ord modClrScheme chgLayout">
        <pc:chgData name="Peter Sterpe" userId="178fd78207900ced" providerId="LiveId" clId="{FD613D35-323F-4797-8A03-6684F490E554}" dt="2021-03-08T15:42:14.137" v="356" actId="20577"/>
        <pc:sldMkLst>
          <pc:docMk/>
          <pc:sldMk cId="3459405606" sldId="257"/>
        </pc:sldMkLst>
        <pc:spChg chg="add mod">
          <ac:chgData name="Peter Sterpe" userId="178fd78207900ced" providerId="LiveId" clId="{FD613D35-323F-4797-8A03-6684F490E554}" dt="2021-03-08T15:42:14.137" v="356" actId="20577"/>
          <ac:spMkLst>
            <pc:docMk/>
            <pc:sldMk cId="3459405606" sldId="257"/>
            <ac:spMk id="2" creationId="{150B13B2-2DFF-4267-A3E4-EBBFE543B124}"/>
          </ac:spMkLst>
        </pc:spChg>
        <pc:spChg chg="add mod">
          <ac:chgData name="Peter Sterpe" userId="178fd78207900ced" providerId="LiveId" clId="{FD613D35-323F-4797-8A03-6684F490E554}" dt="2021-03-08T15:42:09.620" v="342" actId="700"/>
          <ac:spMkLst>
            <pc:docMk/>
            <pc:sldMk cId="3459405606" sldId="257"/>
            <ac:spMk id="3" creationId="{27EA7BB6-AD74-42E9-B2AD-EE1BB63890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737-CBF5-4033-86F1-B5AE441C5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93F69-53F6-4675-8BF7-CD0F17227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FD89-2C8B-4765-95B5-ADA35FB6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AAB1-5B5F-472F-B5FE-8DBDF110609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E6C22-E75E-4C16-93EC-4C0C41CE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A40E-4F08-4E2A-ABD8-13FE92F1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5B1C-B4C4-4418-8FF3-46AAF0FB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0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47C4-CC93-45A3-B70D-BB1DD78E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4B61-F180-4C3B-A534-1CF54341F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C2B3-B526-4401-9849-E28033BA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AAB1-5B5F-472F-B5FE-8DBDF110609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5AF9-367B-4032-94E7-FEF57E86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CBCA9-E000-466A-BCC5-50BD3528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5B1C-B4C4-4418-8FF3-46AAF0FB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0263A-B345-4847-A25B-48A24E4E4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47528-A13A-4709-B1FF-75009332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20804-F4B1-412E-A6D5-70A37145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AAB1-5B5F-472F-B5FE-8DBDF110609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28C0-2C8A-4998-9AAF-1D73EEED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2E46-EF42-44F8-85B9-AD5EE958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5B1C-B4C4-4418-8FF3-46AAF0FB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D206-206B-4C31-BAC3-C1E85F45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DC56-8920-4B02-8F2F-BA43BB05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B661-2301-4412-8334-CA549D30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AAB1-5B5F-472F-B5FE-8DBDF110609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F92DD-C559-4401-A5F2-C8426317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3B7A-571E-49B9-8A72-3E702276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5B1C-B4C4-4418-8FF3-46AAF0FB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865F-F91A-4679-91D6-A1E440BC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F4044-7399-4674-98AC-A5FCBE33B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EF199-8177-4B9F-A774-D5D8DEBA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AAB1-5B5F-472F-B5FE-8DBDF110609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46C1-82CB-49D3-898D-EC36BAE5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7DB0-DE48-461A-838D-7CA2504A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5B1C-B4C4-4418-8FF3-46AAF0FB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7481-C00B-49FC-B80F-14E3A704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92D0-BB73-4828-8530-C513354E7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281FD-6C3C-41B1-9FD2-691750FBB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9914D-C096-4959-A525-A070C7DA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AAB1-5B5F-472F-B5FE-8DBDF110609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C445-9BB3-4B96-925C-8D35ED4F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88A52-518C-47EC-94FF-8AA46D1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5B1C-B4C4-4418-8FF3-46AAF0FB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6609-1D5A-4F71-80A1-3F7EE72F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4295B-A054-46BC-BE60-624B60A6D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1B3C-1226-4A84-B229-10475836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6B4D7-0005-474D-8ED2-8C1C69C04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22589-AD29-4EE5-BA7B-78027669D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4E4AF-8368-4BE0-9BD6-2D6DA919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AAB1-5B5F-472F-B5FE-8DBDF110609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40B82-66B6-4DC9-91ED-6006ED6C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6076D-32C6-47B7-8AEC-9225AACE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5B1C-B4C4-4418-8FF3-46AAF0FB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B1F2-FC73-4244-B8DC-937F0976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D3E8C-A59E-4832-8FB0-72A0025F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AAB1-5B5F-472F-B5FE-8DBDF110609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A9132-B188-44DF-A6AC-DA6B7B4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AC59C-86A7-46F7-A98F-23918A91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5B1C-B4C4-4418-8FF3-46AAF0FB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5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2E5AE-3591-4E3D-A497-2DFBEABB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AAB1-5B5F-472F-B5FE-8DBDF110609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61B40-12CA-4388-9A9B-A2288D0F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E48B0-3DE8-4F7C-BA80-A0B6EC24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5B1C-B4C4-4418-8FF3-46AAF0FB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5D17-C8C6-417D-ACF1-42F7BCCD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6647-C34E-4DA7-8327-0C104A78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940FA-42E3-4716-B81E-0D40EED7C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81CC8-A322-48D6-A891-3DF5025F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AAB1-5B5F-472F-B5FE-8DBDF110609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3766D-8675-42ED-82F1-451BB5FA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91B8-963E-4E2A-B971-39E1B4F4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5B1C-B4C4-4418-8FF3-46AAF0FB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5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E945-837D-43AD-BA46-3DA24CFA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13AE4-8AA5-4D5D-80D3-B9870A7FB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F1B3F-6A81-4040-AA27-BAF8544C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1AF6D-7360-42F0-A755-9E7D5E33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AAB1-5B5F-472F-B5FE-8DBDF110609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5A582-8459-43D8-8C9D-27F526D9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1D0AC-C223-4509-A32F-3AFFF3C1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5B1C-B4C4-4418-8FF3-46AAF0FB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A070-5282-40ED-8BCD-66F087A0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8AC0A-5294-4C29-AA31-3B9FD117A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C2091-AC1E-4A91-B16A-EAFB626F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1AAB1-5B5F-472F-B5FE-8DBDF110609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4BCE-2925-4AC7-BDE2-67319F1E1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86C7-C864-45E5-B36A-E27E89478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5B1C-B4C4-4418-8FF3-46AAF0FB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7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13B2-2DFF-4267-A3E4-EBBFE543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A7BB6-AD74-42E9-B2AD-EE1BB6389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109775-A288-4DB7-9309-9178FFF0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426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 Basics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12B147-7D70-4A57-935A-C645410E2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019609"/>
              </p:ext>
            </p:extLst>
          </p:nvPr>
        </p:nvGraphicFramePr>
        <p:xfrm>
          <a:off x="838200" y="1071734"/>
          <a:ext cx="105156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430908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865974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745551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147431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3430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Callable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Function or Method?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Works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Modifies What it Sorts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Returns a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6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68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sorted()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00867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2A2B7EA-E005-4BEA-A8B7-B5B6E23CA0B1}"/>
              </a:ext>
            </a:extLst>
          </p:cNvPr>
          <p:cNvGrpSpPr/>
          <p:nvPr/>
        </p:nvGrpSpPr>
        <p:grpSpPr>
          <a:xfrm>
            <a:off x="3531039" y="4153708"/>
            <a:ext cx="7738353" cy="2182565"/>
            <a:chOff x="1322962" y="4571997"/>
            <a:chExt cx="7738353" cy="218256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70A7D-555D-4CA3-85AF-6F6F78254476}"/>
                </a:ext>
              </a:extLst>
            </p:cNvPr>
            <p:cNvSpPr/>
            <p:nvPr/>
          </p:nvSpPr>
          <p:spPr>
            <a:xfrm>
              <a:off x="1322962" y="4571997"/>
              <a:ext cx="7738353" cy="218256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519213-5706-45E8-86D7-850F9D973694}"/>
                </a:ext>
              </a:extLst>
            </p:cNvPr>
            <p:cNvSpPr txBox="1"/>
            <p:nvPr/>
          </p:nvSpPr>
          <p:spPr>
            <a:xfrm>
              <a:off x="1473740" y="4751960"/>
              <a:ext cx="13561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Method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97B58A-3940-40A8-AC2F-2F12AF5E4D25}"/>
                </a:ext>
              </a:extLst>
            </p:cNvPr>
            <p:cNvSpPr txBox="1"/>
            <p:nvPr/>
          </p:nvSpPr>
          <p:spPr>
            <a:xfrm>
              <a:off x="3299299" y="4571998"/>
              <a:ext cx="5673348" cy="957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latin typeface="Monoid" panose="020B0509040000020004" pitchFamily="49" charset="0"/>
                  <a:ea typeface="Monoid" panose="020B0509040000020004" pitchFamily="49" charset="0"/>
                </a:rPr>
                <a:t>mylist</a:t>
              </a:r>
              <a:r>
                <a:rPr lang="en-US" sz="2000" dirty="0">
                  <a:latin typeface="Monoid" panose="020B0509040000020004" pitchFamily="49" charset="0"/>
                  <a:ea typeface="Monoid" panose="020B0509040000020004" pitchFamily="49" charset="0"/>
                </a:rPr>
                <a:t> = ['dog', 'zebra', 'cat']</a:t>
              </a:r>
              <a:br>
                <a:rPr lang="en-US" sz="2000" dirty="0">
                  <a:latin typeface="Monoid" panose="020B0509040000020004" pitchFamily="49" charset="0"/>
                  <a:ea typeface="Monoid" panose="020B0509040000020004" pitchFamily="49" charset="0"/>
                </a:rPr>
              </a:br>
              <a:r>
                <a:rPr lang="en-US" sz="2000" dirty="0" err="1">
                  <a:latin typeface="Monoid" panose="020B0509040000020004" pitchFamily="49" charset="0"/>
                  <a:ea typeface="Monoid" panose="020B0509040000020004" pitchFamily="49" charset="0"/>
                </a:rPr>
                <a:t>mylist.sort</a:t>
              </a:r>
              <a:r>
                <a:rPr lang="en-US" sz="2000" dirty="0">
                  <a:latin typeface="Monoid" panose="020B0509040000020004" pitchFamily="49" charset="0"/>
                  <a:ea typeface="Monoid" panose="020B0509040000020004" pitchFamily="49" charset="0"/>
                </a:rPr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1EDF0D-D21E-4348-B24B-6C318C4D321D}"/>
                </a:ext>
              </a:extLst>
            </p:cNvPr>
            <p:cNvSpPr txBox="1"/>
            <p:nvPr/>
          </p:nvSpPr>
          <p:spPr>
            <a:xfrm>
              <a:off x="1473740" y="5875286"/>
              <a:ext cx="14606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Function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9711EC-42DA-4C18-B9A4-EC2B3ABC9907}"/>
                </a:ext>
              </a:extLst>
            </p:cNvPr>
            <p:cNvSpPr txBox="1"/>
            <p:nvPr/>
          </p:nvSpPr>
          <p:spPr>
            <a:xfrm>
              <a:off x="3299299" y="5695324"/>
              <a:ext cx="5673348" cy="957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latin typeface="Monoid" panose="020B0509040000020004" pitchFamily="49" charset="0"/>
                  <a:ea typeface="Monoid" panose="020B0509040000020004" pitchFamily="49" charset="0"/>
                </a:rPr>
                <a:t>mylist</a:t>
              </a:r>
              <a:r>
                <a:rPr lang="en-US" sz="2000" dirty="0">
                  <a:latin typeface="Monoid" panose="020B0509040000020004" pitchFamily="49" charset="0"/>
                  <a:ea typeface="Monoid" panose="020B0509040000020004" pitchFamily="49" charset="0"/>
                </a:rPr>
                <a:t> = ['dog', 'zebra', 'cat']</a:t>
              </a:r>
              <a:br>
                <a:rPr lang="en-US" sz="2000" dirty="0">
                  <a:latin typeface="Monoid" panose="020B0509040000020004" pitchFamily="49" charset="0"/>
                  <a:ea typeface="Monoid" panose="020B0509040000020004" pitchFamily="49" charset="0"/>
                </a:rPr>
              </a:br>
              <a:r>
                <a:rPr lang="en-US" sz="2000" dirty="0" err="1">
                  <a:latin typeface="Monoid" panose="020B0509040000020004" pitchFamily="49" charset="0"/>
                  <a:ea typeface="Monoid" panose="020B0509040000020004" pitchFamily="49" charset="0"/>
                </a:rPr>
                <a:t>newlist</a:t>
              </a:r>
              <a:r>
                <a:rPr lang="en-US" sz="2000" dirty="0">
                  <a:latin typeface="Monoid" panose="020B0509040000020004" pitchFamily="49" charset="0"/>
                  <a:ea typeface="Monoid" panose="020B0509040000020004" pitchFamily="49" charset="0"/>
                </a:rPr>
                <a:t> = sorted(</a:t>
              </a:r>
              <a:r>
                <a:rPr lang="en-US" sz="2000" dirty="0" err="1">
                  <a:latin typeface="Monoid" panose="020B0509040000020004" pitchFamily="49" charset="0"/>
                  <a:ea typeface="Monoid" panose="020B0509040000020004" pitchFamily="49" charset="0"/>
                </a:rPr>
                <a:t>mylist</a:t>
              </a:r>
              <a:r>
                <a:rPr lang="en-US" sz="2000" dirty="0">
                  <a:latin typeface="Monoid" panose="020B0509040000020004" pitchFamily="49" charset="0"/>
                  <a:ea typeface="Monoid" panose="020B0509040000020004" pitchFamily="49" charset="0"/>
                </a:rPr>
                <a:t>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DB1E356-2F89-4FB6-85DD-2E254701F64A}"/>
              </a:ext>
            </a:extLst>
          </p:cNvPr>
          <p:cNvSpPr txBox="1"/>
          <p:nvPr/>
        </p:nvSpPr>
        <p:spPr>
          <a:xfrm>
            <a:off x="3161490" y="2624901"/>
            <a:ext cx="155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F0710F-30C7-4865-845C-20246A2F85C9}"/>
              </a:ext>
            </a:extLst>
          </p:cNvPr>
          <p:cNvSpPr txBox="1"/>
          <p:nvPr/>
        </p:nvSpPr>
        <p:spPr>
          <a:xfrm>
            <a:off x="3161490" y="3186564"/>
            <a:ext cx="1702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6D777-B363-4DB1-AC7F-D5822A3F47C5}"/>
              </a:ext>
            </a:extLst>
          </p:cNvPr>
          <p:cNvSpPr txBox="1"/>
          <p:nvPr/>
        </p:nvSpPr>
        <p:spPr>
          <a:xfrm>
            <a:off x="5603925" y="2601789"/>
            <a:ext cx="84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78435-27B0-4CF8-98CD-875C19D28C3E}"/>
              </a:ext>
            </a:extLst>
          </p:cNvPr>
          <p:cNvSpPr txBox="1"/>
          <p:nvPr/>
        </p:nvSpPr>
        <p:spPr>
          <a:xfrm>
            <a:off x="5220080" y="3193860"/>
            <a:ext cx="18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list, </a:t>
            </a:r>
            <a:r>
              <a:rPr lang="en-US" sz="2800" dirty="0" err="1"/>
              <a:t>dict</a:t>
            </a:r>
            <a:r>
              <a:rPr lang="en-US" sz="2800" dirty="0"/>
              <a:t>, str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AA568-8ED1-4232-8A2F-2862D18ABBC4}"/>
              </a:ext>
            </a:extLst>
          </p:cNvPr>
          <p:cNvSpPr txBox="1"/>
          <p:nvPr/>
        </p:nvSpPr>
        <p:spPr>
          <a:xfrm>
            <a:off x="7632225" y="2601788"/>
            <a:ext cx="84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EAABB-115E-4E89-A4BB-363869EF34D5}"/>
              </a:ext>
            </a:extLst>
          </p:cNvPr>
          <p:cNvSpPr txBox="1"/>
          <p:nvPr/>
        </p:nvSpPr>
        <p:spPr>
          <a:xfrm>
            <a:off x="7632225" y="3212403"/>
            <a:ext cx="84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9E2FF-3BDE-4EAD-8867-18D21BEE1C9E}"/>
              </a:ext>
            </a:extLst>
          </p:cNvPr>
          <p:cNvSpPr txBox="1"/>
          <p:nvPr/>
        </p:nvSpPr>
        <p:spPr>
          <a:xfrm>
            <a:off x="9834249" y="2605192"/>
            <a:ext cx="84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DED662-449A-4E24-9927-B0AA8AE10E39}"/>
              </a:ext>
            </a:extLst>
          </p:cNvPr>
          <p:cNvSpPr txBox="1"/>
          <p:nvPr/>
        </p:nvSpPr>
        <p:spPr>
          <a:xfrm>
            <a:off x="9834248" y="3186564"/>
            <a:ext cx="84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Yes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B4AF7907-97B4-496E-86A4-B55C39AA5BE6}"/>
              </a:ext>
            </a:extLst>
          </p:cNvPr>
          <p:cNvSpPr/>
          <p:nvPr/>
        </p:nvSpPr>
        <p:spPr>
          <a:xfrm>
            <a:off x="399286" y="4354473"/>
            <a:ext cx="2662334" cy="2081282"/>
          </a:xfrm>
          <a:prstGeom prst="wedgeRoundRectCallout">
            <a:avLst>
              <a:gd name="adj1" fmla="val 4868"/>
              <a:gd name="adj2" fmla="val -785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Always returns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2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Monoid</vt:lpstr>
      <vt:lpstr>Office Theme</vt:lpstr>
      <vt:lpstr>Sorting Basics</vt:lpstr>
      <vt:lpstr>Sorting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Basics</dc:title>
  <dc:creator>Peter Sterpe</dc:creator>
  <cp:lastModifiedBy>Peter Sterpe</cp:lastModifiedBy>
  <cp:revision>1</cp:revision>
  <dcterms:created xsi:type="dcterms:W3CDTF">2021-03-08T14:23:05Z</dcterms:created>
  <dcterms:modified xsi:type="dcterms:W3CDTF">2021-03-08T15:42:28Z</dcterms:modified>
</cp:coreProperties>
</file>