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4" r:id="rId6"/>
    <p:sldId id="258" r:id="rId7"/>
    <p:sldId id="256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1"/>
    <p:restoredTop sz="94582"/>
  </p:normalViewPr>
  <p:slideViewPr>
    <p:cSldViewPr snapToGrid="0" snapToObjects="1">
      <p:cViewPr varScale="1">
        <p:scale>
          <a:sx n="108" d="100"/>
          <a:sy n="10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0B2E8-FF63-F947-9198-F22E2E89E13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3B53D-3EE5-8E48-BCB8-49D25C901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8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3B53D-3EE5-8E48-BCB8-49D25C901B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7AB2-D292-9D28-9D8E-D8B704325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3799D-56CF-C2E5-9132-3EB188C9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3DEE-677F-D6A4-F902-19F022E5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7FD2-712F-B75A-D991-C49BE40C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0C76-00F3-8200-6327-4C7B1D1E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D8A1-B6CE-0492-1FEB-DA8306D8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5DBAF-8C73-4A8E-BED8-848864A7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48771-5184-60DC-C6FB-ABCEC9AB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EF4F-3C7A-A7F2-75BD-26E1F6F9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8C203-0833-8AA5-E092-600CAE09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6613-40F5-035D-3115-E48E59BDA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59D6B-BC1D-C216-EBFF-D1E37E685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BF4F-0A42-0D93-49A0-A5BBAB01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07643-D8D3-0095-9640-F86C5C77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C39B-6C8C-C961-F692-4180C3D9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E8DD-7EDF-120C-FC6E-2CBE4124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A9AF-EE47-39DD-12A0-FDCDD0F2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A7EA-B44C-A548-E5F6-CD3451E5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A1D6-84F9-2936-0596-0F384AC5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867C-7339-3ED5-65E4-DFB0583D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4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BBB1-03E7-32BB-92F1-308D5474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9348-6FC5-8FA2-AA8C-C24DB0C8B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FBDE-E34A-7F68-92F1-19B9AD20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BA4F-3AB8-D5D0-B52A-DF420B3D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1B383-A7CA-CE66-5C75-96517A93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6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3ED2-E673-769A-5987-C3A0D23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2D6D-B67B-F370-8F07-40833EA3F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FAA3A-610C-5A37-CD12-489E6808B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90A9B-6A38-B0C1-A937-D25BFCB2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935D5-204D-9E6B-3324-18C63707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D645-696B-BC90-B446-FBE99F15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5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1BE2-912C-090F-0E3D-355A7A61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5FB5-29D2-1B78-51A5-91672268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1F74-D3CC-B9D3-D23C-0268FC02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5CF02-07E7-A8E7-C5A2-939CAB12F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250F1-45FF-30FD-53C9-ECD2280A2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B3702-AD85-A1B4-B42E-95CB41C9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87B3F-00B6-455C-A0A9-F6B36271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58731-F30D-B22F-6966-E38324D8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407F-71BF-BC4C-663B-813713EB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9B4C0-C2C3-907F-EE1E-46113828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3A75B-7D73-A7CD-120E-7DAC178C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D028E-DB06-9FA0-FACF-2C1DE4B3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5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EB8AE-8BCA-A636-C741-7ABE65BC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93-5E05-928C-9E3C-D4584BE4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9B96D-9ADD-7AED-744F-C2C45A2A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EC37-7D59-21FD-B6E1-E3E8FBBE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47B2-60B0-220B-B4FB-2719784D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0A8A7-018F-72F9-E8D3-7C99E656D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CCDDC-3423-4D80-C7BF-15096DAA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B3940-F273-1653-3B79-18AA13BE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0754F-F72F-BBDE-8CDF-597A455D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80C5-5C12-564D-D78F-86F0B852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CC2EC-45A1-DC20-CA3C-91CEF0EC2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763F2-FA75-C795-E77A-C1F93314F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F3CA9-2048-D8D2-8044-B8F36A0C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24F-E6AE-A849-AFA2-D42753B2286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524F3-4878-199F-D878-443E5DE4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634E-A65C-269E-F7FB-F62C0A49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DB277-F2D8-AB34-FA68-971332A3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0A587-AB39-EB51-A240-434E77D3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E252-F92A-AED5-09F9-AACF6687D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624F-E6AE-A849-AFA2-D42753B2286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3F3D-A37F-18DE-1993-1C2BFF01F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5ED45-95AE-24D3-BD49-42E1B4E3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30DC-E5A6-1D44-B19F-4DB5A1A72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39FCDA22-DB03-3BBF-C100-DE602A108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895600" y="501838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E7C6386-B119-7A71-B2AA-408F1279F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096000" y="60246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D010F39-3DBA-173C-7DE3-8460224D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895600" y="3868184"/>
            <a:ext cx="2927162" cy="29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C26B6702-1285-3D17-4E06-15193901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6096000" y="3868184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CD7B0-0855-991F-5935-FE6F09E86A89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Excluding Features</a:t>
            </a:r>
          </a:p>
        </p:txBody>
      </p:sp>
    </p:spTree>
    <p:extLst>
      <p:ext uri="{BB962C8B-B14F-4D97-AF65-F5344CB8AC3E}">
        <p14:creationId xmlns:p14="http://schemas.microsoft.com/office/powerpoint/2010/main" val="191185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65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95599" y="458007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96000" y="50183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895600" y="372552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030008" y="3742576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8708B-71CA-F229-743D-DA86173FA460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ONLY USING SCORES</a:t>
            </a:r>
          </a:p>
        </p:txBody>
      </p:sp>
    </p:spTree>
    <p:extLst>
      <p:ext uri="{BB962C8B-B14F-4D97-AF65-F5344CB8AC3E}">
        <p14:creationId xmlns:p14="http://schemas.microsoft.com/office/powerpoint/2010/main" val="305375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95599" y="439154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96000" y="50183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895600" y="3725529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030008" y="3742576"/>
            <a:ext cx="2927161" cy="29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F81A4-CC2F-4D15-7EA7-4B3EA01FD2D0}"/>
              </a:ext>
            </a:extLst>
          </p:cNvPr>
          <p:cNvSpPr txBox="1"/>
          <p:nvPr/>
        </p:nvSpPr>
        <p:spPr>
          <a:xfrm rot="5400000">
            <a:off x="8366000" y="3344965"/>
            <a:ext cx="5701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Helvetica" pitchFamily="2" charset="0"/>
              </a:rPr>
              <a:t>SCORE + AGE + SEX</a:t>
            </a:r>
          </a:p>
        </p:txBody>
      </p:sp>
    </p:spTree>
    <p:extLst>
      <p:ext uri="{BB962C8B-B14F-4D97-AF65-F5344CB8AC3E}">
        <p14:creationId xmlns:p14="http://schemas.microsoft.com/office/powerpoint/2010/main" val="241327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77F675E4-1D55-A173-EFDC-192AD32BE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506" b="2402"/>
          <a:stretch/>
        </p:blipFill>
        <p:spPr bwMode="auto">
          <a:xfrm>
            <a:off x="3253470" y="681074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2D05D82-9B54-DB0F-6FE7-0BCC29EFE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4798" b="2111"/>
          <a:stretch/>
        </p:blipFill>
        <p:spPr bwMode="auto">
          <a:xfrm>
            <a:off x="6453871" y="706052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38B2C43-306E-A597-6432-F860D15AB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t="4506" b="2402"/>
          <a:stretch/>
        </p:blipFill>
        <p:spPr bwMode="auto">
          <a:xfrm>
            <a:off x="3253471" y="3929742"/>
            <a:ext cx="2211418" cy="272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EE5AD82-D069-D224-45C3-9A6530863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t="4215" b="2111"/>
          <a:stretch/>
        </p:blipFill>
        <p:spPr bwMode="auto">
          <a:xfrm>
            <a:off x="6387879" y="3929742"/>
            <a:ext cx="2211418" cy="273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27183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387770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300869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407936" y="3529630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</p:spTree>
    <p:extLst>
      <p:ext uri="{BB962C8B-B14F-4D97-AF65-F5344CB8AC3E}">
        <p14:creationId xmlns:p14="http://schemas.microsoft.com/office/powerpoint/2010/main" val="200618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3634729" y="178617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7840828" y="17779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3634728" y="347657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7840828" y="3476579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A8768-7C71-8B8C-39DD-D4C8A692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96306" y="666174"/>
            <a:ext cx="3993292" cy="2662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67D7C-7C7B-33C5-0DF9-28D0253177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02403" y="666174"/>
            <a:ext cx="3993292" cy="26621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3AB01-2537-B4B4-FBAA-8E77E3B4E6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02404" y="3963342"/>
            <a:ext cx="3993291" cy="266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1A350C-C699-743B-AC83-8B3D2033E3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996301" y="3963340"/>
            <a:ext cx="3993294" cy="26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4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100C33-EC6E-1012-E57C-2E55A7092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6" y="1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E46B641-6A0B-5203-7263-A72A1888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778" y="-13447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DDB27C9-195F-8B17-3D2C-86C75877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86" y="3606799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05FB0DC-4400-61B3-57A8-5A99F209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701" y="3625138"/>
            <a:ext cx="2595877" cy="32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131327" y="17047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8579956" y="-4051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606866" y="3592285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8579955" y="3565391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4A5A2-2186-07B0-2554-CCFBC8E98FAC}"/>
              </a:ext>
            </a:extLst>
          </p:cNvPr>
          <p:cNvSpPr txBox="1"/>
          <p:nvPr/>
        </p:nvSpPr>
        <p:spPr>
          <a:xfrm>
            <a:off x="4067552" y="3399488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9658E-AD56-2B44-C596-2E8545AF87A7}"/>
              </a:ext>
            </a:extLst>
          </p:cNvPr>
          <p:cNvSpPr txBox="1"/>
          <p:nvPr/>
        </p:nvSpPr>
        <p:spPr>
          <a:xfrm>
            <a:off x="8430684" y="3398567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BE04D-51AF-A5DF-563F-C45E880FF312}"/>
              </a:ext>
            </a:extLst>
          </p:cNvPr>
          <p:cNvSpPr txBox="1"/>
          <p:nvPr/>
        </p:nvSpPr>
        <p:spPr>
          <a:xfrm>
            <a:off x="8430684" y="6640914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9B1B9-42E0-D5C4-AAAB-3D74992D9624}"/>
              </a:ext>
            </a:extLst>
          </p:cNvPr>
          <p:cNvSpPr txBox="1"/>
          <p:nvPr/>
        </p:nvSpPr>
        <p:spPr>
          <a:xfrm>
            <a:off x="4472659" y="6636174"/>
            <a:ext cx="7164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71326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1DD37F-812E-629E-E317-6F91A7FD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1" r="2271"/>
          <a:stretch/>
        </p:blipFill>
        <p:spPr>
          <a:xfrm>
            <a:off x="544187" y="3313836"/>
            <a:ext cx="2909530" cy="291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8A9DA-699A-B754-3E7D-3F0E29044A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1100" y="27910"/>
            <a:ext cx="5029083" cy="3017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BCE0D-5DE9-4D47-16BD-01CF47FBFF94}"/>
              </a:ext>
            </a:extLst>
          </p:cNvPr>
          <p:cNvSpPr txBox="1"/>
          <p:nvPr/>
        </p:nvSpPr>
        <p:spPr>
          <a:xfrm>
            <a:off x="490919" y="323867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4FECE-C2D1-199A-5D0F-7A1695C9ED06}"/>
              </a:ext>
            </a:extLst>
          </p:cNvPr>
          <p:cNvSpPr txBox="1"/>
          <p:nvPr/>
        </p:nvSpPr>
        <p:spPr>
          <a:xfrm>
            <a:off x="456683" y="3324933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b.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9AC5E0-15EE-2059-5EE4-B0FA36AF98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24367" y="3266317"/>
            <a:ext cx="3444228" cy="34442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EB9A7C-C333-2830-BEBB-8D22DD9E6417}"/>
              </a:ext>
            </a:extLst>
          </p:cNvPr>
          <p:cNvSpPr txBox="1"/>
          <p:nvPr/>
        </p:nvSpPr>
        <p:spPr>
          <a:xfrm>
            <a:off x="3334186" y="3308486"/>
            <a:ext cx="49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44864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449E16-99D0-2284-FEA1-AEFCB70FE03A}"/>
              </a:ext>
            </a:extLst>
          </p:cNvPr>
          <p:cNvSpPr txBox="1"/>
          <p:nvPr/>
        </p:nvSpPr>
        <p:spPr>
          <a:xfrm>
            <a:off x="5836202" y="5145673"/>
            <a:ext cx="716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Index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70E31-CB17-5F09-A815-9535D2ADCAF1}"/>
              </a:ext>
            </a:extLst>
          </p:cNvPr>
          <p:cNvSpPr txBox="1"/>
          <p:nvPr/>
        </p:nvSpPr>
        <p:spPr>
          <a:xfrm rot="16200000">
            <a:off x="2116999" y="3078261"/>
            <a:ext cx="274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N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F5BF8-197A-7B31-6495-50DC7D81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233487"/>
            <a:ext cx="61626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0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EA8768-7C71-8B8C-39DD-D4C8A692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7818" y="666174"/>
            <a:ext cx="3630266" cy="2662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67D7C-7C7B-33C5-0DF9-28D0253177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83917" y="666174"/>
            <a:ext cx="3630264" cy="26621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E3AB01-2537-B4B4-FBAA-8E77E3B4E6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83917" y="3668434"/>
            <a:ext cx="3630263" cy="266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1A350C-C699-743B-AC83-8B3D2033E3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177814" y="3668432"/>
            <a:ext cx="3630267" cy="2662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281666-2177-758D-4E8C-9617416FB131}"/>
              </a:ext>
            </a:extLst>
          </p:cNvPr>
          <p:cNvSpPr txBox="1"/>
          <p:nvPr/>
        </p:nvSpPr>
        <p:spPr>
          <a:xfrm>
            <a:off x="4194021" y="527372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449A3-A154-90D9-658D-F724AE4234B7}"/>
              </a:ext>
            </a:extLst>
          </p:cNvPr>
          <p:cNvSpPr txBox="1"/>
          <p:nvPr/>
        </p:nvSpPr>
        <p:spPr>
          <a:xfrm>
            <a:off x="8400120" y="526554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8DD94-D5DA-3E3A-72C8-7D80345665F6}"/>
              </a:ext>
            </a:extLst>
          </p:cNvPr>
          <p:cNvSpPr txBox="1"/>
          <p:nvPr/>
        </p:nvSpPr>
        <p:spPr>
          <a:xfrm>
            <a:off x="4194020" y="3530426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VRM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68D2C-507B-C40E-2251-E5543F000B0B}"/>
              </a:ext>
            </a:extLst>
          </p:cNvPr>
          <p:cNvSpPr txBox="1"/>
          <p:nvPr/>
        </p:nvSpPr>
        <p:spPr>
          <a:xfrm>
            <a:off x="8400120" y="3530426"/>
            <a:ext cx="71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MBL</a:t>
            </a:r>
          </a:p>
        </p:txBody>
      </p:sp>
    </p:spTree>
    <p:extLst>
      <p:ext uri="{BB962C8B-B14F-4D97-AF65-F5344CB8AC3E}">
        <p14:creationId xmlns:p14="http://schemas.microsoft.com/office/powerpoint/2010/main" val="145155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17551</TotalTime>
  <Words>56</Words>
  <Application>Microsoft Office PowerPoint</Application>
  <PresentationFormat>Widescreen</PresentationFormat>
  <Paragraphs>45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Arehart, Christopher</dc:creator>
  <cp:lastModifiedBy>Christopher Hoberg Arehart</cp:lastModifiedBy>
  <cp:revision>16</cp:revision>
  <dcterms:created xsi:type="dcterms:W3CDTF">2022-05-16T00:32:23Z</dcterms:created>
  <dcterms:modified xsi:type="dcterms:W3CDTF">2022-08-05T23:10:01Z</dcterms:modified>
</cp:coreProperties>
</file>