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4" r:id="rId6"/>
    <p:sldId id="258" r:id="rId7"/>
    <p:sldId id="256" r:id="rId8"/>
    <p:sldId id="262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47"/>
    <p:restoredTop sz="96218"/>
  </p:normalViewPr>
  <p:slideViewPr>
    <p:cSldViewPr snapToGrid="0" snapToObjects="1">
      <p:cViewPr>
        <p:scale>
          <a:sx n="120" d="100"/>
          <a:sy n="120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B2E8-FF63-F947-9198-F22E2E89E13F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3B53D-3EE5-8E48-BCB8-49D25C90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7AB2-D292-9D28-9D8E-D8B70432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799D-56CF-C2E5-9132-3EB188C9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3DEE-677F-D6A4-F902-19F022E5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7FD2-712F-B75A-D991-C49BE40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0C76-00F3-8200-6327-4C7B1D1E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D8A1-B6CE-0492-1FEB-DA8306D8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DBAF-8C73-4A8E-BED8-848864A7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771-5184-60DC-C6FB-ABCEC9A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EF4F-3C7A-A7F2-75BD-26E1F6F9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C203-0833-8AA5-E092-600CAE09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6613-40F5-035D-3115-E48E59BDA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9D6B-BC1D-C216-EBFF-D1E37E68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BF4F-0A42-0D93-49A0-A5BBAB01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7643-D8D3-0095-9640-F86C5C7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C39B-6C8C-C961-F692-4180C3D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E8DD-7EDF-120C-FC6E-2CBE4124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A9AF-EE47-39DD-12A0-FDCDD0F2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A7EA-B44C-A548-E5F6-CD3451E5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A1D6-84F9-2936-0596-0F384AC5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867C-7339-3ED5-65E4-DFB0583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BB1-03E7-32BB-92F1-308D547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348-6FC5-8FA2-AA8C-C24DB0C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FBDE-E34A-7F68-92F1-19B9AD2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BA4F-3AB8-D5D0-B52A-DF420B3D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B383-A7CA-CE66-5C75-96517A9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ED2-E673-769A-5987-C3A0D23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2D6D-B67B-F370-8F07-40833EA3F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FAA3A-610C-5A37-CD12-489E6808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0A9B-6A38-B0C1-A937-D25BFCB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35D5-204D-9E6B-3324-18C63707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645-696B-BC90-B446-FBE99F1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BE2-912C-090F-0E3D-355A7A61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5FB5-29D2-1B78-51A5-91672268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1F74-D3CC-B9D3-D23C-0268FC02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5CF02-07E7-A8E7-C5A2-939CAB12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250F1-45FF-30FD-53C9-ECD2280A2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B3702-AD85-A1B4-B42E-95CB41C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87B3F-00B6-455C-A0A9-F6B36271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58731-F30D-B22F-6966-E38324D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07F-71BF-BC4C-663B-813713EB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B4C0-C2C3-907F-EE1E-4611382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3A75B-7D73-A7CD-120E-7DAC178C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028E-DB06-9FA0-FACF-2C1DE4B3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EB8AE-8BCA-A636-C741-7ABE65BC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93-5E05-928C-9E3C-D4584BE4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96D-9ADD-7AED-744F-C2C45A2A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C37-7D59-21FD-B6E1-E3E8FBB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47B2-60B0-220B-B4FB-2719784D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A8A7-018F-72F9-E8D3-7C99E656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CDDC-3423-4D80-C7BF-15096DA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3940-F273-1653-3B79-18AA13BE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754F-F72F-BBDE-8CDF-597A455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80C5-5C12-564D-D78F-86F0B852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C2EC-45A1-DC20-CA3C-91CEF0EC2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763F2-FA75-C795-E77A-C1F93314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3CA9-2048-D8D2-8044-B8F36A0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24F3-4878-199F-D878-443E5DE4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634E-A65C-269E-F7FB-F62C0A49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DB277-F2D8-AB34-FA68-971332A3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A587-AB39-EB51-A240-434E77D3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E252-F92A-AED5-09F9-AACF6687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24F-E6AE-A849-AFA2-D42753B22867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3F3D-A37F-18DE-1993-1C2BFF01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D45-95AE-24D3-BD49-42E1B4E3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39FCDA22-DB03-3BBF-C100-DE602A10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95600" y="501838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E7C6386-B119-7A71-B2AA-408F1279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096000" y="60246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D010F39-3DBA-173C-7DE3-8460224D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895600" y="3868184"/>
            <a:ext cx="2927162" cy="29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C26B6702-1285-3D17-4E06-15193901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096000" y="386818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D7B0-0855-991F-5935-FE6F09E86A89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Excluding Features</a:t>
            </a:r>
          </a:p>
        </p:txBody>
      </p:sp>
    </p:spTree>
    <p:extLst>
      <p:ext uri="{BB962C8B-B14F-4D97-AF65-F5344CB8AC3E}">
        <p14:creationId xmlns:p14="http://schemas.microsoft.com/office/powerpoint/2010/main" val="191185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5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A48F3F-6056-8C05-15CB-94736F33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47" y="0"/>
            <a:ext cx="6684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84293-3EF5-9F42-49F7-BA051475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6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983381-27A0-251D-B81C-2C33CD95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91" y="0"/>
            <a:ext cx="7368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82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58007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599" y="37530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96000" y="3753040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3877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8708B-71CA-F229-743D-DA86173FA46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ONLY USING SCORES</a:t>
            </a:r>
          </a:p>
        </p:txBody>
      </p:sp>
    </p:spTree>
    <p:extLst>
      <p:ext uri="{BB962C8B-B14F-4D97-AF65-F5344CB8AC3E}">
        <p14:creationId xmlns:p14="http://schemas.microsoft.com/office/powerpoint/2010/main" val="305375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3915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F81A4-CC2F-4D15-7EA7-4B3EA01FD2D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SCORE + AGE + SEX</a:t>
            </a:r>
          </a:p>
        </p:txBody>
      </p:sp>
    </p:spTree>
    <p:extLst>
      <p:ext uri="{BB962C8B-B14F-4D97-AF65-F5344CB8AC3E}">
        <p14:creationId xmlns:p14="http://schemas.microsoft.com/office/powerpoint/2010/main" val="24132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06" b="2402"/>
          <a:stretch/>
        </p:blipFill>
        <p:spPr bwMode="auto">
          <a:xfrm>
            <a:off x="3253470" y="681074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798" b="2111"/>
          <a:stretch/>
        </p:blipFill>
        <p:spPr bwMode="auto">
          <a:xfrm>
            <a:off x="6453871" y="70605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4506" b="2402"/>
          <a:stretch/>
        </p:blipFill>
        <p:spPr bwMode="auto">
          <a:xfrm>
            <a:off x="3253471" y="392974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t="4215" b="2111"/>
          <a:stretch/>
        </p:blipFill>
        <p:spPr bwMode="auto">
          <a:xfrm>
            <a:off x="6387879" y="3929742"/>
            <a:ext cx="2211418" cy="27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20061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3634729" y="17861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84082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36347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8408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6306" y="666174"/>
            <a:ext cx="3993292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2403" y="666174"/>
            <a:ext cx="3993292" cy="2662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2404" y="3963342"/>
            <a:ext cx="3993291" cy="266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96301" y="3963340"/>
            <a:ext cx="3993294" cy="26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100C33-EC6E-1012-E57C-2E55A7092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1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46B641-6A0B-5203-7263-A72A1888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78" y="-13447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DB27C9-195F-8B17-3D2C-86C75877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6" y="360679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05FB0DC-4400-61B3-57A8-5A99F209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01" y="3625138"/>
            <a:ext cx="2595877" cy="32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31327" y="1704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579956" y="-405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606866" y="3592285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579955" y="356539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4A5A2-2186-07B0-2554-CCFBC8E98FAC}"/>
              </a:ext>
            </a:extLst>
          </p:cNvPr>
          <p:cNvSpPr txBox="1"/>
          <p:nvPr/>
        </p:nvSpPr>
        <p:spPr>
          <a:xfrm>
            <a:off x="4067552" y="3399488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9658E-AD56-2B44-C596-2E8545AF87A7}"/>
              </a:ext>
            </a:extLst>
          </p:cNvPr>
          <p:cNvSpPr txBox="1"/>
          <p:nvPr/>
        </p:nvSpPr>
        <p:spPr>
          <a:xfrm>
            <a:off x="8430684" y="3398567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BE04D-51AF-A5DF-563F-C45E880FF312}"/>
              </a:ext>
            </a:extLst>
          </p:cNvPr>
          <p:cNvSpPr txBox="1"/>
          <p:nvPr/>
        </p:nvSpPr>
        <p:spPr>
          <a:xfrm>
            <a:off x="8430684" y="664091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9B1B9-42E0-D5C4-AAAB-3D74992D9624}"/>
              </a:ext>
            </a:extLst>
          </p:cNvPr>
          <p:cNvSpPr txBox="1"/>
          <p:nvPr/>
        </p:nvSpPr>
        <p:spPr>
          <a:xfrm>
            <a:off x="4472659" y="663617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7132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DD37F-812E-629E-E317-6F91A7FD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" r="2271"/>
          <a:stretch/>
        </p:blipFill>
        <p:spPr>
          <a:xfrm>
            <a:off x="544187" y="3313836"/>
            <a:ext cx="2909530" cy="291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8A9DA-699A-B754-3E7D-3F0E2904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100" y="27910"/>
            <a:ext cx="5029083" cy="301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BCE0D-5DE9-4D47-16BD-01CF47FBFF94}"/>
              </a:ext>
            </a:extLst>
          </p:cNvPr>
          <p:cNvSpPr txBox="1"/>
          <p:nvPr/>
        </p:nvSpPr>
        <p:spPr>
          <a:xfrm>
            <a:off x="490919" y="323867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FECE-C2D1-199A-5D0F-7A1695C9ED06}"/>
              </a:ext>
            </a:extLst>
          </p:cNvPr>
          <p:cNvSpPr txBox="1"/>
          <p:nvPr/>
        </p:nvSpPr>
        <p:spPr>
          <a:xfrm>
            <a:off x="456683" y="3324933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9AC5E0-15EE-2059-5EE4-B0FA36AF98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4367" y="3266317"/>
            <a:ext cx="3444228" cy="3444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EB9A7C-C333-2830-BEBB-8D22DD9E6417}"/>
              </a:ext>
            </a:extLst>
          </p:cNvPr>
          <p:cNvSpPr txBox="1"/>
          <p:nvPr/>
        </p:nvSpPr>
        <p:spPr>
          <a:xfrm>
            <a:off x="3334186" y="3308486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4486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49E16-99D0-2284-FEA1-AEFCB70FE03A}"/>
              </a:ext>
            </a:extLst>
          </p:cNvPr>
          <p:cNvSpPr txBox="1"/>
          <p:nvPr/>
        </p:nvSpPr>
        <p:spPr>
          <a:xfrm>
            <a:off x="5836202" y="5145673"/>
            <a:ext cx="71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0E31-CB17-5F09-A815-9535D2ADCAF1}"/>
              </a:ext>
            </a:extLst>
          </p:cNvPr>
          <p:cNvSpPr txBox="1"/>
          <p:nvPr/>
        </p:nvSpPr>
        <p:spPr>
          <a:xfrm rot="16200000">
            <a:off x="2116999" y="3078261"/>
            <a:ext cx="274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N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F5BF8-197A-7B31-6495-50DC7D81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233487"/>
            <a:ext cx="61626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7818" y="666174"/>
            <a:ext cx="3630266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3917" y="666174"/>
            <a:ext cx="3630264" cy="2662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83917" y="3668434"/>
            <a:ext cx="3630263" cy="266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177814" y="3668432"/>
            <a:ext cx="3630267" cy="2662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94021" y="527372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400120" y="526554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194020" y="3530426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400120" y="3530426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145155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20537</TotalTime>
  <Words>56</Words>
  <Application>Microsoft Macintosh PowerPoint</Application>
  <PresentationFormat>Widescreen</PresentationFormat>
  <Paragraphs>45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Arehart, Christopher</dc:creator>
  <cp:lastModifiedBy>Arehart, Christopher</cp:lastModifiedBy>
  <cp:revision>18</cp:revision>
  <dcterms:created xsi:type="dcterms:W3CDTF">2022-05-16T00:32:23Z</dcterms:created>
  <dcterms:modified xsi:type="dcterms:W3CDTF">2022-09-09T16:46:47Z</dcterms:modified>
</cp:coreProperties>
</file>