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59" r:id="rId3"/>
    <p:sldId id="260" r:id="rId4"/>
    <p:sldId id="261" r:id="rId5"/>
    <p:sldId id="264" r:id="rId6"/>
    <p:sldId id="258" r:id="rId7"/>
    <p:sldId id="256" r:id="rId8"/>
    <p:sldId id="262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91"/>
    <p:restoredTop sz="94582"/>
  </p:normalViewPr>
  <p:slideViewPr>
    <p:cSldViewPr snapToGrid="0" snapToObjects="1">
      <p:cViewPr varScale="1">
        <p:scale>
          <a:sx n="81" d="100"/>
          <a:sy n="81" d="100"/>
        </p:scale>
        <p:origin x="108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80B2E8-FF63-F947-9198-F22E2E89E13F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3B53D-3EE5-8E48-BCB8-49D25C901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18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3B53D-3EE5-8E48-BCB8-49D25C901B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38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3B53D-3EE5-8E48-BCB8-49D25C901B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62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3B53D-3EE5-8E48-BCB8-49D25C901B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88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3B53D-3EE5-8E48-BCB8-49D25C901B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81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3B53D-3EE5-8E48-BCB8-49D25C901B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35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47AB2-D292-9D28-9D8E-D8B704325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E3799D-56CF-C2E5-9132-3EB188C93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23DEE-677F-D6A4-F902-19F022E57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624F-E6AE-A849-AFA2-D42753B22867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37FD2-712F-B75A-D991-C49BE40CF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20C76-00F3-8200-6327-4C7B1D1E1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30DC-E5A6-1D44-B19F-4DB5A1A72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35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2D8A1-B6CE-0492-1FEB-DA8306D8D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B5DBAF-8C73-4A8E-BED8-848864A7C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48771-5184-60DC-C6FB-ABCEC9ABF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624F-E6AE-A849-AFA2-D42753B22867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6EF4F-3C7A-A7F2-75BD-26E1F6F99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8C203-0833-8AA5-E092-600CAE09A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30DC-E5A6-1D44-B19F-4DB5A1A72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1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5B6613-40F5-035D-3115-E48E59BDA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959D6B-BC1D-C216-EBFF-D1E37E685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4BF4F-0A42-0D93-49A0-A5BBAB01F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624F-E6AE-A849-AFA2-D42753B22867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07643-D8D3-0095-9640-F86C5C777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DC39B-6C8C-C961-F692-4180C3D9E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30DC-E5A6-1D44-B19F-4DB5A1A72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94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E8DD-7EDF-120C-FC6E-2CBE4124D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CA9AF-EE47-39DD-12A0-FDCDD0F27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5A7EA-B44C-A548-E5F6-CD3451E52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624F-E6AE-A849-AFA2-D42753B22867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4A1D6-84F9-2936-0596-0F384AC54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A867C-7339-3ED5-65E4-DFB0583D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30DC-E5A6-1D44-B19F-4DB5A1A72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48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7BBB1-03E7-32BB-92F1-308D5474B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29348-6FC5-8FA2-AA8C-C24DB0C8B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DFBDE-E34A-7F68-92F1-19B9AD204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624F-E6AE-A849-AFA2-D42753B22867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7BA4F-3AB8-D5D0-B52A-DF420B3DD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1B383-A7CA-CE66-5C75-96517A937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30DC-E5A6-1D44-B19F-4DB5A1A72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6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43ED2-E673-769A-5987-C3A0D23D2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02D6D-B67B-F370-8F07-40833EA3F1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FAA3A-610C-5A37-CD12-489E6808B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90A9B-6A38-B0C1-A937-D25BFCB21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624F-E6AE-A849-AFA2-D42753B22867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935D5-204D-9E6B-3324-18C63707E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FD645-696B-BC90-B446-FBE99F152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30DC-E5A6-1D44-B19F-4DB5A1A72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56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41BE2-912C-090F-0E3D-355A7A616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C5FB5-29D2-1B78-51A5-91672268B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A31F74-D3CC-B9D3-D23C-0268FC02A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D5CF02-07E7-A8E7-C5A2-939CAB12F3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2250F1-45FF-30FD-53C9-ECD2280A27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BB3702-AD85-A1B4-B42E-95CB41C9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624F-E6AE-A849-AFA2-D42753B22867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787B3F-00B6-455C-A0A9-F6B36271F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158731-F30D-B22F-6966-E38324D85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30DC-E5A6-1D44-B19F-4DB5A1A72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86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2407F-71BF-BC4C-663B-813713EB1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F9B4C0-C2C3-907F-EE1E-461138289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624F-E6AE-A849-AFA2-D42753B22867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C3A75B-7D73-A7CD-120E-7DAC178C5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8D028E-DB06-9FA0-FACF-2C1DE4B3A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30DC-E5A6-1D44-B19F-4DB5A1A72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54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AEB8AE-8BCA-A636-C741-7ABE65BC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624F-E6AE-A849-AFA2-D42753B22867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0FFC93-5E05-928C-9E3C-D4584BE4E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9B96D-9ADD-7AED-744F-C2C45A2A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30DC-E5A6-1D44-B19F-4DB5A1A72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28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CEC37-7D59-21FD-B6E1-E3E8FBBE5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747B2-60B0-220B-B4FB-2719784D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10A8A7-018F-72F9-E8D3-7C99E656D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CCDDC-3423-4D80-C7BF-15096DAA0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624F-E6AE-A849-AFA2-D42753B22867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B3940-F273-1653-3B79-18AA13BEA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0754F-F72F-BBDE-8CDF-597A455D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30DC-E5A6-1D44-B19F-4DB5A1A72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98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B80C5-5C12-564D-D78F-86F0B852E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3CC2EC-45A1-DC20-CA3C-91CEF0EC23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763F2-FA75-C795-E77A-C1F93314F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F3CA9-2048-D8D2-8044-B8F36A0CD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624F-E6AE-A849-AFA2-D42753B22867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524F3-4878-199F-D878-443E5DE4E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2634E-A65C-269E-F7FB-F62C0A49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30DC-E5A6-1D44-B19F-4DB5A1A72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12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3DB277-F2D8-AB34-FA68-971332A32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0A587-AB39-EB51-A240-434E77D3F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6E252-F92A-AED5-09F9-AACF6687DC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7624F-E6AE-A849-AFA2-D42753B22867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03F3D-A37F-18DE-1993-1C2BFF01F0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5ED45-95AE-24D3-BD49-42E1B4E36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130DC-E5A6-1D44-B19F-4DB5A1A72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0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1281666-2177-758D-4E8C-9617416FB131}"/>
              </a:ext>
            </a:extLst>
          </p:cNvPr>
          <p:cNvSpPr txBox="1"/>
          <p:nvPr/>
        </p:nvSpPr>
        <p:spPr>
          <a:xfrm>
            <a:off x="4271838" y="177799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MGN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D449A3-A154-90D9-658D-F724AE4234B7}"/>
              </a:ext>
            </a:extLst>
          </p:cNvPr>
          <p:cNvSpPr txBox="1"/>
          <p:nvPr/>
        </p:nvSpPr>
        <p:spPr>
          <a:xfrm>
            <a:off x="7387770" y="177799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MTS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C8DD94-D5DA-3E3A-72C8-7D80345665F6}"/>
              </a:ext>
            </a:extLst>
          </p:cNvPr>
          <p:cNvSpPr txBox="1"/>
          <p:nvPr/>
        </p:nvSpPr>
        <p:spPr>
          <a:xfrm>
            <a:off x="4300869" y="3529630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VRM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F68D2C-507B-C40E-2251-E5543F000B0B}"/>
              </a:ext>
            </a:extLst>
          </p:cNvPr>
          <p:cNvSpPr txBox="1"/>
          <p:nvPr/>
        </p:nvSpPr>
        <p:spPr>
          <a:xfrm>
            <a:off x="7407936" y="3529630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MBL</a:t>
            </a:r>
          </a:p>
        </p:txBody>
      </p:sp>
      <p:pic>
        <p:nvPicPr>
          <p:cNvPr id="2066" name="Picture 18">
            <a:extLst>
              <a:ext uri="{FF2B5EF4-FFF2-40B4-BE49-F238E27FC236}">
                <a16:creationId xmlns:a16="http://schemas.microsoft.com/office/drawing/2014/main" id="{39FCDA22-DB03-3BBF-C100-DE602A108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2895600" y="501838"/>
            <a:ext cx="2927161" cy="292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2E7C6386-B119-7A71-B2AA-408F1279F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6096000" y="602469"/>
            <a:ext cx="2927161" cy="292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>
            <a:extLst>
              <a:ext uri="{FF2B5EF4-FFF2-40B4-BE49-F238E27FC236}">
                <a16:creationId xmlns:a16="http://schemas.microsoft.com/office/drawing/2014/main" id="{1D010F39-3DBA-173C-7DE3-8460224D4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2895600" y="3868184"/>
            <a:ext cx="2927162" cy="292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C26B6702-1285-3D17-4E06-151939019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6096000" y="3868184"/>
            <a:ext cx="2927161" cy="292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FCD7B0-0855-991F-5935-FE6F09E86A89}"/>
              </a:ext>
            </a:extLst>
          </p:cNvPr>
          <p:cNvSpPr txBox="1"/>
          <p:nvPr/>
        </p:nvSpPr>
        <p:spPr>
          <a:xfrm rot="5400000">
            <a:off x="8366000" y="3344965"/>
            <a:ext cx="5701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Helvetica" pitchFamily="2" charset="0"/>
              </a:rPr>
              <a:t>Excluding Features</a:t>
            </a:r>
          </a:p>
        </p:txBody>
      </p:sp>
    </p:spTree>
    <p:extLst>
      <p:ext uri="{BB962C8B-B14F-4D97-AF65-F5344CB8AC3E}">
        <p14:creationId xmlns:p14="http://schemas.microsoft.com/office/powerpoint/2010/main" val="1911854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4652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>
            <a:extLst>
              <a:ext uri="{FF2B5EF4-FFF2-40B4-BE49-F238E27FC236}">
                <a16:creationId xmlns:a16="http://schemas.microsoft.com/office/drawing/2014/main" id="{77F675E4-1D55-A173-EFDC-192AD32BE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2895599" y="458007"/>
            <a:ext cx="2927161" cy="292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82D05D82-9B54-DB0F-6FE7-0BCC29EFE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6096000" y="501839"/>
            <a:ext cx="2927161" cy="292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038B2C43-306E-A597-6432-F860D15AB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2895600" y="3725529"/>
            <a:ext cx="2927161" cy="292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DEE5AD82-D069-D224-45C3-9A6530863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6030008" y="3742576"/>
            <a:ext cx="2927161" cy="292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281666-2177-758D-4E8C-9617416FB131}"/>
              </a:ext>
            </a:extLst>
          </p:cNvPr>
          <p:cNvSpPr txBox="1"/>
          <p:nvPr/>
        </p:nvSpPr>
        <p:spPr>
          <a:xfrm>
            <a:off x="4271838" y="177799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MGN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D449A3-A154-90D9-658D-F724AE4234B7}"/>
              </a:ext>
            </a:extLst>
          </p:cNvPr>
          <p:cNvSpPr txBox="1"/>
          <p:nvPr/>
        </p:nvSpPr>
        <p:spPr>
          <a:xfrm>
            <a:off x="7387770" y="177799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MTS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C8DD94-D5DA-3E3A-72C8-7D80345665F6}"/>
              </a:ext>
            </a:extLst>
          </p:cNvPr>
          <p:cNvSpPr txBox="1"/>
          <p:nvPr/>
        </p:nvSpPr>
        <p:spPr>
          <a:xfrm>
            <a:off x="4300869" y="3529630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VRM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F68D2C-507B-C40E-2251-E5543F000B0B}"/>
              </a:ext>
            </a:extLst>
          </p:cNvPr>
          <p:cNvSpPr txBox="1"/>
          <p:nvPr/>
        </p:nvSpPr>
        <p:spPr>
          <a:xfrm>
            <a:off x="7407936" y="3529630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MBL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B8708B-71CA-F229-743D-DA86173FA460}"/>
              </a:ext>
            </a:extLst>
          </p:cNvPr>
          <p:cNvSpPr txBox="1"/>
          <p:nvPr/>
        </p:nvSpPr>
        <p:spPr>
          <a:xfrm rot="5400000">
            <a:off x="8366000" y="3344965"/>
            <a:ext cx="5701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Helvetica" pitchFamily="2" charset="0"/>
              </a:rPr>
              <a:t>ONLY USING SCORES</a:t>
            </a:r>
          </a:p>
        </p:txBody>
      </p:sp>
    </p:spTree>
    <p:extLst>
      <p:ext uri="{BB962C8B-B14F-4D97-AF65-F5344CB8AC3E}">
        <p14:creationId xmlns:p14="http://schemas.microsoft.com/office/powerpoint/2010/main" val="3053757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>
            <a:extLst>
              <a:ext uri="{FF2B5EF4-FFF2-40B4-BE49-F238E27FC236}">
                <a16:creationId xmlns:a16="http://schemas.microsoft.com/office/drawing/2014/main" id="{77F675E4-1D55-A173-EFDC-192AD32BE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2895599" y="439154"/>
            <a:ext cx="2927161" cy="292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82D05D82-9B54-DB0F-6FE7-0BCC29EFE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6096000" y="501839"/>
            <a:ext cx="2927161" cy="292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038B2C43-306E-A597-6432-F860D15AB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2895600" y="3725529"/>
            <a:ext cx="2927161" cy="292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DEE5AD82-D069-D224-45C3-9A6530863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6030008" y="3742576"/>
            <a:ext cx="2927161" cy="292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281666-2177-758D-4E8C-9617416FB131}"/>
              </a:ext>
            </a:extLst>
          </p:cNvPr>
          <p:cNvSpPr txBox="1"/>
          <p:nvPr/>
        </p:nvSpPr>
        <p:spPr>
          <a:xfrm>
            <a:off x="4271838" y="177799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MGN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D449A3-A154-90D9-658D-F724AE4234B7}"/>
              </a:ext>
            </a:extLst>
          </p:cNvPr>
          <p:cNvSpPr txBox="1"/>
          <p:nvPr/>
        </p:nvSpPr>
        <p:spPr>
          <a:xfrm>
            <a:off x="7387770" y="177799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MTS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C8DD94-D5DA-3E3A-72C8-7D80345665F6}"/>
              </a:ext>
            </a:extLst>
          </p:cNvPr>
          <p:cNvSpPr txBox="1"/>
          <p:nvPr/>
        </p:nvSpPr>
        <p:spPr>
          <a:xfrm>
            <a:off x="4300869" y="3529630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VRM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F68D2C-507B-C40E-2251-E5543F000B0B}"/>
              </a:ext>
            </a:extLst>
          </p:cNvPr>
          <p:cNvSpPr txBox="1"/>
          <p:nvPr/>
        </p:nvSpPr>
        <p:spPr>
          <a:xfrm>
            <a:off x="7407936" y="3529630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MBL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EF81A4-CC2F-4D15-7EA7-4B3EA01FD2D0}"/>
              </a:ext>
            </a:extLst>
          </p:cNvPr>
          <p:cNvSpPr txBox="1"/>
          <p:nvPr/>
        </p:nvSpPr>
        <p:spPr>
          <a:xfrm rot="5400000">
            <a:off x="8366000" y="3344965"/>
            <a:ext cx="5701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Helvetica" pitchFamily="2" charset="0"/>
              </a:rPr>
              <a:t>SCORE + AGE + SEX</a:t>
            </a:r>
          </a:p>
        </p:txBody>
      </p:sp>
    </p:spTree>
    <p:extLst>
      <p:ext uri="{BB962C8B-B14F-4D97-AF65-F5344CB8AC3E}">
        <p14:creationId xmlns:p14="http://schemas.microsoft.com/office/powerpoint/2010/main" val="2413273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>
            <a:extLst>
              <a:ext uri="{FF2B5EF4-FFF2-40B4-BE49-F238E27FC236}">
                <a16:creationId xmlns:a16="http://schemas.microsoft.com/office/drawing/2014/main" id="{77F675E4-1D55-A173-EFDC-192AD32BE4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t="4506" b="2402"/>
          <a:stretch/>
        </p:blipFill>
        <p:spPr bwMode="auto">
          <a:xfrm>
            <a:off x="3253470" y="681074"/>
            <a:ext cx="2211418" cy="2722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82D05D82-9B54-DB0F-6FE7-0BCC29EFE6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/>
          <a:srcRect t="4798" b="2111"/>
          <a:stretch/>
        </p:blipFill>
        <p:spPr bwMode="auto">
          <a:xfrm>
            <a:off x="6453871" y="706052"/>
            <a:ext cx="2211418" cy="2722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038B2C43-306E-A597-6432-F860D15ABE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/>
          <a:srcRect t="4506" b="2402"/>
          <a:stretch/>
        </p:blipFill>
        <p:spPr bwMode="auto">
          <a:xfrm>
            <a:off x="3253471" y="3929742"/>
            <a:ext cx="2211418" cy="2722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DEE5AD82-D069-D224-45C3-9A65308631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/>
          <a:srcRect t="4215" b="2111"/>
          <a:stretch/>
        </p:blipFill>
        <p:spPr bwMode="auto">
          <a:xfrm>
            <a:off x="6387879" y="3929742"/>
            <a:ext cx="2211418" cy="273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281666-2177-758D-4E8C-9617416FB131}"/>
              </a:ext>
            </a:extLst>
          </p:cNvPr>
          <p:cNvSpPr txBox="1"/>
          <p:nvPr/>
        </p:nvSpPr>
        <p:spPr>
          <a:xfrm>
            <a:off x="4271838" y="177799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MGN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D449A3-A154-90D9-658D-F724AE4234B7}"/>
              </a:ext>
            </a:extLst>
          </p:cNvPr>
          <p:cNvSpPr txBox="1"/>
          <p:nvPr/>
        </p:nvSpPr>
        <p:spPr>
          <a:xfrm>
            <a:off x="7387770" y="177799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MTS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C8DD94-D5DA-3E3A-72C8-7D80345665F6}"/>
              </a:ext>
            </a:extLst>
          </p:cNvPr>
          <p:cNvSpPr txBox="1"/>
          <p:nvPr/>
        </p:nvSpPr>
        <p:spPr>
          <a:xfrm>
            <a:off x="4300869" y="3529630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VRM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F68D2C-507B-C40E-2251-E5543F000B0B}"/>
              </a:ext>
            </a:extLst>
          </p:cNvPr>
          <p:cNvSpPr txBox="1"/>
          <p:nvPr/>
        </p:nvSpPr>
        <p:spPr>
          <a:xfrm>
            <a:off x="7407936" y="3529630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MBL</a:t>
            </a:r>
          </a:p>
        </p:txBody>
      </p:sp>
    </p:spTree>
    <p:extLst>
      <p:ext uri="{BB962C8B-B14F-4D97-AF65-F5344CB8AC3E}">
        <p14:creationId xmlns:p14="http://schemas.microsoft.com/office/powerpoint/2010/main" val="2006183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1281666-2177-758D-4E8C-9617416FB131}"/>
              </a:ext>
            </a:extLst>
          </p:cNvPr>
          <p:cNvSpPr txBox="1"/>
          <p:nvPr/>
        </p:nvSpPr>
        <p:spPr>
          <a:xfrm>
            <a:off x="3634729" y="178617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MGN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D449A3-A154-90D9-658D-F724AE4234B7}"/>
              </a:ext>
            </a:extLst>
          </p:cNvPr>
          <p:cNvSpPr txBox="1"/>
          <p:nvPr/>
        </p:nvSpPr>
        <p:spPr>
          <a:xfrm>
            <a:off x="7840828" y="177799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MTS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C8DD94-D5DA-3E3A-72C8-7D80345665F6}"/>
              </a:ext>
            </a:extLst>
          </p:cNvPr>
          <p:cNvSpPr txBox="1"/>
          <p:nvPr/>
        </p:nvSpPr>
        <p:spPr>
          <a:xfrm>
            <a:off x="3634728" y="3476579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VRM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F68D2C-507B-C40E-2251-E5543F000B0B}"/>
              </a:ext>
            </a:extLst>
          </p:cNvPr>
          <p:cNvSpPr txBox="1"/>
          <p:nvPr/>
        </p:nvSpPr>
        <p:spPr>
          <a:xfrm>
            <a:off x="7840828" y="3476579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MBL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EA8768-7C71-8B8C-39DD-D4C8A692694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996306" y="666174"/>
            <a:ext cx="3993292" cy="26621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667D7C-7C7B-33C5-0DF9-28D02531775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202403" y="666174"/>
            <a:ext cx="3993292" cy="26621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E3AB01-2537-B4B4-FBAA-8E77E3B4E6B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202404" y="3963342"/>
            <a:ext cx="3993291" cy="26621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1A350C-C699-743B-AC83-8B3D2033E33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996301" y="3963340"/>
            <a:ext cx="3993294" cy="266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144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1100C33-EC6E-1012-E57C-2E55A7092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886" y="1"/>
            <a:ext cx="3606800" cy="360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E46B641-6A0B-5203-7263-A72A1888C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778" y="-13447"/>
            <a:ext cx="3606800" cy="360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DDB27C9-195F-8B17-3D2C-86C75877C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486" y="3606799"/>
            <a:ext cx="32512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05FB0DC-4400-61B3-57A8-5A99F2092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701" y="3625138"/>
            <a:ext cx="2595877" cy="320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281666-2177-758D-4E8C-9617416FB131}"/>
              </a:ext>
            </a:extLst>
          </p:cNvPr>
          <p:cNvSpPr txBox="1"/>
          <p:nvPr/>
        </p:nvSpPr>
        <p:spPr>
          <a:xfrm>
            <a:off x="4131327" y="17047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MGN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D449A3-A154-90D9-658D-F724AE4234B7}"/>
              </a:ext>
            </a:extLst>
          </p:cNvPr>
          <p:cNvSpPr txBox="1"/>
          <p:nvPr/>
        </p:nvSpPr>
        <p:spPr>
          <a:xfrm>
            <a:off x="8579956" y="-4051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MTS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C8DD94-D5DA-3E3A-72C8-7D80345665F6}"/>
              </a:ext>
            </a:extLst>
          </p:cNvPr>
          <p:cNvSpPr txBox="1"/>
          <p:nvPr/>
        </p:nvSpPr>
        <p:spPr>
          <a:xfrm>
            <a:off x="4606866" y="3592285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VRM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F68D2C-507B-C40E-2251-E5543F000B0B}"/>
              </a:ext>
            </a:extLst>
          </p:cNvPr>
          <p:cNvSpPr txBox="1"/>
          <p:nvPr/>
        </p:nvSpPr>
        <p:spPr>
          <a:xfrm>
            <a:off x="8579955" y="3565391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MBL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B4A5A2-2186-07B0-2554-CCFBC8E98FAC}"/>
              </a:ext>
            </a:extLst>
          </p:cNvPr>
          <p:cNvSpPr txBox="1"/>
          <p:nvPr/>
        </p:nvSpPr>
        <p:spPr>
          <a:xfrm>
            <a:off x="4067552" y="3399488"/>
            <a:ext cx="71644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Helvetica" pitchFamily="2" charset="0"/>
              </a:rPr>
              <a:t>Weight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E9658E-AD56-2B44-C596-2E8545AF87A7}"/>
              </a:ext>
            </a:extLst>
          </p:cNvPr>
          <p:cNvSpPr txBox="1"/>
          <p:nvPr/>
        </p:nvSpPr>
        <p:spPr>
          <a:xfrm>
            <a:off x="8430684" y="3398567"/>
            <a:ext cx="71644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Helvetica" pitchFamily="2" charset="0"/>
              </a:rPr>
              <a:t>Weight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FBE04D-51AF-A5DF-563F-C45E880FF312}"/>
              </a:ext>
            </a:extLst>
          </p:cNvPr>
          <p:cNvSpPr txBox="1"/>
          <p:nvPr/>
        </p:nvSpPr>
        <p:spPr>
          <a:xfrm>
            <a:off x="8430684" y="6640914"/>
            <a:ext cx="71644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Helvetica" pitchFamily="2" charset="0"/>
              </a:rPr>
              <a:t>Weight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D9B1B9-42E0-D5C4-AAAB-3D74992D9624}"/>
              </a:ext>
            </a:extLst>
          </p:cNvPr>
          <p:cNvSpPr txBox="1"/>
          <p:nvPr/>
        </p:nvSpPr>
        <p:spPr>
          <a:xfrm>
            <a:off x="4472659" y="6636174"/>
            <a:ext cx="71644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Helvetica" pitchFamily="2" charset="0"/>
              </a:rPr>
              <a:t>Weight</a:t>
            </a:r>
          </a:p>
        </p:txBody>
      </p:sp>
    </p:spTree>
    <p:extLst>
      <p:ext uri="{BB962C8B-B14F-4D97-AF65-F5344CB8AC3E}">
        <p14:creationId xmlns:p14="http://schemas.microsoft.com/office/powerpoint/2010/main" val="2713267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B1DD37F-812E-629E-E317-6F91A7FDB1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71" r="2271"/>
          <a:stretch/>
        </p:blipFill>
        <p:spPr>
          <a:xfrm>
            <a:off x="544187" y="3313836"/>
            <a:ext cx="2909530" cy="29194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98A9DA-699A-B754-3E7D-3F0E29044A2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81100" y="27910"/>
            <a:ext cx="5029083" cy="30174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9BCE0D-5DE9-4D47-16BD-01CF47FBFF94}"/>
              </a:ext>
            </a:extLst>
          </p:cNvPr>
          <p:cNvSpPr txBox="1"/>
          <p:nvPr/>
        </p:nvSpPr>
        <p:spPr>
          <a:xfrm>
            <a:off x="490919" y="323867"/>
            <a:ext cx="490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a.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14FECE-C2D1-199A-5D0F-7A1695C9ED06}"/>
              </a:ext>
            </a:extLst>
          </p:cNvPr>
          <p:cNvSpPr txBox="1"/>
          <p:nvPr/>
        </p:nvSpPr>
        <p:spPr>
          <a:xfrm>
            <a:off x="456683" y="3324933"/>
            <a:ext cx="490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b.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B9AC5E0-15EE-2059-5EE4-B0FA36AF986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824367" y="3266317"/>
            <a:ext cx="3444228" cy="344422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BEB9A7C-C333-2830-BEBB-8D22DD9E6417}"/>
              </a:ext>
            </a:extLst>
          </p:cNvPr>
          <p:cNvSpPr txBox="1"/>
          <p:nvPr/>
        </p:nvSpPr>
        <p:spPr>
          <a:xfrm>
            <a:off x="3334186" y="3308486"/>
            <a:ext cx="490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c.</a:t>
            </a:r>
          </a:p>
        </p:txBody>
      </p:sp>
    </p:spTree>
    <p:extLst>
      <p:ext uri="{BB962C8B-B14F-4D97-AF65-F5344CB8AC3E}">
        <p14:creationId xmlns:p14="http://schemas.microsoft.com/office/powerpoint/2010/main" val="448643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5647005-C2DF-DEE4-4A44-673AACFD10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5" b="4546"/>
          <a:stretch/>
        </p:blipFill>
        <p:spPr bwMode="auto">
          <a:xfrm>
            <a:off x="3657600" y="1543050"/>
            <a:ext cx="507365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449E16-99D0-2284-FEA1-AEFCB70FE03A}"/>
              </a:ext>
            </a:extLst>
          </p:cNvPr>
          <p:cNvSpPr txBox="1"/>
          <p:nvPr/>
        </p:nvSpPr>
        <p:spPr>
          <a:xfrm>
            <a:off x="5836202" y="5145673"/>
            <a:ext cx="716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pitchFamily="2" charset="0"/>
              </a:rPr>
              <a:t>Index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370E31-CB17-5F09-A815-9535D2ADCAF1}"/>
              </a:ext>
            </a:extLst>
          </p:cNvPr>
          <p:cNvSpPr txBox="1"/>
          <p:nvPr/>
        </p:nvSpPr>
        <p:spPr>
          <a:xfrm rot="16200000">
            <a:off x="2116999" y="3078261"/>
            <a:ext cx="2742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pitchFamily="2" charset="0"/>
              </a:rPr>
              <a:t>N samples</a:t>
            </a:r>
          </a:p>
        </p:txBody>
      </p:sp>
    </p:spTree>
    <p:extLst>
      <p:ext uri="{BB962C8B-B14F-4D97-AF65-F5344CB8AC3E}">
        <p14:creationId xmlns:p14="http://schemas.microsoft.com/office/powerpoint/2010/main" val="3827305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EA8768-7C71-8B8C-39DD-D4C8A692694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177818" y="666174"/>
            <a:ext cx="3630266" cy="26621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667D7C-7C7B-33C5-0DF9-28D02531775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383917" y="666174"/>
            <a:ext cx="3630264" cy="26621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E3AB01-2537-B4B4-FBAA-8E77E3B4E6B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383917" y="3668434"/>
            <a:ext cx="3630263" cy="26621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1A350C-C699-743B-AC83-8B3D2033E33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2177814" y="3668432"/>
            <a:ext cx="3630267" cy="26621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281666-2177-758D-4E8C-9617416FB131}"/>
              </a:ext>
            </a:extLst>
          </p:cNvPr>
          <p:cNvSpPr txBox="1"/>
          <p:nvPr/>
        </p:nvSpPr>
        <p:spPr>
          <a:xfrm>
            <a:off x="4194021" y="527372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MGN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D449A3-A154-90D9-658D-F724AE4234B7}"/>
              </a:ext>
            </a:extLst>
          </p:cNvPr>
          <p:cNvSpPr txBox="1"/>
          <p:nvPr/>
        </p:nvSpPr>
        <p:spPr>
          <a:xfrm>
            <a:off x="8400120" y="526554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MTS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C8DD94-D5DA-3E3A-72C8-7D80345665F6}"/>
              </a:ext>
            </a:extLst>
          </p:cNvPr>
          <p:cNvSpPr txBox="1"/>
          <p:nvPr/>
        </p:nvSpPr>
        <p:spPr>
          <a:xfrm>
            <a:off x="4194020" y="3530426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VRM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F68D2C-507B-C40E-2251-E5543F000B0B}"/>
              </a:ext>
            </a:extLst>
          </p:cNvPr>
          <p:cNvSpPr txBox="1"/>
          <p:nvPr/>
        </p:nvSpPr>
        <p:spPr>
          <a:xfrm>
            <a:off x="8400120" y="3530426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MBL</a:t>
            </a:r>
          </a:p>
        </p:txBody>
      </p:sp>
    </p:spTree>
    <p:extLst>
      <p:ext uri="{BB962C8B-B14F-4D97-AF65-F5344CB8AC3E}">
        <p14:creationId xmlns:p14="http://schemas.microsoft.com/office/powerpoint/2010/main" val="1451554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17549</TotalTime>
  <Words>56</Words>
  <Application>Microsoft Office PowerPoint</Application>
  <PresentationFormat>Widescreen</PresentationFormat>
  <Paragraphs>45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Arehart, Christopher</dc:creator>
  <cp:lastModifiedBy>Christopher Hoberg Arehart</cp:lastModifiedBy>
  <cp:revision>15</cp:revision>
  <dcterms:created xsi:type="dcterms:W3CDTF">2022-05-16T00:32:23Z</dcterms:created>
  <dcterms:modified xsi:type="dcterms:W3CDTF">2022-08-05T00:58:23Z</dcterms:modified>
</cp:coreProperties>
</file>