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31851-49CB-4882-B50D-E8DABD93AC3C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443A-BB2A-4EC6-A8EB-D4444DDAE0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parti o professor poderá</a:t>
            </a:r>
            <a:r>
              <a:rPr lang="pt-BR" baseline="0" dirty="0" smtClean="0"/>
              <a:t> interagir com os alunos fazendo na lousa a continha de 10+6= 16 e </a:t>
            </a:r>
            <a:r>
              <a:rPr lang="pt-BR" baseline="0" dirty="0" err="1" smtClean="0"/>
              <a:t>inúmerar</a:t>
            </a:r>
            <a:r>
              <a:rPr lang="pt-BR" baseline="0" dirty="0" smtClean="0"/>
              <a:t> os peixinhos.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4443A-BB2A-4EC6-A8EB-D4444DDAE02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BF480E-899D-421A-820D-D3FCD6CC3780}" type="datetimeFigureOut">
              <a:rPr lang="pt-BR" smtClean="0"/>
              <a:pPr/>
              <a:t>22/08/2016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8212F5-D894-47DF-B9EB-82FD268E5BF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mo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143116"/>
            <a:ext cx="6413850" cy="39290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7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HOJE  VAMOS RESOLVER ALGUNS PROBLEMINHAS DE MATEMATICA</a:t>
            </a:r>
            <a:endParaRPr lang="pt-BR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mo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1732461" cy="135732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357422" y="785794"/>
            <a:ext cx="40719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ADIÇÃO +</a:t>
            </a:r>
            <a:endParaRPr lang="pt-B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1736" y="2500306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Carlos pescou 10 peixinhos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m 5" descr="remo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16" y="2000240"/>
            <a:ext cx="1785950" cy="1571636"/>
          </a:xfrm>
          <a:prstGeom prst="rect">
            <a:avLst/>
          </a:prstGeom>
        </p:spPr>
      </p:pic>
      <p:pic>
        <p:nvPicPr>
          <p:cNvPr id="7" name="Imagem 6" descr="remo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857628"/>
            <a:ext cx="1823643" cy="14287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428860" y="4143380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André pescou mais 6 peixinhos 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m 8" descr="remo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44" y="4143379"/>
            <a:ext cx="1357322" cy="121915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214414" y="5786454"/>
            <a:ext cx="64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Quantos peixinhos eles pescaram juntos?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positphotos_32389805-Lake-sh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058924"/>
            <a:ext cx="5929354" cy="27401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mo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857232"/>
            <a:ext cx="1733973" cy="173397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28860" y="1428736"/>
            <a:ext cx="33361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Uma cesta contém 6 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Maçãs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m 3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3183" y="1407690"/>
            <a:ext cx="847643" cy="663987"/>
          </a:xfrm>
          <a:prstGeom prst="rect">
            <a:avLst/>
          </a:prstGeom>
        </p:spPr>
      </p:pic>
      <p:pic>
        <p:nvPicPr>
          <p:cNvPr id="5" name="Imagem 4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2000240"/>
            <a:ext cx="847643" cy="663987"/>
          </a:xfrm>
          <a:prstGeom prst="rect">
            <a:avLst/>
          </a:prstGeom>
        </p:spPr>
      </p:pic>
      <p:pic>
        <p:nvPicPr>
          <p:cNvPr id="6" name="Imagem 5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768" y="2000240"/>
            <a:ext cx="847643" cy="663987"/>
          </a:xfrm>
          <a:prstGeom prst="rect">
            <a:avLst/>
          </a:prstGeom>
        </p:spPr>
      </p:pic>
      <p:pic>
        <p:nvPicPr>
          <p:cNvPr id="7" name="Imagem 6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1428736"/>
            <a:ext cx="847643" cy="663987"/>
          </a:xfrm>
          <a:prstGeom prst="rect">
            <a:avLst/>
          </a:prstGeom>
        </p:spPr>
      </p:pic>
      <p:pic>
        <p:nvPicPr>
          <p:cNvPr id="8" name="Imagem 7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1428736"/>
            <a:ext cx="847643" cy="663987"/>
          </a:xfrm>
          <a:prstGeom prst="rect">
            <a:avLst/>
          </a:prstGeom>
        </p:spPr>
      </p:pic>
      <p:pic>
        <p:nvPicPr>
          <p:cNvPr id="9" name="Imagem 8" descr="remo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2000240"/>
            <a:ext cx="847643" cy="663987"/>
          </a:xfrm>
          <a:prstGeom prst="rect">
            <a:avLst/>
          </a:prstGeom>
        </p:spPr>
      </p:pic>
      <p:pic>
        <p:nvPicPr>
          <p:cNvPr id="10" name="Imagem 9" descr="remo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071810"/>
            <a:ext cx="1733973" cy="173397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214546" y="3857628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Em outra contém 4</a:t>
            </a:r>
          </a:p>
          <a:p>
            <a:r>
              <a:rPr lang="pt-BR" sz="2800" b="1" dirty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eras 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m 11" descr="r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3643314"/>
            <a:ext cx="801774" cy="801774"/>
          </a:xfrm>
          <a:prstGeom prst="rect">
            <a:avLst/>
          </a:prstGeom>
        </p:spPr>
      </p:pic>
      <p:pic>
        <p:nvPicPr>
          <p:cNvPr id="13" name="Imagem 12" descr="r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2" y="3643314"/>
            <a:ext cx="801774" cy="801774"/>
          </a:xfrm>
          <a:prstGeom prst="rect">
            <a:avLst/>
          </a:prstGeom>
        </p:spPr>
      </p:pic>
      <p:pic>
        <p:nvPicPr>
          <p:cNvPr id="15" name="Imagem 14" descr="r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3643314"/>
            <a:ext cx="801774" cy="801774"/>
          </a:xfrm>
          <a:prstGeom prst="rect">
            <a:avLst/>
          </a:prstGeom>
        </p:spPr>
      </p:pic>
      <p:pic>
        <p:nvPicPr>
          <p:cNvPr id="16" name="Imagem 15" descr="r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3643314"/>
            <a:ext cx="801774" cy="80177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357290" y="5715016"/>
            <a:ext cx="617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Quantas  frutas contém as duas cestas?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00232" y="785794"/>
            <a:ext cx="5166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SUBTRAÇÕES -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596" y="2285992"/>
            <a:ext cx="5165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Havia um grupo de 8 abelhinhas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m 3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214554"/>
            <a:ext cx="668192" cy="714380"/>
          </a:xfrm>
          <a:prstGeom prst="rect">
            <a:avLst/>
          </a:prstGeom>
        </p:spPr>
      </p:pic>
      <p:pic>
        <p:nvPicPr>
          <p:cNvPr id="5" name="Imagem 4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2214554"/>
            <a:ext cx="668192" cy="714380"/>
          </a:xfrm>
          <a:prstGeom prst="rect">
            <a:avLst/>
          </a:prstGeom>
        </p:spPr>
      </p:pic>
      <p:pic>
        <p:nvPicPr>
          <p:cNvPr id="6" name="Imagem 5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2285992"/>
            <a:ext cx="668192" cy="714380"/>
          </a:xfrm>
          <a:prstGeom prst="rect">
            <a:avLst/>
          </a:prstGeom>
        </p:spPr>
      </p:pic>
      <p:pic>
        <p:nvPicPr>
          <p:cNvPr id="7" name="Imagem 6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8" y="2214554"/>
            <a:ext cx="668192" cy="714380"/>
          </a:xfrm>
          <a:prstGeom prst="rect">
            <a:avLst/>
          </a:prstGeom>
        </p:spPr>
      </p:pic>
      <p:pic>
        <p:nvPicPr>
          <p:cNvPr id="8" name="Imagem 7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857496"/>
            <a:ext cx="668192" cy="714380"/>
          </a:xfrm>
          <a:prstGeom prst="rect">
            <a:avLst/>
          </a:prstGeom>
        </p:spPr>
      </p:pic>
      <p:pic>
        <p:nvPicPr>
          <p:cNvPr id="9" name="Imagem 8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2857496"/>
            <a:ext cx="668192" cy="714380"/>
          </a:xfrm>
          <a:prstGeom prst="rect">
            <a:avLst/>
          </a:prstGeom>
        </p:spPr>
      </p:pic>
      <p:pic>
        <p:nvPicPr>
          <p:cNvPr id="10" name="Imagem 9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2857496"/>
            <a:ext cx="668192" cy="714380"/>
          </a:xfrm>
          <a:prstGeom prst="rect">
            <a:avLst/>
          </a:prstGeom>
        </p:spPr>
      </p:pic>
      <p:pic>
        <p:nvPicPr>
          <p:cNvPr id="11" name="Imagem 10" descr="REMO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76" y="2857496"/>
            <a:ext cx="668192" cy="71438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71472" y="3000372"/>
            <a:ext cx="4785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Duas foram embora: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Quantas abelhinhas ficaram? 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0034" y="4500570"/>
            <a:ext cx="328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Havia 5 Pipas no ar 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Imagem 14" descr="pip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4429132"/>
            <a:ext cx="714380" cy="714380"/>
          </a:xfrm>
          <a:prstGeom prst="rect">
            <a:avLst/>
          </a:prstGeom>
        </p:spPr>
      </p:pic>
      <p:pic>
        <p:nvPicPr>
          <p:cNvPr id="20" name="Imagem 19" descr="pip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4500570"/>
            <a:ext cx="714380" cy="714380"/>
          </a:xfrm>
          <a:prstGeom prst="rect">
            <a:avLst/>
          </a:prstGeom>
        </p:spPr>
      </p:pic>
      <p:pic>
        <p:nvPicPr>
          <p:cNvPr id="21" name="Imagem 20" descr="pip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6" y="4500570"/>
            <a:ext cx="714380" cy="714380"/>
          </a:xfrm>
          <a:prstGeom prst="rect">
            <a:avLst/>
          </a:prstGeom>
        </p:spPr>
      </p:pic>
      <p:pic>
        <p:nvPicPr>
          <p:cNvPr id="22" name="Imagem 21" descr="pip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4500570"/>
            <a:ext cx="714380" cy="714380"/>
          </a:xfrm>
          <a:prstGeom prst="rect">
            <a:avLst/>
          </a:prstGeom>
        </p:spPr>
      </p:pic>
      <p:pic>
        <p:nvPicPr>
          <p:cNvPr id="23" name="Imagem 22" descr="pipa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5357826"/>
            <a:ext cx="714380" cy="71438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500034" y="5072074"/>
            <a:ext cx="3857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1 arrebentou a linha: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Quantas pipas ficaram?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8728" y="714356"/>
            <a:ext cx="6783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MULTIPLICAÇÃO  X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596" y="2143116"/>
            <a:ext cx="53751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Num estacionamento há 4 setores.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Cada setor tem 15 vagas. 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Qual é o número  total de vagas?</a:t>
            </a:r>
            <a:endParaRPr lang="pt-BR" sz="2800" b="1" dirty="0">
              <a:solidFill>
                <a:srgbClr val="0091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m 3" descr="CAR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50" y="2035211"/>
            <a:ext cx="1643074" cy="15291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0034" y="4071942"/>
            <a:ext cx="5455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Num Cada aranha tem 8 patas. 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Quantas patas há em 16 aranhas? </a:t>
            </a:r>
          </a:p>
        </p:txBody>
      </p:sp>
      <p:pic>
        <p:nvPicPr>
          <p:cNvPr id="7" name="Imagem 6" descr="arranh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4143380"/>
            <a:ext cx="1857388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57422" y="857232"/>
            <a:ext cx="3615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DIVISÃO /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596" y="1928802"/>
            <a:ext cx="4504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Divida em partes iguais:</a:t>
            </a:r>
          </a:p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16 peixinhos pra 4 aquários.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256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91C4"/>
                </a:solidFill>
                <a:latin typeface="Times New Roman" pitchFamily="18" charset="0"/>
                <a:cs typeface="Times New Roman" pitchFamily="18" charset="0"/>
              </a:rPr>
              <a:t>25 Balões pra 3 crianças.</a:t>
            </a:r>
          </a:p>
        </p:txBody>
      </p:sp>
      <p:pic>
        <p:nvPicPr>
          <p:cNvPr id="5" name="Imagem 4" descr="ne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74" y="2143116"/>
            <a:ext cx="2315120" cy="1785950"/>
          </a:xfrm>
          <a:prstGeom prst="rect">
            <a:avLst/>
          </a:prstGeom>
        </p:spPr>
      </p:pic>
      <p:pic>
        <p:nvPicPr>
          <p:cNvPr id="6" name="Imagem 5" descr="grupo-dos-bales-1-dos-desenhos-animados-188967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4857760"/>
            <a:ext cx="1230040" cy="1509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</TotalTime>
  <Words>150</Words>
  <Application>Microsoft Office PowerPoint</Application>
  <PresentationFormat>Apresentação na tela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ster</dc:creator>
  <cp:lastModifiedBy>ster</cp:lastModifiedBy>
  <cp:revision>16</cp:revision>
  <dcterms:created xsi:type="dcterms:W3CDTF">2016-08-22T15:11:13Z</dcterms:created>
  <dcterms:modified xsi:type="dcterms:W3CDTF">2016-08-23T00:50:23Z</dcterms:modified>
</cp:coreProperties>
</file>