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C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31851-49CB-4882-B50D-E8DABD93AC3C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443A-BB2A-4EC6-A8EB-D4444DDAE0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Carlos pescou 10 peixinhos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André pescou mais 6 peixinhos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Quantos peixinhos eles pescaram juntos?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dirty="0" smtClean="0">
              <a:solidFill>
                <a:srgbClr val="0091C4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4443A-BB2A-4EC6-A8EB-D4444DDAE02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mo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143116"/>
            <a:ext cx="6413850" cy="392909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5787" y="114298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HOJE  VAMOS RESOLVER ALGUNS PROBLEMINHAS DE MATEMATICA</a:t>
            </a:r>
            <a:endParaRPr lang="pt-BR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positphotos_32389805-Lake-sh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40" y="3357562"/>
            <a:ext cx="5000660" cy="2972090"/>
          </a:xfrm>
          <a:prstGeom prst="rect">
            <a:avLst/>
          </a:prstGeom>
        </p:spPr>
      </p:pic>
      <p:pic>
        <p:nvPicPr>
          <p:cNvPr id="3" name="Imagem 2" descr="depositphotos_53335393-Cartoon-boy-fish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7232"/>
            <a:ext cx="1795882" cy="1785950"/>
          </a:xfrm>
          <a:prstGeom prst="rect">
            <a:avLst/>
          </a:prstGeom>
        </p:spPr>
      </p:pic>
      <p:pic>
        <p:nvPicPr>
          <p:cNvPr id="5" name="Imagem 4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306" y="1071546"/>
            <a:ext cx="928694" cy="785818"/>
          </a:xfrm>
          <a:prstGeom prst="rect">
            <a:avLst/>
          </a:prstGeom>
        </p:spPr>
      </p:pic>
      <p:pic>
        <p:nvPicPr>
          <p:cNvPr id="6" name="Imagem 5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1643050"/>
            <a:ext cx="928694" cy="785818"/>
          </a:xfrm>
          <a:prstGeom prst="rect">
            <a:avLst/>
          </a:prstGeom>
        </p:spPr>
      </p:pic>
      <p:pic>
        <p:nvPicPr>
          <p:cNvPr id="7" name="Imagem 6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84" y="1714488"/>
            <a:ext cx="928694" cy="785818"/>
          </a:xfrm>
          <a:prstGeom prst="rect">
            <a:avLst/>
          </a:prstGeom>
        </p:spPr>
      </p:pic>
      <p:pic>
        <p:nvPicPr>
          <p:cNvPr id="8" name="Imagem 7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68" y="1785926"/>
            <a:ext cx="928694" cy="785818"/>
          </a:xfrm>
          <a:prstGeom prst="rect">
            <a:avLst/>
          </a:prstGeom>
        </p:spPr>
      </p:pic>
      <p:pic>
        <p:nvPicPr>
          <p:cNvPr id="9" name="Imagem 8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462" y="1857364"/>
            <a:ext cx="928694" cy="785818"/>
          </a:xfrm>
          <a:prstGeom prst="rect">
            <a:avLst/>
          </a:prstGeom>
        </p:spPr>
      </p:pic>
      <p:pic>
        <p:nvPicPr>
          <p:cNvPr id="10" name="Imagem 9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92" y="1071546"/>
            <a:ext cx="928694" cy="785818"/>
          </a:xfrm>
          <a:prstGeom prst="rect">
            <a:avLst/>
          </a:prstGeom>
        </p:spPr>
      </p:pic>
      <p:pic>
        <p:nvPicPr>
          <p:cNvPr id="11" name="Imagem 10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2428868"/>
            <a:ext cx="928694" cy="785818"/>
          </a:xfrm>
          <a:prstGeom prst="rect">
            <a:avLst/>
          </a:prstGeom>
        </p:spPr>
      </p:pic>
      <p:pic>
        <p:nvPicPr>
          <p:cNvPr id="12" name="Imagem 11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84" y="2428868"/>
            <a:ext cx="928694" cy="785818"/>
          </a:xfrm>
          <a:prstGeom prst="rect">
            <a:avLst/>
          </a:prstGeom>
        </p:spPr>
      </p:pic>
      <p:pic>
        <p:nvPicPr>
          <p:cNvPr id="13" name="Imagem 12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330" y="2500306"/>
            <a:ext cx="928694" cy="785818"/>
          </a:xfrm>
          <a:prstGeom prst="rect">
            <a:avLst/>
          </a:prstGeom>
        </p:spPr>
      </p:pic>
      <p:pic>
        <p:nvPicPr>
          <p:cNvPr id="14" name="Imagem 13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306" y="2571744"/>
            <a:ext cx="928694" cy="785818"/>
          </a:xfrm>
          <a:prstGeom prst="rect">
            <a:avLst/>
          </a:prstGeom>
        </p:spPr>
      </p:pic>
      <p:pic>
        <p:nvPicPr>
          <p:cNvPr id="15" name="Imagem 14" descr="depositphotos_53335393-Cartoon-boy-fish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357562"/>
            <a:ext cx="1795882" cy="1785950"/>
          </a:xfrm>
          <a:prstGeom prst="rect">
            <a:avLst/>
          </a:prstGeom>
        </p:spPr>
      </p:pic>
      <p:pic>
        <p:nvPicPr>
          <p:cNvPr id="16" name="Imagem 15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70" y="5214950"/>
            <a:ext cx="928694" cy="785818"/>
          </a:xfrm>
          <a:prstGeom prst="rect">
            <a:avLst/>
          </a:prstGeom>
        </p:spPr>
      </p:pic>
      <p:pic>
        <p:nvPicPr>
          <p:cNvPr id="17" name="Imagem 16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5214950"/>
            <a:ext cx="928694" cy="785818"/>
          </a:xfrm>
          <a:prstGeom prst="rect">
            <a:avLst/>
          </a:prstGeom>
        </p:spPr>
      </p:pic>
      <p:pic>
        <p:nvPicPr>
          <p:cNvPr id="18" name="Imagem 17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86388"/>
            <a:ext cx="928694" cy="785818"/>
          </a:xfrm>
          <a:prstGeom prst="rect">
            <a:avLst/>
          </a:prstGeom>
        </p:spPr>
      </p:pic>
      <p:pic>
        <p:nvPicPr>
          <p:cNvPr id="19" name="Imagem 18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22" y="6072182"/>
            <a:ext cx="928694" cy="785818"/>
          </a:xfrm>
          <a:prstGeom prst="rect">
            <a:avLst/>
          </a:prstGeom>
        </p:spPr>
      </p:pic>
      <p:pic>
        <p:nvPicPr>
          <p:cNvPr id="20" name="Imagem 19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14" y="6072182"/>
            <a:ext cx="928694" cy="785818"/>
          </a:xfrm>
          <a:prstGeom prst="rect">
            <a:avLst/>
          </a:prstGeom>
        </p:spPr>
      </p:pic>
      <p:pic>
        <p:nvPicPr>
          <p:cNvPr id="21" name="Imagem 20" descr="thumb_peix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6072182"/>
            <a:ext cx="928694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8575E-6 L 0.27587 0.013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8575E-6 L 0.27587 0.0138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Imagem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3000372"/>
            <a:ext cx="1428760" cy="1428760"/>
          </a:xfrm>
          <a:prstGeom prst="rect">
            <a:avLst/>
          </a:prstGeom>
        </p:spPr>
      </p:pic>
      <p:pic>
        <p:nvPicPr>
          <p:cNvPr id="21" name="Imagem 20" descr="Imagem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214686"/>
            <a:ext cx="1928826" cy="1687723"/>
          </a:xfrm>
          <a:prstGeom prst="rect">
            <a:avLst/>
          </a:prstGeom>
        </p:spPr>
      </p:pic>
      <p:pic>
        <p:nvPicPr>
          <p:cNvPr id="6" name="Imagem 5" descr="depositphotos_73711429-Cartoon-green-apple-tree-fu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214290"/>
            <a:ext cx="3573274" cy="3643338"/>
          </a:xfrm>
          <a:prstGeom prst="rect">
            <a:avLst/>
          </a:prstGeom>
        </p:spPr>
      </p:pic>
      <p:pic>
        <p:nvPicPr>
          <p:cNvPr id="4" name="Imagem 3" descr="7248e7fab7249d04105946a361d9ee7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22" y="857232"/>
            <a:ext cx="571504" cy="531895"/>
          </a:xfrm>
          <a:prstGeom prst="rect">
            <a:avLst/>
          </a:prstGeom>
        </p:spPr>
      </p:pic>
      <p:pic>
        <p:nvPicPr>
          <p:cNvPr id="16" name="Imagem 15" descr="7248e7fab7249d04105946a361d9ee7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357166"/>
            <a:ext cx="571504" cy="531895"/>
          </a:xfrm>
          <a:prstGeom prst="rect">
            <a:avLst/>
          </a:prstGeom>
        </p:spPr>
      </p:pic>
      <p:pic>
        <p:nvPicPr>
          <p:cNvPr id="17" name="Imagem 16" descr="7248e7fab7249d04105946a361d9ee7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64" y="2428868"/>
            <a:ext cx="571504" cy="531895"/>
          </a:xfrm>
          <a:prstGeom prst="rect">
            <a:avLst/>
          </a:prstGeom>
        </p:spPr>
      </p:pic>
      <p:pic>
        <p:nvPicPr>
          <p:cNvPr id="18" name="Imagem 17" descr="7248e7fab7249d04105946a361d9ee7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06" y="2500306"/>
            <a:ext cx="571504" cy="531895"/>
          </a:xfrm>
          <a:prstGeom prst="rect">
            <a:avLst/>
          </a:prstGeom>
        </p:spPr>
      </p:pic>
      <p:pic>
        <p:nvPicPr>
          <p:cNvPr id="19" name="Imagem 18" descr="7248e7fab7249d04105946a361d9ee7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2" y="1071546"/>
            <a:ext cx="571504" cy="531895"/>
          </a:xfrm>
          <a:prstGeom prst="rect">
            <a:avLst/>
          </a:prstGeom>
        </p:spPr>
      </p:pic>
      <p:pic>
        <p:nvPicPr>
          <p:cNvPr id="20" name="Imagem 19" descr="7248e7fab7249d04105946a361d9ee7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64" y="1928802"/>
            <a:ext cx="571504" cy="531895"/>
          </a:xfrm>
          <a:prstGeom prst="rect">
            <a:avLst/>
          </a:prstGeom>
        </p:spPr>
      </p:pic>
      <p:pic>
        <p:nvPicPr>
          <p:cNvPr id="23" name="Imagem 22" descr="depositphotos_33881231-Cute-girl-carto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785794"/>
            <a:ext cx="1643074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8705E-6 L -0.1276 0.3989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" y="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20074E-6 L -0.11945 0.4824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6.84551E-7 L -0.08768 0.1489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" y="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8492E-6 L -0.11875 0.1702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89547E-6 L 0.04896 0.2733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7086E-6 L 0.08073 0.1695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785794"/>
            <a:ext cx="3000396" cy="3786214"/>
          </a:xfrm>
          <a:prstGeom prst="rect">
            <a:avLst/>
          </a:prstGeom>
        </p:spPr>
      </p:pic>
      <p:pic>
        <p:nvPicPr>
          <p:cNvPr id="3" name="Imagem 2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3071810"/>
            <a:ext cx="431851" cy="428628"/>
          </a:xfrm>
          <a:prstGeom prst="rect">
            <a:avLst/>
          </a:prstGeom>
        </p:spPr>
      </p:pic>
      <p:pic>
        <p:nvPicPr>
          <p:cNvPr id="4" name="Imagem 3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050" y="2786058"/>
            <a:ext cx="431851" cy="428628"/>
          </a:xfrm>
          <a:prstGeom prst="rect">
            <a:avLst/>
          </a:prstGeom>
        </p:spPr>
      </p:pic>
      <p:pic>
        <p:nvPicPr>
          <p:cNvPr id="5" name="Imagem 4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4678" y="2714620"/>
            <a:ext cx="431851" cy="428628"/>
          </a:xfrm>
          <a:prstGeom prst="rect">
            <a:avLst/>
          </a:prstGeom>
        </p:spPr>
      </p:pic>
      <p:pic>
        <p:nvPicPr>
          <p:cNvPr id="6" name="Imagem 5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2643182"/>
            <a:ext cx="431851" cy="428628"/>
          </a:xfrm>
          <a:prstGeom prst="rect">
            <a:avLst/>
          </a:prstGeom>
        </p:spPr>
      </p:pic>
      <p:pic>
        <p:nvPicPr>
          <p:cNvPr id="7" name="Imagem 6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2071678"/>
            <a:ext cx="431851" cy="428628"/>
          </a:xfrm>
          <a:prstGeom prst="rect">
            <a:avLst/>
          </a:prstGeom>
        </p:spPr>
      </p:pic>
      <p:pic>
        <p:nvPicPr>
          <p:cNvPr id="8" name="Imagem 7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1928802"/>
            <a:ext cx="431851" cy="428628"/>
          </a:xfrm>
          <a:prstGeom prst="rect">
            <a:avLst/>
          </a:prstGeom>
        </p:spPr>
      </p:pic>
      <p:pic>
        <p:nvPicPr>
          <p:cNvPr id="9" name="Imagem 8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642918"/>
            <a:ext cx="3000396" cy="3786214"/>
          </a:xfrm>
          <a:prstGeom prst="rect">
            <a:avLst/>
          </a:prstGeom>
        </p:spPr>
      </p:pic>
      <p:pic>
        <p:nvPicPr>
          <p:cNvPr id="10" name="Imagem 9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6" y="2857496"/>
            <a:ext cx="431851" cy="428628"/>
          </a:xfrm>
          <a:prstGeom prst="rect">
            <a:avLst/>
          </a:prstGeom>
        </p:spPr>
      </p:pic>
      <p:pic>
        <p:nvPicPr>
          <p:cNvPr id="11" name="Imagem 10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2428868"/>
            <a:ext cx="431851" cy="428628"/>
          </a:xfrm>
          <a:prstGeom prst="rect">
            <a:avLst/>
          </a:prstGeom>
        </p:spPr>
      </p:pic>
      <p:pic>
        <p:nvPicPr>
          <p:cNvPr id="12" name="Imagem 11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2214554"/>
            <a:ext cx="431851" cy="428628"/>
          </a:xfrm>
          <a:prstGeom prst="rect">
            <a:avLst/>
          </a:prstGeom>
        </p:spPr>
      </p:pic>
      <p:pic>
        <p:nvPicPr>
          <p:cNvPr id="13" name="Imagem 12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2500306"/>
            <a:ext cx="431851" cy="428628"/>
          </a:xfrm>
          <a:prstGeom prst="rect">
            <a:avLst/>
          </a:prstGeom>
        </p:spPr>
      </p:pic>
      <p:pic>
        <p:nvPicPr>
          <p:cNvPr id="14" name="Imagem 13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2786058"/>
            <a:ext cx="431851" cy="428628"/>
          </a:xfrm>
          <a:prstGeom prst="rect">
            <a:avLst/>
          </a:prstGeom>
        </p:spPr>
      </p:pic>
      <p:pic>
        <p:nvPicPr>
          <p:cNvPr id="15" name="Imagem 14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643182"/>
            <a:ext cx="431851" cy="428628"/>
          </a:xfrm>
          <a:prstGeom prst="rect">
            <a:avLst/>
          </a:prstGeom>
        </p:spPr>
      </p:pic>
      <p:pic>
        <p:nvPicPr>
          <p:cNvPr id="16" name="Imagem 15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768" y="2714620"/>
            <a:ext cx="431851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uve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2285984" cy="1428760"/>
          </a:xfrm>
          <a:prstGeom prst="rect">
            <a:avLst/>
          </a:prstGeom>
        </p:spPr>
      </p:pic>
      <p:pic>
        <p:nvPicPr>
          <p:cNvPr id="4" name="Imagem 3" descr="nuve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357166"/>
            <a:ext cx="6215106" cy="1428760"/>
          </a:xfrm>
          <a:prstGeom prst="rect">
            <a:avLst/>
          </a:prstGeom>
        </p:spPr>
      </p:pic>
      <p:pic>
        <p:nvPicPr>
          <p:cNvPr id="5" name="Imagem 4" descr="Imagem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6132576"/>
            <a:ext cx="725424" cy="725424"/>
          </a:xfrm>
          <a:prstGeom prst="rect">
            <a:avLst/>
          </a:prstGeom>
        </p:spPr>
      </p:pic>
      <p:pic>
        <p:nvPicPr>
          <p:cNvPr id="7" name="Imagem 6" descr="Imagem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6132576"/>
            <a:ext cx="725424" cy="725424"/>
          </a:xfrm>
          <a:prstGeom prst="rect">
            <a:avLst/>
          </a:prstGeom>
        </p:spPr>
      </p:pic>
      <p:pic>
        <p:nvPicPr>
          <p:cNvPr id="8" name="Imagem 7" descr="Imagem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6132576"/>
            <a:ext cx="725424" cy="725424"/>
          </a:xfrm>
          <a:prstGeom prst="rect">
            <a:avLst/>
          </a:prstGeom>
        </p:spPr>
      </p:pic>
      <p:pic>
        <p:nvPicPr>
          <p:cNvPr id="9" name="Imagem 8" descr="Imagem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6132576"/>
            <a:ext cx="725424" cy="725424"/>
          </a:xfrm>
          <a:prstGeom prst="rect">
            <a:avLst/>
          </a:prstGeom>
        </p:spPr>
      </p:pic>
      <p:pic>
        <p:nvPicPr>
          <p:cNvPr id="10" name="Imagem 9" descr="Imagem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6132576"/>
            <a:ext cx="725424" cy="725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7086E-6 L -0.00347 -0.603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7086E-6 L -0.00347 -0.6038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7086E-6 L -0.00347 -0.6038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7086E-6 L -0.00347 -0.603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7086E-6 L -0.00347 -0.6038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60384 L 0.05174 -0.0268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s-animados-da-abelha-246686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785794"/>
            <a:ext cx="2928958" cy="3000396"/>
          </a:xfrm>
          <a:prstGeom prst="rect">
            <a:avLst/>
          </a:prstGeom>
        </p:spPr>
      </p:pic>
      <p:pic>
        <p:nvPicPr>
          <p:cNvPr id="3" name="Imagem 2" descr="Imagem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1428736"/>
            <a:ext cx="676600" cy="725364"/>
          </a:xfrm>
          <a:prstGeom prst="rect">
            <a:avLst/>
          </a:prstGeom>
        </p:spPr>
      </p:pic>
      <p:pic>
        <p:nvPicPr>
          <p:cNvPr id="4" name="Imagem 3" descr="Imagem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2071678"/>
            <a:ext cx="676600" cy="725364"/>
          </a:xfrm>
          <a:prstGeom prst="rect">
            <a:avLst/>
          </a:prstGeom>
        </p:spPr>
      </p:pic>
      <p:pic>
        <p:nvPicPr>
          <p:cNvPr id="5" name="Imagem 4" descr="Imagem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2643182"/>
            <a:ext cx="676600" cy="725364"/>
          </a:xfrm>
          <a:prstGeom prst="rect">
            <a:avLst/>
          </a:prstGeom>
        </p:spPr>
      </p:pic>
      <p:pic>
        <p:nvPicPr>
          <p:cNvPr id="6" name="Imagem 5" descr="Imagem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785794"/>
            <a:ext cx="676600" cy="725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323 L -0.24861 -0.003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9.15819E-7 L 0.30677 -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83996E-6 L 0.3224 -0.00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i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642918"/>
            <a:ext cx="5429288" cy="514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409</TotalTime>
  <Words>23</Words>
  <Application>Microsoft Office PowerPoint</Application>
  <PresentationFormat>Apresentação na tela (4:3)</PresentationFormat>
  <Paragraphs>5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ster</dc:creator>
  <cp:lastModifiedBy>ster</cp:lastModifiedBy>
  <cp:revision>26</cp:revision>
  <dcterms:created xsi:type="dcterms:W3CDTF">2016-08-22T15:11:13Z</dcterms:created>
  <dcterms:modified xsi:type="dcterms:W3CDTF">2016-08-23T02:31:25Z</dcterms:modified>
</cp:coreProperties>
</file>