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31851-49CB-4882-B50D-E8DABD93AC3C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443A-BB2A-4EC6-A8EB-D4444DDAE0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Carlos pescou 10 peixinhos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André pescou mais 6 peixinhos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Quantos peixinhos eles pescaram juntos?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dirty="0" smtClean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4443A-BB2A-4EC6-A8EB-D4444DDAE02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BF480E-899D-421A-820D-D3FCD6CC3780}" type="datetimeFigureOut">
              <a:rPr lang="pt-BR" smtClean="0"/>
              <a:pPr/>
              <a:t>23/08/2016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mo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143116"/>
            <a:ext cx="6413850" cy="39290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7" y="114298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HOJE  VAMOS RESOLVER ALGUNS PROBLEMINHAS DE MATEMATICA</a:t>
            </a:r>
            <a:endParaRPr lang="pt-BR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positphotos_32389805-Lake-sho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4012288"/>
            <a:ext cx="4788024" cy="2845712"/>
          </a:xfrm>
          <a:prstGeom prst="rect">
            <a:avLst/>
          </a:prstGeom>
        </p:spPr>
      </p:pic>
      <p:pic>
        <p:nvPicPr>
          <p:cNvPr id="3" name="Imagem 2" descr="depositphotos_53335393-Cartoon-boy-fish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2924944"/>
            <a:ext cx="1331640" cy="1324276"/>
          </a:xfrm>
          <a:prstGeom prst="rect">
            <a:avLst/>
          </a:prstGeom>
        </p:spPr>
      </p:pic>
      <p:pic>
        <p:nvPicPr>
          <p:cNvPr id="5" name="Imagem 4" descr="thumb_peix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3429000"/>
            <a:ext cx="695623" cy="588604"/>
          </a:xfrm>
          <a:prstGeom prst="rect">
            <a:avLst/>
          </a:prstGeom>
        </p:spPr>
      </p:pic>
      <p:pic>
        <p:nvPicPr>
          <p:cNvPr id="6" name="Imagem 5" descr="thumb_peix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0192" y="2924944"/>
            <a:ext cx="649782" cy="549815"/>
          </a:xfrm>
          <a:prstGeom prst="rect">
            <a:avLst/>
          </a:prstGeom>
        </p:spPr>
      </p:pic>
      <p:pic>
        <p:nvPicPr>
          <p:cNvPr id="7" name="Imagem 6" descr="thumb_peix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2780928"/>
            <a:ext cx="658332" cy="557050"/>
          </a:xfrm>
          <a:prstGeom prst="rect">
            <a:avLst/>
          </a:prstGeom>
        </p:spPr>
      </p:pic>
      <p:pic>
        <p:nvPicPr>
          <p:cNvPr id="8" name="Imagem 7" descr="thumb_peix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4408" y="2780928"/>
            <a:ext cx="603786" cy="510895"/>
          </a:xfrm>
          <a:prstGeom prst="rect">
            <a:avLst/>
          </a:prstGeom>
        </p:spPr>
      </p:pic>
      <p:pic>
        <p:nvPicPr>
          <p:cNvPr id="9" name="Imagem 8" descr="thumb_peix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9952" y="3356992"/>
            <a:ext cx="720080" cy="609298"/>
          </a:xfrm>
          <a:prstGeom prst="rect">
            <a:avLst/>
          </a:prstGeom>
        </p:spPr>
      </p:pic>
      <p:pic>
        <p:nvPicPr>
          <p:cNvPr id="10" name="Imagem 9" descr="thumb_peix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80312" y="3429000"/>
            <a:ext cx="667452" cy="564767"/>
          </a:xfrm>
          <a:prstGeom prst="rect">
            <a:avLst/>
          </a:prstGeom>
        </p:spPr>
      </p:pic>
      <p:pic>
        <p:nvPicPr>
          <p:cNvPr id="11" name="Imagem 10" descr="thumb_peix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88024" y="3501008"/>
            <a:ext cx="597723" cy="505766"/>
          </a:xfrm>
          <a:prstGeom prst="rect">
            <a:avLst/>
          </a:prstGeom>
        </p:spPr>
      </p:pic>
      <p:pic>
        <p:nvPicPr>
          <p:cNvPr id="12" name="Imagem 11" descr="thumb_peix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6096" y="3429000"/>
            <a:ext cx="658332" cy="557050"/>
          </a:xfrm>
          <a:prstGeom prst="rect">
            <a:avLst/>
          </a:prstGeom>
        </p:spPr>
      </p:pic>
      <p:pic>
        <p:nvPicPr>
          <p:cNvPr id="13" name="Imagem 12" descr="thumb_peix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84168" y="3429000"/>
            <a:ext cx="668022" cy="565249"/>
          </a:xfrm>
          <a:prstGeom prst="rect">
            <a:avLst/>
          </a:prstGeom>
        </p:spPr>
      </p:pic>
      <p:pic>
        <p:nvPicPr>
          <p:cNvPr id="14" name="Imagem 13" descr="thumb_peix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32240" y="3429000"/>
            <a:ext cx="681477" cy="576634"/>
          </a:xfrm>
          <a:prstGeom prst="rect">
            <a:avLst/>
          </a:prstGeom>
        </p:spPr>
      </p:pic>
      <p:pic>
        <p:nvPicPr>
          <p:cNvPr id="15" name="Imagem 14" descr="depositphotos_53335393-Cartoon-boy-fish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797152"/>
            <a:ext cx="1331640" cy="1324276"/>
          </a:xfrm>
          <a:prstGeom prst="rect">
            <a:avLst/>
          </a:prstGeom>
        </p:spPr>
      </p:pic>
      <p:pic>
        <p:nvPicPr>
          <p:cNvPr id="16" name="Imagem 15" descr="thumb_peix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35696" y="6326512"/>
            <a:ext cx="628122" cy="531488"/>
          </a:xfrm>
          <a:prstGeom prst="rect">
            <a:avLst/>
          </a:prstGeom>
        </p:spPr>
      </p:pic>
      <p:pic>
        <p:nvPicPr>
          <p:cNvPr id="17" name="Imagem 16" descr="thumb_peix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83768" y="6333747"/>
            <a:ext cx="619572" cy="524253"/>
          </a:xfrm>
          <a:prstGeom prst="rect">
            <a:avLst/>
          </a:prstGeom>
        </p:spPr>
      </p:pic>
      <p:pic>
        <p:nvPicPr>
          <p:cNvPr id="18" name="Imagem 17" descr="thumb_peix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9832" y="6279596"/>
            <a:ext cx="683568" cy="578404"/>
          </a:xfrm>
          <a:prstGeom prst="rect">
            <a:avLst/>
          </a:prstGeom>
        </p:spPr>
      </p:pic>
      <p:pic>
        <p:nvPicPr>
          <p:cNvPr id="19" name="Imagem 18" descr="thumb_peix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9632" y="6431491"/>
            <a:ext cx="504056" cy="426509"/>
          </a:xfrm>
          <a:prstGeom prst="rect">
            <a:avLst/>
          </a:prstGeom>
        </p:spPr>
      </p:pic>
      <p:pic>
        <p:nvPicPr>
          <p:cNvPr id="20" name="Imagem 19" descr="thumb_peix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6309320"/>
            <a:ext cx="648440" cy="548680"/>
          </a:xfrm>
          <a:prstGeom prst="rect">
            <a:avLst/>
          </a:prstGeom>
        </p:spPr>
      </p:pic>
      <p:pic>
        <p:nvPicPr>
          <p:cNvPr id="21" name="Imagem 20" descr="thumb_peixe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81328"/>
            <a:ext cx="563339" cy="476672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2843808" y="188640"/>
            <a:ext cx="4752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SOMA +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79512" y="980728"/>
            <a:ext cx="6478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Carlos é um menino que gosta muito de pescar.</a:t>
            </a:r>
          </a:p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 foi pro rio e pescou 10 peixinhos.</a:t>
            </a:r>
          </a:p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André seu amiginho viu Carlos pescando e pescou mais 6.</a:t>
            </a:r>
          </a:p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Quantos peixes eles pescaram juntos?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3247E-6 L 0.27378 0.018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8575E-6 L 0.27587 0.0138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Image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6681" y="5703205"/>
            <a:ext cx="1140728" cy="1140728"/>
          </a:xfrm>
          <a:prstGeom prst="rect">
            <a:avLst/>
          </a:prstGeom>
        </p:spPr>
      </p:pic>
      <p:pic>
        <p:nvPicPr>
          <p:cNvPr id="21" name="Imagem 20" descr="Image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5660867"/>
            <a:ext cx="1368152" cy="1197133"/>
          </a:xfrm>
          <a:prstGeom prst="rect">
            <a:avLst/>
          </a:prstGeom>
        </p:spPr>
      </p:pic>
      <p:pic>
        <p:nvPicPr>
          <p:cNvPr id="6" name="Imagem 5" descr="depositphotos_73711429-Cartoon-green-apple-tree-fu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3068960"/>
            <a:ext cx="3573274" cy="3643338"/>
          </a:xfrm>
          <a:prstGeom prst="rect">
            <a:avLst/>
          </a:prstGeom>
        </p:spPr>
      </p:pic>
      <p:pic>
        <p:nvPicPr>
          <p:cNvPr id="4" name="Imagem 3" descr="7248e7fab7249d04105946a361d9ee7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6452" y="4149081"/>
            <a:ext cx="386851" cy="360040"/>
          </a:xfrm>
          <a:prstGeom prst="rect">
            <a:avLst/>
          </a:prstGeom>
        </p:spPr>
      </p:pic>
      <p:pic>
        <p:nvPicPr>
          <p:cNvPr id="16" name="Imagem 15" descr="7248e7fab7249d04105946a361d9ee7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6540" y="3501008"/>
            <a:ext cx="416763" cy="387879"/>
          </a:xfrm>
          <a:prstGeom prst="rect">
            <a:avLst/>
          </a:prstGeom>
        </p:spPr>
      </p:pic>
      <p:pic>
        <p:nvPicPr>
          <p:cNvPr id="17" name="Imagem 16" descr="7248e7fab7249d04105946a361d9ee7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9912" y="5301208"/>
            <a:ext cx="347967" cy="323851"/>
          </a:xfrm>
          <a:prstGeom prst="rect">
            <a:avLst/>
          </a:prstGeom>
        </p:spPr>
      </p:pic>
      <p:pic>
        <p:nvPicPr>
          <p:cNvPr id="18" name="Imagem 17" descr="7248e7fab7249d04105946a361d9ee7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5856" y="5085184"/>
            <a:ext cx="352630" cy="328190"/>
          </a:xfrm>
          <a:prstGeom prst="rect">
            <a:avLst/>
          </a:prstGeom>
        </p:spPr>
      </p:pic>
      <p:pic>
        <p:nvPicPr>
          <p:cNvPr id="19" name="Imagem 18" descr="7248e7fab7249d04105946a361d9ee7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4365104"/>
            <a:ext cx="373720" cy="347819"/>
          </a:xfrm>
          <a:prstGeom prst="rect">
            <a:avLst/>
          </a:prstGeom>
        </p:spPr>
      </p:pic>
      <p:pic>
        <p:nvPicPr>
          <p:cNvPr id="20" name="Imagem 19" descr="7248e7fab7249d04105946a361d9ee7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6216" y="3717032"/>
            <a:ext cx="448008" cy="416958"/>
          </a:xfrm>
          <a:prstGeom prst="rect">
            <a:avLst/>
          </a:prstGeom>
        </p:spPr>
      </p:pic>
      <p:pic>
        <p:nvPicPr>
          <p:cNvPr id="23" name="Imagem 22" descr="depositphotos_33881231-Cute-girl-cartoo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9512" y="4286232"/>
            <a:ext cx="1643074" cy="257176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55776" y="188640"/>
            <a:ext cx="4752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SOMA +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9512" y="980728"/>
            <a:ext cx="6875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Maria adora maçãs. Ela pegou uma cesta e colocou 4 maças e</a:t>
            </a:r>
          </a:p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 outra cesta colocou mais 2. </a:t>
            </a:r>
          </a:p>
          <a:p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Quantas maças Maria colocou nas cestas? 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95005E-6 L -0.09635 0.236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324 L -0.1257 0.3390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9.3432E-7 L -0.11337 0.112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57262E-7 L -0.08229 0.112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95E-6 L 0.0427 0.2264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87697E-6 L 0.08577 0.2844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852936"/>
            <a:ext cx="3000396" cy="4005064"/>
          </a:xfrm>
          <a:prstGeom prst="rect">
            <a:avLst/>
          </a:prstGeom>
        </p:spPr>
      </p:pic>
      <p:pic>
        <p:nvPicPr>
          <p:cNvPr id="3" name="Imagem 2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5085184"/>
            <a:ext cx="431851" cy="428628"/>
          </a:xfrm>
          <a:prstGeom prst="rect">
            <a:avLst/>
          </a:prstGeom>
        </p:spPr>
      </p:pic>
      <p:pic>
        <p:nvPicPr>
          <p:cNvPr id="4" name="Imagem 3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581128"/>
            <a:ext cx="431851" cy="428628"/>
          </a:xfrm>
          <a:prstGeom prst="rect">
            <a:avLst/>
          </a:prstGeom>
        </p:spPr>
      </p:pic>
      <p:pic>
        <p:nvPicPr>
          <p:cNvPr id="5" name="Imagem 4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941168"/>
            <a:ext cx="431851" cy="428628"/>
          </a:xfrm>
          <a:prstGeom prst="rect">
            <a:avLst/>
          </a:prstGeom>
        </p:spPr>
      </p:pic>
      <p:pic>
        <p:nvPicPr>
          <p:cNvPr id="6" name="Imagem 5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5157192"/>
            <a:ext cx="431851" cy="428628"/>
          </a:xfrm>
          <a:prstGeom prst="rect">
            <a:avLst/>
          </a:prstGeom>
        </p:spPr>
      </p:pic>
      <p:pic>
        <p:nvPicPr>
          <p:cNvPr id="7" name="Imagem 6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157192"/>
            <a:ext cx="431851" cy="428628"/>
          </a:xfrm>
          <a:prstGeom prst="rect">
            <a:avLst/>
          </a:prstGeom>
        </p:spPr>
      </p:pic>
      <p:pic>
        <p:nvPicPr>
          <p:cNvPr id="9" name="Imagem 8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708920"/>
            <a:ext cx="3000396" cy="4149080"/>
          </a:xfrm>
          <a:prstGeom prst="rect">
            <a:avLst/>
          </a:prstGeom>
        </p:spPr>
      </p:pic>
      <p:pic>
        <p:nvPicPr>
          <p:cNvPr id="10" name="Imagem 9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5157192"/>
            <a:ext cx="431851" cy="428628"/>
          </a:xfrm>
          <a:prstGeom prst="rect">
            <a:avLst/>
          </a:prstGeom>
        </p:spPr>
      </p:pic>
      <p:pic>
        <p:nvPicPr>
          <p:cNvPr id="11" name="Imagem 10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4797152"/>
            <a:ext cx="431851" cy="428628"/>
          </a:xfrm>
          <a:prstGeom prst="rect">
            <a:avLst/>
          </a:prstGeom>
        </p:spPr>
      </p:pic>
      <p:pic>
        <p:nvPicPr>
          <p:cNvPr id="12" name="Imagem 11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4077072"/>
            <a:ext cx="431851" cy="428628"/>
          </a:xfrm>
          <a:prstGeom prst="rect">
            <a:avLst/>
          </a:prstGeom>
        </p:spPr>
      </p:pic>
      <p:pic>
        <p:nvPicPr>
          <p:cNvPr id="13" name="Imagem 12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581128"/>
            <a:ext cx="431851" cy="428628"/>
          </a:xfrm>
          <a:prstGeom prst="rect">
            <a:avLst/>
          </a:prstGeom>
        </p:spPr>
      </p:pic>
      <p:pic>
        <p:nvPicPr>
          <p:cNvPr id="14" name="Imagem 13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5013176"/>
            <a:ext cx="431851" cy="428628"/>
          </a:xfrm>
          <a:prstGeom prst="rect">
            <a:avLst/>
          </a:prstGeom>
        </p:spPr>
      </p:pic>
      <p:pic>
        <p:nvPicPr>
          <p:cNvPr id="15" name="Imagem 14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4437112"/>
            <a:ext cx="431851" cy="428628"/>
          </a:xfrm>
          <a:prstGeom prst="rect">
            <a:avLst/>
          </a:prstGeom>
        </p:spPr>
      </p:pic>
      <p:pic>
        <p:nvPicPr>
          <p:cNvPr id="16" name="Imagem 15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5157192"/>
            <a:ext cx="431851" cy="428628"/>
          </a:xfrm>
          <a:prstGeom prst="rect">
            <a:avLst/>
          </a:prstGeom>
        </p:spPr>
      </p:pic>
      <p:pic>
        <p:nvPicPr>
          <p:cNvPr id="8" name="Imagem 7" descr="Image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5085184"/>
            <a:ext cx="431851" cy="42862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411760" y="188640"/>
            <a:ext cx="4752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SOMA +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9552" y="1268760"/>
            <a:ext cx="4469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 um pé de Pera tem 5 peras.</a:t>
            </a:r>
          </a:p>
          <a:p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outro tem 8 peras.</a:t>
            </a:r>
          </a:p>
          <a:p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Quantas Peras tem nos dois pés?</a:t>
            </a:r>
            <a:endParaRPr lang="pt-BR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uve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2285984" cy="1428760"/>
          </a:xfrm>
          <a:prstGeom prst="rect">
            <a:avLst/>
          </a:prstGeom>
        </p:spPr>
      </p:pic>
      <p:pic>
        <p:nvPicPr>
          <p:cNvPr id="4" name="Imagem 3" descr="nuve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052736"/>
            <a:ext cx="6215106" cy="1428760"/>
          </a:xfrm>
          <a:prstGeom prst="rect">
            <a:avLst/>
          </a:prstGeom>
        </p:spPr>
      </p:pic>
      <p:pic>
        <p:nvPicPr>
          <p:cNvPr id="5" name="Imagem 4" descr="Image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6132576"/>
            <a:ext cx="725424" cy="725424"/>
          </a:xfrm>
          <a:prstGeom prst="rect">
            <a:avLst/>
          </a:prstGeom>
        </p:spPr>
      </p:pic>
      <p:pic>
        <p:nvPicPr>
          <p:cNvPr id="7" name="Imagem 6" descr="Image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6132576"/>
            <a:ext cx="725424" cy="725424"/>
          </a:xfrm>
          <a:prstGeom prst="rect">
            <a:avLst/>
          </a:prstGeom>
        </p:spPr>
      </p:pic>
      <p:pic>
        <p:nvPicPr>
          <p:cNvPr id="8" name="Imagem 7" descr="Image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6132576"/>
            <a:ext cx="725424" cy="725424"/>
          </a:xfrm>
          <a:prstGeom prst="rect">
            <a:avLst/>
          </a:prstGeom>
        </p:spPr>
      </p:pic>
      <p:pic>
        <p:nvPicPr>
          <p:cNvPr id="9" name="Imagem 8" descr="Image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6132576"/>
            <a:ext cx="725424" cy="725424"/>
          </a:xfrm>
          <a:prstGeom prst="rect">
            <a:avLst/>
          </a:prstGeom>
        </p:spPr>
      </p:pic>
      <p:pic>
        <p:nvPicPr>
          <p:cNvPr id="10" name="Imagem 9" descr="Image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6132576"/>
            <a:ext cx="725424" cy="72542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123728" y="188640"/>
            <a:ext cx="4752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SUBTRAÇÃO -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2996952"/>
            <a:ext cx="538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céu á 5 pipas.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repente a linha de uma quebra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Quantas pipas restaram?</a:t>
            </a:r>
            <a:endParaRPr lang="pt-BR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7086E-6 L -0.00399 -0.5305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7086E-6 L -0.00225 -0.551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01295E-7 L 0.01372 -0.566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7086E-6 L -0.01129 -0.5515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-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7086E-6 L -0.01077 -0.54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-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2 -0.56637 L 0.05365 0.00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365104"/>
            <a:ext cx="676600" cy="725364"/>
          </a:xfrm>
          <a:prstGeom prst="rect">
            <a:avLst/>
          </a:prstGeom>
        </p:spPr>
      </p:pic>
      <p:pic>
        <p:nvPicPr>
          <p:cNvPr id="4" name="Imagem 3" descr="Imagem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5157192"/>
            <a:ext cx="676600" cy="725364"/>
          </a:xfrm>
          <a:prstGeom prst="rect">
            <a:avLst/>
          </a:prstGeom>
        </p:spPr>
      </p:pic>
      <p:pic>
        <p:nvPicPr>
          <p:cNvPr id="5" name="Imagem 4" descr="Imagem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2212" y="6046084"/>
            <a:ext cx="676600" cy="725364"/>
          </a:xfrm>
          <a:prstGeom prst="rect">
            <a:avLst/>
          </a:prstGeom>
        </p:spPr>
      </p:pic>
      <p:pic>
        <p:nvPicPr>
          <p:cNvPr id="6" name="Imagem 5" descr="Imagem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573016"/>
            <a:ext cx="676600" cy="725364"/>
          </a:xfrm>
          <a:prstGeom prst="rect">
            <a:avLst/>
          </a:prstGeom>
        </p:spPr>
      </p:pic>
      <p:pic>
        <p:nvPicPr>
          <p:cNvPr id="7" name="Imagem 6" descr="desenhos-animados-da-abelha-246686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924944"/>
            <a:ext cx="3168352" cy="3334112"/>
          </a:xfrm>
          <a:prstGeom prst="rect">
            <a:avLst/>
          </a:prstGeom>
        </p:spPr>
      </p:pic>
      <p:pic>
        <p:nvPicPr>
          <p:cNvPr id="8" name="Imagem 7" descr="Imagem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852936"/>
            <a:ext cx="676600" cy="72536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195736" y="188640"/>
            <a:ext cx="4752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cap="none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SUBTRAÇÃO -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484784"/>
            <a:ext cx="63776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Havia 6 abelhinhas indo buscar seu mel.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repente duas delas resolveram voltar.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Quantas abelhinhas ficaram?</a:t>
            </a:r>
            <a:endParaRPr lang="pt-BR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5236E-6 L -0.25 1.4523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5236E-6 L -0.25 1.4523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9.15819E-7 L 0.30677 -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83996E-6 L 0.3224 -0.0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i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5429288" cy="514137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475656" y="188640"/>
            <a:ext cx="64807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MULTIPLICAÇÃO *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0192" y="1916832"/>
            <a:ext cx="2520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Cada aranha tem 8 patas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Quantas patas há em 2 aranhas?</a:t>
            </a:r>
            <a:endParaRPr lang="pt-BR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188640"/>
            <a:ext cx="64807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800" b="1" spc="50" dirty="0" smtClean="0">
                <a:ln w="11430"/>
                <a:gradFill>
                  <a:gsLst>
                    <a:gs pos="25000">
                      <a:srgbClr val="00206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MULTIPLICAÇÃO *</a:t>
            </a:r>
            <a:endParaRPr lang="pt-BR" sz="4800" b="1" cap="none" spc="50" dirty="0">
              <a:ln w="11430"/>
              <a:gradFill>
                <a:gsLst>
                  <a:gs pos="25000">
                    <a:srgbClr val="00206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m 2" descr="400_F_38743906_Xyp7Mh7a6SPBA0elFIQMmiQcwur23Ds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3717032"/>
            <a:ext cx="4680520" cy="266429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15616" y="1484784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Maria tem uma caixa com 12 ovos.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 quer comprar mais 2 caixas.</a:t>
            </a:r>
          </a:p>
          <a:p>
            <a:r>
              <a:rPr lang="pt-BR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Quantos ovos  tem as 3 caixas?</a:t>
            </a:r>
            <a:endParaRPr lang="pt-BR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m 4" descr="depositphotos_33881231-Cute-girl-carto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84984"/>
            <a:ext cx="2160240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0.01064 L 0.18316 0.010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63 -0.04533 C -0.23368 -0.16605 -0.20503 -0.28654 -0.16215 -0.28168 C -0.11962 -0.27659 -0.03229 -0.06105 -0.00521 -0.01434 C 0.02188 0.03307 -0.00121 -0.00347 -1.38889E-6 -1.09158E-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514</TotalTime>
  <Words>192</Words>
  <Application>Microsoft Office PowerPoint</Application>
  <PresentationFormat>Apresentação na tela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ster</dc:creator>
  <cp:lastModifiedBy>ster</cp:lastModifiedBy>
  <cp:revision>37</cp:revision>
  <dcterms:created xsi:type="dcterms:W3CDTF">2016-08-22T15:11:13Z</dcterms:created>
  <dcterms:modified xsi:type="dcterms:W3CDTF">2016-08-24T01:58:21Z</dcterms:modified>
</cp:coreProperties>
</file>