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CB18-C5AF-42E4-83F7-39DD0E92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7BDE-291F-447C-A3CD-CC5BC19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3674-088A-4A65-981B-B48FD9AC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B191-7918-4718-BD31-EC76E3C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DE39-7E28-4599-9FCB-06C3039B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0945-10DB-4A30-9C93-F2EF618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F36E9-D13D-42B6-AE5E-23AF6ABF4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78EC-60BE-426D-9A97-4E908D18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3C8D-36E5-42BD-BA08-C4369787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74D2-690A-4447-8FF6-DE3D7DB6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FC112-30FC-4087-AFF3-3BFFA201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AB78F-F7EF-426E-83A7-C4F6DDD1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48B0-FDD4-4DC5-8D55-904661FE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64CB-21B7-451E-AF4B-ED6AC70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9325-BA24-46A6-82DA-102FB145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244F-55B3-4936-9443-D40AD7C7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7755-9DF1-4C7C-9E5B-5ACF0D44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7B10-0739-4614-85E2-8E7B3F6B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9C22-B3D2-402C-9E7C-9F8F4CA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BBA5-CC1F-45F4-BF6A-74737D8B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5894-124B-4FA0-A536-5FF00478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EDC1-B102-45E4-9E5E-645E50A1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C8E8-D53E-4C26-99EB-7438432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4E8A-884B-4FAC-A04F-B880E095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2016-FA3F-498A-BCE2-C03C31A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ADA-1CA0-4CF7-90EB-541FDB07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FFF6-6A3C-4B81-BE15-303159E90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8EA99-731E-48D7-9EF9-EF20FBCCE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7D01C-AF04-43F7-991D-4EBA4173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1C73-B7E8-46C6-AF96-7AE1EB8B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0AA7-5325-466D-8135-7420B88E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3D51-0A5D-435C-842E-93A8C893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F8D8-9171-4704-A1FB-B93B29F5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09E20-0B15-4FE2-A816-5E3D9A9A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60EA4-19B2-49EE-A1EE-0B4E8189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0F988-2BF4-4452-9345-FBC477DA6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5F143-937F-48A2-B2F9-48C749D3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F387A-672E-4A96-BB8F-3694DB9E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E23A2-89BF-4E61-8E6E-4C82E971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0931-3BD1-43A2-868E-B110462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BFE00-DCF8-4DD1-A318-2F3ED4FB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046E6-5617-459D-8609-B03E60D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99813-2261-404A-B69C-F3B5E65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9DB8-A9D6-4F94-B076-88CDC631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24EC3-F7FB-42FC-A292-0E303DB4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E89F-94BA-40A3-9CD2-D0D7750D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7396-5D35-4825-9EE6-938A3386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50AB-9003-4A47-9AC6-F1ABD617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AF847-2ADB-4069-9E27-574F96CB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D29E-F883-4B03-98EB-8D6882E9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3C8-B45A-43D7-ACCA-2FB9F9C5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AE45-B494-4B8D-90F1-44DAA57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9B0D-D1AA-4AE7-94BF-15454392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3B5B4-FB1B-40ED-A2FB-E20C3EFBC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BF9B-5F9C-4129-A46D-27A0044B6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D4B9-3F6E-4B25-95A7-BA417575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4BAC-5EC9-4DF6-9818-BED6845B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1885-86A9-4DBE-A418-23DA77F2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5E490-784F-4E1B-AF18-F2857D9A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5A58-B56D-4F25-9C30-17A2FEA0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9BC3-7154-471C-ADD3-5F826345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187E-D0F9-48DB-8BA8-34C87AEB630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4DFE-0C01-4155-8DB4-A25A4490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8B2C-FF71-4D65-87C2-0EB1F424C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1608-D8BE-4EE2-BC25-2A8900A6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48BBE7-BC67-4601-BBDF-F7DD7B99D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89009"/>
              </p:ext>
            </p:extLst>
          </p:nvPr>
        </p:nvGraphicFramePr>
        <p:xfrm>
          <a:off x="3150766" y="4661535"/>
          <a:ext cx="69038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56">
                  <a:extLst>
                    <a:ext uri="{9D8B030D-6E8A-4147-A177-3AD203B41FA5}">
                      <a16:colId xmlns:a16="http://schemas.microsoft.com/office/drawing/2014/main" val="1711168619"/>
                    </a:ext>
                  </a:extLst>
                </a:gridCol>
                <a:gridCol w="1725956">
                  <a:extLst>
                    <a:ext uri="{9D8B030D-6E8A-4147-A177-3AD203B41FA5}">
                      <a16:colId xmlns:a16="http://schemas.microsoft.com/office/drawing/2014/main" val="3432386700"/>
                    </a:ext>
                  </a:extLst>
                </a:gridCol>
                <a:gridCol w="1725956">
                  <a:extLst>
                    <a:ext uri="{9D8B030D-6E8A-4147-A177-3AD203B41FA5}">
                      <a16:colId xmlns:a16="http://schemas.microsoft.com/office/drawing/2014/main" val="545937623"/>
                    </a:ext>
                  </a:extLst>
                </a:gridCol>
                <a:gridCol w="1725956">
                  <a:extLst>
                    <a:ext uri="{9D8B030D-6E8A-4147-A177-3AD203B41FA5}">
                      <a16:colId xmlns:a16="http://schemas.microsoft.com/office/drawing/2014/main" val="583522696"/>
                    </a:ext>
                  </a:extLst>
                </a:gridCol>
              </a:tblGrid>
              <a:tr h="2500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HostName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58752"/>
                  </a:ext>
                </a:extLst>
              </a:tr>
              <a:tr h="250016">
                <a:tc>
                  <a:txBody>
                    <a:bodyPr/>
                    <a:lstStyle/>
                    <a:p>
                      <a:r>
                        <a:rPr lang="en-US" sz="1200" dirty="0"/>
                        <a:t>ML-RefVm-684427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Windows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Hyper-V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36989"/>
                  </a:ext>
                </a:extLst>
              </a:tr>
              <a:tr h="250016">
                <a:tc>
                  <a:txBody>
                    <a:bodyPr/>
                    <a:lstStyle/>
                    <a:p>
                      <a:r>
                        <a:rPr lang="en-US" sz="1200" dirty="0"/>
                        <a:t>Kali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Kali Linux 2020.1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Attacker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82648"/>
                  </a:ext>
                </a:extLst>
              </a:tr>
              <a:tr h="250016">
                <a:tc>
                  <a:txBody>
                    <a:bodyPr/>
                    <a:lstStyle/>
                    <a:p>
                      <a:r>
                        <a:rPr lang="en-US" sz="1200" dirty="0"/>
                        <a:t>Target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Debian Linux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Wordpress</a:t>
                      </a:r>
                      <a:r>
                        <a:rPr lang="en-US" sz="1200" dirty="0"/>
                        <a:t>/Target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97278"/>
                  </a:ext>
                </a:extLst>
              </a:tr>
              <a:tr h="268761">
                <a:tc>
                  <a:txBody>
                    <a:bodyPr/>
                    <a:lstStyle/>
                    <a:p>
                      <a:r>
                        <a:rPr lang="en-US" sz="1200" dirty="0"/>
                        <a:t>Capstone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Ubuntu Linux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 forwarder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52052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r>
                        <a:rPr lang="en-US" sz="1200" dirty="0"/>
                        <a:t>ELK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Ubuntu Linux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ELK Stack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5894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E121F8-20DD-4586-A75A-756EBD21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10" y="196215"/>
            <a:ext cx="841248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Steskal</dc:creator>
  <cp:lastModifiedBy>John Steskal</cp:lastModifiedBy>
  <cp:revision>2</cp:revision>
  <dcterms:created xsi:type="dcterms:W3CDTF">2022-04-20T22:45:27Z</dcterms:created>
  <dcterms:modified xsi:type="dcterms:W3CDTF">2022-04-20T23:16:45Z</dcterms:modified>
</cp:coreProperties>
</file>