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56b640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56b640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Výškové pole je tedy 2,5D struktura, která vzorkuje vzdálenost od plochy.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Zatímco mřížka samotná je to, co na obrázku vidíme jako průsečíky čar, převedeme pole na buňky, které jsou zde čtverečky na mapě obsahující dva trojúhelníky a záznam maximální výšky.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Algoritmus, kterým se zabývám prochází tyto buňky a hledá průsečíky mezi buňkou a paprskem. Nejdříve tedy porovná minimální výšku paprsku a maximální buňky a následně zjišťuje průsečík se dvěma trojúhelníky aproximujícími výškové pole v buňce.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56b6403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56b6403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Úsek definován počátečním bodem a délkou. Existují maximálně dvě možné délky úseků, která jsou sousední celá čísla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56b6403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56b6403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56b6403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56b6403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56b6403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56b6403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56b6403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56b6403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56b6403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56b6403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56b6403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56b6403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Ray Tracing výškových polí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9"/>
            <a:ext cx="81231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 č.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Zuzana Štětinová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8009" l="1839" r="4781" t="5776"/>
          <a:stretch/>
        </p:blipFill>
        <p:spPr>
          <a:xfrm>
            <a:off x="6861700" y="219125"/>
            <a:ext cx="2026499" cy="14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Výšková pole a ray tracing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7191600" cy="19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Mřížka ⇒ buňky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Průsečík paprsek-buňka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Porovnání výšky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Průsečík s trojúhelníky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Určení, které buňky testovat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Promítnutí paprsku na mřížku + digitalizace přímky a převod na 4-spojité okolí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650" y="3063225"/>
            <a:ext cx="2756625" cy="1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575" y="3103150"/>
            <a:ext cx="2288175" cy="1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4017" l="4809" r="49427" t="51876"/>
          <a:stretch/>
        </p:blipFill>
        <p:spPr>
          <a:xfrm>
            <a:off x="6700069" y="767150"/>
            <a:ext cx="1940581" cy="1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Algoritmus výpočtu průsečíků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696" y="1926725"/>
            <a:ext cx="2483600" cy="1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Nalezení zda / kde protíná paprsek ohraničující kvádr výškového pole</a:t>
            </a:r>
            <a:endParaRPr sz="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Pokud protíná, promítnutí a převedení paprsku na souřadnice mřížky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Dráha paprsku  y = αx + β; α, β ∈ 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Algoritmus hledání úseků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Určení racionální směrnice paprsku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Určení délky prvního úseku, který může být zkrácen a hledání</a:t>
            </a:r>
            <a:br>
              <a:rPr lang="cs"/>
            </a:br>
            <a:r>
              <a:rPr lang="cs"/>
              <a:t>jeho průsečíku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Rekurzivní rovnice na základě směrnice a posunutí paprsku</a:t>
            </a:r>
            <a:br>
              <a:rPr lang="cs"/>
            </a:br>
            <a:r>
              <a:rPr lang="cs"/>
              <a:t>v bodě, kdy paprsek vstupuje do mřížky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Klíčový je výpočet následující délky úseku, tedy zda je krátký nebo dlouhý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K tomu slouží výpočet intercepční sekvence a limitu pro β pro dlouhý úsek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88" y="351381"/>
            <a:ext cx="8667225" cy="39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11" y="4462724"/>
            <a:ext cx="90411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Rychlost: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5172" l="7749" r="0" t="41942"/>
          <a:stretch/>
        </p:blipFill>
        <p:spPr>
          <a:xfrm>
            <a:off x="5943150" y="1152475"/>
            <a:ext cx="2889151" cy="1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173425" y="2900575"/>
            <a:ext cx="1658875" cy="1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38" y="1568350"/>
            <a:ext cx="35909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2670375"/>
            <a:ext cx="51762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Počet dotazů vůči jednomu primárnímu paprsku</a:t>
            </a:r>
            <a:r>
              <a:rPr lang="c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6428" t="38938"/>
          <a:stretch/>
        </p:blipFill>
        <p:spPr>
          <a:xfrm>
            <a:off x="5573338" y="445025"/>
            <a:ext cx="3258962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625" y="445025"/>
            <a:ext cx="2126725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00" y="3141751"/>
            <a:ext cx="8598299" cy="14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Počet dotazů - zásah / minutí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201"/>
            <a:ext cx="8520601" cy="271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825" y="1441325"/>
            <a:ext cx="5920325" cy="2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25" y="1441325"/>
            <a:ext cx="2588125" cy="25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