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322" r:id="rId5"/>
    <p:sldId id="324" r:id="rId6"/>
    <p:sldId id="323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346" r:id="rId29"/>
    <p:sldId id="347" r:id="rId30"/>
    <p:sldId id="349" r:id="rId31"/>
    <p:sldId id="348" r:id="rId32"/>
    <p:sldId id="350" r:id="rId33"/>
    <p:sldId id="310" r:id="rId34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8BF"/>
    <a:srgbClr val="586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5388" autoAdjust="0"/>
  </p:normalViewPr>
  <p:slideViewPr>
    <p:cSldViewPr snapToGrid="0">
      <p:cViewPr varScale="1">
        <p:scale>
          <a:sx n="97" d="100"/>
          <a:sy n="97" d="100"/>
        </p:scale>
        <p:origin x="996" y="306"/>
      </p:cViewPr>
      <p:guideLst/>
    </p:cSldViewPr>
  </p:slideViewPr>
  <p:outlineViewPr>
    <p:cViewPr>
      <p:scale>
        <a:sx n="33" d="100"/>
        <a:sy n="33" d="100"/>
      </p:scale>
      <p:origin x="0" y="-777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80" d="100"/>
          <a:sy n="80" d="100"/>
        </p:scale>
        <p:origin x="401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8/10/relationships/authors" Target="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fen Thomas" userId="8ea6d6da7ceca31e" providerId="LiveId" clId="{7030765E-549E-4D92-9B77-D70FB071A31D}"/>
    <pc:docChg chg="undo custSel addSld modSld sldOrd">
      <pc:chgData name="Steffen Thomas" userId="8ea6d6da7ceca31e" providerId="LiveId" clId="{7030765E-549E-4D92-9B77-D70FB071A31D}" dt="2025-02-17T10:05:11.510" v="2506" actId="22"/>
      <pc:docMkLst>
        <pc:docMk/>
      </pc:docMkLst>
      <pc:sldChg chg="delSp modSp mod">
        <pc:chgData name="Steffen Thomas" userId="8ea6d6da7ceca31e" providerId="LiveId" clId="{7030765E-549E-4D92-9B77-D70FB071A31D}" dt="2025-01-22T08:41:23.068" v="47" actId="478"/>
        <pc:sldMkLst>
          <pc:docMk/>
          <pc:sldMk cId="704370842" sldId="310"/>
        </pc:sldMkLst>
        <pc:spChg chg="mod">
          <ac:chgData name="Steffen Thomas" userId="8ea6d6da7ceca31e" providerId="LiveId" clId="{7030765E-549E-4D92-9B77-D70FB071A31D}" dt="2025-01-22T08:41:07.556" v="44" actId="20577"/>
          <ac:spMkLst>
            <pc:docMk/>
            <pc:sldMk cId="704370842" sldId="310"/>
            <ac:spMk id="3" creationId="{F101732C-7338-DBA0-BD19-1FA88304749F}"/>
          </ac:spMkLst>
        </pc:spChg>
      </pc:sldChg>
      <pc:sldChg chg="modAnim">
        <pc:chgData name="Steffen Thomas" userId="8ea6d6da7ceca31e" providerId="LiveId" clId="{7030765E-549E-4D92-9B77-D70FB071A31D}" dt="2025-01-22T08:40:33.439" v="33"/>
        <pc:sldMkLst>
          <pc:docMk/>
          <pc:sldMk cId="3314309423" sldId="323"/>
        </pc:sldMkLst>
      </pc:sldChg>
      <pc:sldChg chg="addSp delSp modSp mod modTransition modAnim">
        <pc:chgData name="Steffen Thomas" userId="8ea6d6da7ceca31e" providerId="LiveId" clId="{7030765E-549E-4D92-9B77-D70FB071A31D}" dt="2025-01-22T08:39:41.969" v="32"/>
        <pc:sldMkLst>
          <pc:docMk/>
          <pc:sldMk cId="2628353711" sldId="324"/>
        </pc:sldMkLst>
        <pc:spChg chg="mod">
          <ac:chgData name="Steffen Thomas" userId="8ea6d6da7ceca31e" providerId="LiveId" clId="{7030765E-549E-4D92-9B77-D70FB071A31D}" dt="2025-01-22T08:36:07.061" v="8" actId="20577"/>
          <ac:spMkLst>
            <pc:docMk/>
            <pc:sldMk cId="2628353711" sldId="324"/>
            <ac:spMk id="2" creationId="{9F8DFB8A-4E26-F44A-C52D-09278F196466}"/>
          </ac:spMkLst>
        </pc:spChg>
        <pc:spChg chg="add mod">
          <ac:chgData name="Steffen Thomas" userId="8ea6d6da7ceca31e" providerId="LiveId" clId="{7030765E-549E-4D92-9B77-D70FB071A31D}" dt="2025-01-22T08:38:42.465" v="29" actId="13822"/>
          <ac:spMkLst>
            <pc:docMk/>
            <pc:sldMk cId="2628353711" sldId="324"/>
            <ac:spMk id="7" creationId="{609C172D-E959-0F9D-2DE1-74EB89DDAD71}"/>
          </ac:spMkLst>
        </pc:spChg>
        <pc:picChg chg="add mod ord">
          <ac:chgData name="Steffen Thomas" userId="8ea6d6da7ceca31e" providerId="LiveId" clId="{7030765E-549E-4D92-9B77-D70FB071A31D}" dt="2025-01-22T08:35:42.697" v="1" actId="22"/>
          <ac:picMkLst>
            <pc:docMk/>
            <pc:sldMk cId="2628353711" sldId="324"/>
            <ac:picMk id="6" creationId="{23AA6C61-FF67-797D-4A01-46FCB3B250DE}"/>
          </ac:picMkLst>
        </pc:picChg>
      </pc:sldChg>
      <pc:sldChg chg="addSp modSp new mod">
        <pc:chgData name="Steffen Thomas" userId="8ea6d6da7ceca31e" providerId="LiveId" clId="{7030765E-549E-4D92-9B77-D70FB071A31D}" dt="2025-01-22T09:20:38.735" v="411" actId="113"/>
        <pc:sldMkLst>
          <pc:docMk/>
          <pc:sldMk cId="669762611" sldId="325"/>
        </pc:sldMkLst>
        <pc:spChg chg="mod">
          <ac:chgData name="Steffen Thomas" userId="8ea6d6da7ceca31e" providerId="LiveId" clId="{7030765E-549E-4D92-9B77-D70FB071A31D}" dt="2025-01-22T08:43:52.114" v="49"/>
          <ac:spMkLst>
            <pc:docMk/>
            <pc:sldMk cId="669762611" sldId="325"/>
            <ac:spMk id="2" creationId="{8D4DFF5E-3C12-A954-6B88-CA441A48F5F0}"/>
          </ac:spMkLst>
        </pc:spChg>
        <pc:spChg chg="mod">
          <ac:chgData name="Steffen Thomas" userId="8ea6d6da7ceca31e" providerId="LiveId" clId="{7030765E-549E-4D92-9B77-D70FB071A31D}" dt="2025-01-22T09:20:38.735" v="411" actId="113"/>
          <ac:spMkLst>
            <pc:docMk/>
            <pc:sldMk cId="669762611" sldId="325"/>
            <ac:spMk id="3" creationId="{DABDC9B4-2535-9056-F5BF-3C76DB4C4409}"/>
          </ac:spMkLst>
        </pc:spChg>
        <pc:spChg chg="add mod">
          <ac:chgData name="Steffen Thomas" userId="8ea6d6da7ceca31e" providerId="LiveId" clId="{7030765E-549E-4D92-9B77-D70FB071A31D}" dt="2025-01-22T08:52:35.923" v="177" actId="1076"/>
          <ac:spMkLst>
            <pc:docMk/>
            <pc:sldMk cId="669762611" sldId="325"/>
            <ac:spMk id="5" creationId="{EEE3B5E7-90B0-BFF2-0A96-08FC6EF2C6FD}"/>
          </ac:spMkLst>
        </pc:spChg>
      </pc:sldChg>
      <pc:sldChg chg="addSp delSp modSp new mod">
        <pc:chgData name="Steffen Thomas" userId="8ea6d6da7ceca31e" providerId="LiveId" clId="{7030765E-549E-4D92-9B77-D70FB071A31D}" dt="2025-01-22T09:19:03.381" v="302"/>
        <pc:sldMkLst>
          <pc:docMk/>
          <pc:sldMk cId="1987520215" sldId="326"/>
        </pc:sldMkLst>
        <pc:graphicFrameChg chg="add mod">
          <ac:chgData name="Steffen Thomas" userId="8ea6d6da7ceca31e" providerId="LiveId" clId="{7030765E-549E-4D92-9B77-D70FB071A31D}" dt="2025-01-22T09:19:03.381" v="302"/>
          <ac:graphicFrameMkLst>
            <pc:docMk/>
            <pc:sldMk cId="1987520215" sldId="326"/>
            <ac:graphicFrameMk id="5" creationId="{BBB2652C-22BD-141C-C042-00095BC9BABA}"/>
          </ac:graphicFrameMkLst>
        </pc:graphicFrameChg>
      </pc:sldChg>
      <pc:sldChg chg="addSp delSp modSp new mod">
        <pc:chgData name="Steffen Thomas" userId="8ea6d6da7ceca31e" providerId="LiveId" clId="{7030765E-549E-4D92-9B77-D70FB071A31D}" dt="2025-01-22T09:51:33.542" v="440" actId="1076"/>
        <pc:sldMkLst>
          <pc:docMk/>
          <pc:sldMk cId="152633033" sldId="327"/>
        </pc:sldMkLst>
        <pc:spChg chg="mod">
          <ac:chgData name="Steffen Thomas" userId="8ea6d6da7ceca31e" providerId="LiveId" clId="{7030765E-549E-4D92-9B77-D70FB071A31D}" dt="2025-01-22T09:48:32.840" v="433" actId="20577"/>
          <ac:spMkLst>
            <pc:docMk/>
            <pc:sldMk cId="152633033" sldId="327"/>
            <ac:spMk id="2" creationId="{CF2EC9AD-A5A0-4675-10E3-5582058D2E08}"/>
          </ac:spMkLst>
        </pc:spChg>
        <pc:spChg chg="add mod">
          <ac:chgData name="Steffen Thomas" userId="8ea6d6da7ceca31e" providerId="LiveId" clId="{7030765E-549E-4D92-9B77-D70FB071A31D}" dt="2025-01-22T09:51:33.542" v="440" actId="1076"/>
          <ac:spMkLst>
            <pc:docMk/>
            <pc:sldMk cId="152633033" sldId="327"/>
            <ac:spMk id="5" creationId="{AEAB0208-8B64-5124-D5C8-907BDC7154A5}"/>
          </ac:spMkLst>
        </pc:spChg>
      </pc:sldChg>
      <pc:sldChg chg="delSp modSp new mod">
        <pc:chgData name="Steffen Thomas" userId="8ea6d6da7ceca31e" providerId="LiveId" clId="{7030765E-549E-4D92-9B77-D70FB071A31D}" dt="2025-01-22T09:55:15.817" v="520" actId="1076"/>
        <pc:sldMkLst>
          <pc:docMk/>
          <pc:sldMk cId="4106813701" sldId="328"/>
        </pc:sldMkLst>
        <pc:spChg chg="mod">
          <ac:chgData name="Steffen Thomas" userId="8ea6d6da7ceca31e" providerId="LiveId" clId="{7030765E-549E-4D92-9B77-D70FB071A31D}" dt="2025-01-22T09:55:15.817" v="520" actId="1076"/>
          <ac:spMkLst>
            <pc:docMk/>
            <pc:sldMk cId="4106813701" sldId="328"/>
            <ac:spMk id="2" creationId="{9CFD08B8-CE3D-2246-3456-ABD53044FF4B}"/>
          </ac:spMkLst>
        </pc:spChg>
      </pc:sldChg>
      <pc:sldChg chg="modSp new mod">
        <pc:chgData name="Steffen Thomas" userId="8ea6d6da7ceca31e" providerId="LiveId" clId="{7030765E-549E-4D92-9B77-D70FB071A31D}" dt="2025-01-22T10:08:54.980" v="527" actId="947"/>
        <pc:sldMkLst>
          <pc:docMk/>
          <pc:sldMk cId="328896938" sldId="329"/>
        </pc:sldMkLst>
        <pc:spChg chg="mod">
          <ac:chgData name="Steffen Thomas" userId="8ea6d6da7ceca31e" providerId="LiveId" clId="{7030765E-549E-4D92-9B77-D70FB071A31D}" dt="2025-01-22T09:57:08.906" v="523" actId="6549"/>
          <ac:spMkLst>
            <pc:docMk/>
            <pc:sldMk cId="328896938" sldId="329"/>
            <ac:spMk id="2" creationId="{8B410A6B-756D-DDAC-210A-D0A6A6CA2BF3}"/>
          </ac:spMkLst>
        </pc:spChg>
        <pc:spChg chg="mod">
          <ac:chgData name="Steffen Thomas" userId="8ea6d6da7ceca31e" providerId="LiveId" clId="{7030765E-549E-4D92-9B77-D70FB071A31D}" dt="2025-01-22T10:08:54.980" v="527" actId="947"/>
          <ac:spMkLst>
            <pc:docMk/>
            <pc:sldMk cId="328896938" sldId="329"/>
            <ac:spMk id="3" creationId="{4954BD7D-9A21-904A-8692-0A7B3809AADD}"/>
          </ac:spMkLst>
        </pc:spChg>
      </pc:sldChg>
      <pc:sldChg chg="modSp new mod">
        <pc:chgData name="Steffen Thomas" userId="8ea6d6da7ceca31e" providerId="LiveId" clId="{7030765E-549E-4D92-9B77-D70FB071A31D}" dt="2025-01-22T11:01:49.535" v="1060" actId="20577"/>
        <pc:sldMkLst>
          <pc:docMk/>
          <pc:sldMk cId="3566411470" sldId="330"/>
        </pc:sldMkLst>
        <pc:spChg chg="mod">
          <ac:chgData name="Steffen Thomas" userId="8ea6d6da7ceca31e" providerId="LiveId" clId="{7030765E-549E-4D92-9B77-D70FB071A31D}" dt="2025-01-22T10:52:44.148" v="732" actId="20577"/>
          <ac:spMkLst>
            <pc:docMk/>
            <pc:sldMk cId="3566411470" sldId="330"/>
            <ac:spMk id="2" creationId="{CD1CA0D8-7848-B9A7-0D82-2E728284B7AB}"/>
          </ac:spMkLst>
        </pc:spChg>
        <pc:spChg chg="mod">
          <ac:chgData name="Steffen Thomas" userId="8ea6d6da7ceca31e" providerId="LiveId" clId="{7030765E-549E-4D92-9B77-D70FB071A31D}" dt="2025-01-22T11:01:49.535" v="1060" actId="20577"/>
          <ac:spMkLst>
            <pc:docMk/>
            <pc:sldMk cId="3566411470" sldId="330"/>
            <ac:spMk id="3" creationId="{BAB49CE3-C19A-1934-A803-4FFCEC15C29C}"/>
          </ac:spMkLst>
        </pc:spChg>
      </pc:sldChg>
      <pc:sldChg chg="modSp new mod">
        <pc:chgData name="Steffen Thomas" userId="8ea6d6da7ceca31e" providerId="LiveId" clId="{7030765E-549E-4D92-9B77-D70FB071A31D}" dt="2025-01-22T12:12:39.420" v="1499" actId="20577"/>
        <pc:sldMkLst>
          <pc:docMk/>
          <pc:sldMk cId="4142545389" sldId="331"/>
        </pc:sldMkLst>
        <pc:spChg chg="mod">
          <ac:chgData name="Steffen Thomas" userId="8ea6d6da7ceca31e" providerId="LiveId" clId="{7030765E-549E-4D92-9B77-D70FB071A31D}" dt="2025-01-22T11:11:10.010" v="1153" actId="20577"/>
          <ac:spMkLst>
            <pc:docMk/>
            <pc:sldMk cId="4142545389" sldId="331"/>
            <ac:spMk id="2" creationId="{D3E898C4-AFFD-D394-BFB2-605A7E7048F0}"/>
          </ac:spMkLst>
        </pc:spChg>
        <pc:spChg chg="mod">
          <ac:chgData name="Steffen Thomas" userId="8ea6d6da7ceca31e" providerId="LiveId" clId="{7030765E-549E-4D92-9B77-D70FB071A31D}" dt="2025-01-22T12:12:39.420" v="1499" actId="20577"/>
          <ac:spMkLst>
            <pc:docMk/>
            <pc:sldMk cId="4142545389" sldId="331"/>
            <ac:spMk id="3" creationId="{486906A3-E5E7-2291-141C-56BBBCAB6E00}"/>
          </ac:spMkLst>
        </pc:spChg>
      </pc:sldChg>
      <pc:sldChg chg="addSp delSp modSp new mod">
        <pc:chgData name="Steffen Thomas" userId="8ea6d6da7ceca31e" providerId="LiveId" clId="{7030765E-549E-4D92-9B77-D70FB071A31D}" dt="2025-01-22T13:14:49.569" v="1689" actId="26606"/>
        <pc:sldMkLst>
          <pc:docMk/>
          <pc:sldMk cId="3196827701" sldId="332"/>
        </pc:sldMkLst>
        <pc:spChg chg="mod">
          <ac:chgData name="Steffen Thomas" userId="8ea6d6da7ceca31e" providerId="LiveId" clId="{7030765E-549E-4D92-9B77-D70FB071A31D}" dt="2025-01-22T12:17:56.690" v="1547" actId="26606"/>
          <ac:spMkLst>
            <pc:docMk/>
            <pc:sldMk cId="3196827701" sldId="332"/>
            <ac:spMk id="2" creationId="{0C8D0B95-5136-C0C0-A94C-31D0B52D0053}"/>
          </ac:spMkLst>
        </pc:spChg>
        <pc:spChg chg="mod ord">
          <ac:chgData name="Steffen Thomas" userId="8ea6d6da7ceca31e" providerId="LiveId" clId="{7030765E-549E-4D92-9B77-D70FB071A31D}" dt="2025-01-22T13:14:49.569" v="1689" actId="26606"/>
          <ac:spMkLst>
            <pc:docMk/>
            <pc:sldMk cId="3196827701" sldId="332"/>
            <ac:spMk id="4" creationId="{CD2CF349-D0FD-72A1-4F82-311CE01093A6}"/>
          </ac:spMkLst>
        </pc:spChg>
        <pc:picChg chg="add mod ord">
          <ac:chgData name="Steffen Thomas" userId="8ea6d6da7ceca31e" providerId="LiveId" clId="{7030765E-549E-4D92-9B77-D70FB071A31D}" dt="2025-01-22T13:14:49.569" v="1689" actId="26606"/>
          <ac:picMkLst>
            <pc:docMk/>
            <pc:sldMk cId="3196827701" sldId="332"/>
            <ac:picMk id="10" creationId="{80755188-290D-6E77-FA44-70CE79730E11}"/>
          </ac:picMkLst>
        </pc:picChg>
      </pc:sldChg>
      <pc:sldChg chg="addSp delSp modSp new mod modClrScheme chgLayout">
        <pc:chgData name="Steffen Thomas" userId="8ea6d6da7ceca31e" providerId="LiveId" clId="{7030765E-549E-4D92-9B77-D70FB071A31D}" dt="2025-01-22T13:15:38.243" v="1694" actId="1076"/>
        <pc:sldMkLst>
          <pc:docMk/>
          <pc:sldMk cId="1017858216" sldId="333"/>
        </pc:sldMkLst>
        <pc:spChg chg="mod">
          <ac:chgData name="Steffen Thomas" userId="8ea6d6da7ceca31e" providerId="LiveId" clId="{7030765E-549E-4D92-9B77-D70FB071A31D}" dt="2025-01-22T12:19:42.289" v="1602" actId="26606"/>
          <ac:spMkLst>
            <pc:docMk/>
            <pc:sldMk cId="1017858216" sldId="333"/>
            <ac:spMk id="2" creationId="{33ABF0A4-6039-E2C2-ACE7-5FD4A7D1CEAE}"/>
          </ac:spMkLst>
        </pc:spChg>
        <pc:spChg chg="mod modVis">
          <ac:chgData name="Steffen Thomas" userId="8ea6d6da7ceca31e" providerId="LiveId" clId="{7030765E-549E-4D92-9B77-D70FB071A31D}" dt="2025-01-22T12:19:42.289" v="1602" actId="26606"/>
          <ac:spMkLst>
            <pc:docMk/>
            <pc:sldMk cId="1017858216" sldId="333"/>
            <ac:spMk id="4" creationId="{18B4DF70-07D4-E953-59A5-F0B708944936}"/>
          </ac:spMkLst>
        </pc:spChg>
        <pc:spChg chg="add mod">
          <ac:chgData name="Steffen Thomas" userId="8ea6d6da7ceca31e" providerId="LiveId" clId="{7030765E-549E-4D92-9B77-D70FB071A31D}" dt="2025-01-22T13:15:34.410" v="1693" actId="1076"/>
          <ac:spMkLst>
            <pc:docMk/>
            <pc:sldMk cId="1017858216" sldId="333"/>
            <ac:spMk id="7" creationId="{F6474462-55D9-F63C-9ED1-E7778A3ADB6E}"/>
          </ac:spMkLst>
        </pc:spChg>
        <pc:spChg chg="add mod">
          <ac:chgData name="Steffen Thomas" userId="8ea6d6da7ceca31e" providerId="LiveId" clId="{7030765E-549E-4D92-9B77-D70FB071A31D}" dt="2025-01-22T13:15:38.243" v="1694" actId="1076"/>
          <ac:spMkLst>
            <pc:docMk/>
            <pc:sldMk cId="1017858216" sldId="333"/>
            <ac:spMk id="8" creationId="{9756285B-B213-B5C8-8D92-E9C0C50B06A8}"/>
          </ac:spMkLst>
        </pc:spChg>
        <pc:picChg chg="add mod ord">
          <ac:chgData name="Steffen Thomas" userId="8ea6d6da7ceca31e" providerId="LiveId" clId="{7030765E-549E-4D92-9B77-D70FB071A31D}" dt="2025-01-22T13:15:29.079" v="1692" actId="167"/>
          <ac:picMkLst>
            <pc:docMk/>
            <pc:sldMk cId="1017858216" sldId="333"/>
            <ac:picMk id="12" creationId="{00FDA675-DE53-A624-3B94-DA947633F26F}"/>
          </ac:picMkLst>
        </pc:picChg>
      </pc:sldChg>
      <pc:sldChg chg="addSp delSp modSp new mod modClrScheme chgLayout">
        <pc:chgData name="Steffen Thomas" userId="8ea6d6da7ceca31e" providerId="LiveId" clId="{7030765E-549E-4D92-9B77-D70FB071A31D}" dt="2025-01-22T13:16:28.811" v="1711" actId="26606"/>
        <pc:sldMkLst>
          <pc:docMk/>
          <pc:sldMk cId="781154149" sldId="334"/>
        </pc:sldMkLst>
        <pc:spChg chg="mod">
          <ac:chgData name="Steffen Thomas" userId="8ea6d6da7ceca31e" providerId="LiveId" clId="{7030765E-549E-4D92-9B77-D70FB071A31D}" dt="2025-01-22T13:16:28.811" v="1711" actId="26606"/>
          <ac:spMkLst>
            <pc:docMk/>
            <pc:sldMk cId="781154149" sldId="334"/>
            <ac:spMk id="2" creationId="{3483D3B7-94D3-2F14-EE39-0459DAE56BAE}"/>
          </ac:spMkLst>
        </pc:spChg>
        <pc:spChg chg="mod modVis">
          <ac:chgData name="Steffen Thomas" userId="8ea6d6da7ceca31e" providerId="LiveId" clId="{7030765E-549E-4D92-9B77-D70FB071A31D}" dt="2025-01-22T13:16:28.811" v="1711" actId="26606"/>
          <ac:spMkLst>
            <pc:docMk/>
            <pc:sldMk cId="781154149" sldId="334"/>
            <ac:spMk id="4" creationId="{8FC6D587-F916-D34C-CBE7-837B4E8E9B61}"/>
          </ac:spMkLst>
        </pc:spChg>
        <pc:picChg chg="add mod ord">
          <ac:chgData name="Steffen Thomas" userId="8ea6d6da7ceca31e" providerId="LiveId" clId="{7030765E-549E-4D92-9B77-D70FB071A31D}" dt="2025-01-22T13:16:28.811" v="1711" actId="26606"/>
          <ac:picMkLst>
            <pc:docMk/>
            <pc:sldMk cId="781154149" sldId="334"/>
            <ac:picMk id="6" creationId="{2B7B16C5-F266-93DB-C2EA-941D09B6D8A7}"/>
          </ac:picMkLst>
        </pc:picChg>
      </pc:sldChg>
      <pc:sldChg chg="addSp delSp modSp new mod">
        <pc:chgData name="Steffen Thomas" userId="8ea6d6da7ceca31e" providerId="LiveId" clId="{7030765E-549E-4D92-9B77-D70FB071A31D}" dt="2025-01-22T13:23:27.861" v="1724" actId="1076"/>
        <pc:sldMkLst>
          <pc:docMk/>
          <pc:sldMk cId="909258052" sldId="335"/>
        </pc:sldMkLst>
        <pc:spChg chg="mod">
          <ac:chgData name="Steffen Thomas" userId="8ea6d6da7ceca31e" providerId="LiveId" clId="{7030765E-549E-4D92-9B77-D70FB071A31D}" dt="2025-01-22T12:32:17.125" v="1685" actId="20577"/>
          <ac:spMkLst>
            <pc:docMk/>
            <pc:sldMk cId="909258052" sldId="335"/>
            <ac:spMk id="2" creationId="{7CED45D4-F3C7-4BC5-2B6E-630B6E9E84AE}"/>
          </ac:spMkLst>
        </pc:spChg>
        <pc:picChg chg="add mod">
          <ac:chgData name="Steffen Thomas" userId="8ea6d6da7ceca31e" providerId="LiveId" clId="{7030765E-549E-4D92-9B77-D70FB071A31D}" dt="2025-01-22T13:23:10.933" v="1722" actId="14100"/>
          <ac:picMkLst>
            <pc:docMk/>
            <pc:sldMk cId="909258052" sldId="335"/>
            <ac:picMk id="6" creationId="{C2F8047D-6748-2E62-5A28-6550861FF650}"/>
          </ac:picMkLst>
        </pc:picChg>
        <pc:picChg chg="add mod">
          <ac:chgData name="Steffen Thomas" userId="8ea6d6da7ceca31e" providerId="LiveId" clId="{7030765E-549E-4D92-9B77-D70FB071A31D}" dt="2025-01-22T13:23:27.861" v="1724" actId="1076"/>
          <ac:picMkLst>
            <pc:docMk/>
            <pc:sldMk cId="909258052" sldId="335"/>
            <ac:picMk id="7" creationId="{DF1EF43E-9088-B81B-9E7B-6D9C12172F8D}"/>
          </ac:picMkLst>
        </pc:picChg>
      </pc:sldChg>
      <pc:sldChg chg="addSp delSp modSp new mod">
        <pc:chgData name="Steffen Thomas" userId="8ea6d6da7ceca31e" providerId="LiveId" clId="{7030765E-549E-4D92-9B77-D70FB071A31D}" dt="2025-01-22T13:32:04.852" v="1750" actId="20577"/>
        <pc:sldMkLst>
          <pc:docMk/>
          <pc:sldMk cId="2061667531" sldId="336"/>
        </pc:sldMkLst>
        <pc:spChg chg="mod">
          <ac:chgData name="Steffen Thomas" userId="8ea6d6da7ceca31e" providerId="LiveId" clId="{7030765E-549E-4D92-9B77-D70FB071A31D}" dt="2025-01-22T13:32:04.852" v="1750" actId="20577"/>
          <ac:spMkLst>
            <pc:docMk/>
            <pc:sldMk cId="2061667531" sldId="336"/>
            <ac:spMk id="2" creationId="{A55DF004-FD8A-9EBC-3704-765239C0908D}"/>
          </ac:spMkLst>
        </pc:spChg>
        <pc:spChg chg="mod">
          <ac:chgData name="Steffen Thomas" userId="8ea6d6da7ceca31e" providerId="LiveId" clId="{7030765E-549E-4D92-9B77-D70FB071A31D}" dt="2025-01-22T13:27:21.030" v="1738" actId="26606"/>
          <ac:spMkLst>
            <pc:docMk/>
            <pc:sldMk cId="2061667531" sldId="336"/>
            <ac:spMk id="4" creationId="{2F7EE0CD-046E-A02D-6863-1125FC4ABE96}"/>
          </ac:spMkLst>
        </pc:spChg>
        <pc:graphicFrameChg chg="add mod">
          <ac:chgData name="Steffen Thomas" userId="8ea6d6da7ceca31e" providerId="LiveId" clId="{7030765E-549E-4D92-9B77-D70FB071A31D}" dt="2025-01-22T13:27:29.186" v="1741" actId="14100"/>
          <ac:graphicFrameMkLst>
            <pc:docMk/>
            <pc:sldMk cId="2061667531" sldId="336"/>
            <ac:graphicFrameMk id="5" creationId="{0C898887-9C4C-45C1-A9FB-3BB0A95645D2}"/>
          </ac:graphicFrameMkLst>
        </pc:graphicFrameChg>
        <pc:picChg chg="add mod">
          <ac:chgData name="Steffen Thomas" userId="8ea6d6da7ceca31e" providerId="LiveId" clId="{7030765E-549E-4D92-9B77-D70FB071A31D}" dt="2025-01-22T13:31:58.233" v="1744" actId="1076"/>
          <ac:picMkLst>
            <pc:docMk/>
            <pc:sldMk cId="2061667531" sldId="336"/>
            <ac:picMk id="7" creationId="{FEF4AE7E-AB32-BF0A-F6F5-A497EB7E5FF6}"/>
          </ac:picMkLst>
        </pc:picChg>
      </pc:sldChg>
      <pc:sldChg chg="modSp add mod ord">
        <pc:chgData name="Steffen Thomas" userId="8ea6d6da7ceca31e" providerId="LiveId" clId="{7030765E-549E-4D92-9B77-D70FB071A31D}" dt="2025-01-22T13:45:57.546" v="2018" actId="20577"/>
        <pc:sldMkLst>
          <pc:docMk/>
          <pc:sldMk cId="277770073" sldId="337"/>
        </pc:sldMkLst>
        <pc:spChg chg="mod">
          <ac:chgData name="Steffen Thomas" userId="8ea6d6da7ceca31e" providerId="LiveId" clId="{7030765E-549E-4D92-9B77-D70FB071A31D}" dt="2025-01-22T13:34:25.817" v="1756" actId="20577"/>
          <ac:spMkLst>
            <pc:docMk/>
            <pc:sldMk cId="277770073" sldId="337"/>
            <ac:spMk id="2" creationId="{27A49DD7-8392-F9F7-50ED-A6562FF4A29F}"/>
          </ac:spMkLst>
        </pc:spChg>
        <pc:spChg chg="mod">
          <ac:chgData name="Steffen Thomas" userId="8ea6d6da7ceca31e" providerId="LiveId" clId="{7030765E-549E-4D92-9B77-D70FB071A31D}" dt="2025-01-22T13:45:57.546" v="2018" actId="20577"/>
          <ac:spMkLst>
            <pc:docMk/>
            <pc:sldMk cId="277770073" sldId="337"/>
            <ac:spMk id="3" creationId="{23ED0721-DEFB-971D-5B2C-798F003FBC38}"/>
          </ac:spMkLst>
        </pc:spChg>
      </pc:sldChg>
      <pc:sldChg chg="addSp delSp modSp new mod modClrScheme chgLayout">
        <pc:chgData name="Steffen Thomas" userId="8ea6d6da7ceca31e" providerId="LiveId" clId="{7030765E-549E-4D92-9B77-D70FB071A31D}" dt="2025-01-22T13:56:32.023" v="2035" actId="27918"/>
        <pc:sldMkLst>
          <pc:docMk/>
          <pc:sldMk cId="3159119392" sldId="338"/>
        </pc:sldMkLst>
        <pc:spChg chg="mod ord">
          <ac:chgData name="Steffen Thomas" userId="8ea6d6da7ceca31e" providerId="LiveId" clId="{7030765E-549E-4D92-9B77-D70FB071A31D}" dt="2025-01-22T13:49:47.071" v="2025" actId="700"/>
          <ac:spMkLst>
            <pc:docMk/>
            <pc:sldMk cId="3159119392" sldId="338"/>
            <ac:spMk id="2" creationId="{E7D6A652-F4BA-77D8-945B-C33007BE65D8}"/>
          </ac:spMkLst>
        </pc:spChg>
        <pc:spChg chg="mod ord">
          <ac:chgData name="Steffen Thomas" userId="8ea6d6da7ceca31e" providerId="LiveId" clId="{7030765E-549E-4D92-9B77-D70FB071A31D}" dt="2025-01-22T13:49:47.071" v="2025" actId="700"/>
          <ac:spMkLst>
            <pc:docMk/>
            <pc:sldMk cId="3159119392" sldId="338"/>
            <ac:spMk id="4" creationId="{545260E8-18FE-58C0-75B6-8CFD263BC98D}"/>
          </ac:spMkLst>
        </pc:spChg>
        <pc:graphicFrameChg chg="add mod ord">
          <ac:chgData name="Steffen Thomas" userId="8ea6d6da7ceca31e" providerId="LiveId" clId="{7030765E-549E-4D92-9B77-D70FB071A31D}" dt="2025-01-22T13:49:57.583" v="2029" actId="1076"/>
          <ac:graphicFrameMkLst>
            <pc:docMk/>
            <pc:sldMk cId="3159119392" sldId="338"/>
            <ac:graphicFrameMk id="5" creationId="{6AC4EA0E-708C-487A-AC17-07D568372C3D}"/>
          </ac:graphicFrameMkLst>
        </pc:graphicFrameChg>
      </pc:sldChg>
      <pc:sldChg chg="addSp delSp modSp mod">
        <pc:chgData name="Steffen Thomas" userId="8ea6d6da7ceca31e" providerId="LiveId" clId="{7030765E-549E-4D92-9B77-D70FB071A31D}" dt="2025-02-17T10:05:11.510" v="2506" actId="22"/>
        <pc:sldMkLst>
          <pc:docMk/>
          <pc:sldMk cId="3616672893" sldId="344"/>
        </pc:sldMkLst>
        <pc:spChg chg="add del mod">
          <ac:chgData name="Steffen Thomas" userId="8ea6d6da7ceca31e" providerId="LiveId" clId="{7030765E-549E-4D92-9B77-D70FB071A31D}" dt="2025-02-17T10:05:11.510" v="2506" actId="22"/>
          <ac:spMkLst>
            <pc:docMk/>
            <pc:sldMk cId="3616672893" sldId="344"/>
            <ac:spMk id="4" creationId="{BF9B586F-ABA7-B888-3DC1-C78EC4D470EA}"/>
          </ac:spMkLst>
        </pc:spChg>
        <pc:picChg chg="del">
          <ac:chgData name="Steffen Thomas" userId="8ea6d6da7ceca31e" providerId="LiveId" clId="{7030765E-549E-4D92-9B77-D70FB071A31D}" dt="2025-02-17T10:04:55.815" v="2505" actId="478"/>
          <ac:picMkLst>
            <pc:docMk/>
            <pc:sldMk cId="3616672893" sldId="344"/>
            <ac:picMk id="7" creationId="{803749C8-0A21-3DD9-67C7-CB90B2321AFD}"/>
          </ac:picMkLst>
        </pc:picChg>
        <pc:picChg chg="add mod ord">
          <ac:chgData name="Steffen Thomas" userId="8ea6d6da7ceca31e" providerId="LiveId" clId="{7030765E-549E-4D92-9B77-D70FB071A31D}" dt="2025-02-17T10:05:11.510" v="2506" actId="22"/>
          <ac:picMkLst>
            <pc:docMk/>
            <pc:sldMk cId="3616672893" sldId="344"/>
            <ac:picMk id="10" creationId="{34B7B7F4-C953-7F84-D82D-EC56E89D93F7}"/>
          </ac:picMkLst>
        </pc:picChg>
      </pc:sldChg>
      <pc:sldChg chg="addSp delSp modSp new mod ord">
        <pc:chgData name="Steffen Thomas" userId="8ea6d6da7ceca31e" providerId="LiveId" clId="{7030765E-549E-4D92-9B77-D70FB071A31D}" dt="2025-02-04T08:29:31.137" v="2463" actId="14100"/>
        <pc:sldMkLst>
          <pc:docMk/>
          <pc:sldMk cId="3278922257" sldId="348"/>
        </pc:sldMkLst>
        <pc:spChg chg="mod">
          <ac:chgData name="Steffen Thomas" userId="8ea6d6da7ceca31e" providerId="LiveId" clId="{7030765E-549E-4D92-9B77-D70FB071A31D}" dt="2025-02-04T08:14:32.804" v="2066" actId="20577"/>
          <ac:spMkLst>
            <pc:docMk/>
            <pc:sldMk cId="3278922257" sldId="348"/>
            <ac:spMk id="2" creationId="{8547528A-146F-F342-605C-AAE69A86E91D}"/>
          </ac:spMkLst>
        </pc:spChg>
        <pc:spChg chg="mod">
          <ac:chgData name="Steffen Thomas" userId="8ea6d6da7ceca31e" providerId="LiveId" clId="{7030765E-549E-4D92-9B77-D70FB071A31D}" dt="2025-02-04T08:15:11.345" v="2081" actId="20577"/>
          <ac:spMkLst>
            <pc:docMk/>
            <pc:sldMk cId="3278922257" sldId="348"/>
            <ac:spMk id="3" creationId="{D458D0F4-349E-DF7D-CE65-34A75DDC8549}"/>
          </ac:spMkLst>
        </pc:spChg>
        <pc:spChg chg="mod">
          <ac:chgData name="Steffen Thomas" userId="8ea6d6da7ceca31e" providerId="LiveId" clId="{7030765E-549E-4D92-9B77-D70FB071A31D}" dt="2025-02-04T08:16:00.664" v="2092" actId="20577"/>
          <ac:spMkLst>
            <pc:docMk/>
            <pc:sldMk cId="3278922257" sldId="348"/>
            <ac:spMk id="4" creationId="{4B12B622-F168-5018-984E-95CA58FB1383}"/>
          </ac:spMkLst>
        </pc:spChg>
        <pc:picChg chg="add mod">
          <ac:chgData name="Steffen Thomas" userId="8ea6d6da7ceca31e" providerId="LiveId" clId="{7030765E-549E-4D92-9B77-D70FB071A31D}" dt="2025-02-04T08:28:39.861" v="2460" actId="14100"/>
          <ac:picMkLst>
            <pc:docMk/>
            <pc:sldMk cId="3278922257" sldId="348"/>
            <ac:picMk id="9" creationId="{84C4DC70-D81A-E619-CE67-FB222D98983F}"/>
          </ac:picMkLst>
        </pc:picChg>
        <pc:picChg chg="add mod">
          <ac:chgData name="Steffen Thomas" userId="8ea6d6da7ceca31e" providerId="LiveId" clId="{7030765E-549E-4D92-9B77-D70FB071A31D}" dt="2025-02-04T08:29:31.137" v="2463" actId="14100"/>
          <ac:picMkLst>
            <pc:docMk/>
            <pc:sldMk cId="3278922257" sldId="348"/>
            <ac:picMk id="10" creationId="{8A43FF43-6B95-94A3-5CC4-0B0AD18CC48C}"/>
          </ac:picMkLst>
        </pc:picChg>
      </pc:sldChg>
      <pc:sldChg chg="addSp delSp modSp add mod">
        <pc:chgData name="Steffen Thomas" userId="8ea6d6da7ceca31e" providerId="LiveId" clId="{7030765E-549E-4D92-9B77-D70FB071A31D}" dt="2025-02-04T08:27:50.377" v="2455" actId="1076"/>
        <pc:sldMkLst>
          <pc:docMk/>
          <pc:sldMk cId="2867751264" sldId="349"/>
        </pc:sldMkLst>
        <pc:spChg chg="mod">
          <ac:chgData name="Steffen Thomas" userId="8ea6d6da7ceca31e" providerId="LiveId" clId="{7030765E-549E-4D92-9B77-D70FB071A31D}" dt="2025-02-04T08:27:26.965" v="2450" actId="20577"/>
          <ac:spMkLst>
            <pc:docMk/>
            <pc:sldMk cId="2867751264" sldId="349"/>
            <ac:spMk id="4" creationId="{95660AF5-5E25-B6FE-2845-267BE0A7646F}"/>
          </ac:spMkLst>
        </pc:spChg>
        <pc:picChg chg="add mod">
          <ac:chgData name="Steffen Thomas" userId="8ea6d6da7ceca31e" providerId="LiveId" clId="{7030765E-549E-4D92-9B77-D70FB071A31D}" dt="2025-02-04T08:26:59.023" v="2448" actId="14100"/>
          <ac:picMkLst>
            <pc:docMk/>
            <pc:sldMk cId="2867751264" sldId="349"/>
            <ac:picMk id="11" creationId="{90699709-2894-7C11-51B7-7442B3B60A49}"/>
          </ac:picMkLst>
        </pc:picChg>
        <pc:picChg chg="add mod">
          <ac:chgData name="Steffen Thomas" userId="8ea6d6da7ceca31e" providerId="LiveId" clId="{7030765E-549E-4D92-9B77-D70FB071A31D}" dt="2025-02-04T08:27:50.377" v="2455" actId="1076"/>
          <ac:picMkLst>
            <pc:docMk/>
            <pc:sldMk cId="2867751264" sldId="349"/>
            <ac:picMk id="12" creationId="{93494AC7-DBBA-CB97-8E1F-DBEDFAF95E19}"/>
          </ac:picMkLst>
        </pc:picChg>
      </pc:sldChg>
      <pc:sldChg chg="modSp new mod">
        <pc:chgData name="Steffen Thomas" userId="8ea6d6da7ceca31e" providerId="LiveId" clId="{7030765E-549E-4D92-9B77-D70FB071A31D}" dt="2025-02-04T08:38:36.148" v="2504"/>
        <pc:sldMkLst>
          <pc:docMk/>
          <pc:sldMk cId="292863638" sldId="350"/>
        </pc:sldMkLst>
        <pc:spChg chg="mod">
          <ac:chgData name="Steffen Thomas" userId="8ea6d6da7ceca31e" providerId="LiveId" clId="{7030765E-549E-4D92-9B77-D70FB071A31D}" dt="2025-02-04T08:19:04.082" v="2125" actId="14100"/>
          <ac:spMkLst>
            <pc:docMk/>
            <pc:sldMk cId="292863638" sldId="350"/>
            <ac:spMk id="2" creationId="{76BFD93E-60BE-DC68-8485-54A49AF14BC6}"/>
          </ac:spMkLst>
        </pc:spChg>
        <pc:spChg chg="mod">
          <ac:chgData name="Steffen Thomas" userId="8ea6d6da7ceca31e" providerId="LiveId" clId="{7030765E-549E-4D92-9B77-D70FB071A31D}" dt="2025-02-04T08:38:36.148" v="2504"/>
          <ac:spMkLst>
            <pc:docMk/>
            <pc:sldMk cId="292863638" sldId="350"/>
            <ac:spMk id="3" creationId="{FFD74AEA-1982-7271-2D72-D130B13E7AC4}"/>
          </ac:spMkLst>
        </pc:spChg>
      </pc:sldChg>
    </pc:docChg>
  </pc:docChgLst>
  <pc:docChgLst>
    <pc:chgData name="Steffen Thomas" userId="8ea6d6da7ceca31e" providerId="LiveId" clId="{D8B8B6F0-9FBA-4A84-B659-1C82C2831F1F}"/>
    <pc:docChg chg="undo custSel addSld delSld modSld sldOrd">
      <pc:chgData name="Steffen Thomas" userId="8ea6d6da7ceca31e" providerId="LiveId" clId="{D8B8B6F0-9FBA-4A84-B659-1C82C2831F1F}" dt="2025-01-24T06:32:44.786" v="617" actId="26606"/>
      <pc:docMkLst>
        <pc:docMk/>
      </pc:docMkLst>
      <pc:sldChg chg="addSp modSp mod ord">
        <pc:chgData name="Steffen Thomas" userId="8ea6d6da7ceca31e" providerId="LiveId" clId="{D8B8B6F0-9FBA-4A84-B659-1C82C2831F1F}" dt="2025-01-24T06:32:44.786" v="617" actId="26606"/>
        <pc:sldMkLst>
          <pc:docMk/>
          <pc:sldMk cId="704370842" sldId="310"/>
        </pc:sldMkLst>
        <pc:spChg chg="mod">
          <ac:chgData name="Steffen Thomas" userId="8ea6d6da7ceca31e" providerId="LiveId" clId="{D8B8B6F0-9FBA-4A84-B659-1C82C2831F1F}" dt="2025-01-24T06:32:44.786" v="617" actId="26606"/>
          <ac:spMkLst>
            <pc:docMk/>
            <pc:sldMk cId="704370842" sldId="310"/>
            <ac:spMk id="3" creationId="{F101732C-7338-DBA0-BD19-1FA88304749F}"/>
          </ac:spMkLst>
        </pc:spChg>
        <pc:picChg chg="add mod">
          <ac:chgData name="Steffen Thomas" userId="8ea6d6da7ceca31e" providerId="LiveId" clId="{D8B8B6F0-9FBA-4A84-B659-1C82C2831F1F}" dt="2025-01-24T06:32:44.786" v="617" actId="26606"/>
          <ac:picMkLst>
            <pc:docMk/>
            <pc:sldMk cId="704370842" sldId="310"/>
            <ac:picMk id="2050" creationId="{E3CAEB3C-D7FF-CFA9-0382-1EF4608AC203}"/>
          </ac:picMkLst>
        </pc:picChg>
      </pc:sldChg>
      <pc:sldChg chg="addSp delSp modSp mod modClrScheme chgLayout">
        <pc:chgData name="Steffen Thomas" userId="8ea6d6da7ceca31e" providerId="LiveId" clId="{D8B8B6F0-9FBA-4A84-B659-1C82C2831F1F}" dt="2025-01-23T09:04:07.289" v="42" actId="26606"/>
        <pc:sldMkLst>
          <pc:docMk/>
          <pc:sldMk cId="3159119392" sldId="338"/>
        </pc:sldMkLst>
        <pc:spChg chg="mod">
          <ac:chgData name="Steffen Thomas" userId="8ea6d6da7ceca31e" providerId="LiveId" clId="{D8B8B6F0-9FBA-4A84-B659-1C82C2831F1F}" dt="2025-01-23T09:04:07.289" v="42" actId="26606"/>
          <ac:spMkLst>
            <pc:docMk/>
            <pc:sldMk cId="3159119392" sldId="338"/>
            <ac:spMk id="2" creationId="{E7D6A652-F4BA-77D8-945B-C33007BE65D8}"/>
          </ac:spMkLst>
        </pc:spChg>
        <pc:spChg chg="mod ord">
          <ac:chgData name="Steffen Thomas" userId="8ea6d6da7ceca31e" providerId="LiveId" clId="{D8B8B6F0-9FBA-4A84-B659-1C82C2831F1F}" dt="2025-01-23T09:04:07.289" v="42" actId="26606"/>
          <ac:spMkLst>
            <pc:docMk/>
            <pc:sldMk cId="3159119392" sldId="338"/>
            <ac:spMk id="4" creationId="{545260E8-18FE-58C0-75B6-8CFD263BC98D}"/>
          </ac:spMkLst>
        </pc:spChg>
        <pc:graphicFrameChg chg="add mod ord">
          <ac:chgData name="Steffen Thomas" userId="8ea6d6da7ceca31e" providerId="LiveId" clId="{D8B8B6F0-9FBA-4A84-B659-1C82C2831F1F}" dt="2025-01-23T09:04:07.289" v="42" actId="26606"/>
          <ac:graphicFrameMkLst>
            <pc:docMk/>
            <pc:sldMk cId="3159119392" sldId="338"/>
            <ac:graphicFrameMk id="5" creationId="{6AC4EA0E-708C-487A-AC17-07D568372C3D}"/>
          </ac:graphicFrameMkLst>
        </pc:graphicFrameChg>
        <pc:picChg chg="add mod">
          <ac:chgData name="Steffen Thomas" userId="8ea6d6da7ceca31e" providerId="LiveId" clId="{D8B8B6F0-9FBA-4A84-B659-1C82C2831F1F}" dt="2025-01-23T09:04:07.289" v="42" actId="26606"/>
          <ac:picMkLst>
            <pc:docMk/>
            <pc:sldMk cId="3159119392" sldId="338"/>
            <ac:picMk id="8" creationId="{7D1A1E46-EB24-A819-A3EA-614B17AEF8B7}"/>
          </ac:picMkLst>
        </pc:picChg>
      </pc:sldChg>
      <pc:sldChg chg="addSp delSp modSp new mod modClrScheme chgLayout">
        <pc:chgData name="Steffen Thomas" userId="8ea6d6da7ceca31e" providerId="LiveId" clId="{D8B8B6F0-9FBA-4A84-B659-1C82C2831F1F}" dt="2025-01-23T10:38:15.222" v="97" actId="26606"/>
        <pc:sldMkLst>
          <pc:docMk/>
          <pc:sldMk cId="1630480473" sldId="339"/>
        </pc:sldMkLst>
        <pc:spChg chg="mod">
          <ac:chgData name="Steffen Thomas" userId="8ea6d6da7ceca31e" providerId="LiveId" clId="{D8B8B6F0-9FBA-4A84-B659-1C82C2831F1F}" dt="2025-01-23T10:38:15.222" v="97" actId="26606"/>
          <ac:spMkLst>
            <pc:docMk/>
            <pc:sldMk cId="1630480473" sldId="339"/>
            <ac:spMk id="2" creationId="{DF16D028-09E1-DAB8-B9F6-60182C0CC31E}"/>
          </ac:spMkLst>
        </pc:spChg>
        <pc:spChg chg="mod">
          <ac:chgData name="Steffen Thomas" userId="8ea6d6da7ceca31e" providerId="LiveId" clId="{D8B8B6F0-9FBA-4A84-B659-1C82C2831F1F}" dt="2025-01-23T10:38:15.222" v="97" actId="26606"/>
          <ac:spMkLst>
            <pc:docMk/>
            <pc:sldMk cId="1630480473" sldId="339"/>
            <ac:spMk id="5" creationId="{AE6CD2F4-BCF1-6882-256D-4027D2B68140}"/>
          </ac:spMkLst>
        </pc:spChg>
        <pc:picChg chg="add mod">
          <ac:chgData name="Steffen Thomas" userId="8ea6d6da7ceca31e" providerId="LiveId" clId="{D8B8B6F0-9FBA-4A84-B659-1C82C2831F1F}" dt="2025-01-23T10:38:15.222" v="97" actId="26606"/>
          <ac:picMkLst>
            <pc:docMk/>
            <pc:sldMk cId="1630480473" sldId="339"/>
            <ac:picMk id="6" creationId="{18D5F83E-F7CD-03DB-36B3-29D5E4B7579C}"/>
          </ac:picMkLst>
        </pc:picChg>
        <pc:picChg chg="add mod">
          <ac:chgData name="Steffen Thomas" userId="8ea6d6da7ceca31e" providerId="LiveId" clId="{D8B8B6F0-9FBA-4A84-B659-1C82C2831F1F}" dt="2025-01-23T10:38:15.222" v="97" actId="26606"/>
          <ac:picMkLst>
            <pc:docMk/>
            <pc:sldMk cId="1630480473" sldId="339"/>
            <ac:picMk id="7" creationId="{BFF78174-2B27-A207-C6CF-F3EE1D84F990}"/>
          </ac:picMkLst>
        </pc:picChg>
      </pc:sldChg>
      <pc:sldChg chg="addSp delSp modSp new mod">
        <pc:chgData name="Steffen Thomas" userId="8ea6d6da7ceca31e" providerId="LiveId" clId="{D8B8B6F0-9FBA-4A84-B659-1C82C2831F1F}" dt="2025-01-23T10:36:51.772" v="95" actId="1076"/>
        <pc:sldMkLst>
          <pc:docMk/>
          <pc:sldMk cId="79817634" sldId="340"/>
        </pc:sldMkLst>
        <pc:spChg chg="mod">
          <ac:chgData name="Steffen Thomas" userId="8ea6d6da7ceca31e" providerId="LiveId" clId="{D8B8B6F0-9FBA-4A84-B659-1C82C2831F1F}" dt="2025-01-23T10:09:51.702" v="85" actId="20577"/>
          <ac:spMkLst>
            <pc:docMk/>
            <pc:sldMk cId="79817634" sldId="340"/>
            <ac:spMk id="2" creationId="{C972D910-31C2-8DED-DB5C-678A46A09C2C}"/>
          </ac:spMkLst>
        </pc:spChg>
        <pc:picChg chg="add mod">
          <ac:chgData name="Steffen Thomas" userId="8ea6d6da7ceca31e" providerId="LiveId" clId="{D8B8B6F0-9FBA-4A84-B659-1C82C2831F1F}" dt="2025-01-23T10:36:05.422" v="89" actId="1076"/>
          <ac:picMkLst>
            <pc:docMk/>
            <pc:sldMk cId="79817634" sldId="340"/>
            <ac:picMk id="5" creationId="{F09FB97A-1907-ECFE-DCB0-DBB8F2E25121}"/>
          </ac:picMkLst>
        </pc:picChg>
        <pc:picChg chg="add mod">
          <ac:chgData name="Steffen Thomas" userId="8ea6d6da7ceca31e" providerId="LiveId" clId="{D8B8B6F0-9FBA-4A84-B659-1C82C2831F1F}" dt="2025-01-23T10:36:23.741" v="91" actId="1076"/>
          <ac:picMkLst>
            <pc:docMk/>
            <pc:sldMk cId="79817634" sldId="340"/>
            <ac:picMk id="6" creationId="{F0B9964A-2A6E-A845-06EE-5F0511645958}"/>
          </ac:picMkLst>
        </pc:picChg>
        <pc:picChg chg="add mod">
          <ac:chgData name="Steffen Thomas" userId="8ea6d6da7ceca31e" providerId="LiveId" clId="{D8B8B6F0-9FBA-4A84-B659-1C82C2831F1F}" dt="2025-01-23T10:36:51.772" v="95" actId="1076"/>
          <ac:picMkLst>
            <pc:docMk/>
            <pc:sldMk cId="79817634" sldId="340"/>
            <ac:picMk id="8" creationId="{4B9A567D-4955-D714-B314-CC53912C3415}"/>
          </ac:picMkLst>
        </pc:picChg>
      </pc:sldChg>
      <pc:sldChg chg="modSp new mod">
        <pc:chgData name="Steffen Thomas" userId="8ea6d6da7ceca31e" providerId="LiveId" clId="{D8B8B6F0-9FBA-4A84-B659-1C82C2831F1F}" dt="2025-01-23T10:54:28.645" v="165"/>
        <pc:sldMkLst>
          <pc:docMk/>
          <pc:sldMk cId="1373613262" sldId="341"/>
        </pc:sldMkLst>
        <pc:spChg chg="mod">
          <ac:chgData name="Steffen Thomas" userId="8ea6d6da7ceca31e" providerId="LiveId" clId="{D8B8B6F0-9FBA-4A84-B659-1C82C2831F1F}" dt="2025-01-23T10:41:13.987" v="114" actId="6549"/>
          <ac:spMkLst>
            <pc:docMk/>
            <pc:sldMk cId="1373613262" sldId="341"/>
            <ac:spMk id="2" creationId="{C7B623DB-F3E8-F856-E966-D8FA08D9C5EE}"/>
          </ac:spMkLst>
        </pc:spChg>
        <pc:spChg chg="mod">
          <ac:chgData name="Steffen Thomas" userId="8ea6d6da7ceca31e" providerId="LiveId" clId="{D8B8B6F0-9FBA-4A84-B659-1C82C2831F1F}" dt="2025-01-23T10:54:28.645" v="165"/>
          <ac:spMkLst>
            <pc:docMk/>
            <pc:sldMk cId="1373613262" sldId="341"/>
            <ac:spMk id="3" creationId="{90485AB8-9E69-E6C2-3E28-5F1AFBFA315D}"/>
          </ac:spMkLst>
        </pc:spChg>
      </pc:sldChg>
      <pc:sldChg chg="addSp delSp modSp new mod">
        <pc:chgData name="Steffen Thomas" userId="8ea6d6da7ceca31e" providerId="LiveId" clId="{D8B8B6F0-9FBA-4A84-B659-1C82C2831F1F}" dt="2025-01-23T12:33:20.074" v="270" actId="20577"/>
        <pc:sldMkLst>
          <pc:docMk/>
          <pc:sldMk cId="3593024263" sldId="342"/>
        </pc:sldMkLst>
        <pc:spChg chg="mod">
          <ac:chgData name="Steffen Thomas" userId="8ea6d6da7ceca31e" providerId="LiveId" clId="{D8B8B6F0-9FBA-4A84-B659-1C82C2831F1F}" dt="2025-01-23T12:33:20.074" v="270" actId="20577"/>
          <ac:spMkLst>
            <pc:docMk/>
            <pc:sldMk cId="3593024263" sldId="342"/>
            <ac:spMk id="2" creationId="{6E17C663-7D64-234C-B40C-F1298829481C}"/>
          </ac:spMkLst>
        </pc:spChg>
        <pc:spChg chg="add mod">
          <ac:chgData name="Steffen Thomas" userId="8ea6d6da7ceca31e" providerId="LiveId" clId="{D8B8B6F0-9FBA-4A84-B659-1C82C2831F1F}" dt="2025-01-23T12:15:36.420" v="221" actId="14100"/>
          <ac:spMkLst>
            <pc:docMk/>
            <pc:sldMk cId="3593024263" sldId="342"/>
            <ac:spMk id="11" creationId="{B58401CD-299E-49F9-A50D-E6F010B2C941}"/>
          </ac:spMkLst>
        </pc:spChg>
        <pc:picChg chg="add mod">
          <ac:chgData name="Steffen Thomas" userId="8ea6d6da7ceca31e" providerId="LiveId" clId="{D8B8B6F0-9FBA-4A84-B659-1C82C2831F1F}" dt="2025-01-23T12:13:00.783" v="195"/>
          <ac:picMkLst>
            <pc:docMk/>
            <pc:sldMk cId="3593024263" sldId="342"/>
            <ac:picMk id="6" creationId="{FCAF2CE8-0355-8ED0-56D0-F75E7DA4E796}"/>
          </ac:picMkLst>
        </pc:picChg>
        <pc:picChg chg="add mod">
          <ac:chgData name="Steffen Thomas" userId="8ea6d6da7ceca31e" providerId="LiveId" clId="{D8B8B6F0-9FBA-4A84-B659-1C82C2831F1F}" dt="2025-01-23T12:13:51.815" v="200" actId="1076"/>
          <ac:picMkLst>
            <pc:docMk/>
            <pc:sldMk cId="3593024263" sldId="342"/>
            <ac:picMk id="8" creationId="{EE4DD4DE-46C9-5F72-D7AC-39450BC2C4FF}"/>
          </ac:picMkLst>
        </pc:picChg>
        <pc:picChg chg="add mod">
          <ac:chgData name="Steffen Thomas" userId="8ea6d6da7ceca31e" providerId="LiveId" clId="{D8B8B6F0-9FBA-4A84-B659-1C82C2831F1F}" dt="2025-01-23T12:24:45.222" v="223" actId="14100"/>
          <ac:picMkLst>
            <pc:docMk/>
            <pc:sldMk cId="3593024263" sldId="342"/>
            <ac:picMk id="16" creationId="{DB8AD92E-FADE-E12D-CD06-C4FE3CC5C96C}"/>
          </ac:picMkLst>
        </pc:picChg>
      </pc:sldChg>
      <pc:sldChg chg="addSp delSp modSp new mod">
        <pc:chgData name="Steffen Thomas" userId="8ea6d6da7ceca31e" providerId="LiveId" clId="{D8B8B6F0-9FBA-4A84-B659-1C82C2831F1F}" dt="2025-01-23T12:49:41.134" v="357" actId="20577"/>
        <pc:sldMkLst>
          <pc:docMk/>
          <pc:sldMk cId="4233293236" sldId="343"/>
        </pc:sldMkLst>
        <pc:spChg chg="mod">
          <ac:chgData name="Steffen Thomas" userId="8ea6d6da7ceca31e" providerId="LiveId" clId="{D8B8B6F0-9FBA-4A84-B659-1C82C2831F1F}" dt="2025-01-23T12:49:41.134" v="357" actId="20577"/>
          <ac:spMkLst>
            <pc:docMk/>
            <pc:sldMk cId="4233293236" sldId="343"/>
            <ac:spMk id="2" creationId="{D5AC24EF-0F9C-9AE9-D350-B644646CA06E}"/>
          </ac:spMkLst>
        </pc:spChg>
        <pc:picChg chg="add mod">
          <ac:chgData name="Steffen Thomas" userId="8ea6d6da7ceca31e" providerId="LiveId" clId="{D8B8B6F0-9FBA-4A84-B659-1C82C2831F1F}" dt="2025-01-23T12:41:42.746" v="339"/>
          <ac:picMkLst>
            <pc:docMk/>
            <pc:sldMk cId="4233293236" sldId="343"/>
            <ac:picMk id="6" creationId="{1C72AB65-BB16-B915-BA17-EB61E962BAAA}"/>
          </ac:picMkLst>
        </pc:picChg>
        <pc:picChg chg="add mod">
          <ac:chgData name="Steffen Thomas" userId="8ea6d6da7ceca31e" providerId="LiveId" clId="{D8B8B6F0-9FBA-4A84-B659-1C82C2831F1F}" dt="2025-01-23T12:42:39.334" v="340"/>
          <ac:picMkLst>
            <pc:docMk/>
            <pc:sldMk cId="4233293236" sldId="343"/>
            <ac:picMk id="7" creationId="{DC156E85-94B9-E8BD-3D68-02B74CF4D1DC}"/>
          </ac:picMkLst>
        </pc:picChg>
      </pc:sldChg>
      <pc:sldChg chg="addSp delSp modSp new mod modAnim">
        <pc:chgData name="Steffen Thomas" userId="8ea6d6da7ceca31e" providerId="LiveId" clId="{D8B8B6F0-9FBA-4A84-B659-1C82C2831F1F}" dt="2025-01-23T12:57:09.979" v="495" actId="1076"/>
        <pc:sldMkLst>
          <pc:docMk/>
          <pc:sldMk cId="3616672893" sldId="344"/>
        </pc:sldMkLst>
        <pc:spChg chg="mod">
          <ac:chgData name="Steffen Thomas" userId="8ea6d6da7ceca31e" providerId="LiveId" clId="{D8B8B6F0-9FBA-4A84-B659-1C82C2831F1F}" dt="2025-01-23T12:55:51.287" v="417" actId="20577"/>
          <ac:spMkLst>
            <pc:docMk/>
            <pc:sldMk cId="3616672893" sldId="344"/>
            <ac:spMk id="2" creationId="{75555F39-6DA6-1922-D2AE-094CBF1BA130}"/>
          </ac:spMkLst>
        </pc:spChg>
        <pc:spChg chg="add mod">
          <ac:chgData name="Steffen Thomas" userId="8ea6d6da7ceca31e" providerId="LiveId" clId="{D8B8B6F0-9FBA-4A84-B659-1C82C2831F1F}" dt="2025-01-23T12:57:09.979" v="495" actId="1076"/>
          <ac:spMkLst>
            <pc:docMk/>
            <pc:sldMk cId="3616672893" sldId="344"/>
            <ac:spMk id="8" creationId="{10C59FB2-E426-A2C0-FDFB-E72451321077}"/>
          </ac:spMkLst>
        </pc:spChg>
        <pc:picChg chg="add mod">
          <ac:chgData name="Steffen Thomas" userId="8ea6d6da7ceca31e" providerId="LiveId" clId="{D8B8B6F0-9FBA-4A84-B659-1C82C2831F1F}" dt="2025-01-23T12:52:58.203" v="414"/>
          <ac:picMkLst>
            <pc:docMk/>
            <pc:sldMk cId="3616672893" sldId="344"/>
            <ac:picMk id="6" creationId="{C005E308-A427-5F51-4DC4-F16DADD497AC}"/>
          </ac:picMkLst>
        </pc:picChg>
      </pc:sldChg>
      <pc:sldChg chg="modSp add mod">
        <pc:chgData name="Steffen Thomas" userId="8ea6d6da7ceca31e" providerId="LiveId" clId="{D8B8B6F0-9FBA-4A84-B659-1C82C2831F1F}" dt="2025-01-24T06:08:42.552" v="575" actId="20577"/>
        <pc:sldMkLst>
          <pc:docMk/>
          <pc:sldMk cId="3724016544" sldId="345"/>
        </pc:sldMkLst>
        <pc:spChg chg="mod">
          <ac:chgData name="Steffen Thomas" userId="8ea6d6da7ceca31e" providerId="LiveId" clId="{D8B8B6F0-9FBA-4A84-B659-1C82C2831F1F}" dt="2025-01-24T06:03:26.863" v="503" actId="20577"/>
          <ac:spMkLst>
            <pc:docMk/>
            <pc:sldMk cId="3724016544" sldId="345"/>
            <ac:spMk id="2" creationId="{9EFE3B43-7093-5C3B-2592-84DA41FDA3B1}"/>
          </ac:spMkLst>
        </pc:spChg>
        <pc:spChg chg="mod">
          <ac:chgData name="Steffen Thomas" userId="8ea6d6da7ceca31e" providerId="LiveId" clId="{D8B8B6F0-9FBA-4A84-B659-1C82C2831F1F}" dt="2025-01-24T06:08:42.552" v="575" actId="20577"/>
          <ac:spMkLst>
            <pc:docMk/>
            <pc:sldMk cId="3724016544" sldId="345"/>
            <ac:spMk id="3" creationId="{10D61350-C43C-0AB2-7D79-3002922F473E}"/>
          </ac:spMkLst>
        </pc:spChg>
      </pc:sldChg>
      <pc:sldChg chg="addSp delSp modSp add mod modClrScheme chgLayout">
        <pc:chgData name="Steffen Thomas" userId="8ea6d6da7ceca31e" providerId="LiveId" clId="{D8B8B6F0-9FBA-4A84-B659-1C82C2831F1F}" dt="2025-01-24T06:21:34.482" v="601" actId="14100"/>
        <pc:sldMkLst>
          <pc:docMk/>
          <pc:sldMk cId="2338061427" sldId="346"/>
        </pc:sldMkLst>
        <pc:spChg chg="mod">
          <ac:chgData name="Steffen Thomas" userId="8ea6d6da7ceca31e" providerId="LiveId" clId="{D8B8B6F0-9FBA-4A84-B659-1C82C2831F1F}" dt="2025-01-24T06:21:00.032" v="595" actId="26606"/>
          <ac:spMkLst>
            <pc:docMk/>
            <pc:sldMk cId="2338061427" sldId="346"/>
            <ac:spMk id="2" creationId="{501D6EB1-E54F-4584-8677-2F579C56C926}"/>
          </ac:spMkLst>
        </pc:spChg>
        <pc:spChg chg="mod ord">
          <ac:chgData name="Steffen Thomas" userId="8ea6d6da7ceca31e" providerId="LiveId" clId="{D8B8B6F0-9FBA-4A84-B659-1C82C2831F1F}" dt="2025-01-24T06:21:00.032" v="595" actId="26606"/>
          <ac:spMkLst>
            <pc:docMk/>
            <pc:sldMk cId="2338061427" sldId="346"/>
            <ac:spMk id="4" creationId="{E995F90A-50F4-6536-88CB-6E1B2CDA12B8}"/>
          </ac:spMkLst>
        </pc:spChg>
        <pc:picChg chg="add mod">
          <ac:chgData name="Steffen Thomas" userId="8ea6d6da7ceca31e" providerId="LiveId" clId="{D8B8B6F0-9FBA-4A84-B659-1C82C2831F1F}" dt="2025-01-24T06:21:29.974" v="600" actId="14100"/>
          <ac:picMkLst>
            <pc:docMk/>
            <pc:sldMk cId="2338061427" sldId="346"/>
            <ac:picMk id="7" creationId="{03C9C51C-FE64-17F9-94BA-DB639457CCE0}"/>
          </ac:picMkLst>
        </pc:picChg>
        <pc:picChg chg="add mod ord">
          <ac:chgData name="Steffen Thomas" userId="8ea6d6da7ceca31e" providerId="LiveId" clId="{D8B8B6F0-9FBA-4A84-B659-1C82C2831F1F}" dt="2025-01-24T06:21:34.482" v="601" actId="14100"/>
          <ac:picMkLst>
            <pc:docMk/>
            <pc:sldMk cId="2338061427" sldId="346"/>
            <ac:picMk id="14" creationId="{7E36229B-C095-B863-5175-F554EA24993D}"/>
          </ac:picMkLst>
        </pc:picChg>
      </pc:sldChg>
      <pc:sldChg chg="addSp delSp modSp add mod modClrScheme chgLayout">
        <pc:chgData name="Steffen Thomas" userId="8ea6d6da7ceca31e" providerId="LiveId" clId="{D8B8B6F0-9FBA-4A84-B659-1C82C2831F1F}" dt="2025-01-24T06:28:15.163" v="608" actId="14100"/>
        <pc:sldMkLst>
          <pc:docMk/>
          <pc:sldMk cId="4224860602" sldId="347"/>
        </pc:sldMkLst>
        <pc:spChg chg="mod">
          <ac:chgData name="Steffen Thomas" userId="8ea6d6da7ceca31e" providerId="LiveId" clId="{D8B8B6F0-9FBA-4A84-B659-1C82C2831F1F}" dt="2025-01-24T06:20:24.720" v="582" actId="26606"/>
          <ac:spMkLst>
            <pc:docMk/>
            <pc:sldMk cId="4224860602" sldId="347"/>
            <ac:spMk id="2" creationId="{49586D39-F2A1-0407-8F90-8B7F8F213E6B}"/>
          </ac:spMkLst>
        </pc:spChg>
        <pc:spChg chg="mod">
          <ac:chgData name="Steffen Thomas" userId="8ea6d6da7ceca31e" providerId="LiveId" clId="{D8B8B6F0-9FBA-4A84-B659-1C82C2831F1F}" dt="2025-01-24T06:20:24.720" v="582" actId="26606"/>
          <ac:spMkLst>
            <pc:docMk/>
            <pc:sldMk cId="4224860602" sldId="347"/>
            <ac:spMk id="5" creationId="{73F840FF-B964-006B-1DCB-8D74451D376F}"/>
          </ac:spMkLst>
        </pc:spChg>
        <pc:picChg chg="add mod">
          <ac:chgData name="Steffen Thomas" userId="8ea6d6da7ceca31e" providerId="LiveId" clId="{D8B8B6F0-9FBA-4A84-B659-1C82C2831F1F}" dt="2025-01-24T06:26:04.997" v="604"/>
          <ac:picMkLst>
            <pc:docMk/>
            <pc:sldMk cId="4224860602" sldId="347"/>
            <ac:picMk id="8" creationId="{62B81352-675A-2E84-5059-03898457F0E7}"/>
          </ac:picMkLst>
        </pc:picChg>
        <pc:picChg chg="add mod">
          <ac:chgData name="Steffen Thomas" userId="8ea6d6da7ceca31e" providerId="LiveId" clId="{D8B8B6F0-9FBA-4A84-B659-1C82C2831F1F}" dt="2025-01-24T06:28:15.163" v="608" actId="14100"/>
          <ac:picMkLst>
            <pc:docMk/>
            <pc:sldMk cId="4224860602" sldId="347"/>
            <ac:picMk id="11" creationId="{7D730D0A-6211-C25B-8DB1-CD1E002BF574}"/>
          </ac:picMkLst>
        </pc:picChg>
      </pc:sldChg>
      <pc:sldChg chg="add del">
        <pc:chgData name="Steffen Thomas" userId="8ea6d6da7ceca31e" providerId="LiveId" clId="{D8B8B6F0-9FBA-4A84-B659-1C82C2831F1F}" dt="2025-01-24T06:28:30.347" v="609" actId="47"/>
        <pc:sldMkLst>
          <pc:docMk/>
          <pc:sldMk cId="2316177045" sldId="348"/>
        </pc:sldMkLst>
      </pc:sldChg>
      <pc:sldChg chg="add del">
        <pc:chgData name="Steffen Thomas" userId="8ea6d6da7ceca31e" providerId="LiveId" clId="{D8B8B6F0-9FBA-4A84-B659-1C82C2831F1F}" dt="2025-01-24T06:28:32.358" v="610" actId="47"/>
        <pc:sldMkLst>
          <pc:docMk/>
          <pc:sldMk cId="575426285" sldId="349"/>
        </pc:sldMkLst>
      </pc:sldChg>
      <pc:sldChg chg="add del">
        <pc:chgData name="Steffen Thomas" userId="8ea6d6da7ceca31e" providerId="LiveId" clId="{D8B8B6F0-9FBA-4A84-B659-1C82C2831F1F}" dt="2025-01-24T06:28:35.144" v="611" actId="47"/>
        <pc:sldMkLst>
          <pc:docMk/>
          <pc:sldMk cId="355197662" sldId="350"/>
        </pc:sldMkLst>
      </pc:sldChg>
      <pc:sldChg chg="add del">
        <pc:chgData name="Steffen Thomas" userId="8ea6d6da7ceca31e" providerId="LiveId" clId="{D8B8B6F0-9FBA-4A84-B659-1C82C2831F1F}" dt="2025-01-24T06:28:36.759" v="612" actId="47"/>
        <pc:sldMkLst>
          <pc:docMk/>
          <pc:sldMk cId="2861512806" sldId="351"/>
        </pc:sldMkLst>
      </pc:sldChg>
      <pc:sldChg chg="delSp modSp add del mod delAnim">
        <pc:chgData name="Steffen Thomas" userId="8ea6d6da7ceca31e" providerId="LiveId" clId="{D8B8B6F0-9FBA-4A84-B659-1C82C2831F1F}" dt="2025-01-24T06:28:40.182" v="613" actId="47"/>
        <pc:sldMkLst>
          <pc:docMk/>
          <pc:sldMk cId="693706195" sldId="352"/>
        </pc:sldMkLst>
      </pc:sldChg>
    </pc:docChg>
  </pc:docChgLst>
  <pc:docChgLst>
    <pc:chgData name="Steffen Thomas" userId="8ea6d6da7ceca31e" providerId="LiveId" clId="{3A6179B4-116E-5841-8B97-E3637AEAABD3}"/>
    <pc:docChg chg="modSld">
      <pc:chgData name="Steffen Thomas" userId="8ea6d6da7ceca31e" providerId="LiveId" clId="{3A6179B4-116E-5841-8B97-E3637AEAABD3}" dt="2025-02-17T13:05:52.192" v="0" actId="20577"/>
      <pc:docMkLst>
        <pc:docMk/>
      </pc:docMkLst>
      <pc:sldChg chg="modNotesTx">
        <pc:chgData name="Steffen Thomas" userId="8ea6d6da7ceca31e" providerId="LiveId" clId="{3A6179B4-116E-5841-8B97-E3637AEAABD3}" dt="2025-02-17T13:05:52.192" v="0" actId="20577"/>
        <pc:sldMkLst>
          <pc:docMk/>
          <pc:sldMk cId="3378822495" sldId="322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ea6d6da7ceca31e/Dokumente/2025/projekt-nmr/UFF-testdate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8ea6d6da7ceca31e/Dokumente/2025/projekt-nmr/MMFF-Testdate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DD5A13"/>
                </a:solidFill>
              </a:rPr>
              <a:t>exp.Shift</a:t>
            </a:r>
            <a:r>
              <a:rPr lang="en-US"/>
              <a:t> vs </a:t>
            </a:r>
            <a:r>
              <a:rPr lang="en-US">
                <a:solidFill>
                  <a:srgbClr val="DD5A13"/>
                </a:solidFill>
              </a:rPr>
              <a:t>calc.Shift_4</a:t>
            </a:r>
            <a:r>
              <a:rPr lang="en-US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'13c-daten'!$H$1</c:f>
              <c:strCache>
                <c:ptCount val="1"/>
                <c:pt idx="0">
                  <c:v>calc.Shift_4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rgbClr val="ED7331"/>
              </a:solidFill>
              <a:ln w="9525">
                <a:solidFill>
                  <a:srgbClr val="FFFFFF"/>
                </a:solidFill>
                <a:prstDash val="solid"/>
              </a:ln>
              <a:effectLst/>
            </c:spPr>
          </c:marker>
          <c:trendline>
            <c:spPr>
              <a:ln w="19050" cap="rnd">
                <a:solidFill>
                  <a:srgbClr val="ED733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'13c-daten'!$C$2:$C$990</c:f>
              <c:numCache>
                <c:formatCode>General</c:formatCode>
                <c:ptCount val="989"/>
                <c:pt idx="0">
                  <c:v>159.69999999999999</c:v>
                </c:pt>
                <c:pt idx="1">
                  <c:v>113.3</c:v>
                </c:pt>
                <c:pt idx="2">
                  <c:v>126.6</c:v>
                </c:pt>
                <c:pt idx="3">
                  <c:v>125.7</c:v>
                </c:pt>
                <c:pt idx="4">
                  <c:v>126.6</c:v>
                </c:pt>
                <c:pt idx="5">
                  <c:v>113.3</c:v>
                </c:pt>
                <c:pt idx="6">
                  <c:v>150.5</c:v>
                </c:pt>
                <c:pt idx="7">
                  <c:v>55</c:v>
                </c:pt>
                <c:pt idx="8">
                  <c:v>164.9</c:v>
                </c:pt>
                <c:pt idx="9">
                  <c:v>103.2</c:v>
                </c:pt>
                <c:pt idx="10">
                  <c:v>168.7</c:v>
                </c:pt>
                <c:pt idx="11">
                  <c:v>69.3</c:v>
                </c:pt>
                <c:pt idx="12">
                  <c:v>14.7</c:v>
                </c:pt>
                <c:pt idx="13">
                  <c:v>141.80000000000001</c:v>
                </c:pt>
                <c:pt idx="14">
                  <c:v>83.5</c:v>
                </c:pt>
                <c:pt idx="15">
                  <c:v>157</c:v>
                </c:pt>
                <c:pt idx="16">
                  <c:v>18.600000000000001</c:v>
                </c:pt>
                <c:pt idx="17">
                  <c:v>113.8</c:v>
                </c:pt>
                <c:pt idx="18">
                  <c:v>85.2</c:v>
                </c:pt>
                <c:pt idx="19">
                  <c:v>87.8</c:v>
                </c:pt>
                <c:pt idx="20">
                  <c:v>71.099999999999994</c:v>
                </c:pt>
                <c:pt idx="21">
                  <c:v>37.9</c:v>
                </c:pt>
                <c:pt idx="22">
                  <c:v>62.4</c:v>
                </c:pt>
                <c:pt idx="23">
                  <c:v>118.3</c:v>
                </c:pt>
                <c:pt idx="24">
                  <c:v>150.9</c:v>
                </c:pt>
                <c:pt idx="25">
                  <c:v>106.5</c:v>
                </c:pt>
                <c:pt idx="26">
                  <c:v>155.4</c:v>
                </c:pt>
                <c:pt idx="27">
                  <c:v>117.8</c:v>
                </c:pt>
                <c:pt idx="28">
                  <c:v>141.4</c:v>
                </c:pt>
                <c:pt idx="29">
                  <c:v>139.19999999999999</c:v>
                </c:pt>
                <c:pt idx="30">
                  <c:v>123.1</c:v>
                </c:pt>
                <c:pt idx="31">
                  <c:v>108.4</c:v>
                </c:pt>
                <c:pt idx="32">
                  <c:v>151.19999999999999</c:v>
                </c:pt>
                <c:pt idx="33">
                  <c:v>105</c:v>
                </c:pt>
                <c:pt idx="34">
                  <c:v>152.4</c:v>
                </c:pt>
                <c:pt idx="35">
                  <c:v>18.7</c:v>
                </c:pt>
                <c:pt idx="36">
                  <c:v>170</c:v>
                </c:pt>
                <c:pt idx="37">
                  <c:v>52.4</c:v>
                </c:pt>
                <c:pt idx="38">
                  <c:v>56.5</c:v>
                </c:pt>
                <c:pt idx="39">
                  <c:v>166.5</c:v>
                </c:pt>
                <c:pt idx="40">
                  <c:v>53</c:v>
                </c:pt>
                <c:pt idx="41">
                  <c:v>72</c:v>
                </c:pt>
                <c:pt idx="42">
                  <c:v>79.8</c:v>
                </c:pt>
                <c:pt idx="43">
                  <c:v>29.9</c:v>
                </c:pt>
                <c:pt idx="44">
                  <c:v>60.8</c:v>
                </c:pt>
                <c:pt idx="45">
                  <c:v>174.8</c:v>
                </c:pt>
                <c:pt idx="46">
                  <c:v>52.9</c:v>
                </c:pt>
                <c:pt idx="47">
                  <c:v>43.8</c:v>
                </c:pt>
                <c:pt idx="48">
                  <c:v>132.4</c:v>
                </c:pt>
                <c:pt idx="49">
                  <c:v>120.3</c:v>
                </c:pt>
                <c:pt idx="50">
                  <c:v>160.69999999999999</c:v>
                </c:pt>
                <c:pt idx="51">
                  <c:v>113.5</c:v>
                </c:pt>
                <c:pt idx="52">
                  <c:v>95.7</c:v>
                </c:pt>
                <c:pt idx="53">
                  <c:v>155.19999999999999</c:v>
                </c:pt>
                <c:pt idx="54">
                  <c:v>121.9</c:v>
                </c:pt>
                <c:pt idx="55">
                  <c:v>122.2</c:v>
                </c:pt>
                <c:pt idx="56">
                  <c:v>141.6</c:v>
                </c:pt>
                <c:pt idx="57">
                  <c:v>121.3</c:v>
                </c:pt>
                <c:pt idx="58">
                  <c:v>160.4</c:v>
                </c:pt>
                <c:pt idx="59">
                  <c:v>29.4</c:v>
                </c:pt>
                <c:pt idx="60">
                  <c:v>170.3</c:v>
                </c:pt>
                <c:pt idx="61">
                  <c:v>52</c:v>
                </c:pt>
                <c:pt idx="62">
                  <c:v>55.8</c:v>
                </c:pt>
                <c:pt idx="63">
                  <c:v>166.3</c:v>
                </c:pt>
                <c:pt idx="64">
                  <c:v>160.6</c:v>
                </c:pt>
                <c:pt idx="65">
                  <c:v>117.4</c:v>
                </c:pt>
                <c:pt idx="66">
                  <c:v>154.30000000000001</c:v>
                </c:pt>
                <c:pt idx="67">
                  <c:v>122.5</c:v>
                </c:pt>
                <c:pt idx="68">
                  <c:v>130.30000000000001</c:v>
                </c:pt>
                <c:pt idx="69">
                  <c:v>125.8</c:v>
                </c:pt>
                <c:pt idx="70">
                  <c:v>130.30000000000001</c:v>
                </c:pt>
                <c:pt idx="71">
                  <c:v>122.5</c:v>
                </c:pt>
                <c:pt idx="72">
                  <c:v>160.6</c:v>
                </c:pt>
                <c:pt idx="73">
                  <c:v>128.9</c:v>
                </c:pt>
                <c:pt idx="74">
                  <c:v>126.4</c:v>
                </c:pt>
                <c:pt idx="75">
                  <c:v>128.9</c:v>
                </c:pt>
                <c:pt idx="76">
                  <c:v>128</c:v>
                </c:pt>
                <c:pt idx="77">
                  <c:v>139.6</c:v>
                </c:pt>
                <c:pt idx="78">
                  <c:v>128</c:v>
                </c:pt>
                <c:pt idx="79">
                  <c:v>51</c:v>
                </c:pt>
                <c:pt idx="80">
                  <c:v>19.2</c:v>
                </c:pt>
                <c:pt idx="81">
                  <c:v>29.5</c:v>
                </c:pt>
                <c:pt idx="82">
                  <c:v>104</c:v>
                </c:pt>
                <c:pt idx="83">
                  <c:v>48.9</c:v>
                </c:pt>
                <c:pt idx="84">
                  <c:v>48.7</c:v>
                </c:pt>
                <c:pt idx="85">
                  <c:v>108.2</c:v>
                </c:pt>
                <c:pt idx="86">
                  <c:v>154.69999999999999</c:v>
                </c:pt>
                <c:pt idx="87">
                  <c:v>108.3</c:v>
                </c:pt>
                <c:pt idx="88">
                  <c:v>115.2</c:v>
                </c:pt>
                <c:pt idx="89">
                  <c:v>158.6</c:v>
                </c:pt>
                <c:pt idx="90">
                  <c:v>134.19999999999999</c:v>
                </c:pt>
                <c:pt idx="91">
                  <c:v>100.9</c:v>
                </c:pt>
                <c:pt idx="92">
                  <c:v>20.100000000000001</c:v>
                </c:pt>
                <c:pt idx="93">
                  <c:v>205.2</c:v>
                </c:pt>
                <c:pt idx="94">
                  <c:v>24.4</c:v>
                </c:pt>
                <c:pt idx="95">
                  <c:v>55.5</c:v>
                </c:pt>
                <c:pt idx="96">
                  <c:v>138</c:v>
                </c:pt>
                <c:pt idx="97">
                  <c:v>135.19999999999999</c:v>
                </c:pt>
                <c:pt idx="98">
                  <c:v>144.80000000000001</c:v>
                </c:pt>
                <c:pt idx="99">
                  <c:v>158.6</c:v>
                </c:pt>
                <c:pt idx="100">
                  <c:v>61.9</c:v>
                </c:pt>
                <c:pt idx="101">
                  <c:v>14.5</c:v>
                </c:pt>
                <c:pt idx="102">
                  <c:v>19.3</c:v>
                </c:pt>
                <c:pt idx="103">
                  <c:v>133.80000000000001</c:v>
                </c:pt>
                <c:pt idx="104">
                  <c:v>129.30000000000001</c:v>
                </c:pt>
                <c:pt idx="105">
                  <c:v>128.9</c:v>
                </c:pt>
                <c:pt idx="106">
                  <c:v>139.5</c:v>
                </c:pt>
                <c:pt idx="107">
                  <c:v>128.9</c:v>
                </c:pt>
                <c:pt idx="108">
                  <c:v>129.30000000000001</c:v>
                </c:pt>
                <c:pt idx="109">
                  <c:v>150.1</c:v>
                </c:pt>
                <c:pt idx="110">
                  <c:v>135.30000000000001</c:v>
                </c:pt>
                <c:pt idx="111">
                  <c:v>191.8</c:v>
                </c:pt>
                <c:pt idx="112">
                  <c:v>27.9</c:v>
                </c:pt>
                <c:pt idx="113">
                  <c:v>28.5</c:v>
                </c:pt>
                <c:pt idx="114">
                  <c:v>48.9</c:v>
                </c:pt>
                <c:pt idx="115">
                  <c:v>28.5</c:v>
                </c:pt>
                <c:pt idx="116">
                  <c:v>48.9</c:v>
                </c:pt>
                <c:pt idx="117">
                  <c:v>140.19999999999999</c:v>
                </c:pt>
                <c:pt idx="118">
                  <c:v>140.19999999999999</c:v>
                </c:pt>
                <c:pt idx="119">
                  <c:v>128.6</c:v>
                </c:pt>
                <c:pt idx="120">
                  <c:v>127.7</c:v>
                </c:pt>
                <c:pt idx="121">
                  <c:v>127.1</c:v>
                </c:pt>
                <c:pt idx="122">
                  <c:v>127.7</c:v>
                </c:pt>
                <c:pt idx="123">
                  <c:v>128.6</c:v>
                </c:pt>
                <c:pt idx="124">
                  <c:v>128.6</c:v>
                </c:pt>
                <c:pt idx="125">
                  <c:v>127.7</c:v>
                </c:pt>
                <c:pt idx="126">
                  <c:v>127.1</c:v>
                </c:pt>
                <c:pt idx="127">
                  <c:v>127.7</c:v>
                </c:pt>
                <c:pt idx="128">
                  <c:v>128.6</c:v>
                </c:pt>
                <c:pt idx="129">
                  <c:v>171.1</c:v>
                </c:pt>
                <c:pt idx="130">
                  <c:v>177.1</c:v>
                </c:pt>
                <c:pt idx="131">
                  <c:v>111</c:v>
                </c:pt>
                <c:pt idx="132">
                  <c:v>170.1</c:v>
                </c:pt>
                <c:pt idx="133">
                  <c:v>32.4</c:v>
                </c:pt>
                <c:pt idx="134">
                  <c:v>30.9</c:v>
                </c:pt>
                <c:pt idx="135">
                  <c:v>37</c:v>
                </c:pt>
                <c:pt idx="136">
                  <c:v>29.1</c:v>
                </c:pt>
                <c:pt idx="137">
                  <c:v>29.1</c:v>
                </c:pt>
                <c:pt idx="138">
                  <c:v>29.1</c:v>
                </c:pt>
                <c:pt idx="139">
                  <c:v>13</c:v>
                </c:pt>
                <c:pt idx="140">
                  <c:v>12.6</c:v>
                </c:pt>
                <c:pt idx="141">
                  <c:v>18.399999999999999</c:v>
                </c:pt>
                <c:pt idx="142">
                  <c:v>45.9</c:v>
                </c:pt>
                <c:pt idx="143">
                  <c:v>44.6</c:v>
                </c:pt>
                <c:pt idx="144">
                  <c:v>163.5</c:v>
                </c:pt>
                <c:pt idx="145">
                  <c:v>162.5</c:v>
                </c:pt>
                <c:pt idx="146">
                  <c:v>168.9</c:v>
                </c:pt>
                <c:pt idx="147">
                  <c:v>131.69999999999999</c:v>
                </c:pt>
                <c:pt idx="148">
                  <c:v>155.80000000000001</c:v>
                </c:pt>
                <c:pt idx="149">
                  <c:v>102.8</c:v>
                </c:pt>
                <c:pt idx="150">
                  <c:v>58</c:v>
                </c:pt>
                <c:pt idx="151">
                  <c:v>185.7</c:v>
                </c:pt>
                <c:pt idx="152">
                  <c:v>126.2</c:v>
                </c:pt>
                <c:pt idx="153">
                  <c:v>126.3</c:v>
                </c:pt>
                <c:pt idx="154">
                  <c:v>151.19999999999999</c:v>
                </c:pt>
                <c:pt idx="155">
                  <c:v>152.4</c:v>
                </c:pt>
                <c:pt idx="156">
                  <c:v>129.80000000000001</c:v>
                </c:pt>
                <c:pt idx="157">
                  <c:v>134.19999999999999</c:v>
                </c:pt>
                <c:pt idx="158">
                  <c:v>133</c:v>
                </c:pt>
                <c:pt idx="159">
                  <c:v>129.5</c:v>
                </c:pt>
                <c:pt idx="160">
                  <c:v>193.6</c:v>
                </c:pt>
                <c:pt idx="161">
                  <c:v>137</c:v>
                </c:pt>
                <c:pt idx="162">
                  <c:v>131.80000000000001</c:v>
                </c:pt>
                <c:pt idx="163">
                  <c:v>129.30000000000001</c:v>
                </c:pt>
                <c:pt idx="164">
                  <c:v>134.30000000000001</c:v>
                </c:pt>
                <c:pt idx="165">
                  <c:v>129.30000000000001</c:v>
                </c:pt>
                <c:pt idx="166">
                  <c:v>131.80000000000001</c:v>
                </c:pt>
                <c:pt idx="167">
                  <c:v>25.8</c:v>
                </c:pt>
                <c:pt idx="168">
                  <c:v>127.9</c:v>
                </c:pt>
                <c:pt idx="169">
                  <c:v>129.80000000000001</c:v>
                </c:pt>
                <c:pt idx="170">
                  <c:v>32</c:v>
                </c:pt>
                <c:pt idx="171">
                  <c:v>28.6</c:v>
                </c:pt>
                <c:pt idx="172">
                  <c:v>20.7</c:v>
                </c:pt>
                <c:pt idx="173">
                  <c:v>40.4</c:v>
                </c:pt>
                <c:pt idx="174">
                  <c:v>172.9</c:v>
                </c:pt>
                <c:pt idx="175">
                  <c:v>51.1</c:v>
                </c:pt>
                <c:pt idx="176">
                  <c:v>155</c:v>
                </c:pt>
                <c:pt idx="177">
                  <c:v>112.9</c:v>
                </c:pt>
                <c:pt idx="178">
                  <c:v>110</c:v>
                </c:pt>
                <c:pt idx="179">
                  <c:v>150.19999999999999</c:v>
                </c:pt>
                <c:pt idx="180">
                  <c:v>13.3</c:v>
                </c:pt>
                <c:pt idx="181">
                  <c:v>112.9</c:v>
                </c:pt>
                <c:pt idx="182">
                  <c:v>110</c:v>
                </c:pt>
                <c:pt idx="183">
                  <c:v>150.19999999999999</c:v>
                </c:pt>
                <c:pt idx="184">
                  <c:v>155</c:v>
                </c:pt>
                <c:pt idx="185">
                  <c:v>11.2</c:v>
                </c:pt>
                <c:pt idx="186">
                  <c:v>13.3</c:v>
                </c:pt>
                <c:pt idx="187">
                  <c:v>11.2</c:v>
                </c:pt>
                <c:pt idx="188">
                  <c:v>147.1</c:v>
                </c:pt>
                <c:pt idx="189">
                  <c:v>148.4</c:v>
                </c:pt>
                <c:pt idx="190">
                  <c:v>116.4</c:v>
                </c:pt>
                <c:pt idx="191">
                  <c:v>122.7</c:v>
                </c:pt>
                <c:pt idx="192">
                  <c:v>127.1</c:v>
                </c:pt>
                <c:pt idx="193">
                  <c:v>115.1</c:v>
                </c:pt>
                <c:pt idx="194">
                  <c:v>147.1</c:v>
                </c:pt>
                <c:pt idx="195">
                  <c:v>115.6</c:v>
                </c:pt>
                <c:pt idx="196">
                  <c:v>169.2</c:v>
                </c:pt>
                <c:pt idx="197">
                  <c:v>37.5</c:v>
                </c:pt>
                <c:pt idx="198">
                  <c:v>129.30000000000001</c:v>
                </c:pt>
                <c:pt idx="199">
                  <c:v>117.3</c:v>
                </c:pt>
                <c:pt idx="200">
                  <c:v>145.5</c:v>
                </c:pt>
                <c:pt idx="201">
                  <c:v>144.80000000000001</c:v>
                </c:pt>
                <c:pt idx="202">
                  <c:v>116.2</c:v>
                </c:pt>
                <c:pt idx="203">
                  <c:v>121.5</c:v>
                </c:pt>
                <c:pt idx="204">
                  <c:v>74.8</c:v>
                </c:pt>
                <c:pt idx="205">
                  <c:v>172.6</c:v>
                </c:pt>
                <c:pt idx="206">
                  <c:v>153.13</c:v>
                </c:pt>
                <c:pt idx="207">
                  <c:v>115.55</c:v>
                </c:pt>
                <c:pt idx="208">
                  <c:v>141.55000000000001</c:v>
                </c:pt>
                <c:pt idx="209">
                  <c:v>133.41</c:v>
                </c:pt>
                <c:pt idx="210">
                  <c:v>128.04</c:v>
                </c:pt>
                <c:pt idx="211">
                  <c:v>113.24</c:v>
                </c:pt>
                <c:pt idx="212">
                  <c:v>15.57</c:v>
                </c:pt>
                <c:pt idx="213">
                  <c:v>9.31</c:v>
                </c:pt>
                <c:pt idx="214">
                  <c:v>168.48</c:v>
                </c:pt>
                <c:pt idx="215">
                  <c:v>20.079999999999998</c:v>
                </c:pt>
                <c:pt idx="216">
                  <c:v>168.02</c:v>
                </c:pt>
                <c:pt idx="217">
                  <c:v>20.03</c:v>
                </c:pt>
                <c:pt idx="218">
                  <c:v>148.4</c:v>
                </c:pt>
                <c:pt idx="219">
                  <c:v>143.5</c:v>
                </c:pt>
                <c:pt idx="220">
                  <c:v>201.8</c:v>
                </c:pt>
                <c:pt idx="221">
                  <c:v>32.299999999999997</c:v>
                </c:pt>
                <c:pt idx="222">
                  <c:v>201.8</c:v>
                </c:pt>
                <c:pt idx="223">
                  <c:v>32.299999999999997</c:v>
                </c:pt>
                <c:pt idx="224">
                  <c:v>23.9</c:v>
                </c:pt>
                <c:pt idx="225">
                  <c:v>23.9</c:v>
                </c:pt>
                <c:pt idx="226">
                  <c:v>27.55</c:v>
                </c:pt>
                <c:pt idx="227">
                  <c:v>137.35</c:v>
                </c:pt>
                <c:pt idx="228">
                  <c:v>115.39</c:v>
                </c:pt>
                <c:pt idx="229">
                  <c:v>123.5</c:v>
                </c:pt>
                <c:pt idx="230">
                  <c:v>113.9</c:v>
                </c:pt>
                <c:pt idx="231">
                  <c:v>158.30000000000001</c:v>
                </c:pt>
                <c:pt idx="232">
                  <c:v>110.8</c:v>
                </c:pt>
                <c:pt idx="233">
                  <c:v>133.6</c:v>
                </c:pt>
                <c:pt idx="234">
                  <c:v>127.4</c:v>
                </c:pt>
                <c:pt idx="235">
                  <c:v>28.8</c:v>
                </c:pt>
                <c:pt idx="236">
                  <c:v>23</c:v>
                </c:pt>
                <c:pt idx="237">
                  <c:v>122.7</c:v>
                </c:pt>
                <c:pt idx="238">
                  <c:v>134.69999999999999</c:v>
                </c:pt>
                <c:pt idx="239">
                  <c:v>26.7</c:v>
                </c:pt>
                <c:pt idx="240">
                  <c:v>42.6</c:v>
                </c:pt>
                <c:pt idx="241">
                  <c:v>208.5</c:v>
                </c:pt>
                <c:pt idx="242">
                  <c:v>30.1</c:v>
                </c:pt>
                <c:pt idx="243">
                  <c:v>55.2</c:v>
                </c:pt>
                <c:pt idx="244">
                  <c:v>123.2</c:v>
                </c:pt>
                <c:pt idx="245">
                  <c:v>134.19999999999999</c:v>
                </c:pt>
                <c:pt idx="246">
                  <c:v>134.19999999999999</c:v>
                </c:pt>
                <c:pt idx="247">
                  <c:v>123.2</c:v>
                </c:pt>
                <c:pt idx="248">
                  <c:v>131.80000000000001</c:v>
                </c:pt>
                <c:pt idx="249">
                  <c:v>131.80000000000001</c:v>
                </c:pt>
                <c:pt idx="250">
                  <c:v>167.5</c:v>
                </c:pt>
                <c:pt idx="251">
                  <c:v>167.5</c:v>
                </c:pt>
                <c:pt idx="252">
                  <c:v>40.6</c:v>
                </c:pt>
                <c:pt idx="253">
                  <c:v>101.3</c:v>
                </c:pt>
                <c:pt idx="254">
                  <c:v>149</c:v>
                </c:pt>
                <c:pt idx="255">
                  <c:v>98.7</c:v>
                </c:pt>
                <c:pt idx="256">
                  <c:v>29.4</c:v>
                </c:pt>
                <c:pt idx="257">
                  <c:v>92.5</c:v>
                </c:pt>
                <c:pt idx="258">
                  <c:v>64.599999999999994</c:v>
                </c:pt>
                <c:pt idx="259">
                  <c:v>14.9</c:v>
                </c:pt>
                <c:pt idx="260">
                  <c:v>157</c:v>
                </c:pt>
                <c:pt idx="261">
                  <c:v>118.3</c:v>
                </c:pt>
                <c:pt idx="262">
                  <c:v>139.4</c:v>
                </c:pt>
                <c:pt idx="263">
                  <c:v>102.5</c:v>
                </c:pt>
                <c:pt idx="264">
                  <c:v>157</c:v>
                </c:pt>
                <c:pt idx="265">
                  <c:v>104.2</c:v>
                </c:pt>
                <c:pt idx="266">
                  <c:v>30.4</c:v>
                </c:pt>
                <c:pt idx="267">
                  <c:v>130</c:v>
                </c:pt>
                <c:pt idx="268">
                  <c:v>133.9</c:v>
                </c:pt>
                <c:pt idx="269">
                  <c:v>130</c:v>
                </c:pt>
                <c:pt idx="270">
                  <c:v>115.7</c:v>
                </c:pt>
                <c:pt idx="271">
                  <c:v>155.9</c:v>
                </c:pt>
                <c:pt idx="272">
                  <c:v>115.7</c:v>
                </c:pt>
                <c:pt idx="273">
                  <c:v>125</c:v>
                </c:pt>
                <c:pt idx="274">
                  <c:v>130.19999999999999</c:v>
                </c:pt>
                <c:pt idx="275">
                  <c:v>130.69999999999999</c:v>
                </c:pt>
                <c:pt idx="276">
                  <c:v>121</c:v>
                </c:pt>
                <c:pt idx="277">
                  <c:v>115.8</c:v>
                </c:pt>
                <c:pt idx="278">
                  <c:v>147.4</c:v>
                </c:pt>
                <c:pt idx="279">
                  <c:v>148.4</c:v>
                </c:pt>
                <c:pt idx="280">
                  <c:v>109.8</c:v>
                </c:pt>
                <c:pt idx="281">
                  <c:v>56.1</c:v>
                </c:pt>
                <c:pt idx="282">
                  <c:v>167.5</c:v>
                </c:pt>
                <c:pt idx="283">
                  <c:v>97.2</c:v>
                </c:pt>
                <c:pt idx="284">
                  <c:v>167.9</c:v>
                </c:pt>
                <c:pt idx="285">
                  <c:v>148.69999999999999</c:v>
                </c:pt>
                <c:pt idx="286">
                  <c:v>115.3</c:v>
                </c:pt>
                <c:pt idx="287">
                  <c:v>183.4</c:v>
                </c:pt>
                <c:pt idx="288">
                  <c:v>139.6</c:v>
                </c:pt>
                <c:pt idx="289">
                  <c:v>135.69999999999999</c:v>
                </c:pt>
                <c:pt idx="290">
                  <c:v>183.7</c:v>
                </c:pt>
                <c:pt idx="291">
                  <c:v>54.6</c:v>
                </c:pt>
                <c:pt idx="292">
                  <c:v>56.6</c:v>
                </c:pt>
                <c:pt idx="293">
                  <c:v>10.7</c:v>
                </c:pt>
                <c:pt idx="294">
                  <c:v>31</c:v>
                </c:pt>
                <c:pt idx="295">
                  <c:v>67.099999999999994</c:v>
                </c:pt>
                <c:pt idx="296">
                  <c:v>31</c:v>
                </c:pt>
                <c:pt idx="297">
                  <c:v>10.7</c:v>
                </c:pt>
                <c:pt idx="298">
                  <c:v>144.80000000000001</c:v>
                </c:pt>
                <c:pt idx="299">
                  <c:v>110.5</c:v>
                </c:pt>
                <c:pt idx="300">
                  <c:v>124.7</c:v>
                </c:pt>
                <c:pt idx="301">
                  <c:v>119.8</c:v>
                </c:pt>
                <c:pt idx="302">
                  <c:v>119.5</c:v>
                </c:pt>
                <c:pt idx="303">
                  <c:v>139.4</c:v>
                </c:pt>
                <c:pt idx="304">
                  <c:v>123.8</c:v>
                </c:pt>
                <c:pt idx="305">
                  <c:v>118</c:v>
                </c:pt>
                <c:pt idx="306">
                  <c:v>136.19999999999999</c:v>
                </c:pt>
                <c:pt idx="307">
                  <c:v>121</c:v>
                </c:pt>
                <c:pt idx="308">
                  <c:v>109.8</c:v>
                </c:pt>
                <c:pt idx="309">
                  <c:v>104.9</c:v>
                </c:pt>
                <c:pt idx="310">
                  <c:v>151.19999999999999</c:v>
                </c:pt>
                <c:pt idx="311">
                  <c:v>82.5</c:v>
                </c:pt>
                <c:pt idx="312">
                  <c:v>128</c:v>
                </c:pt>
                <c:pt idx="313">
                  <c:v>118.2</c:v>
                </c:pt>
                <c:pt idx="314">
                  <c:v>144.80000000000001</c:v>
                </c:pt>
                <c:pt idx="315">
                  <c:v>127</c:v>
                </c:pt>
                <c:pt idx="316">
                  <c:v>128.1</c:v>
                </c:pt>
                <c:pt idx="317">
                  <c:v>127.4</c:v>
                </c:pt>
                <c:pt idx="318">
                  <c:v>128.1</c:v>
                </c:pt>
                <c:pt idx="319">
                  <c:v>127</c:v>
                </c:pt>
                <c:pt idx="320">
                  <c:v>127</c:v>
                </c:pt>
                <c:pt idx="321">
                  <c:v>128.1</c:v>
                </c:pt>
                <c:pt idx="322">
                  <c:v>127.4</c:v>
                </c:pt>
                <c:pt idx="323">
                  <c:v>128.1</c:v>
                </c:pt>
                <c:pt idx="324">
                  <c:v>127</c:v>
                </c:pt>
                <c:pt idx="325">
                  <c:v>128.4</c:v>
                </c:pt>
                <c:pt idx="326">
                  <c:v>111.4</c:v>
                </c:pt>
                <c:pt idx="327">
                  <c:v>111.4</c:v>
                </c:pt>
                <c:pt idx="328">
                  <c:v>128.4</c:v>
                </c:pt>
                <c:pt idx="329">
                  <c:v>144.19999999999999</c:v>
                </c:pt>
                <c:pt idx="330">
                  <c:v>144.19999999999999</c:v>
                </c:pt>
                <c:pt idx="331">
                  <c:v>115.8</c:v>
                </c:pt>
                <c:pt idx="332">
                  <c:v>115.8</c:v>
                </c:pt>
                <c:pt idx="333">
                  <c:v>27</c:v>
                </c:pt>
                <c:pt idx="334">
                  <c:v>13.4</c:v>
                </c:pt>
                <c:pt idx="335">
                  <c:v>27</c:v>
                </c:pt>
                <c:pt idx="336">
                  <c:v>13.4</c:v>
                </c:pt>
                <c:pt idx="337">
                  <c:v>59.2</c:v>
                </c:pt>
                <c:pt idx="338">
                  <c:v>35.799999999999997</c:v>
                </c:pt>
                <c:pt idx="339">
                  <c:v>26.1</c:v>
                </c:pt>
                <c:pt idx="340">
                  <c:v>31.3</c:v>
                </c:pt>
                <c:pt idx="341">
                  <c:v>37.200000000000003</c:v>
                </c:pt>
                <c:pt idx="342">
                  <c:v>16.899999999999999</c:v>
                </c:pt>
                <c:pt idx="343">
                  <c:v>141.69999999999999</c:v>
                </c:pt>
                <c:pt idx="344">
                  <c:v>111</c:v>
                </c:pt>
                <c:pt idx="345">
                  <c:v>172.2</c:v>
                </c:pt>
                <c:pt idx="346">
                  <c:v>52.8</c:v>
                </c:pt>
                <c:pt idx="347">
                  <c:v>173.1</c:v>
                </c:pt>
                <c:pt idx="348">
                  <c:v>53</c:v>
                </c:pt>
                <c:pt idx="349">
                  <c:v>152.69999999999999</c:v>
                </c:pt>
                <c:pt idx="350">
                  <c:v>138.5</c:v>
                </c:pt>
                <c:pt idx="351">
                  <c:v>113.3</c:v>
                </c:pt>
                <c:pt idx="352">
                  <c:v>137.6</c:v>
                </c:pt>
                <c:pt idx="353">
                  <c:v>119.9</c:v>
                </c:pt>
                <c:pt idx="354">
                  <c:v>115.5</c:v>
                </c:pt>
                <c:pt idx="355">
                  <c:v>58.6</c:v>
                </c:pt>
                <c:pt idx="356">
                  <c:v>26.7</c:v>
                </c:pt>
                <c:pt idx="357">
                  <c:v>23.6</c:v>
                </c:pt>
                <c:pt idx="358">
                  <c:v>24.3</c:v>
                </c:pt>
                <c:pt idx="359">
                  <c:v>55.5</c:v>
                </c:pt>
                <c:pt idx="360">
                  <c:v>69.5</c:v>
                </c:pt>
                <c:pt idx="361">
                  <c:v>78.900000000000006</c:v>
                </c:pt>
                <c:pt idx="362">
                  <c:v>56.4</c:v>
                </c:pt>
                <c:pt idx="363">
                  <c:v>128.1</c:v>
                </c:pt>
                <c:pt idx="364">
                  <c:v>134.1</c:v>
                </c:pt>
                <c:pt idx="365">
                  <c:v>62.8</c:v>
                </c:pt>
                <c:pt idx="366">
                  <c:v>171.7</c:v>
                </c:pt>
                <c:pt idx="367">
                  <c:v>51.9</c:v>
                </c:pt>
                <c:pt idx="368">
                  <c:v>166.8</c:v>
                </c:pt>
                <c:pt idx="369">
                  <c:v>29.3</c:v>
                </c:pt>
                <c:pt idx="370">
                  <c:v>39.299999999999997</c:v>
                </c:pt>
                <c:pt idx="371">
                  <c:v>170.4</c:v>
                </c:pt>
                <c:pt idx="372">
                  <c:v>23.1</c:v>
                </c:pt>
                <c:pt idx="373">
                  <c:v>48.9</c:v>
                </c:pt>
                <c:pt idx="374">
                  <c:v>191.8</c:v>
                </c:pt>
                <c:pt idx="375">
                  <c:v>53.2</c:v>
                </c:pt>
                <c:pt idx="376">
                  <c:v>144.1</c:v>
                </c:pt>
                <c:pt idx="377">
                  <c:v>129.69999999999999</c:v>
                </c:pt>
                <c:pt idx="378">
                  <c:v>144.1</c:v>
                </c:pt>
                <c:pt idx="379">
                  <c:v>127</c:v>
                </c:pt>
                <c:pt idx="380">
                  <c:v>199.3</c:v>
                </c:pt>
                <c:pt idx="381">
                  <c:v>46.6</c:v>
                </c:pt>
                <c:pt idx="382">
                  <c:v>7.3</c:v>
                </c:pt>
                <c:pt idx="383">
                  <c:v>41.8</c:v>
                </c:pt>
                <c:pt idx="384">
                  <c:v>18.100000000000001</c:v>
                </c:pt>
                <c:pt idx="385">
                  <c:v>67</c:v>
                </c:pt>
                <c:pt idx="386">
                  <c:v>64.599999999999994</c:v>
                </c:pt>
                <c:pt idx="387">
                  <c:v>144.9</c:v>
                </c:pt>
                <c:pt idx="388">
                  <c:v>116.4</c:v>
                </c:pt>
                <c:pt idx="389">
                  <c:v>64</c:v>
                </c:pt>
                <c:pt idx="390">
                  <c:v>67.2</c:v>
                </c:pt>
                <c:pt idx="391">
                  <c:v>104</c:v>
                </c:pt>
                <c:pt idx="392">
                  <c:v>149.6</c:v>
                </c:pt>
                <c:pt idx="393">
                  <c:v>137.1</c:v>
                </c:pt>
                <c:pt idx="394">
                  <c:v>140</c:v>
                </c:pt>
                <c:pt idx="395">
                  <c:v>122</c:v>
                </c:pt>
                <c:pt idx="396">
                  <c:v>120.9</c:v>
                </c:pt>
                <c:pt idx="397">
                  <c:v>138.9</c:v>
                </c:pt>
                <c:pt idx="398">
                  <c:v>112.3</c:v>
                </c:pt>
                <c:pt idx="399">
                  <c:v>170.6</c:v>
                </c:pt>
                <c:pt idx="400">
                  <c:v>147.5</c:v>
                </c:pt>
                <c:pt idx="401">
                  <c:v>15.2</c:v>
                </c:pt>
                <c:pt idx="402">
                  <c:v>163.6</c:v>
                </c:pt>
                <c:pt idx="403">
                  <c:v>60.7</c:v>
                </c:pt>
                <c:pt idx="404">
                  <c:v>14.1</c:v>
                </c:pt>
                <c:pt idx="405">
                  <c:v>122.4</c:v>
                </c:pt>
                <c:pt idx="406">
                  <c:v>134.19999999999999</c:v>
                </c:pt>
                <c:pt idx="407">
                  <c:v>118.6</c:v>
                </c:pt>
                <c:pt idx="408">
                  <c:v>167.7</c:v>
                </c:pt>
                <c:pt idx="409">
                  <c:v>107.5</c:v>
                </c:pt>
                <c:pt idx="410">
                  <c:v>144.30000000000001</c:v>
                </c:pt>
                <c:pt idx="411">
                  <c:v>144.6</c:v>
                </c:pt>
                <c:pt idx="412">
                  <c:v>72.599999999999994</c:v>
                </c:pt>
                <c:pt idx="413">
                  <c:v>21.5</c:v>
                </c:pt>
                <c:pt idx="414">
                  <c:v>53.8</c:v>
                </c:pt>
                <c:pt idx="415">
                  <c:v>167.2</c:v>
                </c:pt>
                <c:pt idx="416">
                  <c:v>99</c:v>
                </c:pt>
                <c:pt idx="417">
                  <c:v>162.5</c:v>
                </c:pt>
                <c:pt idx="418">
                  <c:v>113.4</c:v>
                </c:pt>
                <c:pt idx="419">
                  <c:v>128.5</c:v>
                </c:pt>
                <c:pt idx="420">
                  <c:v>135.6</c:v>
                </c:pt>
                <c:pt idx="421">
                  <c:v>15.4</c:v>
                </c:pt>
                <c:pt idx="422">
                  <c:v>128.30000000000001</c:v>
                </c:pt>
                <c:pt idx="423">
                  <c:v>114.3</c:v>
                </c:pt>
                <c:pt idx="424">
                  <c:v>160.30000000000001</c:v>
                </c:pt>
                <c:pt idx="425">
                  <c:v>114.3</c:v>
                </c:pt>
                <c:pt idx="426">
                  <c:v>128.30000000000001</c:v>
                </c:pt>
                <c:pt idx="427">
                  <c:v>55.3</c:v>
                </c:pt>
                <c:pt idx="428">
                  <c:v>138.30000000000001</c:v>
                </c:pt>
                <c:pt idx="429">
                  <c:v>125</c:v>
                </c:pt>
                <c:pt idx="430">
                  <c:v>124.7</c:v>
                </c:pt>
                <c:pt idx="431">
                  <c:v>138.6</c:v>
                </c:pt>
                <c:pt idx="432">
                  <c:v>15.3</c:v>
                </c:pt>
                <c:pt idx="433">
                  <c:v>28.9</c:v>
                </c:pt>
                <c:pt idx="434">
                  <c:v>150.6</c:v>
                </c:pt>
                <c:pt idx="435">
                  <c:v>109.2</c:v>
                </c:pt>
                <c:pt idx="436">
                  <c:v>114.4</c:v>
                </c:pt>
                <c:pt idx="437">
                  <c:v>146.1</c:v>
                </c:pt>
                <c:pt idx="438">
                  <c:v>9.9</c:v>
                </c:pt>
                <c:pt idx="439">
                  <c:v>11.3</c:v>
                </c:pt>
                <c:pt idx="440">
                  <c:v>152.80000000000001</c:v>
                </c:pt>
                <c:pt idx="441">
                  <c:v>144.4</c:v>
                </c:pt>
                <c:pt idx="442">
                  <c:v>126.1</c:v>
                </c:pt>
                <c:pt idx="443">
                  <c:v>137.6</c:v>
                </c:pt>
                <c:pt idx="444">
                  <c:v>125</c:v>
                </c:pt>
                <c:pt idx="445">
                  <c:v>128.4</c:v>
                </c:pt>
                <c:pt idx="446">
                  <c:v>129.9</c:v>
                </c:pt>
                <c:pt idx="447">
                  <c:v>128.4</c:v>
                </c:pt>
                <c:pt idx="448">
                  <c:v>125</c:v>
                </c:pt>
                <c:pt idx="449">
                  <c:v>117.8</c:v>
                </c:pt>
                <c:pt idx="450">
                  <c:v>128.4</c:v>
                </c:pt>
                <c:pt idx="451">
                  <c:v>124.4</c:v>
                </c:pt>
                <c:pt idx="452">
                  <c:v>128.4</c:v>
                </c:pt>
                <c:pt idx="453">
                  <c:v>117.8</c:v>
                </c:pt>
                <c:pt idx="454">
                  <c:v>122.8</c:v>
                </c:pt>
                <c:pt idx="455">
                  <c:v>124.5</c:v>
                </c:pt>
                <c:pt idx="456">
                  <c:v>124.5</c:v>
                </c:pt>
                <c:pt idx="457">
                  <c:v>121</c:v>
                </c:pt>
                <c:pt idx="458">
                  <c:v>135.69999999999999</c:v>
                </c:pt>
                <c:pt idx="459">
                  <c:v>140</c:v>
                </c:pt>
                <c:pt idx="460">
                  <c:v>128.19999999999999</c:v>
                </c:pt>
                <c:pt idx="461">
                  <c:v>134.30000000000001</c:v>
                </c:pt>
                <c:pt idx="462">
                  <c:v>94.6</c:v>
                </c:pt>
                <c:pt idx="463">
                  <c:v>151</c:v>
                </c:pt>
                <c:pt idx="464">
                  <c:v>78.3</c:v>
                </c:pt>
                <c:pt idx="465">
                  <c:v>139.6</c:v>
                </c:pt>
                <c:pt idx="466">
                  <c:v>134.30000000000001</c:v>
                </c:pt>
                <c:pt idx="467">
                  <c:v>125</c:v>
                </c:pt>
                <c:pt idx="468">
                  <c:v>128.6</c:v>
                </c:pt>
                <c:pt idx="469">
                  <c:v>128.6</c:v>
                </c:pt>
                <c:pt idx="470">
                  <c:v>128.6</c:v>
                </c:pt>
                <c:pt idx="471">
                  <c:v>125</c:v>
                </c:pt>
                <c:pt idx="472">
                  <c:v>127.4</c:v>
                </c:pt>
                <c:pt idx="473">
                  <c:v>128.30000000000001</c:v>
                </c:pt>
                <c:pt idx="474">
                  <c:v>128.9</c:v>
                </c:pt>
                <c:pt idx="475">
                  <c:v>128.30000000000001</c:v>
                </c:pt>
                <c:pt idx="476">
                  <c:v>127.4</c:v>
                </c:pt>
                <c:pt idx="477">
                  <c:v>152.19999999999999</c:v>
                </c:pt>
                <c:pt idx="478">
                  <c:v>37.9</c:v>
                </c:pt>
                <c:pt idx="479">
                  <c:v>81.2</c:v>
                </c:pt>
                <c:pt idx="480">
                  <c:v>160.30000000000001</c:v>
                </c:pt>
                <c:pt idx="481">
                  <c:v>62.5</c:v>
                </c:pt>
                <c:pt idx="482">
                  <c:v>14.1</c:v>
                </c:pt>
                <c:pt idx="483">
                  <c:v>175.2</c:v>
                </c:pt>
                <c:pt idx="484">
                  <c:v>99.7</c:v>
                </c:pt>
                <c:pt idx="485">
                  <c:v>73.099999999999994</c:v>
                </c:pt>
                <c:pt idx="486">
                  <c:v>76.7</c:v>
                </c:pt>
                <c:pt idx="487">
                  <c:v>69.599999999999994</c:v>
                </c:pt>
                <c:pt idx="488">
                  <c:v>77.2</c:v>
                </c:pt>
                <c:pt idx="489">
                  <c:v>60.7</c:v>
                </c:pt>
                <c:pt idx="490">
                  <c:v>146.5</c:v>
                </c:pt>
                <c:pt idx="491">
                  <c:v>152.1</c:v>
                </c:pt>
                <c:pt idx="492">
                  <c:v>102.7</c:v>
                </c:pt>
                <c:pt idx="493">
                  <c:v>105.7</c:v>
                </c:pt>
                <c:pt idx="494">
                  <c:v>115.4</c:v>
                </c:pt>
                <c:pt idx="495">
                  <c:v>150.1</c:v>
                </c:pt>
                <c:pt idx="496">
                  <c:v>173</c:v>
                </c:pt>
                <c:pt idx="497">
                  <c:v>109.2</c:v>
                </c:pt>
                <c:pt idx="498">
                  <c:v>154.1</c:v>
                </c:pt>
                <c:pt idx="499">
                  <c:v>96.7</c:v>
                </c:pt>
                <c:pt idx="500">
                  <c:v>158.19999999999999</c:v>
                </c:pt>
                <c:pt idx="501">
                  <c:v>139.1</c:v>
                </c:pt>
                <c:pt idx="502">
                  <c:v>152.6</c:v>
                </c:pt>
                <c:pt idx="503">
                  <c:v>61.8</c:v>
                </c:pt>
                <c:pt idx="504">
                  <c:v>56.5</c:v>
                </c:pt>
                <c:pt idx="505">
                  <c:v>61.1</c:v>
                </c:pt>
                <c:pt idx="506">
                  <c:v>55.9</c:v>
                </c:pt>
                <c:pt idx="507">
                  <c:v>148.30000000000001</c:v>
                </c:pt>
                <c:pt idx="508">
                  <c:v>111</c:v>
                </c:pt>
                <c:pt idx="509">
                  <c:v>121.01</c:v>
                </c:pt>
                <c:pt idx="510">
                  <c:v>134.86000000000001</c:v>
                </c:pt>
                <c:pt idx="511">
                  <c:v>113.44</c:v>
                </c:pt>
                <c:pt idx="512">
                  <c:v>147.55000000000001</c:v>
                </c:pt>
                <c:pt idx="513">
                  <c:v>132.63999999999999</c:v>
                </c:pt>
                <c:pt idx="514">
                  <c:v>132.63999999999999</c:v>
                </c:pt>
                <c:pt idx="515">
                  <c:v>57.87</c:v>
                </c:pt>
                <c:pt idx="516">
                  <c:v>38.479999999999997</c:v>
                </c:pt>
                <c:pt idx="517">
                  <c:v>133.32</c:v>
                </c:pt>
                <c:pt idx="518">
                  <c:v>130.38999999999999</c:v>
                </c:pt>
                <c:pt idx="519">
                  <c:v>113.65</c:v>
                </c:pt>
                <c:pt idx="520">
                  <c:v>158.22999999999999</c:v>
                </c:pt>
                <c:pt idx="521">
                  <c:v>113.65</c:v>
                </c:pt>
                <c:pt idx="522">
                  <c:v>130.38999999999999</c:v>
                </c:pt>
                <c:pt idx="523">
                  <c:v>54.26</c:v>
                </c:pt>
                <c:pt idx="524">
                  <c:v>21.72</c:v>
                </c:pt>
                <c:pt idx="525">
                  <c:v>30.84</c:v>
                </c:pt>
                <c:pt idx="526">
                  <c:v>54.8</c:v>
                </c:pt>
                <c:pt idx="527">
                  <c:v>55.44</c:v>
                </c:pt>
                <c:pt idx="528">
                  <c:v>55.49</c:v>
                </c:pt>
                <c:pt idx="529">
                  <c:v>60.62</c:v>
                </c:pt>
                <c:pt idx="530">
                  <c:v>167.31</c:v>
                </c:pt>
                <c:pt idx="531">
                  <c:v>140.05000000000001</c:v>
                </c:pt>
                <c:pt idx="532">
                  <c:v>122.77</c:v>
                </c:pt>
                <c:pt idx="533">
                  <c:v>107.46</c:v>
                </c:pt>
                <c:pt idx="534">
                  <c:v>129.03</c:v>
                </c:pt>
                <c:pt idx="535">
                  <c:v>127.57</c:v>
                </c:pt>
                <c:pt idx="536">
                  <c:v>129.05000000000001</c:v>
                </c:pt>
                <c:pt idx="537">
                  <c:v>129.32</c:v>
                </c:pt>
                <c:pt idx="538">
                  <c:v>129.05000000000001</c:v>
                </c:pt>
                <c:pt idx="539">
                  <c:v>127.57</c:v>
                </c:pt>
                <c:pt idx="540">
                  <c:v>50.02</c:v>
                </c:pt>
                <c:pt idx="541">
                  <c:v>43.83</c:v>
                </c:pt>
                <c:pt idx="542">
                  <c:v>193.83</c:v>
                </c:pt>
                <c:pt idx="543">
                  <c:v>136.85</c:v>
                </c:pt>
                <c:pt idx="544">
                  <c:v>128.19</c:v>
                </c:pt>
                <c:pt idx="545">
                  <c:v>128.57</c:v>
                </c:pt>
                <c:pt idx="546">
                  <c:v>133.4</c:v>
                </c:pt>
                <c:pt idx="547">
                  <c:v>128.57</c:v>
                </c:pt>
                <c:pt idx="548">
                  <c:v>128.19</c:v>
                </c:pt>
                <c:pt idx="549">
                  <c:v>51.1</c:v>
                </c:pt>
                <c:pt idx="550">
                  <c:v>39.200000000000003</c:v>
                </c:pt>
                <c:pt idx="551">
                  <c:v>166.6</c:v>
                </c:pt>
                <c:pt idx="552">
                  <c:v>108.5</c:v>
                </c:pt>
                <c:pt idx="553">
                  <c:v>159.30000000000001</c:v>
                </c:pt>
                <c:pt idx="554">
                  <c:v>28.3</c:v>
                </c:pt>
                <c:pt idx="555">
                  <c:v>28.3</c:v>
                </c:pt>
                <c:pt idx="556">
                  <c:v>150.9</c:v>
                </c:pt>
                <c:pt idx="557">
                  <c:v>64.8</c:v>
                </c:pt>
                <c:pt idx="558">
                  <c:v>13.7</c:v>
                </c:pt>
                <c:pt idx="559">
                  <c:v>149.9</c:v>
                </c:pt>
                <c:pt idx="560">
                  <c:v>139.9</c:v>
                </c:pt>
                <c:pt idx="561">
                  <c:v>135.30000000000001</c:v>
                </c:pt>
                <c:pt idx="562">
                  <c:v>123.5</c:v>
                </c:pt>
                <c:pt idx="563">
                  <c:v>148.6</c:v>
                </c:pt>
                <c:pt idx="564">
                  <c:v>65.400000000000006</c:v>
                </c:pt>
                <c:pt idx="565">
                  <c:v>65.099999999999994</c:v>
                </c:pt>
                <c:pt idx="566">
                  <c:v>28.9</c:v>
                </c:pt>
                <c:pt idx="567">
                  <c:v>33</c:v>
                </c:pt>
                <c:pt idx="568">
                  <c:v>35.200000000000003</c:v>
                </c:pt>
                <c:pt idx="569">
                  <c:v>22.2</c:v>
                </c:pt>
                <c:pt idx="570">
                  <c:v>11.1</c:v>
                </c:pt>
                <c:pt idx="571">
                  <c:v>143.19999999999999</c:v>
                </c:pt>
                <c:pt idx="572">
                  <c:v>152.4</c:v>
                </c:pt>
                <c:pt idx="573">
                  <c:v>151.80000000000001</c:v>
                </c:pt>
                <c:pt idx="574">
                  <c:v>142.6</c:v>
                </c:pt>
                <c:pt idx="575">
                  <c:v>192.2</c:v>
                </c:pt>
                <c:pt idx="576">
                  <c:v>128</c:v>
                </c:pt>
                <c:pt idx="577">
                  <c:v>135.1</c:v>
                </c:pt>
                <c:pt idx="578">
                  <c:v>117.1</c:v>
                </c:pt>
                <c:pt idx="579">
                  <c:v>167.6</c:v>
                </c:pt>
                <c:pt idx="580">
                  <c:v>117.1</c:v>
                </c:pt>
                <c:pt idx="581">
                  <c:v>135.1</c:v>
                </c:pt>
                <c:pt idx="582">
                  <c:v>127.1</c:v>
                </c:pt>
                <c:pt idx="583">
                  <c:v>129.80000000000001</c:v>
                </c:pt>
                <c:pt idx="584">
                  <c:v>117.2</c:v>
                </c:pt>
                <c:pt idx="585">
                  <c:v>161.4</c:v>
                </c:pt>
                <c:pt idx="586">
                  <c:v>117.2</c:v>
                </c:pt>
                <c:pt idx="587">
                  <c:v>129.80000000000001</c:v>
                </c:pt>
                <c:pt idx="588">
                  <c:v>123.3</c:v>
                </c:pt>
                <c:pt idx="589">
                  <c:v>133.5</c:v>
                </c:pt>
                <c:pt idx="590">
                  <c:v>112.8</c:v>
                </c:pt>
                <c:pt idx="591">
                  <c:v>133.5</c:v>
                </c:pt>
                <c:pt idx="592">
                  <c:v>123.3</c:v>
                </c:pt>
                <c:pt idx="593">
                  <c:v>155.69999999999999</c:v>
                </c:pt>
                <c:pt idx="594">
                  <c:v>145.4</c:v>
                </c:pt>
                <c:pt idx="595">
                  <c:v>125.9</c:v>
                </c:pt>
                <c:pt idx="596">
                  <c:v>114.4</c:v>
                </c:pt>
                <c:pt idx="597">
                  <c:v>154.30000000000001</c:v>
                </c:pt>
                <c:pt idx="598">
                  <c:v>114.4</c:v>
                </c:pt>
                <c:pt idx="599">
                  <c:v>125.9</c:v>
                </c:pt>
                <c:pt idx="600">
                  <c:v>119.3</c:v>
                </c:pt>
                <c:pt idx="601">
                  <c:v>47.9</c:v>
                </c:pt>
                <c:pt idx="602">
                  <c:v>53.3</c:v>
                </c:pt>
                <c:pt idx="603">
                  <c:v>53.3</c:v>
                </c:pt>
                <c:pt idx="604">
                  <c:v>47.9</c:v>
                </c:pt>
                <c:pt idx="605">
                  <c:v>59.1</c:v>
                </c:pt>
                <c:pt idx="606">
                  <c:v>27</c:v>
                </c:pt>
                <c:pt idx="607">
                  <c:v>30.2</c:v>
                </c:pt>
                <c:pt idx="608">
                  <c:v>23</c:v>
                </c:pt>
                <c:pt idx="609">
                  <c:v>14.5</c:v>
                </c:pt>
                <c:pt idx="610">
                  <c:v>72.5</c:v>
                </c:pt>
                <c:pt idx="611">
                  <c:v>151.1</c:v>
                </c:pt>
                <c:pt idx="612">
                  <c:v>72.5</c:v>
                </c:pt>
                <c:pt idx="613">
                  <c:v>128.6</c:v>
                </c:pt>
                <c:pt idx="614">
                  <c:v>133.5</c:v>
                </c:pt>
                <c:pt idx="615">
                  <c:v>128.6</c:v>
                </c:pt>
                <c:pt idx="616">
                  <c:v>127.2</c:v>
                </c:pt>
                <c:pt idx="617">
                  <c:v>136.80000000000001</c:v>
                </c:pt>
                <c:pt idx="618">
                  <c:v>127.2</c:v>
                </c:pt>
                <c:pt idx="619">
                  <c:v>191.1</c:v>
                </c:pt>
                <c:pt idx="620">
                  <c:v>29</c:v>
                </c:pt>
                <c:pt idx="621">
                  <c:v>35.200000000000003</c:v>
                </c:pt>
                <c:pt idx="622">
                  <c:v>148.69999999999999</c:v>
                </c:pt>
                <c:pt idx="623">
                  <c:v>123.9</c:v>
                </c:pt>
                <c:pt idx="624">
                  <c:v>149.80000000000001</c:v>
                </c:pt>
                <c:pt idx="625">
                  <c:v>149.80000000000001</c:v>
                </c:pt>
                <c:pt idx="626">
                  <c:v>123.9</c:v>
                </c:pt>
                <c:pt idx="627">
                  <c:v>128.6</c:v>
                </c:pt>
                <c:pt idx="628">
                  <c:v>115.4</c:v>
                </c:pt>
                <c:pt idx="629">
                  <c:v>159</c:v>
                </c:pt>
                <c:pt idx="630">
                  <c:v>115.4</c:v>
                </c:pt>
                <c:pt idx="631">
                  <c:v>128.6</c:v>
                </c:pt>
                <c:pt idx="632">
                  <c:v>136.19999999999999</c:v>
                </c:pt>
                <c:pt idx="633">
                  <c:v>64.2</c:v>
                </c:pt>
                <c:pt idx="634">
                  <c:v>19</c:v>
                </c:pt>
                <c:pt idx="635">
                  <c:v>119.2</c:v>
                </c:pt>
                <c:pt idx="636">
                  <c:v>72</c:v>
                </c:pt>
                <c:pt idx="637">
                  <c:v>57.1</c:v>
                </c:pt>
                <c:pt idx="638">
                  <c:v>62.5</c:v>
                </c:pt>
                <c:pt idx="639">
                  <c:v>163.9</c:v>
                </c:pt>
                <c:pt idx="640">
                  <c:v>137.69</c:v>
                </c:pt>
                <c:pt idx="641">
                  <c:v>140.6</c:v>
                </c:pt>
                <c:pt idx="642">
                  <c:v>130.46</c:v>
                </c:pt>
                <c:pt idx="643">
                  <c:v>129.44999999999999</c:v>
                </c:pt>
                <c:pt idx="644">
                  <c:v>143.88</c:v>
                </c:pt>
                <c:pt idx="645">
                  <c:v>124.59</c:v>
                </c:pt>
                <c:pt idx="646">
                  <c:v>170.23</c:v>
                </c:pt>
                <c:pt idx="647">
                  <c:v>81.099999999999994</c:v>
                </c:pt>
                <c:pt idx="648">
                  <c:v>135.61000000000001</c:v>
                </c:pt>
                <c:pt idx="649">
                  <c:v>127.89</c:v>
                </c:pt>
                <c:pt idx="650">
                  <c:v>128.75</c:v>
                </c:pt>
                <c:pt idx="651">
                  <c:v>129.51</c:v>
                </c:pt>
                <c:pt idx="652">
                  <c:v>128.75</c:v>
                </c:pt>
                <c:pt idx="653">
                  <c:v>127.89</c:v>
                </c:pt>
                <c:pt idx="654">
                  <c:v>22.32</c:v>
                </c:pt>
                <c:pt idx="655">
                  <c:v>22.02</c:v>
                </c:pt>
                <c:pt idx="656">
                  <c:v>24.87</c:v>
                </c:pt>
                <c:pt idx="657">
                  <c:v>29.47</c:v>
                </c:pt>
                <c:pt idx="658">
                  <c:v>155.44</c:v>
                </c:pt>
                <c:pt idx="659">
                  <c:v>62.35</c:v>
                </c:pt>
                <c:pt idx="660">
                  <c:v>46.71</c:v>
                </c:pt>
                <c:pt idx="661">
                  <c:v>153.69999999999999</c:v>
                </c:pt>
                <c:pt idx="662">
                  <c:v>135.9</c:v>
                </c:pt>
                <c:pt idx="663">
                  <c:v>142.19999999999999</c:v>
                </c:pt>
                <c:pt idx="664">
                  <c:v>118.5</c:v>
                </c:pt>
                <c:pt idx="665">
                  <c:v>121.6</c:v>
                </c:pt>
                <c:pt idx="666">
                  <c:v>121.3</c:v>
                </c:pt>
                <c:pt idx="667">
                  <c:v>109.9</c:v>
                </c:pt>
                <c:pt idx="668">
                  <c:v>33</c:v>
                </c:pt>
                <c:pt idx="669">
                  <c:v>136.9</c:v>
                </c:pt>
                <c:pt idx="670">
                  <c:v>128.6</c:v>
                </c:pt>
                <c:pt idx="671">
                  <c:v>128.69999999999999</c:v>
                </c:pt>
                <c:pt idx="672">
                  <c:v>126.5</c:v>
                </c:pt>
                <c:pt idx="673">
                  <c:v>128.69999999999999</c:v>
                </c:pt>
                <c:pt idx="674">
                  <c:v>128.6</c:v>
                </c:pt>
                <c:pt idx="675">
                  <c:v>29.8</c:v>
                </c:pt>
                <c:pt idx="676">
                  <c:v>160.80000000000001</c:v>
                </c:pt>
                <c:pt idx="677">
                  <c:v>125.7</c:v>
                </c:pt>
                <c:pt idx="678">
                  <c:v>130</c:v>
                </c:pt>
                <c:pt idx="679">
                  <c:v>107.4</c:v>
                </c:pt>
                <c:pt idx="680">
                  <c:v>143.5</c:v>
                </c:pt>
                <c:pt idx="681">
                  <c:v>124.2</c:v>
                </c:pt>
                <c:pt idx="682">
                  <c:v>147.1</c:v>
                </c:pt>
                <c:pt idx="683">
                  <c:v>162.69999999999999</c:v>
                </c:pt>
                <c:pt idx="684">
                  <c:v>129.5</c:v>
                </c:pt>
                <c:pt idx="685">
                  <c:v>141.4</c:v>
                </c:pt>
                <c:pt idx="686">
                  <c:v>115.2</c:v>
                </c:pt>
                <c:pt idx="687">
                  <c:v>162.19999999999999</c:v>
                </c:pt>
                <c:pt idx="688">
                  <c:v>114.7</c:v>
                </c:pt>
                <c:pt idx="689">
                  <c:v>130.4</c:v>
                </c:pt>
                <c:pt idx="690">
                  <c:v>61.4</c:v>
                </c:pt>
                <c:pt idx="691">
                  <c:v>56.1</c:v>
                </c:pt>
                <c:pt idx="692">
                  <c:v>56.4</c:v>
                </c:pt>
                <c:pt idx="693">
                  <c:v>27.9</c:v>
                </c:pt>
                <c:pt idx="694">
                  <c:v>204.3</c:v>
                </c:pt>
                <c:pt idx="695">
                  <c:v>64.900000000000006</c:v>
                </c:pt>
                <c:pt idx="696">
                  <c:v>63.3</c:v>
                </c:pt>
                <c:pt idx="697">
                  <c:v>38.200000000000003</c:v>
                </c:pt>
                <c:pt idx="698">
                  <c:v>23.7</c:v>
                </c:pt>
                <c:pt idx="699">
                  <c:v>122.9</c:v>
                </c:pt>
                <c:pt idx="700">
                  <c:v>132.6</c:v>
                </c:pt>
                <c:pt idx="701">
                  <c:v>25.7</c:v>
                </c:pt>
                <c:pt idx="702">
                  <c:v>16.2</c:v>
                </c:pt>
                <c:pt idx="703">
                  <c:v>17.7</c:v>
                </c:pt>
                <c:pt idx="704">
                  <c:v>104.5</c:v>
                </c:pt>
                <c:pt idx="705">
                  <c:v>161.19999999999999</c:v>
                </c:pt>
                <c:pt idx="706">
                  <c:v>98.3</c:v>
                </c:pt>
                <c:pt idx="707">
                  <c:v>161.19999999999999</c:v>
                </c:pt>
                <c:pt idx="708">
                  <c:v>104.5</c:v>
                </c:pt>
                <c:pt idx="709">
                  <c:v>136.9</c:v>
                </c:pt>
                <c:pt idx="710">
                  <c:v>102.8</c:v>
                </c:pt>
                <c:pt idx="711">
                  <c:v>159</c:v>
                </c:pt>
                <c:pt idx="712">
                  <c:v>161.4</c:v>
                </c:pt>
                <c:pt idx="713">
                  <c:v>104.4</c:v>
                </c:pt>
                <c:pt idx="714">
                  <c:v>138.5</c:v>
                </c:pt>
                <c:pt idx="715">
                  <c:v>108.7</c:v>
                </c:pt>
                <c:pt idx="716">
                  <c:v>56.6</c:v>
                </c:pt>
                <c:pt idx="717">
                  <c:v>55.4</c:v>
                </c:pt>
                <c:pt idx="718">
                  <c:v>55.4</c:v>
                </c:pt>
                <c:pt idx="719">
                  <c:v>107.4</c:v>
                </c:pt>
                <c:pt idx="720">
                  <c:v>131.69999999999999</c:v>
                </c:pt>
                <c:pt idx="721">
                  <c:v>132.1</c:v>
                </c:pt>
                <c:pt idx="722">
                  <c:v>108.9</c:v>
                </c:pt>
                <c:pt idx="723">
                  <c:v>54.2</c:v>
                </c:pt>
                <c:pt idx="724">
                  <c:v>54.2</c:v>
                </c:pt>
                <c:pt idx="725">
                  <c:v>127.7</c:v>
                </c:pt>
                <c:pt idx="726">
                  <c:v>128.6</c:v>
                </c:pt>
                <c:pt idx="727">
                  <c:v>127.3</c:v>
                </c:pt>
                <c:pt idx="728">
                  <c:v>138.6</c:v>
                </c:pt>
                <c:pt idx="729">
                  <c:v>127.3</c:v>
                </c:pt>
                <c:pt idx="730">
                  <c:v>128.6</c:v>
                </c:pt>
                <c:pt idx="731">
                  <c:v>56.5</c:v>
                </c:pt>
                <c:pt idx="732">
                  <c:v>138.6</c:v>
                </c:pt>
                <c:pt idx="733">
                  <c:v>127.3</c:v>
                </c:pt>
                <c:pt idx="734">
                  <c:v>128.6</c:v>
                </c:pt>
                <c:pt idx="735">
                  <c:v>127.7</c:v>
                </c:pt>
                <c:pt idx="736">
                  <c:v>128.6</c:v>
                </c:pt>
                <c:pt idx="737">
                  <c:v>127.3</c:v>
                </c:pt>
                <c:pt idx="738">
                  <c:v>120.8</c:v>
                </c:pt>
                <c:pt idx="739">
                  <c:v>54.1</c:v>
                </c:pt>
                <c:pt idx="740">
                  <c:v>135.30000000000001</c:v>
                </c:pt>
                <c:pt idx="741">
                  <c:v>119.3</c:v>
                </c:pt>
                <c:pt idx="742">
                  <c:v>135.30000000000001</c:v>
                </c:pt>
                <c:pt idx="743">
                  <c:v>119.3</c:v>
                </c:pt>
                <c:pt idx="744">
                  <c:v>128.1</c:v>
                </c:pt>
                <c:pt idx="745">
                  <c:v>114.2</c:v>
                </c:pt>
                <c:pt idx="746">
                  <c:v>156.80000000000001</c:v>
                </c:pt>
                <c:pt idx="747">
                  <c:v>114.2</c:v>
                </c:pt>
                <c:pt idx="748">
                  <c:v>128.1</c:v>
                </c:pt>
                <c:pt idx="749">
                  <c:v>129.6</c:v>
                </c:pt>
                <c:pt idx="750">
                  <c:v>72.5</c:v>
                </c:pt>
                <c:pt idx="751">
                  <c:v>67.8</c:v>
                </c:pt>
                <c:pt idx="752">
                  <c:v>192.8</c:v>
                </c:pt>
                <c:pt idx="753">
                  <c:v>100.4</c:v>
                </c:pt>
                <c:pt idx="754">
                  <c:v>175.4</c:v>
                </c:pt>
                <c:pt idx="755">
                  <c:v>172.2</c:v>
                </c:pt>
                <c:pt idx="756">
                  <c:v>119.6</c:v>
                </c:pt>
                <c:pt idx="757">
                  <c:v>144.5</c:v>
                </c:pt>
                <c:pt idx="758">
                  <c:v>125.1</c:v>
                </c:pt>
                <c:pt idx="759">
                  <c:v>148.4</c:v>
                </c:pt>
                <c:pt idx="760">
                  <c:v>132.69999999999999</c:v>
                </c:pt>
                <c:pt idx="761">
                  <c:v>146.4</c:v>
                </c:pt>
                <c:pt idx="762">
                  <c:v>12.1</c:v>
                </c:pt>
                <c:pt idx="763">
                  <c:v>30.3</c:v>
                </c:pt>
                <c:pt idx="764">
                  <c:v>44</c:v>
                </c:pt>
                <c:pt idx="765">
                  <c:v>31.9</c:v>
                </c:pt>
                <c:pt idx="766">
                  <c:v>29.5</c:v>
                </c:pt>
                <c:pt idx="767">
                  <c:v>11.1</c:v>
                </c:pt>
                <c:pt idx="768">
                  <c:v>18.8</c:v>
                </c:pt>
                <c:pt idx="769">
                  <c:v>21.1</c:v>
                </c:pt>
                <c:pt idx="770">
                  <c:v>174.6</c:v>
                </c:pt>
                <c:pt idx="771">
                  <c:v>29.6</c:v>
                </c:pt>
                <c:pt idx="772">
                  <c:v>20.9</c:v>
                </c:pt>
                <c:pt idx="773">
                  <c:v>29</c:v>
                </c:pt>
                <c:pt idx="774">
                  <c:v>32.9</c:v>
                </c:pt>
                <c:pt idx="775">
                  <c:v>97.2</c:v>
                </c:pt>
                <c:pt idx="776">
                  <c:v>35.6</c:v>
                </c:pt>
                <c:pt idx="777">
                  <c:v>80.2</c:v>
                </c:pt>
                <c:pt idx="778">
                  <c:v>171.9</c:v>
                </c:pt>
                <c:pt idx="779">
                  <c:v>35.5</c:v>
                </c:pt>
                <c:pt idx="780">
                  <c:v>26.9</c:v>
                </c:pt>
                <c:pt idx="781">
                  <c:v>22.5</c:v>
                </c:pt>
                <c:pt idx="782">
                  <c:v>13.9</c:v>
                </c:pt>
                <c:pt idx="783">
                  <c:v>133.30000000000001</c:v>
                </c:pt>
                <c:pt idx="784">
                  <c:v>158.4</c:v>
                </c:pt>
                <c:pt idx="785">
                  <c:v>121.1</c:v>
                </c:pt>
                <c:pt idx="786">
                  <c:v>156.30000000000001</c:v>
                </c:pt>
                <c:pt idx="787">
                  <c:v>111.2</c:v>
                </c:pt>
                <c:pt idx="788">
                  <c:v>130.30000000000001</c:v>
                </c:pt>
                <c:pt idx="789">
                  <c:v>119.6</c:v>
                </c:pt>
                <c:pt idx="790">
                  <c:v>130</c:v>
                </c:pt>
                <c:pt idx="791">
                  <c:v>55.5</c:v>
                </c:pt>
                <c:pt idx="792">
                  <c:v>161.5</c:v>
                </c:pt>
                <c:pt idx="793">
                  <c:v>114.4</c:v>
                </c:pt>
                <c:pt idx="794">
                  <c:v>163.19999999999999</c:v>
                </c:pt>
                <c:pt idx="795">
                  <c:v>114.7</c:v>
                </c:pt>
                <c:pt idx="796">
                  <c:v>129</c:v>
                </c:pt>
                <c:pt idx="797">
                  <c:v>103.6</c:v>
                </c:pt>
                <c:pt idx="798">
                  <c:v>55.6</c:v>
                </c:pt>
                <c:pt idx="799">
                  <c:v>187.8</c:v>
                </c:pt>
                <c:pt idx="800">
                  <c:v>92.1</c:v>
                </c:pt>
                <c:pt idx="801">
                  <c:v>37.5</c:v>
                </c:pt>
                <c:pt idx="802">
                  <c:v>32.700000000000003</c:v>
                </c:pt>
                <c:pt idx="803">
                  <c:v>23</c:v>
                </c:pt>
                <c:pt idx="804">
                  <c:v>25</c:v>
                </c:pt>
                <c:pt idx="805">
                  <c:v>23</c:v>
                </c:pt>
                <c:pt idx="806">
                  <c:v>32.700000000000003</c:v>
                </c:pt>
                <c:pt idx="807">
                  <c:v>148.5</c:v>
                </c:pt>
                <c:pt idx="808">
                  <c:v>124.6</c:v>
                </c:pt>
                <c:pt idx="809">
                  <c:v>135.6</c:v>
                </c:pt>
                <c:pt idx="810">
                  <c:v>141.69999999999999</c:v>
                </c:pt>
                <c:pt idx="811">
                  <c:v>149.9</c:v>
                </c:pt>
                <c:pt idx="812">
                  <c:v>36.700000000000003</c:v>
                </c:pt>
                <c:pt idx="813">
                  <c:v>111.3</c:v>
                </c:pt>
                <c:pt idx="814">
                  <c:v>147</c:v>
                </c:pt>
                <c:pt idx="815">
                  <c:v>143.9</c:v>
                </c:pt>
                <c:pt idx="816">
                  <c:v>104.5</c:v>
                </c:pt>
                <c:pt idx="817">
                  <c:v>166.7</c:v>
                </c:pt>
                <c:pt idx="818">
                  <c:v>52.1</c:v>
                </c:pt>
                <c:pt idx="819">
                  <c:v>18.600000000000001</c:v>
                </c:pt>
                <c:pt idx="820">
                  <c:v>187.4</c:v>
                </c:pt>
                <c:pt idx="821">
                  <c:v>96.8</c:v>
                </c:pt>
                <c:pt idx="822">
                  <c:v>22.1</c:v>
                </c:pt>
                <c:pt idx="823">
                  <c:v>41</c:v>
                </c:pt>
                <c:pt idx="824">
                  <c:v>44.9</c:v>
                </c:pt>
                <c:pt idx="825">
                  <c:v>167.3</c:v>
                </c:pt>
                <c:pt idx="826">
                  <c:v>171.6</c:v>
                </c:pt>
                <c:pt idx="827">
                  <c:v>60.6</c:v>
                </c:pt>
                <c:pt idx="828">
                  <c:v>14.2</c:v>
                </c:pt>
                <c:pt idx="829">
                  <c:v>155.6</c:v>
                </c:pt>
                <c:pt idx="830">
                  <c:v>52.8</c:v>
                </c:pt>
                <c:pt idx="831">
                  <c:v>179</c:v>
                </c:pt>
                <c:pt idx="832">
                  <c:v>130.69999999999999</c:v>
                </c:pt>
                <c:pt idx="833">
                  <c:v>142.19999999999999</c:v>
                </c:pt>
                <c:pt idx="834">
                  <c:v>133.9</c:v>
                </c:pt>
                <c:pt idx="835">
                  <c:v>134.80000000000001</c:v>
                </c:pt>
                <c:pt idx="836">
                  <c:v>115.3</c:v>
                </c:pt>
                <c:pt idx="837">
                  <c:v>157.69999999999999</c:v>
                </c:pt>
                <c:pt idx="838">
                  <c:v>168.4</c:v>
                </c:pt>
                <c:pt idx="839">
                  <c:v>52.7</c:v>
                </c:pt>
                <c:pt idx="840">
                  <c:v>56.1</c:v>
                </c:pt>
                <c:pt idx="841">
                  <c:v>127.9</c:v>
                </c:pt>
                <c:pt idx="842">
                  <c:v>132</c:v>
                </c:pt>
                <c:pt idx="843">
                  <c:v>131.80000000000001</c:v>
                </c:pt>
                <c:pt idx="844">
                  <c:v>134.69999999999999</c:v>
                </c:pt>
                <c:pt idx="845">
                  <c:v>178.6</c:v>
                </c:pt>
                <c:pt idx="846">
                  <c:v>113</c:v>
                </c:pt>
                <c:pt idx="847">
                  <c:v>166.7</c:v>
                </c:pt>
                <c:pt idx="848">
                  <c:v>119.3</c:v>
                </c:pt>
                <c:pt idx="849">
                  <c:v>45.5</c:v>
                </c:pt>
                <c:pt idx="850">
                  <c:v>14.2</c:v>
                </c:pt>
                <c:pt idx="851">
                  <c:v>43.7</c:v>
                </c:pt>
                <c:pt idx="852">
                  <c:v>13.7</c:v>
                </c:pt>
                <c:pt idx="853">
                  <c:v>7.6</c:v>
                </c:pt>
                <c:pt idx="854">
                  <c:v>27.7</c:v>
                </c:pt>
                <c:pt idx="855">
                  <c:v>78.599999999999994</c:v>
                </c:pt>
                <c:pt idx="856">
                  <c:v>42.4</c:v>
                </c:pt>
                <c:pt idx="857">
                  <c:v>38</c:v>
                </c:pt>
                <c:pt idx="858">
                  <c:v>38.4</c:v>
                </c:pt>
                <c:pt idx="859">
                  <c:v>53.7</c:v>
                </c:pt>
                <c:pt idx="860">
                  <c:v>23.2</c:v>
                </c:pt>
                <c:pt idx="861">
                  <c:v>36.299999999999997</c:v>
                </c:pt>
                <c:pt idx="862">
                  <c:v>148.9</c:v>
                </c:pt>
                <c:pt idx="863">
                  <c:v>60.7</c:v>
                </c:pt>
                <c:pt idx="864">
                  <c:v>135.6</c:v>
                </c:pt>
                <c:pt idx="865">
                  <c:v>121.4</c:v>
                </c:pt>
                <c:pt idx="866">
                  <c:v>125.8</c:v>
                </c:pt>
                <c:pt idx="867">
                  <c:v>132.6</c:v>
                </c:pt>
                <c:pt idx="868">
                  <c:v>144.5</c:v>
                </c:pt>
                <c:pt idx="869">
                  <c:v>168.6</c:v>
                </c:pt>
                <c:pt idx="870">
                  <c:v>122.7</c:v>
                </c:pt>
                <c:pt idx="871">
                  <c:v>18.399999999999999</c:v>
                </c:pt>
                <c:pt idx="872">
                  <c:v>18.399999999999999</c:v>
                </c:pt>
                <c:pt idx="873">
                  <c:v>108.2</c:v>
                </c:pt>
                <c:pt idx="874">
                  <c:v>15.5</c:v>
                </c:pt>
                <c:pt idx="875">
                  <c:v>62.7</c:v>
                </c:pt>
                <c:pt idx="876">
                  <c:v>23</c:v>
                </c:pt>
                <c:pt idx="877">
                  <c:v>157.19999999999999</c:v>
                </c:pt>
                <c:pt idx="878">
                  <c:v>108.8</c:v>
                </c:pt>
                <c:pt idx="879">
                  <c:v>126.2</c:v>
                </c:pt>
                <c:pt idx="880">
                  <c:v>103.5</c:v>
                </c:pt>
                <c:pt idx="881">
                  <c:v>152.1</c:v>
                </c:pt>
                <c:pt idx="882">
                  <c:v>119.4</c:v>
                </c:pt>
                <c:pt idx="883">
                  <c:v>155</c:v>
                </c:pt>
                <c:pt idx="884">
                  <c:v>100</c:v>
                </c:pt>
                <c:pt idx="885">
                  <c:v>133.19999999999999</c:v>
                </c:pt>
                <c:pt idx="886">
                  <c:v>102.6</c:v>
                </c:pt>
                <c:pt idx="887">
                  <c:v>162.4</c:v>
                </c:pt>
                <c:pt idx="888">
                  <c:v>102.4</c:v>
                </c:pt>
                <c:pt idx="889">
                  <c:v>159.80000000000001</c:v>
                </c:pt>
                <c:pt idx="890">
                  <c:v>105.1</c:v>
                </c:pt>
                <c:pt idx="891">
                  <c:v>55.7</c:v>
                </c:pt>
                <c:pt idx="892">
                  <c:v>142.5</c:v>
                </c:pt>
                <c:pt idx="893">
                  <c:v>117.4</c:v>
                </c:pt>
                <c:pt idx="894">
                  <c:v>143.69999999999999</c:v>
                </c:pt>
                <c:pt idx="895">
                  <c:v>35.299999999999997</c:v>
                </c:pt>
                <c:pt idx="896">
                  <c:v>46.3</c:v>
                </c:pt>
                <c:pt idx="897">
                  <c:v>44.2</c:v>
                </c:pt>
                <c:pt idx="898">
                  <c:v>181.4</c:v>
                </c:pt>
                <c:pt idx="899">
                  <c:v>152.4</c:v>
                </c:pt>
                <c:pt idx="900">
                  <c:v>199.6</c:v>
                </c:pt>
                <c:pt idx="901">
                  <c:v>40.200000000000003</c:v>
                </c:pt>
                <c:pt idx="902">
                  <c:v>42.6</c:v>
                </c:pt>
                <c:pt idx="903">
                  <c:v>80</c:v>
                </c:pt>
                <c:pt idx="904">
                  <c:v>24.4</c:v>
                </c:pt>
                <c:pt idx="905">
                  <c:v>176.1</c:v>
                </c:pt>
                <c:pt idx="906">
                  <c:v>70.7</c:v>
                </c:pt>
                <c:pt idx="907">
                  <c:v>33.6</c:v>
                </c:pt>
                <c:pt idx="908">
                  <c:v>24.5</c:v>
                </c:pt>
                <c:pt idx="909">
                  <c:v>29.2</c:v>
                </c:pt>
                <c:pt idx="910">
                  <c:v>31.9</c:v>
                </c:pt>
                <c:pt idx="911">
                  <c:v>22.7</c:v>
                </c:pt>
                <c:pt idx="912">
                  <c:v>14.2</c:v>
                </c:pt>
                <c:pt idx="913">
                  <c:v>28.6</c:v>
                </c:pt>
                <c:pt idx="914">
                  <c:v>24.5</c:v>
                </c:pt>
                <c:pt idx="915">
                  <c:v>68.5</c:v>
                </c:pt>
                <c:pt idx="916">
                  <c:v>32.6</c:v>
                </c:pt>
                <c:pt idx="917">
                  <c:v>124.6</c:v>
                </c:pt>
                <c:pt idx="918">
                  <c:v>121.3</c:v>
                </c:pt>
                <c:pt idx="919">
                  <c:v>109.1</c:v>
                </c:pt>
                <c:pt idx="920">
                  <c:v>83.6</c:v>
                </c:pt>
                <c:pt idx="921">
                  <c:v>17.3</c:v>
                </c:pt>
                <c:pt idx="922">
                  <c:v>127.9</c:v>
                </c:pt>
                <c:pt idx="923">
                  <c:v>147.80000000000001</c:v>
                </c:pt>
                <c:pt idx="924">
                  <c:v>192.7</c:v>
                </c:pt>
                <c:pt idx="925">
                  <c:v>11.7</c:v>
                </c:pt>
                <c:pt idx="926">
                  <c:v>169.2</c:v>
                </c:pt>
                <c:pt idx="927">
                  <c:v>20.399999999999999</c:v>
                </c:pt>
                <c:pt idx="928">
                  <c:v>118.8</c:v>
                </c:pt>
                <c:pt idx="929">
                  <c:v>135.1</c:v>
                </c:pt>
                <c:pt idx="930">
                  <c:v>166.4</c:v>
                </c:pt>
                <c:pt idx="931">
                  <c:v>19.7</c:v>
                </c:pt>
                <c:pt idx="932">
                  <c:v>109.5</c:v>
                </c:pt>
                <c:pt idx="933">
                  <c:v>137.5</c:v>
                </c:pt>
                <c:pt idx="934">
                  <c:v>167.3</c:v>
                </c:pt>
                <c:pt idx="935">
                  <c:v>19.899999999999999</c:v>
                </c:pt>
                <c:pt idx="936">
                  <c:v>119.1</c:v>
                </c:pt>
                <c:pt idx="937">
                  <c:v>123.8</c:v>
                </c:pt>
                <c:pt idx="938">
                  <c:v>127.1</c:v>
                </c:pt>
                <c:pt idx="939">
                  <c:v>110.9</c:v>
                </c:pt>
                <c:pt idx="940">
                  <c:v>132.9</c:v>
                </c:pt>
                <c:pt idx="941">
                  <c:v>145.30000000000001</c:v>
                </c:pt>
                <c:pt idx="942">
                  <c:v>46.5</c:v>
                </c:pt>
                <c:pt idx="943">
                  <c:v>119.2</c:v>
                </c:pt>
                <c:pt idx="944">
                  <c:v>155.19999999999999</c:v>
                </c:pt>
                <c:pt idx="945">
                  <c:v>115.5</c:v>
                </c:pt>
                <c:pt idx="946">
                  <c:v>129.80000000000001</c:v>
                </c:pt>
                <c:pt idx="947">
                  <c:v>121.8</c:v>
                </c:pt>
                <c:pt idx="948">
                  <c:v>129.5</c:v>
                </c:pt>
                <c:pt idx="949">
                  <c:v>127</c:v>
                </c:pt>
                <c:pt idx="950">
                  <c:v>128.6</c:v>
                </c:pt>
                <c:pt idx="951">
                  <c:v>133.80000000000001</c:v>
                </c:pt>
                <c:pt idx="952">
                  <c:v>128.6</c:v>
                </c:pt>
                <c:pt idx="953">
                  <c:v>127</c:v>
                </c:pt>
                <c:pt idx="954">
                  <c:v>135.80000000000001</c:v>
                </c:pt>
                <c:pt idx="955">
                  <c:v>190.1</c:v>
                </c:pt>
                <c:pt idx="956">
                  <c:v>37.200000000000003</c:v>
                </c:pt>
                <c:pt idx="957">
                  <c:v>33.700000000000003</c:v>
                </c:pt>
                <c:pt idx="958">
                  <c:v>174.3</c:v>
                </c:pt>
                <c:pt idx="959">
                  <c:v>72.900000000000006</c:v>
                </c:pt>
                <c:pt idx="960">
                  <c:v>118</c:v>
                </c:pt>
                <c:pt idx="961">
                  <c:v>145.80000000000001</c:v>
                </c:pt>
                <c:pt idx="962">
                  <c:v>129.1</c:v>
                </c:pt>
                <c:pt idx="963">
                  <c:v>125.2</c:v>
                </c:pt>
                <c:pt idx="964">
                  <c:v>118.3</c:v>
                </c:pt>
                <c:pt idx="965">
                  <c:v>125.6</c:v>
                </c:pt>
                <c:pt idx="966">
                  <c:v>175.1</c:v>
                </c:pt>
                <c:pt idx="967">
                  <c:v>79.3</c:v>
                </c:pt>
                <c:pt idx="968">
                  <c:v>32.9</c:v>
                </c:pt>
                <c:pt idx="969">
                  <c:v>45.6</c:v>
                </c:pt>
                <c:pt idx="970">
                  <c:v>30.1</c:v>
                </c:pt>
                <c:pt idx="971">
                  <c:v>47.9</c:v>
                </c:pt>
                <c:pt idx="972">
                  <c:v>43.8</c:v>
                </c:pt>
                <c:pt idx="973">
                  <c:v>24.1</c:v>
                </c:pt>
                <c:pt idx="974">
                  <c:v>24.1</c:v>
                </c:pt>
                <c:pt idx="975">
                  <c:v>47.6</c:v>
                </c:pt>
                <c:pt idx="976">
                  <c:v>121.5</c:v>
                </c:pt>
                <c:pt idx="977">
                  <c:v>7.6</c:v>
                </c:pt>
                <c:pt idx="978">
                  <c:v>8.1999999999999993</c:v>
                </c:pt>
                <c:pt idx="979">
                  <c:v>44.8</c:v>
                </c:pt>
                <c:pt idx="980">
                  <c:v>203</c:v>
                </c:pt>
                <c:pt idx="981">
                  <c:v>47.9</c:v>
                </c:pt>
                <c:pt idx="982">
                  <c:v>11.2</c:v>
                </c:pt>
                <c:pt idx="983">
                  <c:v>46</c:v>
                </c:pt>
                <c:pt idx="984">
                  <c:v>13.8</c:v>
                </c:pt>
                <c:pt idx="985">
                  <c:v>23.4</c:v>
                </c:pt>
                <c:pt idx="986">
                  <c:v>13.8</c:v>
                </c:pt>
              </c:numCache>
            </c:numRef>
          </c:xVal>
          <c:yVal>
            <c:numRef>
              <c:f>'13c-daten'!$H$2:$H$990</c:f>
              <c:numCache>
                <c:formatCode>General</c:formatCode>
                <c:ptCount val="989"/>
                <c:pt idx="0">
                  <c:v>154.26</c:v>
                </c:pt>
                <c:pt idx="1">
                  <c:v>109.81</c:v>
                </c:pt>
                <c:pt idx="2">
                  <c:v>119.39</c:v>
                </c:pt>
                <c:pt idx="3">
                  <c:v>119.98</c:v>
                </c:pt>
                <c:pt idx="4">
                  <c:v>123.75</c:v>
                </c:pt>
                <c:pt idx="5">
                  <c:v>108.58</c:v>
                </c:pt>
                <c:pt idx="6">
                  <c:v>140.28</c:v>
                </c:pt>
                <c:pt idx="7">
                  <c:v>55.04</c:v>
                </c:pt>
                <c:pt idx="8">
                  <c:v>175.67</c:v>
                </c:pt>
                <c:pt idx="9">
                  <c:v>107.2</c:v>
                </c:pt>
                <c:pt idx="10">
                  <c:v>162.19</c:v>
                </c:pt>
                <c:pt idx="11">
                  <c:v>63.93</c:v>
                </c:pt>
                <c:pt idx="12">
                  <c:v>19.29</c:v>
                </c:pt>
                <c:pt idx="13">
                  <c:v>130.5</c:v>
                </c:pt>
                <c:pt idx="14">
                  <c:v>80.92</c:v>
                </c:pt>
                <c:pt idx="15">
                  <c:v>144.94</c:v>
                </c:pt>
                <c:pt idx="16">
                  <c:v>26.86</c:v>
                </c:pt>
                <c:pt idx="17">
                  <c:v>100.02</c:v>
                </c:pt>
                <c:pt idx="18">
                  <c:v>89.93</c:v>
                </c:pt>
                <c:pt idx="19">
                  <c:v>82.61</c:v>
                </c:pt>
                <c:pt idx="20">
                  <c:v>73.64</c:v>
                </c:pt>
                <c:pt idx="21">
                  <c:v>46.12</c:v>
                </c:pt>
                <c:pt idx="22">
                  <c:v>66.989999999999995</c:v>
                </c:pt>
                <c:pt idx="23">
                  <c:v>123.88</c:v>
                </c:pt>
                <c:pt idx="24">
                  <c:v>150.09</c:v>
                </c:pt>
                <c:pt idx="25">
                  <c:v>104.84</c:v>
                </c:pt>
                <c:pt idx="26">
                  <c:v>153.13</c:v>
                </c:pt>
                <c:pt idx="27">
                  <c:v>126.18</c:v>
                </c:pt>
                <c:pt idx="28">
                  <c:v>136.26</c:v>
                </c:pt>
                <c:pt idx="29">
                  <c:v>139.11000000000001</c:v>
                </c:pt>
                <c:pt idx="30">
                  <c:v>115.97</c:v>
                </c:pt>
                <c:pt idx="31">
                  <c:v>105.74</c:v>
                </c:pt>
                <c:pt idx="32">
                  <c:v>145.94999999999999</c:v>
                </c:pt>
                <c:pt idx="33">
                  <c:v>102.37</c:v>
                </c:pt>
                <c:pt idx="34">
                  <c:v>146.46</c:v>
                </c:pt>
                <c:pt idx="35">
                  <c:v>22.18</c:v>
                </c:pt>
                <c:pt idx="36">
                  <c:v>169.76</c:v>
                </c:pt>
                <c:pt idx="37">
                  <c:v>53.91</c:v>
                </c:pt>
                <c:pt idx="38">
                  <c:v>54.74</c:v>
                </c:pt>
                <c:pt idx="39">
                  <c:v>172.53</c:v>
                </c:pt>
                <c:pt idx="40">
                  <c:v>54.08</c:v>
                </c:pt>
                <c:pt idx="41">
                  <c:v>64.25</c:v>
                </c:pt>
                <c:pt idx="42">
                  <c:v>69.930000000000007</c:v>
                </c:pt>
                <c:pt idx="43">
                  <c:v>33.93</c:v>
                </c:pt>
                <c:pt idx="44">
                  <c:v>61.72</c:v>
                </c:pt>
                <c:pt idx="45">
                  <c:v>185.82</c:v>
                </c:pt>
                <c:pt idx="46">
                  <c:v>54.04</c:v>
                </c:pt>
                <c:pt idx="47">
                  <c:v>46.6</c:v>
                </c:pt>
                <c:pt idx="48">
                  <c:v>128.99</c:v>
                </c:pt>
                <c:pt idx="49">
                  <c:v>117.01</c:v>
                </c:pt>
                <c:pt idx="50">
                  <c:v>156.57</c:v>
                </c:pt>
                <c:pt idx="51">
                  <c:v>111.65</c:v>
                </c:pt>
                <c:pt idx="52">
                  <c:v>92.96</c:v>
                </c:pt>
                <c:pt idx="53">
                  <c:v>138.52000000000001</c:v>
                </c:pt>
                <c:pt idx="54">
                  <c:v>109.93</c:v>
                </c:pt>
                <c:pt idx="55">
                  <c:v>117.71</c:v>
                </c:pt>
                <c:pt idx="56">
                  <c:v>132.6</c:v>
                </c:pt>
                <c:pt idx="57">
                  <c:v>119.43</c:v>
                </c:pt>
                <c:pt idx="58">
                  <c:v>163.44</c:v>
                </c:pt>
                <c:pt idx="59">
                  <c:v>31.69</c:v>
                </c:pt>
                <c:pt idx="60">
                  <c:v>175.85</c:v>
                </c:pt>
                <c:pt idx="61">
                  <c:v>53.94</c:v>
                </c:pt>
                <c:pt idx="62">
                  <c:v>55.53</c:v>
                </c:pt>
                <c:pt idx="63">
                  <c:v>168.97</c:v>
                </c:pt>
                <c:pt idx="64">
                  <c:v>152.44999999999999</c:v>
                </c:pt>
                <c:pt idx="65">
                  <c:v>114.04</c:v>
                </c:pt>
                <c:pt idx="66">
                  <c:v>148.49</c:v>
                </c:pt>
                <c:pt idx="67">
                  <c:v>111.65</c:v>
                </c:pt>
                <c:pt idx="68">
                  <c:v>122.06</c:v>
                </c:pt>
                <c:pt idx="69">
                  <c:v>118.04</c:v>
                </c:pt>
                <c:pt idx="70">
                  <c:v>122.15</c:v>
                </c:pt>
                <c:pt idx="71">
                  <c:v>116.19</c:v>
                </c:pt>
                <c:pt idx="72">
                  <c:v>153.66</c:v>
                </c:pt>
                <c:pt idx="73">
                  <c:v>121.33</c:v>
                </c:pt>
                <c:pt idx="74">
                  <c:v>119</c:v>
                </c:pt>
                <c:pt idx="75">
                  <c:v>121.07</c:v>
                </c:pt>
                <c:pt idx="76">
                  <c:v>123.03</c:v>
                </c:pt>
                <c:pt idx="77">
                  <c:v>137.63</c:v>
                </c:pt>
                <c:pt idx="78">
                  <c:v>122.69</c:v>
                </c:pt>
                <c:pt idx="79">
                  <c:v>52.44</c:v>
                </c:pt>
                <c:pt idx="80">
                  <c:v>23.6</c:v>
                </c:pt>
                <c:pt idx="81">
                  <c:v>32.49</c:v>
                </c:pt>
                <c:pt idx="82">
                  <c:v>99.87</c:v>
                </c:pt>
                <c:pt idx="83">
                  <c:v>48.65</c:v>
                </c:pt>
                <c:pt idx="84">
                  <c:v>46.95</c:v>
                </c:pt>
                <c:pt idx="85">
                  <c:v>100.61</c:v>
                </c:pt>
                <c:pt idx="86">
                  <c:v>152.91</c:v>
                </c:pt>
                <c:pt idx="87">
                  <c:v>111.52</c:v>
                </c:pt>
                <c:pt idx="88">
                  <c:v>103.07</c:v>
                </c:pt>
                <c:pt idx="89">
                  <c:v>152.54</c:v>
                </c:pt>
                <c:pt idx="90">
                  <c:v>130.88</c:v>
                </c:pt>
                <c:pt idx="91">
                  <c:v>81.650000000000006</c:v>
                </c:pt>
                <c:pt idx="92">
                  <c:v>29.48</c:v>
                </c:pt>
                <c:pt idx="93">
                  <c:v>203.58</c:v>
                </c:pt>
                <c:pt idx="94">
                  <c:v>28.68</c:v>
                </c:pt>
                <c:pt idx="95">
                  <c:v>55.52</c:v>
                </c:pt>
                <c:pt idx="96">
                  <c:v>138.12</c:v>
                </c:pt>
                <c:pt idx="97">
                  <c:v>136.02000000000001</c:v>
                </c:pt>
                <c:pt idx="98">
                  <c:v>139.27000000000001</c:v>
                </c:pt>
                <c:pt idx="99">
                  <c:v>156.83000000000001</c:v>
                </c:pt>
                <c:pt idx="100">
                  <c:v>62.67</c:v>
                </c:pt>
                <c:pt idx="101">
                  <c:v>19.13</c:v>
                </c:pt>
                <c:pt idx="102">
                  <c:v>23.06</c:v>
                </c:pt>
                <c:pt idx="103">
                  <c:v>126.65</c:v>
                </c:pt>
                <c:pt idx="104">
                  <c:v>120.97</c:v>
                </c:pt>
                <c:pt idx="105">
                  <c:v>122.69</c:v>
                </c:pt>
                <c:pt idx="106">
                  <c:v>133.72</c:v>
                </c:pt>
                <c:pt idx="107">
                  <c:v>126.55</c:v>
                </c:pt>
                <c:pt idx="108">
                  <c:v>122.35</c:v>
                </c:pt>
                <c:pt idx="109">
                  <c:v>139.69999999999999</c:v>
                </c:pt>
                <c:pt idx="110">
                  <c:v>131.01</c:v>
                </c:pt>
                <c:pt idx="111">
                  <c:v>196.03</c:v>
                </c:pt>
                <c:pt idx="112">
                  <c:v>27.85</c:v>
                </c:pt>
                <c:pt idx="113">
                  <c:v>31.71</c:v>
                </c:pt>
                <c:pt idx="114">
                  <c:v>52.18</c:v>
                </c:pt>
                <c:pt idx="115">
                  <c:v>41.85</c:v>
                </c:pt>
                <c:pt idx="116">
                  <c:v>61.22</c:v>
                </c:pt>
                <c:pt idx="117">
                  <c:v>135.74</c:v>
                </c:pt>
                <c:pt idx="118">
                  <c:v>137.54</c:v>
                </c:pt>
                <c:pt idx="119">
                  <c:v>123.89</c:v>
                </c:pt>
                <c:pt idx="120">
                  <c:v>121.79</c:v>
                </c:pt>
                <c:pt idx="121">
                  <c:v>120.56</c:v>
                </c:pt>
                <c:pt idx="122">
                  <c:v>121.25</c:v>
                </c:pt>
                <c:pt idx="123">
                  <c:v>121.22</c:v>
                </c:pt>
                <c:pt idx="124">
                  <c:v>123.74</c:v>
                </c:pt>
                <c:pt idx="125">
                  <c:v>121.58</c:v>
                </c:pt>
                <c:pt idx="126">
                  <c:v>120.15</c:v>
                </c:pt>
                <c:pt idx="127">
                  <c:v>121.62</c:v>
                </c:pt>
                <c:pt idx="128">
                  <c:v>122.65</c:v>
                </c:pt>
                <c:pt idx="129">
                  <c:v>171.35</c:v>
                </c:pt>
                <c:pt idx="130">
                  <c:v>171.7</c:v>
                </c:pt>
                <c:pt idx="131">
                  <c:v>111.95</c:v>
                </c:pt>
                <c:pt idx="132">
                  <c:v>165.86</c:v>
                </c:pt>
                <c:pt idx="133">
                  <c:v>35.340000000000003</c:v>
                </c:pt>
                <c:pt idx="134">
                  <c:v>35.64</c:v>
                </c:pt>
                <c:pt idx="135">
                  <c:v>39.270000000000003</c:v>
                </c:pt>
                <c:pt idx="136">
                  <c:v>31.93</c:v>
                </c:pt>
                <c:pt idx="137">
                  <c:v>34.340000000000003</c:v>
                </c:pt>
                <c:pt idx="138">
                  <c:v>34.46</c:v>
                </c:pt>
                <c:pt idx="139">
                  <c:v>21.06</c:v>
                </c:pt>
                <c:pt idx="140">
                  <c:v>22.1</c:v>
                </c:pt>
                <c:pt idx="141">
                  <c:v>21.84</c:v>
                </c:pt>
                <c:pt idx="142">
                  <c:v>49.5</c:v>
                </c:pt>
                <c:pt idx="143">
                  <c:v>45.8</c:v>
                </c:pt>
                <c:pt idx="144">
                  <c:v>163.72999999999999</c:v>
                </c:pt>
                <c:pt idx="145">
                  <c:v>164.13</c:v>
                </c:pt>
                <c:pt idx="146">
                  <c:v>173.42</c:v>
                </c:pt>
                <c:pt idx="147">
                  <c:v>122.01</c:v>
                </c:pt>
                <c:pt idx="148">
                  <c:v>152.16</c:v>
                </c:pt>
                <c:pt idx="149">
                  <c:v>102.06</c:v>
                </c:pt>
                <c:pt idx="150">
                  <c:v>57.56</c:v>
                </c:pt>
                <c:pt idx="151">
                  <c:v>193.12</c:v>
                </c:pt>
                <c:pt idx="152">
                  <c:v>123.63</c:v>
                </c:pt>
                <c:pt idx="153">
                  <c:v>114.55</c:v>
                </c:pt>
                <c:pt idx="154">
                  <c:v>138.72999999999999</c:v>
                </c:pt>
                <c:pt idx="155">
                  <c:v>145.74</c:v>
                </c:pt>
                <c:pt idx="156">
                  <c:v>123.78</c:v>
                </c:pt>
                <c:pt idx="157">
                  <c:v>127.23</c:v>
                </c:pt>
                <c:pt idx="158">
                  <c:v>125.52</c:v>
                </c:pt>
                <c:pt idx="159">
                  <c:v>128.06</c:v>
                </c:pt>
                <c:pt idx="160">
                  <c:v>195.36</c:v>
                </c:pt>
                <c:pt idx="161">
                  <c:v>131.57</c:v>
                </c:pt>
                <c:pt idx="162">
                  <c:v>127.91</c:v>
                </c:pt>
                <c:pt idx="163">
                  <c:v>120.8</c:v>
                </c:pt>
                <c:pt idx="164">
                  <c:v>125.42</c:v>
                </c:pt>
                <c:pt idx="165">
                  <c:v>122.13</c:v>
                </c:pt>
                <c:pt idx="166">
                  <c:v>125.62</c:v>
                </c:pt>
                <c:pt idx="167">
                  <c:v>29.19</c:v>
                </c:pt>
                <c:pt idx="168">
                  <c:v>125.16</c:v>
                </c:pt>
                <c:pt idx="169">
                  <c:v>125.54</c:v>
                </c:pt>
                <c:pt idx="170">
                  <c:v>37.58</c:v>
                </c:pt>
                <c:pt idx="171">
                  <c:v>35.770000000000003</c:v>
                </c:pt>
                <c:pt idx="172">
                  <c:v>28.35</c:v>
                </c:pt>
                <c:pt idx="173">
                  <c:v>44.05</c:v>
                </c:pt>
                <c:pt idx="174">
                  <c:v>179.48</c:v>
                </c:pt>
                <c:pt idx="175">
                  <c:v>53.75</c:v>
                </c:pt>
                <c:pt idx="176">
                  <c:v>134.16</c:v>
                </c:pt>
                <c:pt idx="177">
                  <c:v>124.11</c:v>
                </c:pt>
                <c:pt idx="178">
                  <c:v>110.25</c:v>
                </c:pt>
                <c:pt idx="179">
                  <c:v>136.63999999999999</c:v>
                </c:pt>
                <c:pt idx="180">
                  <c:v>16.88</c:v>
                </c:pt>
                <c:pt idx="181">
                  <c:v>122.88</c:v>
                </c:pt>
                <c:pt idx="182">
                  <c:v>110.01</c:v>
                </c:pt>
                <c:pt idx="183">
                  <c:v>132.91999999999999</c:v>
                </c:pt>
                <c:pt idx="184">
                  <c:v>134.62</c:v>
                </c:pt>
                <c:pt idx="185">
                  <c:v>16.309999999999999</c:v>
                </c:pt>
                <c:pt idx="186">
                  <c:v>16.87</c:v>
                </c:pt>
                <c:pt idx="187">
                  <c:v>16.04</c:v>
                </c:pt>
                <c:pt idx="188">
                  <c:v>137.88</c:v>
                </c:pt>
                <c:pt idx="189">
                  <c:v>138.94</c:v>
                </c:pt>
                <c:pt idx="190">
                  <c:v>114.88</c:v>
                </c:pt>
                <c:pt idx="191">
                  <c:v>114.06</c:v>
                </c:pt>
                <c:pt idx="192">
                  <c:v>125.08</c:v>
                </c:pt>
                <c:pt idx="193">
                  <c:v>116.76</c:v>
                </c:pt>
                <c:pt idx="194">
                  <c:v>142.86000000000001</c:v>
                </c:pt>
                <c:pt idx="195">
                  <c:v>107.87</c:v>
                </c:pt>
                <c:pt idx="196">
                  <c:v>170.55</c:v>
                </c:pt>
                <c:pt idx="197">
                  <c:v>40.659999999999997</c:v>
                </c:pt>
                <c:pt idx="198">
                  <c:v>120.73</c:v>
                </c:pt>
                <c:pt idx="199">
                  <c:v>115.63</c:v>
                </c:pt>
                <c:pt idx="200">
                  <c:v>139.33000000000001</c:v>
                </c:pt>
                <c:pt idx="201">
                  <c:v>136.36000000000001</c:v>
                </c:pt>
                <c:pt idx="202">
                  <c:v>109.13</c:v>
                </c:pt>
                <c:pt idx="203">
                  <c:v>119.32</c:v>
                </c:pt>
                <c:pt idx="204">
                  <c:v>69.349999999999994</c:v>
                </c:pt>
                <c:pt idx="205">
                  <c:v>174.95</c:v>
                </c:pt>
                <c:pt idx="206">
                  <c:v>147.84</c:v>
                </c:pt>
                <c:pt idx="207">
                  <c:v>109.52</c:v>
                </c:pt>
                <c:pt idx="208">
                  <c:v>139.19999999999999</c:v>
                </c:pt>
                <c:pt idx="209">
                  <c:v>134.55000000000001</c:v>
                </c:pt>
                <c:pt idx="210">
                  <c:v>127.16</c:v>
                </c:pt>
                <c:pt idx="211">
                  <c:v>108.06</c:v>
                </c:pt>
                <c:pt idx="212">
                  <c:v>22.71</c:v>
                </c:pt>
                <c:pt idx="213">
                  <c:v>13.3</c:v>
                </c:pt>
                <c:pt idx="214">
                  <c:v>174.1</c:v>
                </c:pt>
                <c:pt idx="215">
                  <c:v>21.77</c:v>
                </c:pt>
                <c:pt idx="216">
                  <c:v>175.81</c:v>
                </c:pt>
                <c:pt idx="217">
                  <c:v>21.75</c:v>
                </c:pt>
                <c:pt idx="218">
                  <c:v>149.69999999999999</c:v>
                </c:pt>
                <c:pt idx="219">
                  <c:v>137.16</c:v>
                </c:pt>
                <c:pt idx="220">
                  <c:v>211.24</c:v>
                </c:pt>
                <c:pt idx="221">
                  <c:v>31.46</c:v>
                </c:pt>
                <c:pt idx="222">
                  <c:v>200.52</c:v>
                </c:pt>
                <c:pt idx="223">
                  <c:v>30.18</c:v>
                </c:pt>
                <c:pt idx="224">
                  <c:v>26.54</c:v>
                </c:pt>
                <c:pt idx="225">
                  <c:v>28.41</c:v>
                </c:pt>
                <c:pt idx="226">
                  <c:v>29.57</c:v>
                </c:pt>
                <c:pt idx="227">
                  <c:v>134.74</c:v>
                </c:pt>
                <c:pt idx="228">
                  <c:v>119.49</c:v>
                </c:pt>
                <c:pt idx="229">
                  <c:v>119.36</c:v>
                </c:pt>
                <c:pt idx="230">
                  <c:v>106.34</c:v>
                </c:pt>
                <c:pt idx="231">
                  <c:v>152.82</c:v>
                </c:pt>
                <c:pt idx="232">
                  <c:v>111.33</c:v>
                </c:pt>
                <c:pt idx="233">
                  <c:v>132.49</c:v>
                </c:pt>
                <c:pt idx="234">
                  <c:v>121.31</c:v>
                </c:pt>
                <c:pt idx="235">
                  <c:v>33.369999999999997</c:v>
                </c:pt>
                <c:pt idx="236">
                  <c:v>27.5</c:v>
                </c:pt>
                <c:pt idx="237">
                  <c:v>120.67</c:v>
                </c:pt>
                <c:pt idx="238">
                  <c:v>134.65</c:v>
                </c:pt>
                <c:pt idx="239">
                  <c:v>36.39</c:v>
                </c:pt>
                <c:pt idx="240">
                  <c:v>46.31</c:v>
                </c:pt>
                <c:pt idx="241">
                  <c:v>202.75</c:v>
                </c:pt>
                <c:pt idx="242">
                  <c:v>28.72</c:v>
                </c:pt>
                <c:pt idx="243">
                  <c:v>54.94</c:v>
                </c:pt>
                <c:pt idx="244">
                  <c:v>119.33</c:v>
                </c:pt>
                <c:pt idx="245">
                  <c:v>129.06</c:v>
                </c:pt>
                <c:pt idx="246">
                  <c:v>129.19999999999999</c:v>
                </c:pt>
                <c:pt idx="247">
                  <c:v>119.39</c:v>
                </c:pt>
                <c:pt idx="248">
                  <c:v>121.84</c:v>
                </c:pt>
                <c:pt idx="249">
                  <c:v>122.09</c:v>
                </c:pt>
                <c:pt idx="250">
                  <c:v>174.51</c:v>
                </c:pt>
                <c:pt idx="251">
                  <c:v>174.83</c:v>
                </c:pt>
                <c:pt idx="252">
                  <c:v>50.03</c:v>
                </c:pt>
                <c:pt idx="253">
                  <c:v>110.25</c:v>
                </c:pt>
                <c:pt idx="254">
                  <c:v>152.66999999999999</c:v>
                </c:pt>
                <c:pt idx="255">
                  <c:v>103.42</c:v>
                </c:pt>
                <c:pt idx="256">
                  <c:v>33.549999999999997</c:v>
                </c:pt>
                <c:pt idx="257">
                  <c:v>111.32</c:v>
                </c:pt>
                <c:pt idx="258">
                  <c:v>64.75</c:v>
                </c:pt>
                <c:pt idx="259">
                  <c:v>19.72</c:v>
                </c:pt>
                <c:pt idx="260">
                  <c:v>148.09</c:v>
                </c:pt>
                <c:pt idx="261">
                  <c:v>105.78</c:v>
                </c:pt>
                <c:pt idx="262">
                  <c:v>137.16</c:v>
                </c:pt>
                <c:pt idx="263">
                  <c:v>95</c:v>
                </c:pt>
                <c:pt idx="264">
                  <c:v>148.99</c:v>
                </c:pt>
                <c:pt idx="265">
                  <c:v>116.84</c:v>
                </c:pt>
                <c:pt idx="266">
                  <c:v>32.69</c:v>
                </c:pt>
                <c:pt idx="267">
                  <c:v>125.94</c:v>
                </c:pt>
                <c:pt idx="268">
                  <c:v>128.49</c:v>
                </c:pt>
                <c:pt idx="269">
                  <c:v>124.2</c:v>
                </c:pt>
                <c:pt idx="270">
                  <c:v>107.05</c:v>
                </c:pt>
                <c:pt idx="271">
                  <c:v>147.09</c:v>
                </c:pt>
                <c:pt idx="272">
                  <c:v>109.25</c:v>
                </c:pt>
                <c:pt idx="273">
                  <c:v>122.65</c:v>
                </c:pt>
                <c:pt idx="274">
                  <c:v>130.58000000000001</c:v>
                </c:pt>
                <c:pt idx="275">
                  <c:v>125.63</c:v>
                </c:pt>
                <c:pt idx="276">
                  <c:v>117.35</c:v>
                </c:pt>
                <c:pt idx="277">
                  <c:v>109.26</c:v>
                </c:pt>
                <c:pt idx="278">
                  <c:v>139.15</c:v>
                </c:pt>
                <c:pt idx="279">
                  <c:v>144.46</c:v>
                </c:pt>
                <c:pt idx="280">
                  <c:v>104.27</c:v>
                </c:pt>
                <c:pt idx="281">
                  <c:v>55.29</c:v>
                </c:pt>
                <c:pt idx="282">
                  <c:v>164.08</c:v>
                </c:pt>
                <c:pt idx="283">
                  <c:v>96.35</c:v>
                </c:pt>
                <c:pt idx="284">
                  <c:v>164.65</c:v>
                </c:pt>
                <c:pt idx="285">
                  <c:v>141.15</c:v>
                </c:pt>
                <c:pt idx="286">
                  <c:v>113.7</c:v>
                </c:pt>
                <c:pt idx="287">
                  <c:v>186.85</c:v>
                </c:pt>
                <c:pt idx="288">
                  <c:v>127.63</c:v>
                </c:pt>
                <c:pt idx="289">
                  <c:v>127.77</c:v>
                </c:pt>
                <c:pt idx="290">
                  <c:v>188.48</c:v>
                </c:pt>
                <c:pt idx="291">
                  <c:v>54.74</c:v>
                </c:pt>
                <c:pt idx="292">
                  <c:v>55.52</c:v>
                </c:pt>
                <c:pt idx="293">
                  <c:v>19.97</c:v>
                </c:pt>
                <c:pt idx="294">
                  <c:v>39.840000000000003</c:v>
                </c:pt>
                <c:pt idx="295">
                  <c:v>64.239999999999995</c:v>
                </c:pt>
                <c:pt idx="296">
                  <c:v>40.58</c:v>
                </c:pt>
                <c:pt idx="297">
                  <c:v>17.96</c:v>
                </c:pt>
                <c:pt idx="298">
                  <c:v>144.11000000000001</c:v>
                </c:pt>
                <c:pt idx="299">
                  <c:v>106.16</c:v>
                </c:pt>
                <c:pt idx="300">
                  <c:v>119.98</c:v>
                </c:pt>
                <c:pt idx="301">
                  <c:v>117.05</c:v>
                </c:pt>
                <c:pt idx="302">
                  <c:v>113.05</c:v>
                </c:pt>
                <c:pt idx="303">
                  <c:v>125.43</c:v>
                </c:pt>
                <c:pt idx="304">
                  <c:v>108.84</c:v>
                </c:pt>
                <c:pt idx="305">
                  <c:v>105.63</c:v>
                </c:pt>
                <c:pt idx="306">
                  <c:v>123.56</c:v>
                </c:pt>
                <c:pt idx="307">
                  <c:v>114.84</c:v>
                </c:pt>
                <c:pt idx="308">
                  <c:v>105.99</c:v>
                </c:pt>
                <c:pt idx="309">
                  <c:v>102.2</c:v>
                </c:pt>
                <c:pt idx="310">
                  <c:v>146.5</c:v>
                </c:pt>
                <c:pt idx="311">
                  <c:v>81.95</c:v>
                </c:pt>
                <c:pt idx="312">
                  <c:v>124.43</c:v>
                </c:pt>
                <c:pt idx="313">
                  <c:v>115.58</c:v>
                </c:pt>
                <c:pt idx="314">
                  <c:v>140.97</c:v>
                </c:pt>
                <c:pt idx="315">
                  <c:v>120.86</c:v>
                </c:pt>
                <c:pt idx="316">
                  <c:v>121.33</c:v>
                </c:pt>
                <c:pt idx="317">
                  <c:v>119.43</c:v>
                </c:pt>
                <c:pt idx="318">
                  <c:v>121.97</c:v>
                </c:pt>
                <c:pt idx="319">
                  <c:v>120.75</c:v>
                </c:pt>
                <c:pt idx="320">
                  <c:v>121.08</c:v>
                </c:pt>
                <c:pt idx="321">
                  <c:v>120.71</c:v>
                </c:pt>
                <c:pt idx="322">
                  <c:v>120.14</c:v>
                </c:pt>
                <c:pt idx="323">
                  <c:v>122.24</c:v>
                </c:pt>
                <c:pt idx="324">
                  <c:v>123.44</c:v>
                </c:pt>
                <c:pt idx="325">
                  <c:v>134.97</c:v>
                </c:pt>
                <c:pt idx="326">
                  <c:v>112.78</c:v>
                </c:pt>
                <c:pt idx="327">
                  <c:v>112.79</c:v>
                </c:pt>
                <c:pt idx="328">
                  <c:v>134.97</c:v>
                </c:pt>
                <c:pt idx="329">
                  <c:v>150.55000000000001</c:v>
                </c:pt>
                <c:pt idx="330">
                  <c:v>150.56</c:v>
                </c:pt>
                <c:pt idx="331">
                  <c:v>103.7</c:v>
                </c:pt>
                <c:pt idx="332">
                  <c:v>103.7</c:v>
                </c:pt>
                <c:pt idx="333">
                  <c:v>41.96</c:v>
                </c:pt>
                <c:pt idx="334">
                  <c:v>20.81</c:v>
                </c:pt>
                <c:pt idx="335">
                  <c:v>41.96</c:v>
                </c:pt>
                <c:pt idx="336">
                  <c:v>20.81</c:v>
                </c:pt>
                <c:pt idx="337">
                  <c:v>59.6</c:v>
                </c:pt>
                <c:pt idx="338">
                  <c:v>42.87</c:v>
                </c:pt>
                <c:pt idx="339">
                  <c:v>38.81</c:v>
                </c:pt>
                <c:pt idx="340">
                  <c:v>35.229999999999997</c:v>
                </c:pt>
                <c:pt idx="341">
                  <c:v>42.84</c:v>
                </c:pt>
                <c:pt idx="342">
                  <c:v>26.22</c:v>
                </c:pt>
                <c:pt idx="343">
                  <c:v>140.22</c:v>
                </c:pt>
                <c:pt idx="344">
                  <c:v>103.03</c:v>
                </c:pt>
                <c:pt idx="345">
                  <c:v>181.28</c:v>
                </c:pt>
                <c:pt idx="346">
                  <c:v>54.86</c:v>
                </c:pt>
                <c:pt idx="347">
                  <c:v>179.89</c:v>
                </c:pt>
                <c:pt idx="348">
                  <c:v>54.91</c:v>
                </c:pt>
                <c:pt idx="349">
                  <c:v>162.99</c:v>
                </c:pt>
                <c:pt idx="350">
                  <c:v>109.63</c:v>
                </c:pt>
                <c:pt idx="351">
                  <c:v>120.42</c:v>
                </c:pt>
                <c:pt idx="352">
                  <c:v>134.26</c:v>
                </c:pt>
                <c:pt idx="353">
                  <c:v>123.72</c:v>
                </c:pt>
                <c:pt idx="354">
                  <c:v>115.87</c:v>
                </c:pt>
                <c:pt idx="355">
                  <c:v>79.599999999999994</c:v>
                </c:pt>
                <c:pt idx="356">
                  <c:v>27.39</c:v>
                </c:pt>
                <c:pt idx="357">
                  <c:v>22.45</c:v>
                </c:pt>
                <c:pt idx="358">
                  <c:v>23.07</c:v>
                </c:pt>
                <c:pt idx="359">
                  <c:v>49.82</c:v>
                </c:pt>
                <c:pt idx="360">
                  <c:v>60.14</c:v>
                </c:pt>
                <c:pt idx="361">
                  <c:v>71.7</c:v>
                </c:pt>
                <c:pt idx="362">
                  <c:v>57.88</c:v>
                </c:pt>
                <c:pt idx="363">
                  <c:v>123.78</c:v>
                </c:pt>
                <c:pt idx="364">
                  <c:v>143.82</c:v>
                </c:pt>
                <c:pt idx="365">
                  <c:v>63.1</c:v>
                </c:pt>
                <c:pt idx="366">
                  <c:v>177.46</c:v>
                </c:pt>
                <c:pt idx="367">
                  <c:v>53.65</c:v>
                </c:pt>
                <c:pt idx="368">
                  <c:v>172.47</c:v>
                </c:pt>
                <c:pt idx="369">
                  <c:v>45.26</c:v>
                </c:pt>
                <c:pt idx="370">
                  <c:v>46.76</c:v>
                </c:pt>
                <c:pt idx="371">
                  <c:v>171.42</c:v>
                </c:pt>
                <c:pt idx="372">
                  <c:v>23.48</c:v>
                </c:pt>
                <c:pt idx="373">
                  <c:v>54.73</c:v>
                </c:pt>
                <c:pt idx="374">
                  <c:v>198.81</c:v>
                </c:pt>
                <c:pt idx="375">
                  <c:v>54.63</c:v>
                </c:pt>
                <c:pt idx="376">
                  <c:v>136.94999999999999</c:v>
                </c:pt>
                <c:pt idx="377">
                  <c:v>119.81</c:v>
                </c:pt>
                <c:pt idx="378">
                  <c:v>135.51</c:v>
                </c:pt>
                <c:pt idx="379">
                  <c:v>130.88999999999999</c:v>
                </c:pt>
                <c:pt idx="380">
                  <c:v>202.58</c:v>
                </c:pt>
                <c:pt idx="381">
                  <c:v>54.41</c:v>
                </c:pt>
                <c:pt idx="382">
                  <c:v>21.89</c:v>
                </c:pt>
                <c:pt idx="383">
                  <c:v>47.85</c:v>
                </c:pt>
                <c:pt idx="384">
                  <c:v>30.23</c:v>
                </c:pt>
                <c:pt idx="385">
                  <c:v>60.19</c:v>
                </c:pt>
                <c:pt idx="386">
                  <c:v>59.16</c:v>
                </c:pt>
                <c:pt idx="387">
                  <c:v>148.41999999999999</c:v>
                </c:pt>
                <c:pt idx="388">
                  <c:v>120.71</c:v>
                </c:pt>
                <c:pt idx="389">
                  <c:v>64.92</c:v>
                </c:pt>
                <c:pt idx="390">
                  <c:v>72.209999999999994</c:v>
                </c:pt>
                <c:pt idx="391">
                  <c:v>110.18</c:v>
                </c:pt>
                <c:pt idx="392">
                  <c:v>150.66</c:v>
                </c:pt>
                <c:pt idx="393">
                  <c:v>136.16999999999999</c:v>
                </c:pt>
                <c:pt idx="394">
                  <c:v>132.09</c:v>
                </c:pt>
                <c:pt idx="395">
                  <c:v>116.2</c:v>
                </c:pt>
                <c:pt idx="396">
                  <c:v>114.2</c:v>
                </c:pt>
                <c:pt idx="397">
                  <c:v>133.36000000000001</c:v>
                </c:pt>
                <c:pt idx="398">
                  <c:v>113.25</c:v>
                </c:pt>
                <c:pt idx="399">
                  <c:v>167.28</c:v>
                </c:pt>
                <c:pt idx="400">
                  <c:v>142.97</c:v>
                </c:pt>
                <c:pt idx="401">
                  <c:v>18.04</c:v>
                </c:pt>
                <c:pt idx="402">
                  <c:v>172.48</c:v>
                </c:pt>
                <c:pt idx="403">
                  <c:v>63.28</c:v>
                </c:pt>
                <c:pt idx="404">
                  <c:v>19.329999999999998</c:v>
                </c:pt>
                <c:pt idx="405">
                  <c:v>120.23</c:v>
                </c:pt>
                <c:pt idx="406">
                  <c:v>133.36000000000001</c:v>
                </c:pt>
                <c:pt idx="407">
                  <c:v>106.86</c:v>
                </c:pt>
                <c:pt idx="408">
                  <c:v>168.05</c:v>
                </c:pt>
                <c:pt idx="409">
                  <c:v>104.27</c:v>
                </c:pt>
                <c:pt idx="410">
                  <c:v>130.55000000000001</c:v>
                </c:pt>
                <c:pt idx="411">
                  <c:v>130.94999999999999</c:v>
                </c:pt>
                <c:pt idx="412">
                  <c:v>78.13</c:v>
                </c:pt>
                <c:pt idx="413">
                  <c:v>23.37</c:v>
                </c:pt>
                <c:pt idx="414">
                  <c:v>52.08</c:v>
                </c:pt>
                <c:pt idx="415">
                  <c:v>158.96</c:v>
                </c:pt>
                <c:pt idx="416">
                  <c:v>108.95</c:v>
                </c:pt>
                <c:pt idx="417">
                  <c:v>153.12</c:v>
                </c:pt>
                <c:pt idx="418">
                  <c:v>110.32</c:v>
                </c:pt>
                <c:pt idx="419">
                  <c:v>125.31</c:v>
                </c:pt>
                <c:pt idx="420">
                  <c:v>130.15</c:v>
                </c:pt>
                <c:pt idx="421">
                  <c:v>28.22</c:v>
                </c:pt>
                <c:pt idx="422">
                  <c:v>125.62</c:v>
                </c:pt>
                <c:pt idx="423">
                  <c:v>108.1</c:v>
                </c:pt>
                <c:pt idx="424">
                  <c:v>153.49</c:v>
                </c:pt>
                <c:pt idx="425">
                  <c:v>111.44</c:v>
                </c:pt>
                <c:pt idx="426">
                  <c:v>119.29</c:v>
                </c:pt>
                <c:pt idx="427">
                  <c:v>55.06</c:v>
                </c:pt>
                <c:pt idx="428">
                  <c:v>128.38999999999999</c:v>
                </c:pt>
                <c:pt idx="429">
                  <c:v>120.2</c:v>
                </c:pt>
                <c:pt idx="430">
                  <c:v>119.05</c:v>
                </c:pt>
                <c:pt idx="431">
                  <c:v>133.12</c:v>
                </c:pt>
                <c:pt idx="432">
                  <c:v>18.22</c:v>
                </c:pt>
                <c:pt idx="433">
                  <c:v>31.9</c:v>
                </c:pt>
                <c:pt idx="434">
                  <c:v>137.04</c:v>
                </c:pt>
                <c:pt idx="435">
                  <c:v>107.51</c:v>
                </c:pt>
                <c:pt idx="436">
                  <c:v>114.39</c:v>
                </c:pt>
                <c:pt idx="437">
                  <c:v>129.62</c:v>
                </c:pt>
                <c:pt idx="438">
                  <c:v>15.76</c:v>
                </c:pt>
                <c:pt idx="439">
                  <c:v>15.42</c:v>
                </c:pt>
                <c:pt idx="440">
                  <c:v>148.07</c:v>
                </c:pt>
                <c:pt idx="441">
                  <c:v>139.26</c:v>
                </c:pt>
                <c:pt idx="442">
                  <c:v>122.05</c:v>
                </c:pt>
                <c:pt idx="443">
                  <c:v>132.26</c:v>
                </c:pt>
                <c:pt idx="444">
                  <c:v>120.66</c:v>
                </c:pt>
                <c:pt idx="445">
                  <c:v>123.83</c:v>
                </c:pt>
                <c:pt idx="446">
                  <c:v>122.35</c:v>
                </c:pt>
                <c:pt idx="447">
                  <c:v>122.07</c:v>
                </c:pt>
                <c:pt idx="448">
                  <c:v>115.15</c:v>
                </c:pt>
                <c:pt idx="449">
                  <c:v>117.56</c:v>
                </c:pt>
                <c:pt idx="450">
                  <c:v>122.44</c:v>
                </c:pt>
                <c:pt idx="451">
                  <c:v>120.19</c:v>
                </c:pt>
                <c:pt idx="452">
                  <c:v>121.7</c:v>
                </c:pt>
                <c:pt idx="453">
                  <c:v>114.21</c:v>
                </c:pt>
                <c:pt idx="454">
                  <c:v>115.03</c:v>
                </c:pt>
                <c:pt idx="455">
                  <c:v>118.63</c:v>
                </c:pt>
                <c:pt idx="456">
                  <c:v>120.41</c:v>
                </c:pt>
                <c:pt idx="457">
                  <c:v>116.16</c:v>
                </c:pt>
                <c:pt idx="458">
                  <c:v>121.97</c:v>
                </c:pt>
                <c:pt idx="459">
                  <c:v>127.38</c:v>
                </c:pt>
                <c:pt idx="460">
                  <c:v>119.88</c:v>
                </c:pt>
                <c:pt idx="461">
                  <c:v>128.47</c:v>
                </c:pt>
                <c:pt idx="462">
                  <c:v>94.97</c:v>
                </c:pt>
                <c:pt idx="463">
                  <c:v>149.68</c:v>
                </c:pt>
                <c:pt idx="464">
                  <c:v>80.540000000000006</c:v>
                </c:pt>
                <c:pt idx="465">
                  <c:v>129.32</c:v>
                </c:pt>
                <c:pt idx="466">
                  <c:v>139.84</c:v>
                </c:pt>
                <c:pt idx="467">
                  <c:v>120.55</c:v>
                </c:pt>
                <c:pt idx="468">
                  <c:v>122.63</c:v>
                </c:pt>
                <c:pt idx="469">
                  <c:v>121.28</c:v>
                </c:pt>
                <c:pt idx="470">
                  <c:v>121.98</c:v>
                </c:pt>
                <c:pt idx="471">
                  <c:v>118.39</c:v>
                </c:pt>
                <c:pt idx="472">
                  <c:v>122.03</c:v>
                </c:pt>
                <c:pt idx="473">
                  <c:v>123.23</c:v>
                </c:pt>
                <c:pt idx="474">
                  <c:v>121.6</c:v>
                </c:pt>
                <c:pt idx="475">
                  <c:v>121.37</c:v>
                </c:pt>
                <c:pt idx="476">
                  <c:v>117.23</c:v>
                </c:pt>
                <c:pt idx="477">
                  <c:v>143.43</c:v>
                </c:pt>
                <c:pt idx="478">
                  <c:v>44.19</c:v>
                </c:pt>
                <c:pt idx="479">
                  <c:v>77.84</c:v>
                </c:pt>
                <c:pt idx="480">
                  <c:v>167.32</c:v>
                </c:pt>
                <c:pt idx="481">
                  <c:v>62.59</c:v>
                </c:pt>
                <c:pt idx="482">
                  <c:v>19.09</c:v>
                </c:pt>
                <c:pt idx="483">
                  <c:v>174.57</c:v>
                </c:pt>
                <c:pt idx="484">
                  <c:v>96.37</c:v>
                </c:pt>
                <c:pt idx="485">
                  <c:v>77.84</c:v>
                </c:pt>
                <c:pt idx="486">
                  <c:v>76.650000000000006</c:v>
                </c:pt>
                <c:pt idx="487">
                  <c:v>69.48</c:v>
                </c:pt>
                <c:pt idx="488">
                  <c:v>73.510000000000005</c:v>
                </c:pt>
                <c:pt idx="489">
                  <c:v>63.64</c:v>
                </c:pt>
                <c:pt idx="490">
                  <c:v>141.38</c:v>
                </c:pt>
                <c:pt idx="491">
                  <c:v>143.91</c:v>
                </c:pt>
                <c:pt idx="492">
                  <c:v>99.63</c:v>
                </c:pt>
                <c:pt idx="493">
                  <c:v>111.68</c:v>
                </c:pt>
                <c:pt idx="494">
                  <c:v>110.78</c:v>
                </c:pt>
                <c:pt idx="495">
                  <c:v>138.94</c:v>
                </c:pt>
                <c:pt idx="496">
                  <c:v>170.1</c:v>
                </c:pt>
                <c:pt idx="497">
                  <c:v>106.52</c:v>
                </c:pt>
                <c:pt idx="498">
                  <c:v>138.75</c:v>
                </c:pt>
                <c:pt idx="499">
                  <c:v>92.8</c:v>
                </c:pt>
                <c:pt idx="500">
                  <c:v>149.30000000000001</c:v>
                </c:pt>
                <c:pt idx="501">
                  <c:v>136.35</c:v>
                </c:pt>
                <c:pt idx="502">
                  <c:v>147.82</c:v>
                </c:pt>
                <c:pt idx="503">
                  <c:v>58.3</c:v>
                </c:pt>
                <c:pt idx="504">
                  <c:v>55.08</c:v>
                </c:pt>
                <c:pt idx="505">
                  <c:v>61.16</c:v>
                </c:pt>
                <c:pt idx="506">
                  <c:v>55.63</c:v>
                </c:pt>
                <c:pt idx="507">
                  <c:v>141.25</c:v>
                </c:pt>
                <c:pt idx="508">
                  <c:v>108.16</c:v>
                </c:pt>
                <c:pt idx="509">
                  <c:v>114.5</c:v>
                </c:pt>
                <c:pt idx="510">
                  <c:v>131.88999999999999</c:v>
                </c:pt>
                <c:pt idx="511">
                  <c:v>113.64</c:v>
                </c:pt>
                <c:pt idx="512">
                  <c:v>142.57</c:v>
                </c:pt>
                <c:pt idx="513">
                  <c:v>132.63999999999999</c:v>
                </c:pt>
                <c:pt idx="514">
                  <c:v>132.68</c:v>
                </c:pt>
                <c:pt idx="515">
                  <c:v>53.59</c:v>
                </c:pt>
                <c:pt idx="516">
                  <c:v>33.229999999999997</c:v>
                </c:pt>
                <c:pt idx="517">
                  <c:v>131.25</c:v>
                </c:pt>
                <c:pt idx="518">
                  <c:v>121.72</c:v>
                </c:pt>
                <c:pt idx="519">
                  <c:v>106.02</c:v>
                </c:pt>
                <c:pt idx="520">
                  <c:v>151.43</c:v>
                </c:pt>
                <c:pt idx="521">
                  <c:v>110.66</c:v>
                </c:pt>
                <c:pt idx="522">
                  <c:v>126.91</c:v>
                </c:pt>
                <c:pt idx="523">
                  <c:v>52.26</c:v>
                </c:pt>
                <c:pt idx="524">
                  <c:v>25.29</c:v>
                </c:pt>
                <c:pt idx="525">
                  <c:v>34.9</c:v>
                </c:pt>
                <c:pt idx="526">
                  <c:v>54.92</c:v>
                </c:pt>
                <c:pt idx="527">
                  <c:v>54.96</c:v>
                </c:pt>
                <c:pt idx="528">
                  <c:v>55.21</c:v>
                </c:pt>
                <c:pt idx="529">
                  <c:v>56.81</c:v>
                </c:pt>
                <c:pt idx="530">
                  <c:v>169.77</c:v>
                </c:pt>
                <c:pt idx="531">
                  <c:v>134.41</c:v>
                </c:pt>
                <c:pt idx="532">
                  <c:v>133.78</c:v>
                </c:pt>
                <c:pt idx="533">
                  <c:v>104.75</c:v>
                </c:pt>
                <c:pt idx="534">
                  <c:v>126.54</c:v>
                </c:pt>
                <c:pt idx="535">
                  <c:v>124.03</c:v>
                </c:pt>
                <c:pt idx="536">
                  <c:v>122.86</c:v>
                </c:pt>
                <c:pt idx="537">
                  <c:v>122.15</c:v>
                </c:pt>
                <c:pt idx="538">
                  <c:v>122.08</c:v>
                </c:pt>
                <c:pt idx="539">
                  <c:v>120.3</c:v>
                </c:pt>
                <c:pt idx="540">
                  <c:v>49.59</c:v>
                </c:pt>
                <c:pt idx="541">
                  <c:v>46.29</c:v>
                </c:pt>
                <c:pt idx="542">
                  <c:v>197.31</c:v>
                </c:pt>
                <c:pt idx="543">
                  <c:v>129.38</c:v>
                </c:pt>
                <c:pt idx="544">
                  <c:v>124.95</c:v>
                </c:pt>
                <c:pt idx="545">
                  <c:v>123.35</c:v>
                </c:pt>
                <c:pt idx="546">
                  <c:v>125.7</c:v>
                </c:pt>
                <c:pt idx="547">
                  <c:v>121.49</c:v>
                </c:pt>
                <c:pt idx="548">
                  <c:v>121.61</c:v>
                </c:pt>
                <c:pt idx="549">
                  <c:v>53.32</c:v>
                </c:pt>
                <c:pt idx="550">
                  <c:v>44.36</c:v>
                </c:pt>
                <c:pt idx="551">
                  <c:v>163.78</c:v>
                </c:pt>
                <c:pt idx="552">
                  <c:v>100.27</c:v>
                </c:pt>
                <c:pt idx="553">
                  <c:v>160.03</c:v>
                </c:pt>
                <c:pt idx="554">
                  <c:v>32.06</c:v>
                </c:pt>
                <c:pt idx="555">
                  <c:v>33.520000000000003</c:v>
                </c:pt>
                <c:pt idx="556">
                  <c:v>162.13999999999999</c:v>
                </c:pt>
                <c:pt idx="557">
                  <c:v>66.8</c:v>
                </c:pt>
                <c:pt idx="558">
                  <c:v>19.07</c:v>
                </c:pt>
                <c:pt idx="559">
                  <c:v>149.47</c:v>
                </c:pt>
                <c:pt idx="560">
                  <c:v>130.72999999999999</c:v>
                </c:pt>
                <c:pt idx="561">
                  <c:v>128.1</c:v>
                </c:pt>
                <c:pt idx="562">
                  <c:v>117.85</c:v>
                </c:pt>
                <c:pt idx="563">
                  <c:v>144.71</c:v>
                </c:pt>
                <c:pt idx="564">
                  <c:v>65.84</c:v>
                </c:pt>
                <c:pt idx="565">
                  <c:v>66.64</c:v>
                </c:pt>
                <c:pt idx="566">
                  <c:v>31.59</c:v>
                </c:pt>
                <c:pt idx="567">
                  <c:v>32.369999999999997</c:v>
                </c:pt>
                <c:pt idx="568">
                  <c:v>44.56</c:v>
                </c:pt>
                <c:pt idx="569">
                  <c:v>32.71</c:v>
                </c:pt>
                <c:pt idx="570">
                  <c:v>11.87</c:v>
                </c:pt>
                <c:pt idx="571">
                  <c:v>140.33000000000001</c:v>
                </c:pt>
                <c:pt idx="572">
                  <c:v>148.35</c:v>
                </c:pt>
                <c:pt idx="573">
                  <c:v>141.31</c:v>
                </c:pt>
                <c:pt idx="574">
                  <c:v>142.56</c:v>
                </c:pt>
                <c:pt idx="575">
                  <c:v>194.33</c:v>
                </c:pt>
                <c:pt idx="576">
                  <c:v>126.61</c:v>
                </c:pt>
                <c:pt idx="577">
                  <c:v>128.75</c:v>
                </c:pt>
                <c:pt idx="578">
                  <c:v>105.51</c:v>
                </c:pt>
                <c:pt idx="579">
                  <c:v>152.88</c:v>
                </c:pt>
                <c:pt idx="580">
                  <c:v>111.85</c:v>
                </c:pt>
                <c:pt idx="581">
                  <c:v>127.81</c:v>
                </c:pt>
                <c:pt idx="582">
                  <c:v>124.14</c:v>
                </c:pt>
                <c:pt idx="583">
                  <c:v>126.21</c:v>
                </c:pt>
                <c:pt idx="584">
                  <c:v>109.18</c:v>
                </c:pt>
                <c:pt idx="585">
                  <c:v>151.63</c:v>
                </c:pt>
                <c:pt idx="586">
                  <c:v>111.62</c:v>
                </c:pt>
                <c:pt idx="587">
                  <c:v>122.38</c:v>
                </c:pt>
                <c:pt idx="588">
                  <c:v>105.8</c:v>
                </c:pt>
                <c:pt idx="589">
                  <c:v>128.09</c:v>
                </c:pt>
                <c:pt idx="590">
                  <c:v>109.01</c:v>
                </c:pt>
                <c:pt idx="591">
                  <c:v>127.53</c:v>
                </c:pt>
                <c:pt idx="592">
                  <c:v>125.22</c:v>
                </c:pt>
                <c:pt idx="593">
                  <c:v>143.65</c:v>
                </c:pt>
                <c:pt idx="594">
                  <c:v>141.13999999999999</c:v>
                </c:pt>
                <c:pt idx="595">
                  <c:v>128.54</c:v>
                </c:pt>
                <c:pt idx="596">
                  <c:v>115.87</c:v>
                </c:pt>
                <c:pt idx="597">
                  <c:v>151.94999999999999</c:v>
                </c:pt>
                <c:pt idx="598">
                  <c:v>118.47</c:v>
                </c:pt>
                <c:pt idx="599">
                  <c:v>107.02</c:v>
                </c:pt>
                <c:pt idx="600">
                  <c:v>106.77</c:v>
                </c:pt>
                <c:pt idx="601">
                  <c:v>42.39</c:v>
                </c:pt>
                <c:pt idx="602">
                  <c:v>49.71</c:v>
                </c:pt>
                <c:pt idx="603">
                  <c:v>58.2</c:v>
                </c:pt>
                <c:pt idx="604">
                  <c:v>47.02</c:v>
                </c:pt>
                <c:pt idx="605">
                  <c:v>53.22</c:v>
                </c:pt>
                <c:pt idx="606">
                  <c:v>34.979999999999997</c:v>
                </c:pt>
                <c:pt idx="607">
                  <c:v>36.409999999999997</c:v>
                </c:pt>
                <c:pt idx="608">
                  <c:v>29.46</c:v>
                </c:pt>
                <c:pt idx="609">
                  <c:v>20.89</c:v>
                </c:pt>
                <c:pt idx="610">
                  <c:v>81.42</c:v>
                </c:pt>
                <c:pt idx="611">
                  <c:v>161.44</c:v>
                </c:pt>
                <c:pt idx="612">
                  <c:v>81.42</c:v>
                </c:pt>
                <c:pt idx="613">
                  <c:v>122.78</c:v>
                </c:pt>
                <c:pt idx="614">
                  <c:v>127.61</c:v>
                </c:pt>
                <c:pt idx="615">
                  <c:v>122.62</c:v>
                </c:pt>
                <c:pt idx="616">
                  <c:v>128.16</c:v>
                </c:pt>
                <c:pt idx="617">
                  <c:v>132.29</c:v>
                </c:pt>
                <c:pt idx="618">
                  <c:v>124.53</c:v>
                </c:pt>
                <c:pt idx="619">
                  <c:v>202.8</c:v>
                </c:pt>
                <c:pt idx="620">
                  <c:v>46</c:v>
                </c:pt>
                <c:pt idx="621">
                  <c:v>45.62</c:v>
                </c:pt>
                <c:pt idx="622">
                  <c:v>139.91999999999999</c:v>
                </c:pt>
                <c:pt idx="623">
                  <c:v>119.07</c:v>
                </c:pt>
                <c:pt idx="624">
                  <c:v>146.54</c:v>
                </c:pt>
                <c:pt idx="625">
                  <c:v>146.35</c:v>
                </c:pt>
                <c:pt idx="626">
                  <c:v>118.65</c:v>
                </c:pt>
                <c:pt idx="627">
                  <c:v>118.04</c:v>
                </c:pt>
                <c:pt idx="628">
                  <c:v>110.96</c:v>
                </c:pt>
                <c:pt idx="629">
                  <c:v>149.57</c:v>
                </c:pt>
                <c:pt idx="630">
                  <c:v>107.27</c:v>
                </c:pt>
                <c:pt idx="631">
                  <c:v>124.92</c:v>
                </c:pt>
                <c:pt idx="632">
                  <c:v>134.37</c:v>
                </c:pt>
                <c:pt idx="633">
                  <c:v>63.56</c:v>
                </c:pt>
                <c:pt idx="634">
                  <c:v>18.63</c:v>
                </c:pt>
                <c:pt idx="635">
                  <c:v>103.31</c:v>
                </c:pt>
                <c:pt idx="636">
                  <c:v>70.83</c:v>
                </c:pt>
                <c:pt idx="637">
                  <c:v>73.75</c:v>
                </c:pt>
                <c:pt idx="638">
                  <c:v>60.56</c:v>
                </c:pt>
                <c:pt idx="639">
                  <c:v>163.98</c:v>
                </c:pt>
                <c:pt idx="640">
                  <c:v>134.27000000000001</c:v>
                </c:pt>
                <c:pt idx="641">
                  <c:v>136.11000000000001</c:v>
                </c:pt>
                <c:pt idx="642">
                  <c:v>128.47</c:v>
                </c:pt>
                <c:pt idx="643">
                  <c:v>126.96</c:v>
                </c:pt>
                <c:pt idx="644">
                  <c:v>146.47</c:v>
                </c:pt>
                <c:pt idx="645">
                  <c:v>116.66</c:v>
                </c:pt>
                <c:pt idx="646">
                  <c:v>174.26</c:v>
                </c:pt>
                <c:pt idx="647">
                  <c:v>78.47</c:v>
                </c:pt>
                <c:pt idx="648">
                  <c:v>132.58000000000001</c:v>
                </c:pt>
                <c:pt idx="649">
                  <c:v>121.38</c:v>
                </c:pt>
                <c:pt idx="650">
                  <c:v>122.24</c:v>
                </c:pt>
                <c:pt idx="651">
                  <c:v>121.5</c:v>
                </c:pt>
                <c:pt idx="652">
                  <c:v>121.48</c:v>
                </c:pt>
                <c:pt idx="653">
                  <c:v>123.86</c:v>
                </c:pt>
                <c:pt idx="654">
                  <c:v>27.25</c:v>
                </c:pt>
                <c:pt idx="655">
                  <c:v>28.02</c:v>
                </c:pt>
                <c:pt idx="656">
                  <c:v>30.02</c:v>
                </c:pt>
                <c:pt idx="657">
                  <c:v>33.4</c:v>
                </c:pt>
                <c:pt idx="658">
                  <c:v>157.76</c:v>
                </c:pt>
                <c:pt idx="659">
                  <c:v>62.02</c:v>
                </c:pt>
                <c:pt idx="660">
                  <c:v>47.94</c:v>
                </c:pt>
                <c:pt idx="661">
                  <c:v>151.44999999999999</c:v>
                </c:pt>
                <c:pt idx="662">
                  <c:v>120.18</c:v>
                </c:pt>
                <c:pt idx="663">
                  <c:v>128.65</c:v>
                </c:pt>
                <c:pt idx="664">
                  <c:v>115.29</c:v>
                </c:pt>
                <c:pt idx="665">
                  <c:v>118.87</c:v>
                </c:pt>
                <c:pt idx="666">
                  <c:v>117</c:v>
                </c:pt>
                <c:pt idx="667">
                  <c:v>104.42</c:v>
                </c:pt>
                <c:pt idx="668">
                  <c:v>37.869999999999997</c:v>
                </c:pt>
                <c:pt idx="669">
                  <c:v>130.6</c:v>
                </c:pt>
                <c:pt idx="670">
                  <c:v>123.77</c:v>
                </c:pt>
                <c:pt idx="671">
                  <c:v>123.28</c:v>
                </c:pt>
                <c:pt idx="672">
                  <c:v>119.8</c:v>
                </c:pt>
                <c:pt idx="673">
                  <c:v>121.36</c:v>
                </c:pt>
                <c:pt idx="674">
                  <c:v>122.2</c:v>
                </c:pt>
                <c:pt idx="675">
                  <c:v>33.119999999999997</c:v>
                </c:pt>
                <c:pt idx="676">
                  <c:v>154.30000000000001</c:v>
                </c:pt>
                <c:pt idx="677">
                  <c:v>117.27</c:v>
                </c:pt>
                <c:pt idx="678">
                  <c:v>122.09</c:v>
                </c:pt>
                <c:pt idx="679">
                  <c:v>111.24</c:v>
                </c:pt>
                <c:pt idx="680">
                  <c:v>134.46</c:v>
                </c:pt>
                <c:pt idx="681">
                  <c:v>115.71</c:v>
                </c:pt>
                <c:pt idx="682">
                  <c:v>143.74</c:v>
                </c:pt>
                <c:pt idx="683">
                  <c:v>157.5</c:v>
                </c:pt>
                <c:pt idx="684">
                  <c:v>128.03</c:v>
                </c:pt>
                <c:pt idx="685">
                  <c:v>137.08000000000001</c:v>
                </c:pt>
                <c:pt idx="686">
                  <c:v>111.29</c:v>
                </c:pt>
                <c:pt idx="687">
                  <c:v>154.77000000000001</c:v>
                </c:pt>
                <c:pt idx="688">
                  <c:v>107.3</c:v>
                </c:pt>
                <c:pt idx="689">
                  <c:v>126.66</c:v>
                </c:pt>
                <c:pt idx="690">
                  <c:v>64.14</c:v>
                </c:pt>
                <c:pt idx="691">
                  <c:v>55.23</c:v>
                </c:pt>
                <c:pt idx="692">
                  <c:v>55.52</c:v>
                </c:pt>
                <c:pt idx="693">
                  <c:v>28.09</c:v>
                </c:pt>
                <c:pt idx="694">
                  <c:v>199.11</c:v>
                </c:pt>
                <c:pt idx="695">
                  <c:v>59.49</c:v>
                </c:pt>
                <c:pt idx="696">
                  <c:v>57.39</c:v>
                </c:pt>
                <c:pt idx="697">
                  <c:v>37.44</c:v>
                </c:pt>
                <c:pt idx="698">
                  <c:v>28.17</c:v>
                </c:pt>
                <c:pt idx="699">
                  <c:v>122.13</c:v>
                </c:pt>
                <c:pt idx="700">
                  <c:v>131.03</c:v>
                </c:pt>
                <c:pt idx="701">
                  <c:v>30.01</c:v>
                </c:pt>
                <c:pt idx="702">
                  <c:v>21.21</c:v>
                </c:pt>
                <c:pt idx="703">
                  <c:v>19.47</c:v>
                </c:pt>
                <c:pt idx="704">
                  <c:v>110.3</c:v>
                </c:pt>
                <c:pt idx="705">
                  <c:v>153.79</c:v>
                </c:pt>
                <c:pt idx="706">
                  <c:v>97.09</c:v>
                </c:pt>
                <c:pt idx="707">
                  <c:v>154.21</c:v>
                </c:pt>
                <c:pt idx="708">
                  <c:v>107.72</c:v>
                </c:pt>
                <c:pt idx="709">
                  <c:v>135.68</c:v>
                </c:pt>
                <c:pt idx="710">
                  <c:v>113.3</c:v>
                </c:pt>
                <c:pt idx="711">
                  <c:v>150.18</c:v>
                </c:pt>
                <c:pt idx="712">
                  <c:v>153.91</c:v>
                </c:pt>
                <c:pt idx="713">
                  <c:v>103.02</c:v>
                </c:pt>
                <c:pt idx="714">
                  <c:v>138.88</c:v>
                </c:pt>
                <c:pt idx="715">
                  <c:v>103.92</c:v>
                </c:pt>
                <c:pt idx="716">
                  <c:v>55.7</c:v>
                </c:pt>
                <c:pt idx="717">
                  <c:v>55.16</c:v>
                </c:pt>
                <c:pt idx="718">
                  <c:v>55.01</c:v>
                </c:pt>
                <c:pt idx="719">
                  <c:v>106.18</c:v>
                </c:pt>
                <c:pt idx="720">
                  <c:v>123.19</c:v>
                </c:pt>
                <c:pt idx="721">
                  <c:v>123.19</c:v>
                </c:pt>
                <c:pt idx="722">
                  <c:v>106.19</c:v>
                </c:pt>
                <c:pt idx="723">
                  <c:v>56.8</c:v>
                </c:pt>
                <c:pt idx="724">
                  <c:v>56.8</c:v>
                </c:pt>
                <c:pt idx="725">
                  <c:v>120.91</c:v>
                </c:pt>
                <c:pt idx="726">
                  <c:v>121.6</c:v>
                </c:pt>
                <c:pt idx="727">
                  <c:v>127.68</c:v>
                </c:pt>
                <c:pt idx="728">
                  <c:v>136.1</c:v>
                </c:pt>
                <c:pt idx="729">
                  <c:v>124.84</c:v>
                </c:pt>
                <c:pt idx="730">
                  <c:v>121.26</c:v>
                </c:pt>
                <c:pt idx="731">
                  <c:v>53.45</c:v>
                </c:pt>
                <c:pt idx="732">
                  <c:v>135.03</c:v>
                </c:pt>
                <c:pt idx="733">
                  <c:v>124.72</c:v>
                </c:pt>
                <c:pt idx="734">
                  <c:v>120.77</c:v>
                </c:pt>
                <c:pt idx="735">
                  <c:v>121</c:v>
                </c:pt>
                <c:pt idx="736">
                  <c:v>121.53</c:v>
                </c:pt>
                <c:pt idx="737">
                  <c:v>126.59</c:v>
                </c:pt>
                <c:pt idx="738">
                  <c:v>110.54</c:v>
                </c:pt>
                <c:pt idx="739">
                  <c:v>58.06</c:v>
                </c:pt>
                <c:pt idx="740">
                  <c:v>130.88999999999999</c:v>
                </c:pt>
                <c:pt idx="741">
                  <c:v>116.58</c:v>
                </c:pt>
                <c:pt idx="742">
                  <c:v>131.07</c:v>
                </c:pt>
                <c:pt idx="743">
                  <c:v>114.93</c:v>
                </c:pt>
                <c:pt idx="744">
                  <c:v>118.49</c:v>
                </c:pt>
                <c:pt idx="745">
                  <c:v>108.06</c:v>
                </c:pt>
                <c:pt idx="746">
                  <c:v>149.94</c:v>
                </c:pt>
                <c:pt idx="747">
                  <c:v>111.95</c:v>
                </c:pt>
                <c:pt idx="748">
                  <c:v>125.77</c:v>
                </c:pt>
                <c:pt idx="749">
                  <c:v>130.72999999999999</c:v>
                </c:pt>
                <c:pt idx="750">
                  <c:v>77.430000000000007</c:v>
                </c:pt>
                <c:pt idx="751">
                  <c:v>64.11</c:v>
                </c:pt>
                <c:pt idx="752">
                  <c:v>199.66</c:v>
                </c:pt>
                <c:pt idx="753">
                  <c:v>101.96</c:v>
                </c:pt>
                <c:pt idx="754">
                  <c:v>168.11</c:v>
                </c:pt>
                <c:pt idx="755">
                  <c:v>163.41</c:v>
                </c:pt>
                <c:pt idx="756">
                  <c:v>120.25</c:v>
                </c:pt>
                <c:pt idx="757">
                  <c:v>139.68</c:v>
                </c:pt>
                <c:pt idx="758">
                  <c:v>122.6</c:v>
                </c:pt>
                <c:pt idx="759">
                  <c:v>139.87</c:v>
                </c:pt>
                <c:pt idx="760">
                  <c:v>132.47999999999999</c:v>
                </c:pt>
                <c:pt idx="761">
                  <c:v>143.63</c:v>
                </c:pt>
                <c:pt idx="762">
                  <c:v>17.02</c:v>
                </c:pt>
                <c:pt idx="763">
                  <c:v>36.75</c:v>
                </c:pt>
                <c:pt idx="764">
                  <c:v>41.56</c:v>
                </c:pt>
                <c:pt idx="765">
                  <c:v>39.729999999999997</c:v>
                </c:pt>
                <c:pt idx="766">
                  <c:v>32.03</c:v>
                </c:pt>
                <c:pt idx="767">
                  <c:v>18.670000000000002</c:v>
                </c:pt>
                <c:pt idx="768">
                  <c:v>30.08</c:v>
                </c:pt>
                <c:pt idx="769">
                  <c:v>25.5</c:v>
                </c:pt>
                <c:pt idx="770">
                  <c:v>165.51</c:v>
                </c:pt>
                <c:pt idx="771">
                  <c:v>30.15</c:v>
                </c:pt>
                <c:pt idx="772">
                  <c:v>24.66</c:v>
                </c:pt>
                <c:pt idx="773">
                  <c:v>33.409999999999997</c:v>
                </c:pt>
                <c:pt idx="774">
                  <c:v>36.64</c:v>
                </c:pt>
                <c:pt idx="775">
                  <c:v>106.04</c:v>
                </c:pt>
                <c:pt idx="776">
                  <c:v>40.25</c:v>
                </c:pt>
                <c:pt idx="777">
                  <c:v>77.13</c:v>
                </c:pt>
                <c:pt idx="778">
                  <c:v>166.47</c:v>
                </c:pt>
                <c:pt idx="779">
                  <c:v>41.67</c:v>
                </c:pt>
                <c:pt idx="780">
                  <c:v>34.409999999999997</c:v>
                </c:pt>
                <c:pt idx="781">
                  <c:v>30.27</c:v>
                </c:pt>
                <c:pt idx="782">
                  <c:v>20.68</c:v>
                </c:pt>
                <c:pt idx="783">
                  <c:v>132.94999999999999</c:v>
                </c:pt>
                <c:pt idx="784">
                  <c:v>153.88</c:v>
                </c:pt>
                <c:pt idx="785">
                  <c:v>116.07</c:v>
                </c:pt>
                <c:pt idx="786">
                  <c:v>151.15</c:v>
                </c:pt>
                <c:pt idx="787">
                  <c:v>107.91</c:v>
                </c:pt>
                <c:pt idx="788">
                  <c:v>123.41</c:v>
                </c:pt>
                <c:pt idx="789">
                  <c:v>116.59</c:v>
                </c:pt>
                <c:pt idx="790">
                  <c:v>125.86</c:v>
                </c:pt>
                <c:pt idx="791">
                  <c:v>55.2</c:v>
                </c:pt>
                <c:pt idx="792">
                  <c:v>154.78</c:v>
                </c:pt>
                <c:pt idx="793">
                  <c:v>107.78</c:v>
                </c:pt>
                <c:pt idx="794">
                  <c:v>152.1</c:v>
                </c:pt>
                <c:pt idx="795">
                  <c:v>110.92</c:v>
                </c:pt>
                <c:pt idx="796">
                  <c:v>125.47</c:v>
                </c:pt>
                <c:pt idx="797">
                  <c:v>104.53</c:v>
                </c:pt>
                <c:pt idx="798">
                  <c:v>55.42</c:v>
                </c:pt>
                <c:pt idx="799">
                  <c:v>187.3</c:v>
                </c:pt>
                <c:pt idx="800">
                  <c:v>84.1</c:v>
                </c:pt>
                <c:pt idx="801">
                  <c:v>42.72</c:v>
                </c:pt>
                <c:pt idx="802">
                  <c:v>41.43</c:v>
                </c:pt>
                <c:pt idx="803">
                  <c:v>28.1</c:v>
                </c:pt>
                <c:pt idx="804">
                  <c:v>29.66</c:v>
                </c:pt>
                <c:pt idx="805">
                  <c:v>28.09</c:v>
                </c:pt>
                <c:pt idx="806">
                  <c:v>41.43</c:v>
                </c:pt>
                <c:pt idx="807">
                  <c:v>144.9</c:v>
                </c:pt>
                <c:pt idx="808">
                  <c:v>119.04</c:v>
                </c:pt>
                <c:pt idx="809">
                  <c:v>127.07</c:v>
                </c:pt>
                <c:pt idx="810">
                  <c:v>138.66999999999999</c:v>
                </c:pt>
                <c:pt idx="811">
                  <c:v>145.28</c:v>
                </c:pt>
                <c:pt idx="812">
                  <c:v>45.21</c:v>
                </c:pt>
                <c:pt idx="813">
                  <c:v>110.67</c:v>
                </c:pt>
                <c:pt idx="814">
                  <c:v>140.38999999999999</c:v>
                </c:pt>
                <c:pt idx="815">
                  <c:v>141.36000000000001</c:v>
                </c:pt>
                <c:pt idx="816">
                  <c:v>107.49</c:v>
                </c:pt>
                <c:pt idx="817">
                  <c:v>171.94</c:v>
                </c:pt>
                <c:pt idx="818">
                  <c:v>53.2</c:v>
                </c:pt>
                <c:pt idx="819">
                  <c:v>23.2</c:v>
                </c:pt>
                <c:pt idx="820">
                  <c:v>188.41</c:v>
                </c:pt>
                <c:pt idx="821">
                  <c:v>104.45</c:v>
                </c:pt>
                <c:pt idx="822">
                  <c:v>27.55</c:v>
                </c:pt>
                <c:pt idx="823">
                  <c:v>43.71</c:v>
                </c:pt>
                <c:pt idx="824">
                  <c:v>46.24</c:v>
                </c:pt>
                <c:pt idx="825">
                  <c:v>158.24</c:v>
                </c:pt>
                <c:pt idx="826">
                  <c:v>173.28</c:v>
                </c:pt>
                <c:pt idx="827">
                  <c:v>61.28</c:v>
                </c:pt>
                <c:pt idx="828">
                  <c:v>19.14</c:v>
                </c:pt>
                <c:pt idx="829">
                  <c:v>161.32</c:v>
                </c:pt>
                <c:pt idx="830">
                  <c:v>55.48</c:v>
                </c:pt>
                <c:pt idx="831">
                  <c:v>172.16</c:v>
                </c:pt>
                <c:pt idx="832">
                  <c:v>131.02000000000001</c:v>
                </c:pt>
                <c:pt idx="833">
                  <c:v>141.47</c:v>
                </c:pt>
                <c:pt idx="834">
                  <c:v>122.1</c:v>
                </c:pt>
                <c:pt idx="835">
                  <c:v>126.38</c:v>
                </c:pt>
                <c:pt idx="836">
                  <c:v>116.61</c:v>
                </c:pt>
                <c:pt idx="837">
                  <c:v>159.06</c:v>
                </c:pt>
                <c:pt idx="838">
                  <c:v>178.07</c:v>
                </c:pt>
                <c:pt idx="839">
                  <c:v>54.18</c:v>
                </c:pt>
                <c:pt idx="840">
                  <c:v>56.79</c:v>
                </c:pt>
                <c:pt idx="841">
                  <c:v>126.47</c:v>
                </c:pt>
                <c:pt idx="842">
                  <c:v>132.02000000000001</c:v>
                </c:pt>
                <c:pt idx="843">
                  <c:v>121</c:v>
                </c:pt>
                <c:pt idx="844">
                  <c:v>125.46</c:v>
                </c:pt>
                <c:pt idx="845">
                  <c:v>178.24</c:v>
                </c:pt>
                <c:pt idx="846">
                  <c:v>108.9</c:v>
                </c:pt>
                <c:pt idx="847">
                  <c:v>161.22</c:v>
                </c:pt>
                <c:pt idx="848">
                  <c:v>133.69</c:v>
                </c:pt>
                <c:pt idx="849">
                  <c:v>49.83</c:v>
                </c:pt>
                <c:pt idx="850">
                  <c:v>21.03</c:v>
                </c:pt>
                <c:pt idx="851">
                  <c:v>49.27</c:v>
                </c:pt>
                <c:pt idx="852">
                  <c:v>21.37</c:v>
                </c:pt>
                <c:pt idx="853">
                  <c:v>12.11</c:v>
                </c:pt>
                <c:pt idx="854">
                  <c:v>31.36</c:v>
                </c:pt>
                <c:pt idx="855">
                  <c:v>75.11</c:v>
                </c:pt>
                <c:pt idx="856">
                  <c:v>50.89</c:v>
                </c:pt>
                <c:pt idx="857">
                  <c:v>42.96</c:v>
                </c:pt>
                <c:pt idx="858">
                  <c:v>42.55</c:v>
                </c:pt>
                <c:pt idx="859">
                  <c:v>53.35</c:v>
                </c:pt>
                <c:pt idx="860">
                  <c:v>29.42</c:v>
                </c:pt>
                <c:pt idx="861">
                  <c:v>35.47</c:v>
                </c:pt>
                <c:pt idx="862">
                  <c:v>146.81</c:v>
                </c:pt>
                <c:pt idx="863">
                  <c:v>58.8</c:v>
                </c:pt>
                <c:pt idx="864">
                  <c:v>135.36000000000001</c:v>
                </c:pt>
                <c:pt idx="865">
                  <c:v>122.01</c:v>
                </c:pt>
                <c:pt idx="866">
                  <c:v>122.2</c:v>
                </c:pt>
                <c:pt idx="867">
                  <c:v>122.05</c:v>
                </c:pt>
                <c:pt idx="868">
                  <c:v>143.25</c:v>
                </c:pt>
                <c:pt idx="869">
                  <c:v>170.69</c:v>
                </c:pt>
                <c:pt idx="870">
                  <c:v>115.41</c:v>
                </c:pt>
                <c:pt idx="871">
                  <c:v>23.34</c:v>
                </c:pt>
                <c:pt idx="872">
                  <c:v>24.36</c:v>
                </c:pt>
                <c:pt idx="873">
                  <c:v>112.78</c:v>
                </c:pt>
                <c:pt idx="874">
                  <c:v>19.940000000000001</c:v>
                </c:pt>
                <c:pt idx="875">
                  <c:v>74.319999999999993</c:v>
                </c:pt>
                <c:pt idx="876">
                  <c:v>15.47</c:v>
                </c:pt>
                <c:pt idx="877">
                  <c:v>144.16999999999999</c:v>
                </c:pt>
                <c:pt idx="878">
                  <c:v>104.08</c:v>
                </c:pt>
                <c:pt idx="879">
                  <c:v>120.04</c:v>
                </c:pt>
                <c:pt idx="880">
                  <c:v>99.48</c:v>
                </c:pt>
                <c:pt idx="881">
                  <c:v>136.41</c:v>
                </c:pt>
                <c:pt idx="882">
                  <c:v>107.77</c:v>
                </c:pt>
                <c:pt idx="883">
                  <c:v>145.04</c:v>
                </c:pt>
                <c:pt idx="884">
                  <c:v>95.54</c:v>
                </c:pt>
                <c:pt idx="885">
                  <c:v>127.08</c:v>
                </c:pt>
                <c:pt idx="886">
                  <c:v>98.21</c:v>
                </c:pt>
                <c:pt idx="887">
                  <c:v>155.79</c:v>
                </c:pt>
                <c:pt idx="888">
                  <c:v>95.72</c:v>
                </c:pt>
                <c:pt idx="889">
                  <c:v>151.25</c:v>
                </c:pt>
                <c:pt idx="890">
                  <c:v>100.32</c:v>
                </c:pt>
                <c:pt idx="891">
                  <c:v>55.44</c:v>
                </c:pt>
                <c:pt idx="892">
                  <c:v>138.03</c:v>
                </c:pt>
                <c:pt idx="893">
                  <c:v>115.12</c:v>
                </c:pt>
                <c:pt idx="894">
                  <c:v>133.77000000000001</c:v>
                </c:pt>
                <c:pt idx="895">
                  <c:v>44.01</c:v>
                </c:pt>
                <c:pt idx="896">
                  <c:v>58.6</c:v>
                </c:pt>
                <c:pt idx="897">
                  <c:v>42.32</c:v>
                </c:pt>
                <c:pt idx="898">
                  <c:v>177.11</c:v>
                </c:pt>
                <c:pt idx="899">
                  <c:v>146.47</c:v>
                </c:pt>
                <c:pt idx="900">
                  <c:v>203.28</c:v>
                </c:pt>
                <c:pt idx="901">
                  <c:v>44.51</c:v>
                </c:pt>
                <c:pt idx="902">
                  <c:v>49.61</c:v>
                </c:pt>
                <c:pt idx="903">
                  <c:v>81.069999999999993</c:v>
                </c:pt>
                <c:pt idx="904">
                  <c:v>25.88</c:v>
                </c:pt>
                <c:pt idx="905">
                  <c:v>178.59</c:v>
                </c:pt>
                <c:pt idx="906">
                  <c:v>77.66</c:v>
                </c:pt>
                <c:pt idx="907">
                  <c:v>37.619999999999997</c:v>
                </c:pt>
                <c:pt idx="908">
                  <c:v>37.700000000000003</c:v>
                </c:pt>
                <c:pt idx="909">
                  <c:v>36.049999999999997</c:v>
                </c:pt>
                <c:pt idx="910">
                  <c:v>37.89</c:v>
                </c:pt>
                <c:pt idx="911">
                  <c:v>28.85</c:v>
                </c:pt>
                <c:pt idx="912">
                  <c:v>18.91</c:v>
                </c:pt>
                <c:pt idx="913">
                  <c:v>31.06</c:v>
                </c:pt>
                <c:pt idx="914">
                  <c:v>33.25</c:v>
                </c:pt>
                <c:pt idx="915">
                  <c:v>72.42</c:v>
                </c:pt>
                <c:pt idx="916">
                  <c:v>40.64</c:v>
                </c:pt>
                <c:pt idx="917">
                  <c:v>134.11000000000001</c:v>
                </c:pt>
                <c:pt idx="918">
                  <c:v>119.85</c:v>
                </c:pt>
                <c:pt idx="919">
                  <c:v>101.43</c:v>
                </c:pt>
                <c:pt idx="920">
                  <c:v>88.42</c:v>
                </c:pt>
                <c:pt idx="921">
                  <c:v>22.33</c:v>
                </c:pt>
                <c:pt idx="922">
                  <c:v>120.53</c:v>
                </c:pt>
                <c:pt idx="923">
                  <c:v>141.78</c:v>
                </c:pt>
                <c:pt idx="924">
                  <c:v>191.94</c:v>
                </c:pt>
                <c:pt idx="925">
                  <c:v>16.09</c:v>
                </c:pt>
                <c:pt idx="926">
                  <c:v>176.49</c:v>
                </c:pt>
                <c:pt idx="927">
                  <c:v>21.93</c:v>
                </c:pt>
                <c:pt idx="928">
                  <c:v>131.75</c:v>
                </c:pt>
                <c:pt idx="929">
                  <c:v>134.5</c:v>
                </c:pt>
                <c:pt idx="930">
                  <c:v>172.89</c:v>
                </c:pt>
                <c:pt idx="931">
                  <c:v>21.71</c:v>
                </c:pt>
                <c:pt idx="932">
                  <c:v>117.31</c:v>
                </c:pt>
                <c:pt idx="933">
                  <c:v>139.94999999999999</c:v>
                </c:pt>
                <c:pt idx="934">
                  <c:v>176.74</c:v>
                </c:pt>
                <c:pt idx="935">
                  <c:v>23.34</c:v>
                </c:pt>
                <c:pt idx="936">
                  <c:v>115.66</c:v>
                </c:pt>
                <c:pt idx="937">
                  <c:v>120.84</c:v>
                </c:pt>
                <c:pt idx="938">
                  <c:v>121.69</c:v>
                </c:pt>
                <c:pt idx="939">
                  <c:v>106.33</c:v>
                </c:pt>
                <c:pt idx="940">
                  <c:v>119.36</c:v>
                </c:pt>
                <c:pt idx="941">
                  <c:v>130.71</c:v>
                </c:pt>
                <c:pt idx="942">
                  <c:v>50.32</c:v>
                </c:pt>
                <c:pt idx="943">
                  <c:v>116.63</c:v>
                </c:pt>
                <c:pt idx="944">
                  <c:v>151.06</c:v>
                </c:pt>
                <c:pt idx="945">
                  <c:v>109.82</c:v>
                </c:pt>
                <c:pt idx="946">
                  <c:v>124.19</c:v>
                </c:pt>
                <c:pt idx="947">
                  <c:v>114.16</c:v>
                </c:pt>
                <c:pt idx="948">
                  <c:v>125.32</c:v>
                </c:pt>
                <c:pt idx="949">
                  <c:v>125.61</c:v>
                </c:pt>
                <c:pt idx="950">
                  <c:v>123.5</c:v>
                </c:pt>
                <c:pt idx="951">
                  <c:v>128.18</c:v>
                </c:pt>
                <c:pt idx="952">
                  <c:v>122.92</c:v>
                </c:pt>
                <c:pt idx="953">
                  <c:v>127</c:v>
                </c:pt>
                <c:pt idx="954">
                  <c:v>127.89</c:v>
                </c:pt>
                <c:pt idx="955">
                  <c:v>198.76</c:v>
                </c:pt>
                <c:pt idx="956">
                  <c:v>46.92</c:v>
                </c:pt>
                <c:pt idx="957">
                  <c:v>32.909999999999997</c:v>
                </c:pt>
                <c:pt idx="958">
                  <c:v>177.43</c:v>
                </c:pt>
                <c:pt idx="959">
                  <c:v>75.88</c:v>
                </c:pt>
                <c:pt idx="960">
                  <c:v>104.31</c:v>
                </c:pt>
                <c:pt idx="961">
                  <c:v>133.68</c:v>
                </c:pt>
                <c:pt idx="962">
                  <c:v>124.03</c:v>
                </c:pt>
                <c:pt idx="963">
                  <c:v>126.53</c:v>
                </c:pt>
                <c:pt idx="964">
                  <c:v>116.15</c:v>
                </c:pt>
                <c:pt idx="965">
                  <c:v>123.96</c:v>
                </c:pt>
                <c:pt idx="966">
                  <c:v>184.66</c:v>
                </c:pt>
                <c:pt idx="967">
                  <c:v>69.75</c:v>
                </c:pt>
                <c:pt idx="968">
                  <c:v>41.37</c:v>
                </c:pt>
                <c:pt idx="969">
                  <c:v>51.22</c:v>
                </c:pt>
                <c:pt idx="970">
                  <c:v>41.02</c:v>
                </c:pt>
                <c:pt idx="971">
                  <c:v>53.1</c:v>
                </c:pt>
                <c:pt idx="972">
                  <c:v>50.9</c:v>
                </c:pt>
                <c:pt idx="973">
                  <c:v>28.09</c:v>
                </c:pt>
                <c:pt idx="974">
                  <c:v>33.26</c:v>
                </c:pt>
                <c:pt idx="975">
                  <c:v>51.57</c:v>
                </c:pt>
                <c:pt idx="976">
                  <c:v>106.42</c:v>
                </c:pt>
                <c:pt idx="977">
                  <c:v>16.170000000000002</c:v>
                </c:pt>
                <c:pt idx="978">
                  <c:v>12.59</c:v>
                </c:pt>
                <c:pt idx="979">
                  <c:v>52.54</c:v>
                </c:pt>
                <c:pt idx="980">
                  <c:v>226.33</c:v>
                </c:pt>
                <c:pt idx="981">
                  <c:v>51.31</c:v>
                </c:pt>
                <c:pt idx="982">
                  <c:v>21.81</c:v>
                </c:pt>
                <c:pt idx="983">
                  <c:v>50.68</c:v>
                </c:pt>
                <c:pt idx="984">
                  <c:v>21.01</c:v>
                </c:pt>
                <c:pt idx="985">
                  <c:v>34.229999999999997</c:v>
                </c:pt>
                <c:pt idx="986">
                  <c:v>20.149999999999999</c:v>
                </c:pt>
                <c:pt idx="988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384-4299-9A59-DAA3B0AFC3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5869247"/>
        <c:axId val="683055760"/>
      </c:scatterChart>
      <c:valAx>
        <c:axId val="3058692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exp.Shift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83055760"/>
        <c:crosses val="autoZero"/>
        <c:crossBetween val="midCat"/>
      </c:valAx>
      <c:valAx>
        <c:axId val="683055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calc.Shift_4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058692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DD5A13"/>
                </a:solidFill>
              </a:rPr>
              <a:t>exp.Shift</a:t>
            </a:r>
            <a:r>
              <a:rPr lang="en-US"/>
              <a:t> vs</a:t>
            </a:r>
            <a:r>
              <a:rPr lang="en-US">
                <a:solidFill>
                  <a:srgbClr val="DD5A13"/>
                </a:solidFill>
              </a:rPr>
              <a:t>calc.Shift_1</a:t>
            </a:r>
            <a:r>
              <a:rPr lang="en-US"/>
              <a:t> </a:t>
            </a:r>
          </a:p>
        </c:rich>
      </c:tx>
      <c:layout>
        <c:manualLayout>
          <c:xMode val="edge"/>
          <c:yMode val="edge"/>
          <c:x val="0.16800678040244971"/>
          <c:y val="1.38888888888888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'13c-daten'!$L$1</c:f>
              <c:strCache>
                <c:ptCount val="1"/>
                <c:pt idx="0">
                  <c:v>calc.Shift_1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rgbClr val="ED7331"/>
              </a:solidFill>
              <a:ln w="9525">
                <a:solidFill>
                  <a:srgbClr val="FFFFFF"/>
                </a:solidFill>
                <a:prstDash val="solid"/>
              </a:ln>
              <a:effectLst/>
            </c:spPr>
          </c:marker>
          <c:trendline>
            <c:spPr>
              <a:ln w="19050" cap="rnd">
                <a:solidFill>
                  <a:srgbClr val="ED733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'13c-daten'!$C$2:$C$988</c:f>
              <c:numCache>
                <c:formatCode>General</c:formatCode>
                <c:ptCount val="987"/>
                <c:pt idx="0">
                  <c:v>159.69999999999999</c:v>
                </c:pt>
                <c:pt idx="1">
                  <c:v>113.3</c:v>
                </c:pt>
                <c:pt idx="2">
                  <c:v>126.6</c:v>
                </c:pt>
                <c:pt idx="3">
                  <c:v>125.7</c:v>
                </c:pt>
                <c:pt idx="4">
                  <c:v>126.6</c:v>
                </c:pt>
                <c:pt idx="5">
                  <c:v>113.3</c:v>
                </c:pt>
                <c:pt idx="6">
                  <c:v>150.5</c:v>
                </c:pt>
                <c:pt idx="7">
                  <c:v>55</c:v>
                </c:pt>
                <c:pt idx="8">
                  <c:v>164.9</c:v>
                </c:pt>
                <c:pt idx="9">
                  <c:v>103.2</c:v>
                </c:pt>
                <c:pt idx="10">
                  <c:v>168.7</c:v>
                </c:pt>
                <c:pt idx="11">
                  <c:v>69.3</c:v>
                </c:pt>
                <c:pt idx="12">
                  <c:v>14.7</c:v>
                </c:pt>
                <c:pt idx="13">
                  <c:v>141.80000000000001</c:v>
                </c:pt>
                <c:pt idx="14">
                  <c:v>83.5</c:v>
                </c:pt>
                <c:pt idx="15">
                  <c:v>157</c:v>
                </c:pt>
                <c:pt idx="16">
                  <c:v>18.600000000000001</c:v>
                </c:pt>
                <c:pt idx="17">
                  <c:v>113.8</c:v>
                </c:pt>
                <c:pt idx="18">
                  <c:v>85.2</c:v>
                </c:pt>
                <c:pt idx="19">
                  <c:v>87.8</c:v>
                </c:pt>
                <c:pt idx="20">
                  <c:v>71.099999999999994</c:v>
                </c:pt>
                <c:pt idx="21">
                  <c:v>37.9</c:v>
                </c:pt>
                <c:pt idx="22">
                  <c:v>62.4</c:v>
                </c:pt>
                <c:pt idx="23">
                  <c:v>118.3</c:v>
                </c:pt>
                <c:pt idx="24">
                  <c:v>150.9</c:v>
                </c:pt>
                <c:pt idx="25">
                  <c:v>106.5</c:v>
                </c:pt>
                <c:pt idx="26">
                  <c:v>155.4</c:v>
                </c:pt>
                <c:pt idx="27">
                  <c:v>117.8</c:v>
                </c:pt>
                <c:pt idx="28">
                  <c:v>141.4</c:v>
                </c:pt>
                <c:pt idx="29">
                  <c:v>139.19999999999999</c:v>
                </c:pt>
                <c:pt idx="30">
                  <c:v>123.1</c:v>
                </c:pt>
                <c:pt idx="31">
                  <c:v>108.4</c:v>
                </c:pt>
                <c:pt idx="32">
                  <c:v>151.19999999999999</c:v>
                </c:pt>
                <c:pt idx="33">
                  <c:v>105</c:v>
                </c:pt>
                <c:pt idx="34">
                  <c:v>152.4</c:v>
                </c:pt>
                <c:pt idx="35">
                  <c:v>18.7</c:v>
                </c:pt>
                <c:pt idx="36">
                  <c:v>170</c:v>
                </c:pt>
                <c:pt idx="37">
                  <c:v>52.4</c:v>
                </c:pt>
                <c:pt idx="38">
                  <c:v>56.5</c:v>
                </c:pt>
                <c:pt idx="39">
                  <c:v>166.5</c:v>
                </c:pt>
                <c:pt idx="40">
                  <c:v>53</c:v>
                </c:pt>
                <c:pt idx="41">
                  <c:v>72</c:v>
                </c:pt>
                <c:pt idx="42">
                  <c:v>79.8</c:v>
                </c:pt>
                <c:pt idx="43">
                  <c:v>29.9</c:v>
                </c:pt>
                <c:pt idx="44">
                  <c:v>60.8</c:v>
                </c:pt>
                <c:pt idx="45">
                  <c:v>174.8</c:v>
                </c:pt>
                <c:pt idx="46">
                  <c:v>52.9</c:v>
                </c:pt>
                <c:pt idx="47">
                  <c:v>43.8</c:v>
                </c:pt>
                <c:pt idx="48">
                  <c:v>132.4</c:v>
                </c:pt>
                <c:pt idx="49">
                  <c:v>120.3</c:v>
                </c:pt>
                <c:pt idx="50">
                  <c:v>160.69999999999999</c:v>
                </c:pt>
                <c:pt idx="51">
                  <c:v>113.5</c:v>
                </c:pt>
                <c:pt idx="52">
                  <c:v>95.7</c:v>
                </c:pt>
                <c:pt idx="53">
                  <c:v>155.19999999999999</c:v>
                </c:pt>
                <c:pt idx="54">
                  <c:v>121.9</c:v>
                </c:pt>
                <c:pt idx="55">
                  <c:v>122.2</c:v>
                </c:pt>
                <c:pt idx="56">
                  <c:v>141.6</c:v>
                </c:pt>
                <c:pt idx="57">
                  <c:v>121.3</c:v>
                </c:pt>
                <c:pt idx="58">
                  <c:v>160.4</c:v>
                </c:pt>
                <c:pt idx="59">
                  <c:v>29.4</c:v>
                </c:pt>
                <c:pt idx="60">
                  <c:v>170.3</c:v>
                </c:pt>
                <c:pt idx="61">
                  <c:v>52</c:v>
                </c:pt>
                <c:pt idx="62">
                  <c:v>55.8</c:v>
                </c:pt>
                <c:pt idx="63">
                  <c:v>166.3</c:v>
                </c:pt>
                <c:pt idx="64">
                  <c:v>160.6</c:v>
                </c:pt>
                <c:pt idx="65">
                  <c:v>117.4</c:v>
                </c:pt>
                <c:pt idx="66">
                  <c:v>154.30000000000001</c:v>
                </c:pt>
                <c:pt idx="67">
                  <c:v>122.5</c:v>
                </c:pt>
                <c:pt idx="68">
                  <c:v>130.30000000000001</c:v>
                </c:pt>
                <c:pt idx="69">
                  <c:v>125.8</c:v>
                </c:pt>
                <c:pt idx="70">
                  <c:v>130.30000000000001</c:v>
                </c:pt>
                <c:pt idx="71">
                  <c:v>122.5</c:v>
                </c:pt>
                <c:pt idx="72">
                  <c:v>160.6</c:v>
                </c:pt>
                <c:pt idx="73">
                  <c:v>128.9</c:v>
                </c:pt>
                <c:pt idx="74">
                  <c:v>126.4</c:v>
                </c:pt>
                <c:pt idx="75">
                  <c:v>128.9</c:v>
                </c:pt>
                <c:pt idx="76">
                  <c:v>128</c:v>
                </c:pt>
                <c:pt idx="77">
                  <c:v>139.6</c:v>
                </c:pt>
                <c:pt idx="78">
                  <c:v>128</c:v>
                </c:pt>
                <c:pt idx="79">
                  <c:v>51</c:v>
                </c:pt>
                <c:pt idx="80">
                  <c:v>19.2</c:v>
                </c:pt>
                <c:pt idx="81">
                  <c:v>29.5</c:v>
                </c:pt>
                <c:pt idx="82">
                  <c:v>104</c:v>
                </c:pt>
                <c:pt idx="83">
                  <c:v>48.9</c:v>
                </c:pt>
                <c:pt idx="84">
                  <c:v>48.7</c:v>
                </c:pt>
                <c:pt idx="85">
                  <c:v>108.2</c:v>
                </c:pt>
                <c:pt idx="86">
                  <c:v>154.69999999999999</c:v>
                </c:pt>
                <c:pt idx="87">
                  <c:v>108.3</c:v>
                </c:pt>
                <c:pt idx="88">
                  <c:v>115.2</c:v>
                </c:pt>
                <c:pt idx="89">
                  <c:v>158.6</c:v>
                </c:pt>
                <c:pt idx="90">
                  <c:v>134.19999999999999</c:v>
                </c:pt>
                <c:pt idx="91">
                  <c:v>100.9</c:v>
                </c:pt>
                <c:pt idx="92">
                  <c:v>20.100000000000001</c:v>
                </c:pt>
                <c:pt idx="93">
                  <c:v>205.2</c:v>
                </c:pt>
                <c:pt idx="94">
                  <c:v>24.4</c:v>
                </c:pt>
                <c:pt idx="95">
                  <c:v>55.5</c:v>
                </c:pt>
                <c:pt idx="96">
                  <c:v>138</c:v>
                </c:pt>
                <c:pt idx="97">
                  <c:v>135.19999999999999</c:v>
                </c:pt>
                <c:pt idx="98">
                  <c:v>144.80000000000001</c:v>
                </c:pt>
                <c:pt idx="99">
                  <c:v>158.6</c:v>
                </c:pt>
                <c:pt idx="100">
                  <c:v>61.9</c:v>
                </c:pt>
                <c:pt idx="101">
                  <c:v>14.5</c:v>
                </c:pt>
                <c:pt idx="102">
                  <c:v>19.3</c:v>
                </c:pt>
                <c:pt idx="103">
                  <c:v>133.80000000000001</c:v>
                </c:pt>
                <c:pt idx="104">
                  <c:v>129.30000000000001</c:v>
                </c:pt>
                <c:pt idx="105">
                  <c:v>128.9</c:v>
                </c:pt>
                <c:pt idx="106">
                  <c:v>139.5</c:v>
                </c:pt>
                <c:pt idx="107">
                  <c:v>128.9</c:v>
                </c:pt>
                <c:pt idx="108">
                  <c:v>129.30000000000001</c:v>
                </c:pt>
                <c:pt idx="109">
                  <c:v>150.1</c:v>
                </c:pt>
                <c:pt idx="110">
                  <c:v>135.30000000000001</c:v>
                </c:pt>
                <c:pt idx="111">
                  <c:v>191.8</c:v>
                </c:pt>
                <c:pt idx="112">
                  <c:v>27.9</c:v>
                </c:pt>
                <c:pt idx="113">
                  <c:v>28.5</c:v>
                </c:pt>
                <c:pt idx="114">
                  <c:v>48.9</c:v>
                </c:pt>
                <c:pt idx="115">
                  <c:v>28.5</c:v>
                </c:pt>
                <c:pt idx="116">
                  <c:v>48.9</c:v>
                </c:pt>
                <c:pt idx="117">
                  <c:v>140.19999999999999</c:v>
                </c:pt>
                <c:pt idx="118">
                  <c:v>140.19999999999999</c:v>
                </c:pt>
                <c:pt idx="119">
                  <c:v>128.6</c:v>
                </c:pt>
                <c:pt idx="120">
                  <c:v>127.7</c:v>
                </c:pt>
                <c:pt idx="121">
                  <c:v>127.1</c:v>
                </c:pt>
                <c:pt idx="122">
                  <c:v>127.7</c:v>
                </c:pt>
                <c:pt idx="123">
                  <c:v>128.6</c:v>
                </c:pt>
                <c:pt idx="124">
                  <c:v>128.6</c:v>
                </c:pt>
                <c:pt idx="125">
                  <c:v>127.7</c:v>
                </c:pt>
                <c:pt idx="126">
                  <c:v>127.1</c:v>
                </c:pt>
                <c:pt idx="127">
                  <c:v>127.7</c:v>
                </c:pt>
                <c:pt idx="128">
                  <c:v>128.6</c:v>
                </c:pt>
                <c:pt idx="129">
                  <c:v>171.1</c:v>
                </c:pt>
                <c:pt idx="130">
                  <c:v>177.1</c:v>
                </c:pt>
                <c:pt idx="131">
                  <c:v>111</c:v>
                </c:pt>
                <c:pt idx="132">
                  <c:v>170.1</c:v>
                </c:pt>
                <c:pt idx="133">
                  <c:v>32.4</c:v>
                </c:pt>
                <c:pt idx="134">
                  <c:v>30.9</c:v>
                </c:pt>
                <c:pt idx="135">
                  <c:v>37</c:v>
                </c:pt>
                <c:pt idx="136">
                  <c:v>29.1</c:v>
                </c:pt>
                <c:pt idx="137">
                  <c:v>29.1</c:v>
                </c:pt>
                <c:pt idx="138">
                  <c:v>29.1</c:v>
                </c:pt>
                <c:pt idx="139">
                  <c:v>13</c:v>
                </c:pt>
                <c:pt idx="140">
                  <c:v>12.6</c:v>
                </c:pt>
                <c:pt idx="141">
                  <c:v>18.399999999999999</c:v>
                </c:pt>
                <c:pt idx="142">
                  <c:v>45.9</c:v>
                </c:pt>
                <c:pt idx="143">
                  <c:v>44.6</c:v>
                </c:pt>
                <c:pt idx="144">
                  <c:v>163.5</c:v>
                </c:pt>
                <c:pt idx="145">
                  <c:v>162.5</c:v>
                </c:pt>
                <c:pt idx="146">
                  <c:v>168.9</c:v>
                </c:pt>
                <c:pt idx="147">
                  <c:v>131.69999999999999</c:v>
                </c:pt>
                <c:pt idx="148">
                  <c:v>155.80000000000001</c:v>
                </c:pt>
                <c:pt idx="149">
                  <c:v>102.8</c:v>
                </c:pt>
                <c:pt idx="150">
                  <c:v>58</c:v>
                </c:pt>
                <c:pt idx="151">
                  <c:v>185.7</c:v>
                </c:pt>
                <c:pt idx="152">
                  <c:v>126.2</c:v>
                </c:pt>
                <c:pt idx="153">
                  <c:v>126.3</c:v>
                </c:pt>
                <c:pt idx="154">
                  <c:v>151.19999999999999</c:v>
                </c:pt>
                <c:pt idx="155">
                  <c:v>152.4</c:v>
                </c:pt>
                <c:pt idx="156">
                  <c:v>129.80000000000001</c:v>
                </c:pt>
                <c:pt idx="157">
                  <c:v>134.19999999999999</c:v>
                </c:pt>
                <c:pt idx="158">
                  <c:v>133</c:v>
                </c:pt>
                <c:pt idx="159">
                  <c:v>129.5</c:v>
                </c:pt>
                <c:pt idx="160">
                  <c:v>193.6</c:v>
                </c:pt>
                <c:pt idx="161">
                  <c:v>137</c:v>
                </c:pt>
                <c:pt idx="162">
                  <c:v>131.80000000000001</c:v>
                </c:pt>
                <c:pt idx="163">
                  <c:v>129.30000000000001</c:v>
                </c:pt>
                <c:pt idx="164">
                  <c:v>134.30000000000001</c:v>
                </c:pt>
                <c:pt idx="165">
                  <c:v>129.30000000000001</c:v>
                </c:pt>
                <c:pt idx="166">
                  <c:v>131.80000000000001</c:v>
                </c:pt>
                <c:pt idx="167">
                  <c:v>25.8</c:v>
                </c:pt>
                <c:pt idx="168">
                  <c:v>127.9</c:v>
                </c:pt>
                <c:pt idx="169">
                  <c:v>129.80000000000001</c:v>
                </c:pt>
                <c:pt idx="170">
                  <c:v>32</c:v>
                </c:pt>
                <c:pt idx="171">
                  <c:v>28.6</c:v>
                </c:pt>
                <c:pt idx="172">
                  <c:v>20.7</c:v>
                </c:pt>
                <c:pt idx="173">
                  <c:v>40.4</c:v>
                </c:pt>
                <c:pt idx="174">
                  <c:v>172.9</c:v>
                </c:pt>
                <c:pt idx="175">
                  <c:v>51.1</c:v>
                </c:pt>
                <c:pt idx="176">
                  <c:v>155</c:v>
                </c:pt>
                <c:pt idx="177">
                  <c:v>112.9</c:v>
                </c:pt>
                <c:pt idx="178">
                  <c:v>110</c:v>
                </c:pt>
                <c:pt idx="179">
                  <c:v>150.19999999999999</c:v>
                </c:pt>
                <c:pt idx="180">
                  <c:v>13.3</c:v>
                </c:pt>
                <c:pt idx="181">
                  <c:v>112.9</c:v>
                </c:pt>
                <c:pt idx="182">
                  <c:v>110</c:v>
                </c:pt>
                <c:pt idx="183">
                  <c:v>150.19999999999999</c:v>
                </c:pt>
                <c:pt idx="184">
                  <c:v>155</c:v>
                </c:pt>
                <c:pt idx="185">
                  <c:v>11.2</c:v>
                </c:pt>
                <c:pt idx="186">
                  <c:v>13.3</c:v>
                </c:pt>
                <c:pt idx="187">
                  <c:v>11.2</c:v>
                </c:pt>
                <c:pt idx="188">
                  <c:v>147.1</c:v>
                </c:pt>
                <c:pt idx="189">
                  <c:v>148.4</c:v>
                </c:pt>
                <c:pt idx="190">
                  <c:v>116.4</c:v>
                </c:pt>
                <c:pt idx="191">
                  <c:v>122.7</c:v>
                </c:pt>
                <c:pt idx="192">
                  <c:v>127.1</c:v>
                </c:pt>
                <c:pt idx="193">
                  <c:v>115.1</c:v>
                </c:pt>
                <c:pt idx="194">
                  <c:v>147.1</c:v>
                </c:pt>
                <c:pt idx="195">
                  <c:v>115.6</c:v>
                </c:pt>
                <c:pt idx="196">
                  <c:v>169.2</c:v>
                </c:pt>
                <c:pt idx="197">
                  <c:v>37.5</c:v>
                </c:pt>
                <c:pt idx="198">
                  <c:v>129.30000000000001</c:v>
                </c:pt>
                <c:pt idx="199">
                  <c:v>117.3</c:v>
                </c:pt>
                <c:pt idx="200">
                  <c:v>145.5</c:v>
                </c:pt>
                <c:pt idx="201">
                  <c:v>144.80000000000001</c:v>
                </c:pt>
                <c:pt idx="202">
                  <c:v>116.2</c:v>
                </c:pt>
                <c:pt idx="203">
                  <c:v>121.5</c:v>
                </c:pt>
                <c:pt idx="204">
                  <c:v>74.8</c:v>
                </c:pt>
                <c:pt idx="205">
                  <c:v>172.6</c:v>
                </c:pt>
                <c:pt idx="206">
                  <c:v>153.13</c:v>
                </c:pt>
                <c:pt idx="207">
                  <c:v>115.55</c:v>
                </c:pt>
                <c:pt idx="208">
                  <c:v>141.55000000000001</c:v>
                </c:pt>
                <c:pt idx="209">
                  <c:v>133.41</c:v>
                </c:pt>
                <c:pt idx="210">
                  <c:v>128.04</c:v>
                </c:pt>
                <c:pt idx="211">
                  <c:v>113.24</c:v>
                </c:pt>
                <c:pt idx="212">
                  <c:v>15.57</c:v>
                </c:pt>
                <c:pt idx="213">
                  <c:v>9.31</c:v>
                </c:pt>
                <c:pt idx="214">
                  <c:v>168.48</c:v>
                </c:pt>
                <c:pt idx="215">
                  <c:v>20.079999999999998</c:v>
                </c:pt>
                <c:pt idx="216">
                  <c:v>168.02</c:v>
                </c:pt>
                <c:pt idx="217">
                  <c:v>20.03</c:v>
                </c:pt>
                <c:pt idx="218">
                  <c:v>148.4</c:v>
                </c:pt>
                <c:pt idx="219">
                  <c:v>143.5</c:v>
                </c:pt>
                <c:pt idx="220">
                  <c:v>201.8</c:v>
                </c:pt>
                <c:pt idx="221">
                  <c:v>32.299999999999997</c:v>
                </c:pt>
                <c:pt idx="222">
                  <c:v>201.8</c:v>
                </c:pt>
                <c:pt idx="223">
                  <c:v>32.299999999999997</c:v>
                </c:pt>
                <c:pt idx="224">
                  <c:v>23.9</c:v>
                </c:pt>
                <c:pt idx="225">
                  <c:v>23.9</c:v>
                </c:pt>
                <c:pt idx="226">
                  <c:v>27.55</c:v>
                </c:pt>
                <c:pt idx="227">
                  <c:v>137.35</c:v>
                </c:pt>
                <c:pt idx="228">
                  <c:v>115.39</c:v>
                </c:pt>
                <c:pt idx="229">
                  <c:v>123.5</c:v>
                </c:pt>
                <c:pt idx="230">
                  <c:v>113.9</c:v>
                </c:pt>
                <c:pt idx="231">
                  <c:v>158.30000000000001</c:v>
                </c:pt>
                <c:pt idx="232">
                  <c:v>110.8</c:v>
                </c:pt>
                <c:pt idx="233">
                  <c:v>133.6</c:v>
                </c:pt>
                <c:pt idx="234">
                  <c:v>127.4</c:v>
                </c:pt>
                <c:pt idx="235">
                  <c:v>28.8</c:v>
                </c:pt>
                <c:pt idx="236">
                  <c:v>23</c:v>
                </c:pt>
                <c:pt idx="237">
                  <c:v>122.7</c:v>
                </c:pt>
                <c:pt idx="238">
                  <c:v>134.69999999999999</c:v>
                </c:pt>
                <c:pt idx="239">
                  <c:v>26.7</c:v>
                </c:pt>
                <c:pt idx="240">
                  <c:v>42.6</c:v>
                </c:pt>
                <c:pt idx="241">
                  <c:v>208.5</c:v>
                </c:pt>
                <c:pt idx="242">
                  <c:v>30.1</c:v>
                </c:pt>
                <c:pt idx="243">
                  <c:v>55.2</c:v>
                </c:pt>
                <c:pt idx="244">
                  <c:v>123.2</c:v>
                </c:pt>
                <c:pt idx="245">
                  <c:v>134.19999999999999</c:v>
                </c:pt>
                <c:pt idx="246">
                  <c:v>134.19999999999999</c:v>
                </c:pt>
                <c:pt idx="247">
                  <c:v>123.2</c:v>
                </c:pt>
                <c:pt idx="248">
                  <c:v>131.80000000000001</c:v>
                </c:pt>
                <c:pt idx="249">
                  <c:v>131.80000000000001</c:v>
                </c:pt>
                <c:pt idx="250">
                  <c:v>167.5</c:v>
                </c:pt>
                <c:pt idx="251">
                  <c:v>167.5</c:v>
                </c:pt>
                <c:pt idx="252">
                  <c:v>40.6</c:v>
                </c:pt>
                <c:pt idx="253">
                  <c:v>101.3</c:v>
                </c:pt>
                <c:pt idx="254">
                  <c:v>149</c:v>
                </c:pt>
                <c:pt idx="255">
                  <c:v>98.7</c:v>
                </c:pt>
                <c:pt idx="256">
                  <c:v>29.4</c:v>
                </c:pt>
                <c:pt idx="257">
                  <c:v>92.5</c:v>
                </c:pt>
                <c:pt idx="258">
                  <c:v>64.599999999999994</c:v>
                </c:pt>
                <c:pt idx="259">
                  <c:v>14.9</c:v>
                </c:pt>
                <c:pt idx="260">
                  <c:v>157</c:v>
                </c:pt>
                <c:pt idx="261">
                  <c:v>118.3</c:v>
                </c:pt>
                <c:pt idx="262">
                  <c:v>139.4</c:v>
                </c:pt>
                <c:pt idx="263">
                  <c:v>102.5</c:v>
                </c:pt>
                <c:pt idx="264">
                  <c:v>157</c:v>
                </c:pt>
                <c:pt idx="265">
                  <c:v>104.2</c:v>
                </c:pt>
                <c:pt idx="266">
                  <c:v>30.4</c:v>
                </c:pt>
                <c:pt idx="267">
                  <c:v>130</c:v>
                </c:pt>
                <c:pt idx="268">
                  <c:v>133.9</c:v>
                </c:pt>
                <c:pt idx="269">
                  <c:v>130</c:v>
                </c:pt>
                <c:pt idx="270">
                  <c:v>115.7</c:v>
                </c:pt>
                <c:pt idx="271">
                  <c:v>155.9</c:v>
                </c:pt>
                <c:pt idx="272">
                  <c:v>115.7</c:v>
                </c:pt>
                <c:pt idx="273">
                  <c:v>125</c:v>
                </c:pt>
                <c:pt idx="274">
                  <c:v>130.19999999999999</c:v>
                </c:pt>
                <c:pt idx="275">
                  <c:v>130.69999999999999</c:v>
                </c:pt>
                <c:pt idx="276">
                  <c:v>121</c:v>
                </c:pt>
                <c:pt idx="277">
                  <c:v>115.8</c:v>
                </c:pt>
                <c:pt idx="278">
                  <c:v>147.4</c:v>
                </c:pt>
                <c:pt idx="279">
                  <c:v>148.4</c:v>
                </c:pt>
                <c:pt idx="280">
                  <c:v>109.8</c:v>
                </c:pt>
                <c:pt idx="281">
                  <c:v>56.1</c:v>
                </c:pt>
                <c:pt idx="282">
                  <c:v>167.5</c:v>
                </c:pt>
                <c:pt idx="283">
                  <c:v>97.2</c:v>
                </c:pt>
                <c:pt idx="284">
                  <c:v>167.9</c:v>
                </c:pt>
                <c:pt idx="285">
                  <c:v>148.69999999999999</c:v>
                </c:pt>
                <c:pt idx="286">
                  <c:v>115.3</c:v>
                </c:pt>
                <c:pt idx="287">
                  <c:v>183.4</c:v>
                </c:pt>
                <c:pt idx="288">
                  <c:v>139.6</c:v>
                </c:pt>
                <c:pt idx="289">
                  <c:v>135.69999999999999</c:v>
                </c:pt>
                <c:pt idx="290">
                  <c:v>183.7</c:v>
                </c:pt>
                <c:pt idx="291">
                  <c:v>54.6</c:v>
                </c:pt>
                <c:pt idx="292">
                  <c:v>56.6</c:v>
                </c:pt>
                <c:pt idx="293">
                  <c:v>10.7</c:v>
                </c:pt>
                <c:pt idx="294">
                  <c:v>31</c:v>
                </c:pt>
                <c:pt idx="295">
                  <c:v>67.099999999999994</c:v>
                </c:pt>
                <c:pt idx="296">
                  <c:v>31</c:v>
                </c:pt>
                <c:pt idx="297">
                  <c:v>10.7</c:v>
                </c:pt>
                <c:pt idx="298">
                  <c:v>144.80000000000001</c:v>
                </c:pt>
                <c:pt idx="299">
                  <c:v>110.5</c:v>
                </c:pt>
                <c:pt idx="300">
                  <c:v>124.7</c:v>
                </c:pt>
                <c:pt idx="301">
                  <c:v>119.8</c:v>
                </c:pt>
                <c:pt idx="302">
                  <c:v>119.5</c:v>
                </c:pt>
                <c:pt idx="303">
                  <c:v>139.4</c:v>
                </c:pt>
                <c:pt idx="304">
                  <c:v>123.8</c:v>
                </c:pt>
                <c:pt idx="305">
                  <c:v>118</c:v>
                </c:pt>
                <c:pt idx="306">
                  <c:v>136.19999999999999</c:v>
                </c:pt>
                <c:pt idx="307">
                  <c:v>121</c:v>
                </c:pt>
                <c:pt idx="308">
                  <c:v>109.8</c:v>
                </c:pt>
                <c:pt idx="309">
                  <c:v>104.9</c:v>
                </c:pt>
                <c:pt idx="310">
                  <c:v>151.19999999999999</c:v>
                </c:pt>
                <c:pt idx="311">
                  <c:v>82.5</c:v>
                </c:pt>
                <c:pt idx="312">
                  <c:v>128</c:v>
                </c:pt>
                <c:pt idx="313">
                  <c:v>118.2</c:v>
                </c:pt>
                <c:pt idx="314">
                  <c:v>144.80000000000001</c:v>
                </c:pt>
                <c:pt idx="315">
                  <c:v>127</c:v>
                </c:pt>
                <c:pt idx="316">
                  <c:v>128.1</c:v>
                </c:pt>
                <c:pt idx="317">
                  <c:v>127.4</c:v>
                </c:pt>
                <c:pt idx="318">
                  <c:v>128.1</c:v>
                </c:pt>
                <c:pt idx="319">
                  <c:v>127</c:v>
                </c:pt>
                <c:pt idx="320">
                  <c:v>127</c:v>
                </c:pt>
                <c:pt idx="321">
                  <c:v>128.1</c:v>
                </c:pt>
                <c:pt idx="322">
                  <c:v>127.4</c:v>
                </c:pt>
                <c:pt idx="323">
                  <c:v>128.1</c:v>
                </c:pt>
                <c:pt idx="324">
                  <c:v>127</c:v>
                </c:pt>
                <c:pt idx="325">
                  <c:v>128.4</c:v>
                </c:pt>
                <c:pt idx="326">
                  <c:v>111.4</c:v>
                </c:pt>
                <c:pt idx="327">
                  <c:v>111.4</c:v>
                </c:pt>
                <c:pt idx="328">
                  <c:v>128.4</c:v>
                </c:pt>
                <c:pt idx="329">
                  <c:v>144.19999999999999</c:v>
                </c:pt>
                <c:pt idx="330">
                  <c:v>144.19999999999999</c:v>
                </c:pt>
                <c:pt idx="331">
                  <c:v>115.8</c:v>
                </c:pt>
                <c:pt idx="332">
                  <c:v>115.8</c:v>
                </c:pt>
                <c:pt idx="333">
                  <c:v>27</c:v>
                </c:pt>
                <c:pt idx="334">
                  <c:v>13.4</c:v>
                </c:pt>
                <c:pt idx="335">
                  <c:v>27</c:v>
                </c:pt>
                <c:pt idx="336">
                  <c:v>13.4</c:v>
                </c:pt>
                <c:pt idx="337">
                  <c:v>59.2</c:v>
                </c:pt>
                <c:pt idx="338">
                  <c:v>35.799999999999997</c:v>
                </c:pt>
                <c:pt idx="339">
                  <c:v>26.1</c:v>
                </c:pt>
                <c:pt idx="340">
                  <c:v>31.3</c:v>
                </c:pt>
                <c:pt idx="341">
                  <c:v>37.200000000000003</c:v>
                </c:pt>
                <c:pt idx="342">
                  <c:v>16.899999999999999</c:v>
                </c:pt>
                <c:pt idx="343">
                  <c:v>141.69999999999999</c:v>
                </c:pt>
                <c:pt idx="344">
                  <c:v>111</c:v>
                </c:pt>
                <c:pt idx="345">
                  <c:v>172.2</c:v>
                </c:pt>
                <c:pt idx="346">
                  <c:v>52.8</c:v>
                </c:pt>
                <c:pt idx="347">
                  <c:v>173.1</c:v>
                </c:pt>
                <c:pt idx="348">
                  <c:v>53</c:v>
                </c:pt>
                <c:pt idx="349">
                  <c:v>152.69999999999999</c:v>
                </c:pt>
                <c:pt idx="350">
                  <c:v>138.5</c:v>
                </c:pt>
                <c:pt idx="351">
                  <c:v>113.3</c:v>
                </c:pt>
                <c:pt idx="352">
                  <c:v>137.6</c:v>
                </c:pt>
                <c:pt idx="353">
                  <c:v>119.9</c:v>
                </c:pt>
                <c:pt idx="354">
                  <c:v>115.5</c:v>
                </c:pt>
                <c:pt idx="355">
                  <c:v>58.6</c:v>
                </c:pt>
                <c:pt idx="356">
                  <c:v>26.7</c:v>
                </c:pt>
                <c:pt idx="357">
                  <c:v>23.6</c:v>
                </c:pt>
                <c:pt idx="358">
                  <c:v>24.3</c:v>
                </c:pt>
                <c:pt idx="359">
                  <c:v>55.5</c:v>
                </c:pt>
                <c:pt idx="360">
                  <c:v>69.5</c:v>
                </c:pt>
                <c:pt idx="361">
                  <c:v>78.900000000000006</c:v>
                </c:pt>
                <c:pt idx="362">
                  <c:v>56.4</c:v>
                </c:pt>
                <c:pt idx="363">
                  <c:v>128.1</c:v>
                </c:pt>
                <c:pt idx="364">
                  <c:v>134.1</c:v>
                </c:pt>
                <c:pt idx="365">
                  <c:v>62.8</c:v>
                </c:pt>
                <c:pt idx="366">
                  <c:v>171.7</c:v>
                </c:pt>
                <c:pt idx="367">
                  <c:v>51.9</c:v>
                </c:pt>
                <c:pt idx="368">
                  <c:v>166.8</c:v>
                </c:pt>
                <c:pt idx="369">
                  <c:v>29.3</c:v>
                </c:pt>
                <c:pt idx="370">
                  <c:v>39.299999999999997</c:v>
                </c:pt>
                <c:pt idx="371">
                  <c:v>170.4</c:v>
                </c:pt>
                <c:pt idx="372">
                  <c:v>23.1</c:v>
                </c:pt>
                <c:pt idx="373">
                  <c:v>48.9</c:v>
                </c:pt>
                <c:pt idx="374">
                  <c:v>191.8</c:v>
                </c:pt>
                <c:pt idx="375">
                  <c:v>53.2</c:v>
                </c:pt>
                <c:pt idx="376">
                  <c:v>144.1</c:v>
                </c:pt>
                <c:pt idx="377">
                  <c:v>129.69999999999999</c:v>
                </c:pt>
                <c:pt idx="378">
                  <c:v>144.1</c:v>
                </c:pt>
                <c:pt idx="379">
                  <c:v>127</c:v>
                </c:pt>
                <c:pt idx="380">
                  <c:v>199.3</c:v>
                </c:pt>
                <c:pt idx="381">
                  <c:v>46.6</c:v>
                </c:pt>
                <c:pt idx="382">
                  <c:v>7.3</c:v>
                </c:pt>
                <c:pt idx="383">
                  <c:v>41.8</c:v>
                </c:pt>
                <c:pt idx="384">
                  <c:v>18.100000000000001</c:v>
                </c:pt>
                <c:pt idx="385">
                  <c:v>67</c:v>
                </c:pt>
                <c:pt idx="386">
                  <c:v>64.599999999999994</c:v>
                </c:pt>
                <c:pt idx="387">
                  <c:v>144.9</c:v>
                </c:pt>
                <c:pt idx="388">
                  <c:v>116.4</c:v>
                </c:pt>
                <c:pt idx="389">
                  <c:v>64</c:v>
                </c:pt>
                <c:pt idx="390">
                  <c:v>67.2</c:v>
                </c:pt>
                <c:pt idx="391">
                  <c:v>104</c:v>
                </c:pt>
                <c:pt idx="392">
                  <c:v>149.6</c:v>
                </c:pt>
                <c:pt idx="393">
                  <c:v>137.1</c:v>
                </c:pt>
                <c:pt idx="394">
                  <c:v>140</c:v>
                </c:pt>
                <c:pt idx="395">
                  <c:v>122</c:v>
                </c:pt>
                <c:pt idx="396">
                  <c:v>120.9</c:v>
                </c:pt>
                <c:pt idx="397">
                  <c:v>138.9</c:v>
                </c:pt>
                <c:pt idx="398">
                  <c:v>112.3</c:v>
                </c:pt>
                <c:pt idx="399">
                  <c:v>170.6</c:v>
                </c:pt>
                <c:pt idx="400">
                  <c:v>147.5</c:v>
                </c:pt>
                <c:pt idx="401">
                  <c:v>15.2</c:v>
                </c:pt>
                <c:pt idx="402">
                  <c:v>163.6</c:v>
                </c:pt>
                <c:pt idx="403">
                  <c:v>60.7</c:v>
                </c:pt>
                <c:pt idx="404">
                  <c:v>14.1</c:v>
                </c:pt>
                <c:pt idx="405">
                  <c:v>122.4</c:v>
                </c:pt>
                <c:pt idx="406">
                  <c:v>134.19999999999999</c:v>
                </c:pt>
                <c:pt idx="407">
                  <c:v>118.6</c:v>
                </c:pt>
                <c:pt idx="408">
                  <c:v>167.7</c:v>
                </c:pt>
                <c:pt idx="409">
                  <c:v>107.5</c:v>
                </c:pt>
                <c:pt idx="410">
                  <c:v>144.30000000000001</c:v>
                </c:pt>
                <c:pt idx="411">
                  <c:v>144.6</c:v>
                </c:pt>
                <c:pt idx="412">
                  <c:v>72.599999999999994</c:v>
                </c:pt>
                <c:pt idx="413">
                  <c:v>21.5</c:v>
                </c:pt>
                <c:pt idx="414">
                  <c:v>53.8</c:v>
                </c:pt>
                <c:pt idx="415">
                  <c:v>167.2</c:v>
                </c:pt>
                <c:pt idx="416">
                  <c:v>99</c:v>
                </c:pt>
                <c:pt idx="417">
                  <c:v>162.5</c:v>
                </c:pt>
                <c:pt idx="418">
                  <c:v>113.4</c:v>
                </c:pt>
                <c:pt idx="419">
                  <c:v>128.5</c:v>
                </c:pt>
                <c:pt idx="420">
                  <c:v>135.6</c:v>
                </c:pt>
                <c:pt idx="421">
                  <c:v>15.4</c:v>
                </c:pt>
                <c:pt idx="422">
                  <c:v>128.30000000000001</c:v>
                </c:pt>
                <c:pt idx="423">
                  <c:v>114.3</c:v>
                </c:pt>
                <c:pt idx="424">
                  <c:v>160.30000000000001</c:v>
                </c:pt>
                <c:pt idx="425">
                  <c:v>114.3</c:v>
                </c:pt>
                <c:pt idx="426">
                  <c:v>128.30000000000001</c:v>
                </c:pt>
                <c:pt idx="427">
                  <c:v>55.3</c:v>
                </c:pt>
                <c:pt idx="428">
                  <c:v>138.30000000000001</c:v>
                </c:pt>
                <c:pt idx="429">
                  <c:v>125</c:v>
                </c:pt>
                <c:pt idx="430">
                  <c:v>124.7</c:v>
                </c:pt>
                <c:pt idx="431">
                  <c:v>138.6</c:v>
                </c:pt>
                <c:pt idx="432">
                  <c:v>15.3</c:v>
                </c:pt>
                <c:pt idx="433">
                  <c:v>28.9</c:v>
                </c:pt>
                <c:pt idx="434">
                  <c:v>150.6</c:v>
                </c:pt>
                <c:pt idx="435">
                  <c:v>109.2</c:v>
                </c:pt>
                <c:pt idx="436">
                  <c:v>114.4</c:v>
                </c:pt>
                <c:pt idx="437">
                  <c:v>146.1</c:v>
                </c:pt>
                <c:pt idx="438">
                  <c:v>9.9</c:v>
                </c:pt>
                <c:pt idx="439">
                  <c:v>11.3</c:v>
                </c:pt>
                <c:pt idx="440">
                  <c:v>152.80000000000001</c:v>
                </c:pt>
                <c:pt idx="441">
                  <c:v>144.4</c:v>
                </c:pt>
                <c:pt idx="442">
                  <c:v>126.1</c:v>
                </c:pt>
                <c:pt idx="443">
                  <c:v>137.6</c:v>
                </c:pt>
                <c:pt idx="444">
                  <c:v>125</c:v>
                </c:pt>
                <c:pt idx="445">
                  <c:v>128.4</c:v>
                </c:pt>
                <c:pt idx="446">
                  <c:v>129.9</c:v>
                </c:pt>
                <c:pt idx="447">
                  <c:v>128.4</c:v>
                </c:pt>
                <c:pt idx="448">
                  <c:v>125</c:v>
                </c:pt>
                <c:pt idx="449">
                  <c:v>117.8</c:v>
                </c:pt>
                <c:pt idx="450">
                  <c:v>128.4</c:v>
                </c:pt>
                <c:pt idx="451">
                  <c:v>124.4</c:v>
                </c:pt>
                <c:pt idx="452">
                  <c:v>128.4</c:v>
                </c:pt>
                <c:pt idx="453">
                  <c:v>117.8</c:v>
                </c:pt>
                <c:pt idx="454">
                  <c:v>122.8</c:v>
                </c:pt>
                <c:pt idx="455">
                  <c:v>124.5</c:v>
                </c:pt>
                <c:pt idx="456">
                  <c:v>124.5</c:v>
                </c:pt>
                <c:pt idx="457">
                  <c:v>121</c:v>
                </c:pt>
                <c:pt idx="458">
                  <c:v>135.69999999999999</c:v>
                </c:pt>
                <c:pt idx="459">
                  <c:v>140</c:v>
                </c:pt>
                <c:pt idx="460">
                  <c:v>128.19999999999999</c:v>
                </c:pt>
                <c:pt idx="461">
                  <c:v>134.30000000000001</c:v>
                </c:pt>
                <c:pt idx="462">
                  <c:v>94.6</c:v>
                </c:pt>
                <c:pt idx="463">
                  <c:v>151</c:v>
                </c:pt>
                <c:pt idx="464">
                  <c:v>78.3</c:v>
                </c:pt>
                <c:pt idx="465">
                  <c:v>139.6</c:v>
                </c:pt>
                <c:pt idx="466">
                  <c:v>134.30000000000001</c:v>
                </c:pt>
                <c:pt idx="467">
                  <c:v>125</c:v>
                </c:pt>
                <c:pt idx="468">
                  <c:v>128.6</c:v>
                </c:pt>
                <c:pt idx="469">
                  <c:v>128.6</c:v>
                </c:pt>
                <c:pt idx="470">
                  <c:v>128.6</c:v>
                </c:pt>
                <c:pt idx="471">
                  <c:v>125</c:v>
                </c:pt>
                <c:pt idx="472">
                  <c:v>127.4</c:v>
                </c:pt>
                <c:pt idx="473">
                  <c:v>128.30000000000001</c:v>
                </c:pt>
                <c:pt idx="474">
                  <c:v>128.9</c:v>
                </c:pt>
                <c:pt idx="475">
                  <c:v>128.30000000000001</c:v>
                </c:pt>
                <c:pt idx="476">
                  <c:v>127.4</c:v>
                </c:pt>
                <c:pt idx="477">
                  <c:v>152.19999999999999</c:v>
                </c:pt>
                <c:pt idx="478">
                  <c:v>37.9</c:v>
                </c:pt>
                <c:pt idx="479">
                  <c:v>81.2</c:v>
                </c:pt>
                <c:pt idx="480">
                  <c:v>160.30000000000001</c:v>
                </c:pt>
                <c:pt idx="481">
                  <c:v>62.5</c:v>
                </c:pt>
                <c:pt idx="482">
                  <c:v>14.1</c:v>
                </c:pt>
                <c:pt idx="483">
                  <c:v>175.2</c:v>
                </c:pt>
                <c:pt idx="484">
                  <c:v>99.7</c:v>
                </c:pt>
                <c:pt idx="485">
                  <c:v>73.099999999999994</c:v>
                </c:pt>
                <c:pt idx="486">
                  <c:v>76.7</c:v>
                </c:pt>
                <c:pt idx="487">
                  <c:v>69.599999999999994</c:v>
                </c:pt>
                <c:pt idx="488">
                  <c:v>77.2</c:v>
                </c:pt>
                <c:pt idx="489">
                  <c:v>60.7</c:v>
                </c:pt>
                <c:pt idx="490">
                  <c:v>146.5</c:v>
                </c:pt>
                <c:pt idx="491">
                  <c:v>152.1</c:v>
                </c:pt>
                <c:pt idx="492">
                  <c:v>102.7</c:v>
                </c:pt>
                <c:pt idx="493">
                  <c:v>105.7</c:v>
                </c:pt>
                <c:pt idx="494">
                  <c:v>115.4</c:v>
                </c:pt>
                <c:pt idx="495">
                  <c:v>150.1</c:v>
                </c:pt>
                <c:pt idx="496">
                  <c:v>173</c:v>
                </c:pt>
                <c:pt idx="497">
                  <c:v>109.2</c:v>
                </c:pt>
                <c:pt idx="498">
                  <c:v>154.1</c:v>
                </c:pt>
                <c:pt idx="499">
                  <c:v>96.7</c:v>
                </c:pt>
                <c:pt idx="500">
                  <c:v>158.19999999999999</c:v>
                </c:pt>
                <c:pt idx="501">
                  <c:v>139.1</c:v>
                </c:pt>
                <c:pt idx="502">
                  <c:v>152.6</c:v>
                </c:pt>
                <c:pt idx="503">
                  <c:v>61.8</c:v>
                </c:pt>
                <c:pt idx="504">
                  <c:v>56.5</c:v>
                </c:pt>
                <c:pt idx="505">
                  <c:v>61.1</c:v>
                </c:pt>
                <c:pt idx="506">
                  <c:v>55.9</c:v>
                </c:pt>
                <c:pt idx="507">
                  <c:v>148.30000000000001</c:v>
                </c:pt>
                <c:pt idx="508">
                  <c:v>111</c:v>
                </c:pt>
                <c:pt idx="509">
                  <c:v>121.01</c:v>
                </c:pt>
                <c:pt idx="510">
                  <c:v>134.86000000000001</c:v>
                </c:pt>
                <c:pt idx="511">
                  <c:v>113.44</c:v>
                </c:pt>
                <c:pt idx="512">
                  <c:v>147.55000000000001</c:v>
                </c:pt>
                <c:pt idx="513">
                  <c:v>132.63999999999999</c:v>
                </c:pt>
                <c:pt idx="514">
                  <c:v>132.63999999999999</c:v>
                </c:pt>
                <c:pt idx="515">
                  <c:v>57.87</c:v>
                </c:pt>
                <c:pt idx="516">
                  <c:v>38.479999999999997</c:v>
                </c:pt>
                <c:pt idx="517">
                  <c:v>133.32</c:v>
                </c:pt>
                <c:pt idx="518">
                  <c:v>130.38999999999999</c:v>
                </c:pt>
                <c:pt idx="519">
                  <c:v>113.65</c:v>
                </c:pt>
                <c:pt idx="520">
                  <c:v>158.22999999999999</c:v>
                </c:pt>
                <c:pt idx="521">
                  <c:v>113.65</c:v>
                </c:pt>
                <c:pt idx="522">
                  <c:v>130.38999999999999</c:v>
                </c:pt>
                <c:pt idx="523">
                  <c:v>54.26</c:v>
                </c:pt>
                <c:pt idx="524">
                  <c:v>21.72</c:v>
                </c:pt>
                <c:pt idx="525">
                  <c:v>30.84</c:v>
                </c:pt>
                <c:pt idx="526">
                  <c:v>54.8</c:v>
                </c:pt>
                <c:pt idx="527">
                  <c:v>55.44</c:v>
                </c:pt>
                <c:pt idx="528">
                  <c:v>55.49</c:v>
                </c:pt>
                <c:pt idx="529">
                  <c:v>60.62</c:v>
                </c:pt>
                <c:pt idx="530">
                  <c:v>167.31</c:v>
                </c:pt>
                <c:pt idx="531">
                  <c:v>140.05000000000001</c:v>
                </c:pt>
                <c:pt idx="532">
                  <c:v>122.77</c:v>
                </c:pt>
                <c:pt idx="533">
                  <c:v>107.46</c:v>
                </c:pt>
                <c:pt idx="534">
                  <c:v>129.03</c:v>
                </c:pt>
                <c:pt idx="535">
                  <c:v>127.57</c:v>
                </c:pt>
                <c:pt idx="536">
                  <c:v>129.05000000000001</c:v>
                </c:pt>
                <c:pt idx="537">
                  <c:v>129.32</c:v>
                </c:pt>
                <c:pt idx="538">
                  <c:v>129.05000000000001</c:v>
                </c:pt>
                <c:pt idx="539">
                  <c:v>127.57</c:v>
                </c:pt>
                <c:pt idx="540">
                  <c:v>50.02</c:v>
                </c:pt>
                <c:pt idx="541">
                  <c:v>43.83</c:v>
                </c:pt>
                <c:pt idx="542">
                  <c:v>193.83</c:v>
                </c:pt>
                <c:pt idx="543">
                  <c:v>136.85</c:v>
                </c:pt>
                <c:pt idx="544">
                  <c:v>128.19</c:v>
                </c:pt>
                <c:pt idx="545">
                  <c:v>128.57</c:v>
                </c:pt>
                <c:pt idx="546">
                  <c:v>133.4</c:v>
                </c:pt>
                <c:pt idx="547">
                  <c:v>128.57</c:v>
                </c:pt>
                <c:pt idx="548">
                  <c:v>128.19</c:v>
                </c:pt>
                <c:pt idx="549">
                  <c:v>51.1</c:v>
                </c:pt>
                <c:pt idx="550">
                  <c:v>39.200000000000003</c:v>
                </c:pt>
                <c:pt idx="551">
                  <c:v>166.6</c:v>
                </c:pt>
                <c:pt idx="552">
                  <c:v>108.5</c:v>
                </c:pt>
                <c:pt idx="553">
                  <c:v>159.30000000000001</c:v>
                </c:pt>
                <c:pt idx="554">
                  <c:v>28.3</c:v>
                </c:pt>
                <c:pt idx="555">
                  <c:v>28.3</c:v>
                </c:pt>
                <c:pt idx="556">
                  <c:v>150.9</c:v>
                </c:pt>
                <c:pt idx="557">
                  <c:v>64.8</c:v>
                </c:pt>
                <c:pt idx="558">
                  <c:v>13.7</c:v>
                </c:pt>
                <c:pt idx="559">
                  <c:v>149.9</c:v>
                </c:pt>
                <c:pt idx="560">
                  <c:v>139.9</c:v>
                </c:pt>
                <c:pt idx="561">
                  <c:v>135.30000000000001</c:v>
                </c:pt>
                <c:pt idx="562">
                  <c:v>123.5</c:v>
                </c:pt>
                <c:pt idx="563">
                  <c:v>148.6</c:v>
                </c:pt>
                <c:pt idx="564">
                  <c:v>65.400000000000006</c:v>
                </c:pt>
                <c:pt idx="565">
                  <c:v>65.099999999999994</c:v>
                </c:pt>
                <c:pt idx="566">
                  <c:v>28.9</c:v>
                </c:pt>
                <c:pt idx="567">
                  <c:v>33</c:v>
                </c:pt>
                <c:pt idx="568">
                  <c:v>35.200000000000003</c:v>
                </c:pt>
                <c:pt idx="569">
                  <c:v>22.2</c:v>
                </c:pt>
                <c:pt idx="570">
                  <c:v>11.1</c:v>
                </c:pt>
                <c:pt idx="571">
                  <c:v>143.19999999999999</c:v>
                </c:pt>
                <c:pt idx="572">
                  <c:v>152.4</c:v>
                </c:pt>
                <c:pt idx="573">
                  <c:v>151.80000000000001</c:v>
                </c:pt>
                <c:pt idx="574">
                  <c:v>142.6</c:v>
                </c:pt>
                <c:pt idx="575">
                  <c:v>192.2</c:v>
                </c:pt>
                <c:pt idx="576">
                  <c:v>128</c:v>
                </c:pt>
                <c:pt idx="577">
                  <c:v>135.1</c:v>
                </c:pt>
                <c:pt idx="578">
                  <c:v>117.1</c:v>
                </c:pt>
                <c:pt idx="579">
                  <c:v>167.6</c:v>
                </c:pt>
                <c:pt idx="580">
                  <c:v>117.1</c:v>
                </c:pt>
                <c:pt idx="581">
                  <c:v>135.1</c:v>
                </c:pt>
                <c:pt idx="582">
                  <c:v>127.1</c:v>
                </c:pt>
                <c:pt idx="583">
                  <c:v>129.80000000000001</c:v>
                </c:pt>
                <c:pt idx="584">
                  <c:v>117.2</c:v>
                </c:pt>
                <c:pt idx="585">
                  <c:v>161.4</c:v>
                </c:pt>
                <c:pt idx="586">
                  <c:v>117.2</c:v>
                </c:pt>
                <c:pt idx="587">
                  <c:v>129.80000000000001</c:v>
                </c:pt>
                <c:pt idx="588">
                  <c:v>123.3</c:v>
                </c:pt>
                <c:pt idx="589">
                  <c:v>133.5</c:v>
                </c:pt>
                <c:pt idx="590">
                  <c:v>112.8</c:v>
                </c:pt>
                <c:pt idx="591">
                  <c:v>133.5</c:v>
                </c:pt>
                <c:pt idx="592">
                  <c:v>123.3</c:v>
                </c:pt>
                <c:pt idx="593">
                  <c:v>155.69999999999999</c:v>
                </c:pt>
                <c:pt idx="594">
                  <c:v>145.4</c:v>
                </c:pt>
                <c:pt idx="595">
                  <c:v>125.9</c:v>
                </c:pt>
                <c:pt idx="596">
                  <c:v>114.4</c:v>
                </c:pt>
                <c:pt idx="597">
                  <c:v>154.30000000000001</c:v>
                </c:pt>
                <c:pt idx="598">
                  <c:v>114.4</c:v>
                </c:pt>
                <c:pt idx="599">
                  <c:v>125.9</c:v>
                </c:pt>
                <c:pt idx="600">
                  <c:v>119.3</c:v>
                </c:pt>
                <c:pt idx="601">
                  <c:v>47.9</c:v>
                </c:pt>
                <c:pt idx="602">
                  <c:v>53.3</c:v>
                </c:pt>
                <c:pt idx="603">
                  <c:v>53.3</c:v>
                </c:pt>
                <c:pt idx="604">
                  <c:v>47.9</c:v>
                </c:pt>
                <c:pt idx="605">
                  <c:v>59.1</c:v>
                </c:pt>
                <c:pt idx="606">
                  <c:v>27</c:v>
                </c:pt>
                <c:pt idx="607">
                  <c:v>30.2</c:v>
                </c:pt>
                <c:pt idx="608">
                  <c:v>23</c:v>
                </c:pt>
                <c:pt idx="609">
                  <c:v>14.5</c:v>
                </c:pt>
                <c:pt idx="610">
                  <c:v>72.5</c:v>
                </c:pt>
                <c:pt idx="611">
                  <c:v>151.1</c:v>
                </c:pt>
                <c:pt idx="612">
                  <c:v>72.5</c:v>
                </c:pt>
                <c:pt idx="613">
                  <c:v>128.6</c:v>
                </c:pt>
                <c:pt idx="614">
                  <c:v>133.5</c:v>
                </c:pt>
                <c:pt idx="615">
                  <c:v>128.6</c:v>
                </c:pt>
                <c:pt idx="616">
                  <c:v>127.2</c:v>
                </c:pt>
                <c:pt idx="617">
                  <c:v>136.80000000000001</c:v>
                </c:pt>
                <c:pt idx="618">
                  <c:v>127.2</c:v>
                </c:pt>
                <c:pt idx="619">
                  <c:v>191.1</c:v>
                </c:pt>
                <c:pt idx="620">
                  <c:v>29</c:v>
                </c:pt>
                <c:pt idx="621">
                  <c:v>35.200000000000003</c:v>
                </c:pt>
                <c:pt idx="622">
                  <c:v>148.69999999999999</c:v>
                </c:pt>
                <c:pt idx="623">
                  <c:v>123.9</c:v>
                </c:pt>
                <c:pt idx="624">
                  <c:v>149.80000000000001</c:v>
                </c:pt>
                <c:pt idx="625">
                  <c:v>149.80000000000001</c:v>
                </c:pt>
                <c:pt idx="626">
                  <c:v>123.9</c:v>
                </c:pt>
                <c:pt idx="627">
                  <c:v>128.6</c:v>
                </c:pt>
                <c:pt idx="628">
                  <c:v>115.4</c:v>
                </c:pt>
                <c:pt idx="629">
                  <c:v>159</c:v>
                </c:pt>
                <c:pt idx="630">
                  <c:v>115.4</c:v>
                </c:pt>
                <c:pt idx="631">
                  <c:v>128.6</c:v>
                </c:pt>
                <c:pt idx="632">
                  <c:v>136.19999999999999</c:v>
                </c:pt>
                <c:pt idx="633">
                  <c:v>64.2</c:v>
                </c:pt>
                <c:pt idx="634">
                  <c:v>19</c:v>
                </c:pt>
                <c:pt idx="635">
                  <c:v>119.2</c:v>
                </c:pt>
                <c:pt idx="636">
                  <c:v>72</c:v>
                </c:pt>
                <c:pt idx="637">
                  <c:v>57.1</c:v>
                </c:pt>
                <c:pt idx="638">
                  <c:v>62.5</c:v>
                </c:pt>
                <c:pt idx="639">
                  <c:v>163.9</c:v>
                </c:pt>
                <c:pt idx="640">
                  <c:v>137.69</c:v>
                </c:pt>
                <c:pt idx="641">
                  <c:v>140.6</c:v>
                </c:pt>
                <c:pt idx="642">
                  <c:v>130.46</c:v>
                </c:pt>
                <c:pt idx="643">
                  <c:v>129.44999999999999</c:v>
                </c:pt>
                <c:pt idx="644">
                  <c:v>143.88</c:v>
                </c:pt>
                <c:pt idx="645">
                  <c:v>124.59</c:v>
                </c:pt>
                <c:pt idx="646">
                  <c:v>170.23</c:v>
                </c:pt>
                <c:pt idx="647">
                  <c:v>81.099999999999994</c:v>
                </c:pt>
                <c:pt idx="648">
                  <c:v>135.61000000000001</c:v>
                </c:pt>
                <c:pt idx="649">
                  <c:v>127.89</c:v>
                </c:pt>
                <c:pt idx="650">
                  <c:v>128.75</c:v>
                </c:pt>
                <c:pt idx="651">
                  <c:v>129.51</c:v>
                </c:pt>
                <c:pt idx="652">
                  <c:v>128.75</c:v>
                </c:pt>
                <c:pt idx="653">
                  <c:v>127.89</c:v>
                </c:pt>
                <c:pt idx="654">
                  <c:v>22.32</c:v>
                </c:pt>
                <c:pt idx="655">
                  <c:v>22.02</c:v>
                </c:pt>
                <c:pt idx="656">
                  <c:v>24.87</c:v>
                </c:pt>
                <c:pt idx="657">
                  <c:v>29.47</c:v>
                </c:pt>
                <c:pt idx="658">
                  <c:v>155.44</c:v>
                </c:pt>
                <c:pt idx="659">
                  <c:v>62.35</c:v>
                </c:pt>
                <c:pt idx="660">
                  <c:v>46.71</c:v>
                </c:pt>
                <c:pt idx="661">
                  <c:v>153.69999999999999</c:v>
                </c:pt>
                <c:pt idx="662">
                  <c:v>135.9</c:v>
                </c:pt>
                <c:pt idx="663">
                  <c:v>142.19999999999999</c:v>
                </c:pt>
                <c:pt idx="664">
                  <c:v>118.5</c:v>
                </c:pt>
                <c:pt idx="665">
                  <c:v>121.6</c:v>
                </c:pt>
                <c:pt idx="666">
                  <c:v>121.3</c:v>
                </c:pt>
                <c:pt idx="667">
                  <c:v>109.9</c:v>
                </c:pt>
                <c:pt idx="668">
                  <c:v>33</c:v>
                </c:pt>
                <c:pt idx="669">
                  <c:v>136.9</c:v>
                </c:pt>
                <c:pt idx="670">
                  <c:v>128.6</c:v>
                </c:pt>
                <c:pt idx="671">
                  <c:v>128.69999999999999</c:v>
                </c:pt>
                <c:pt idx="672">
                  <c:v>126.5</c:v>
                </c:pt>
                <c:pt idx="673">
                  <c:v>128.69999999999999</c:v>
                </c:pt>
                <c:pt idx="674">
                  <c:v>128.6</c:v>
                </c:pt>
                <c:pt idx="675">
                  <c:v>29.8</c:v>
                </c:pt>
                <c:pt idx="676">
                  <c:v>160.80000000000001</c:v>
                </c:pt>
                <c:pt idx="677">
                  <c:v>125.7</c:v>
                </c:pt>
                <c:pt idx="678">
                  <c:v>130</c:v>
                </c:pt>
                <c:pt idx="679">
                  <c:v>107.4</c:v>
                </c:pt>
                <c:pt idx="680">
                  <c:v>143.5</c:v>
                </c:pt>
                <c:pt idx="681">
                  <c:v>124.2</c:v>
                </c:pt>
                <c:pt idx="682">
                  <c:v>147.1</c:v>
                </c:pt>
                <c:pt idx="683">
                  <c:v>162.69999999999999</c:v>
                </c:pt>
                <c:pt idx="684">
                  <c:v>129.5</c:v>
                </c:pt>
                <c:pt idx="685">
                  <c:v>141.4</c:v>
                </c:pt>
                <c:pt idx="686">
                  <c:v>115.2</c:v>
                </c:pt>
                <c:pt idx="687">
                  <c:v>162.19999999999999</c:v>
                </c:pt>
                <c:pt idx="688">
                  <c:v>114.7</c:v>
                </c:pt>
                <c:pt idx="689">
                  <c:v>130.4</c:v>
                </c:pt>
                <c:pt idx="690">
                  <c:v>61.4</c:v>
                </c:pt>
                <c:pt idx="691">
                  <c:v>56.1</c:v>
                </c:pt>
                <c:pt idx="692">
                  <c:v>56.4</c:v>
                </c:pt>
                <c:pt idx="693">
                  <c:v>27.9</c:v>
                </c:pt>
                <c:pt idx="694">
                  <c:v>204.3</c:v>
                </c:pt>
                <c:pt idx="695">
                  <c:v>64.900000000000006</c:v>
                </c:pt>
                <c:pt idx="696">
                  <c:v>63.3</c:v>
                </c:pt>
                <c:pt idx="697">
                  <c:v>38.200000000000003</c:v>
                </c:pt>
                <c:pt idx="698">
                  <c:v>23.7</c:v>
                </c:pt>
                <c:pt idx="699">
                  <c:v>122.9</c:v>
                </c:pt>
                <c:pt idx="700">
                  <c:v>132.6</c:v>
                </c:pt>
                <c:pt idx="701">
                  <c:v>25.7</c:v>
                </c:pt>
                <c:pt idx="702">
                  <c:v>16.2</c:v>
                </c:pt>
                <c:pt idx="703">
                  <c:v>17.7</c:v>
                </c:pt>
                <c:pt idx="704">
                  <c:v>104.5</c:v>
                </c:pt>
                <c:pt idx="705">
                  <c:v>161.19999999999999</c:v>
                </c:pt>
                <c:pt idx="706">
                  <c:v>98.3</c:v>
                </c:pt>
                <c:pt idx="707">
                  <c:v>161.19999999999999</c:v>
                </c:pt>
                <c:pt idx="708">
                  <c:v>104.5</c:v>
                </c:pt>
                <c:pt idx="709">
                  <c:v>136.9</c:v>
                </c:pt>
                <c:pt idx="710">
                  <c:v>102.8</c:v>
                </c:pt>
                <c:pt idx="711">
                  <c:v>159</c:v>
                </c:pt>
                <c:pt idx="712">
                  <c:v>161.4</c:v>
                </c:pt>
                <c:pt idx="713">
                  <c:v>104.4</c:v>
                </c:pt>
                <c:pt idx="714">
                  <c:v>138.5</c:v>
                </c:pt>
                <c:pt idx="715">
                  <c:v>108.7</c:v>
                </c:pt>
                <c:pt idx="716">
                  <c:v>56.6</c:v>
                </c:pt>
                <c:pt idx="717">
                  <c:v>55.4</c:v>
                </c:pt>
                <c:pt idx="718">
                  <c:v>55.4</c:v>
                </c:pt>
                <c:pt idx="719">
                  <c:v>107.4</c:v>
                </c:pt>
                <c:pt idx="720">
                  <c:v>131.69999999999999</c:v>
                </c:pt>
                <c:pt idx="721">
                  <c:v>132.1</c:v>
                </c:pt>
                <c:pt idx="722">
                  <c:v>108.9</c:v>
                </c:pt>
                <c:pt idx="723">
                  <c:v>54.2</c:v>
                </c:pt>
                <c:pt idx="724">
                  <c:v>54.2</c:v>
                </c:pt>
                <c:pt idx="725">
                  <c:v>127.7</c:v>
                </c:pt>
                <c:pt idx="726">
                  <c:v>128.6</c:v>
                </c:pt>
                <c:pt idx="727">
                  <c:v>127.3</c:v>
                </c:pt>
                <c:pt idx="728">
                  <c:v>138.6</c:v>
                </c:pt>
                <c:pt idx="729">
                  <c:v>127.3</c:v>
                </c:pt>
                <c:pt idx="730">
                  <c:v>128.6</c:v>
                </c:pt>
                <c:pt idx="731">
                  <c:v>56.5</c:v>
                </c:pt>
                <c:pt idx="732">
                  <c:v>138.6</c:v>
                </c:pt>
                <c:pt idx="733">
                  <c:v>127.3</c:v>
                </c:pt>
                <c:pt idx="734">
                  <c:v>128.6</c:v>
                </c:pt>
                <c:pt idx="735">
                  <c:v>127.7</c:v>
                </c:pt>
                <c:pt idx="736">
                  <c:v>128.6</c:v>
                </c:pt>
                <c:pt idx="737">
                  <c:v>127.3</c:v>
                </c:pt>
                <c:pt idx="738">
                  <c:v>120.8</c:v>
                </c:pt>
                <c:pt idx="739">
                  <c:v>54.1</c:v>
                </c:pt>
                <c:pt idx="740">
                  <c:v>135.30000000000001</c:v>
                </c:pt>
                <c:pt idx="741">
                  <c:v>119.3</c:v>
                </c:pt>
                <c:pt idx="742">
                  <c:v>135.30000000000001</c:v>
                </c:pt>
                <c:pt idx="743">
                  <c:v>119.3</c:v>
                </c:pt>
                <c:pt idx="744">
                  <c:v>128.1</c:v>
                </c:pt>
                <c:pt idx="745">
                  <c:v>114.2</c:v>
                </c:pt>
                <c:pt idx="746">
                  <c:v>156.80000000000001</c:v>
                </c:pt>
                <c:pt idx="747">
                  <c:v>114.2</c:v>
                </c:pt>
                <c:pt idx="748">
                  <c:v>128.1</c:v>
                </c:pt>
                <c:pt idx="749">
                  <c:v>129.6</c:v>
                </c:pt>
                <c:pt idx="750">
                  <c:v>72.5</c:v>
                </c:pt>
                <c:pt idx="751">
                  <c:v>67.8</c:v>
                </c:pt>
                <c:pt idx="752">
                  <c:v>192.8</c:v>
                </c:pt>
                <c:pt idx="753">
                  <c:v>100.4</c:v>
                </c:pt>
                <c:pt idx="754">
                  <c:v>175.4</c:v>
                </c:pt>
                <c:pt idx="755">
                  <c:v>172.2</c:v>
                </c:pt>
                <c:pt idx="756">
                  <c:v>119.6</c:v>
                </c:pt>
                <c:pt idx="757">
                  <c:v>144.5</c:v>
                </c:pt>
                <c:pt idx="758">
                  <c:v>125.1</c:v>
                </c:pt>
                <c:pt idx="759">
                  <c:v>148.4</c:v>
                </c:pt>
                <c:pt idx="760">
                  <c:v>132.69999999999999</c:v>
                </c:pt>
                <c:pt idx="761">
                  <c:v>146.4</c:v>
                </c:pt>
                <c:pt idx="762">
                  <c:v>12.1</c:v>
                </c:pt>
                <c:pt idx="763">
                  <c:v>30.3</c:v>
                </c:pt>
                <c:pt idx="764">
                  <c:v>44</c:v>
                </c:pt>
                <c:pt idx="765">
                  <c:v>31.9</c:v>
                </c:pt>
                <c:pt idx="766">
                  <c:v>29.5</c:v>
                </c:pt>
                <c:pt idx="767">
                  <c:v>11.1</c:v>
                </c:pt>
                <c:pt idx="768">
                  <c:v>18.8</c:v>
                </c:pt>
                <c:pt idx="769">
                  <c:v>21.1</c:v>
                </c:pt>
                <c:pt idx="770">
                  <c:v>174.6</c:v>
                </c:pt>
                <c:pt idx="771">
                  <c:v>29.6</c:v>
                </c:pt>
                <c:pt idx="772">
                  <c:v>20.9</c:v>
                </c:pt>
                <c:pt idx="773">
                  <c:v>29</c:v>
                </c:pt>
                <c:pt idx="774">
                  <c:v>32.9</c:v>
                </c:pt>
                <c:pt idx="775">
                  <c:v>97.2</c:v>
                </c:pt>
                <c:pt idx="776">
                  <c:v>35.6</c:v>
                </c:pt>
                <c:pt idx="777">
                  <c:v>80.2</c:v>
                </c:pt>
                <c:pt idx="778">
                  <c:v>171.9</c:v>
                </c:pt>
                <c:pt idx="779">
                  <c:v>35.5</c:v>
                </c:pt>
                <c:pt idx="780">
                  <c:v>26.9</c:v>
                </c:pt>
                <c:pt idx="781">
                  <c:v>22.5</c:v>
                </c:pt>
                <c:pt idx="782">
                  <c:v>13.9</c:v>
                </c:pt>
                <c:pt idx="783">
                  <c:v>133.30000000000001</c:v>
                </c:pt>
                <c:pt idx="784">
                  <c:v>158.4</c:v>
                </c:pt>
                <c:pt idx="785">
                  <c:v>121.1</c:v>
                </c:pt>
                <c:pt idx="786">
                  <c:v>156.30000000000001</c:v>
                </c:pt>
                <c:pt idx="787">
                  <c:v>111.2</c:v>
                </c:pt>
                <c:pt idx="788">
                  <c:v>130.30000000000001</c:v>
                </c:pt>
                <c:pt idx="789">
                  <c:v>119.6</c:v>
                </c:pt>
                <c:pt idx="790">
                  <c:v>130</c:v>
                </c:pt>
                <c:pt idx="791">
                  <c:v>55.5</c:v>
                </c:pt>
                <c:pt idx="792">
                  <c:v>161.5</c:v>
                </c:pt>
                <c:pt idx="793">
                  <c:v>114.4</c:v>
                </c:pt>
                <c:pt idx="794">
                  <c:v>163.19999999999999</c:v>
                </c:pt>
                <c:pt idx="795">
                  <c:v>114.7</c:v>
                </c:pt>
                <c:pt idx="796">
                  <c:v>129</c:v>
                </c:pt>
                <c:pt idx="797">
                  <c:v>103.6</c:v>
                </c:pt>
                <c:pt idx="798">
                  <c:v>55.6</c:v>
                </c:pt>
                <c:pt idx="799">
                  <c:v>187.8</c:v>
                </c:pt>
                <c:pt idx="800">
                  <c:v>92.1</c:v>
                </c:pt>
                <c:pt idx="801">
                  <c:v>37.5</c:v>
                </c:pt>
                <c:pt idx="802">
                  <c:v>32.700000000000003</c:v>
                </c:pt>
                <c:pt idx="803">
                  <c:v>23</c:v>
                </c:pt>
                <c:pt idx="804">
                  <c:v>25</c:v>
                </c:pt>
                <c:pt idx="805">
                  <c:v>23</c:v>
                </c:pt>
                <c:pt idx="806">
                  <c:v>32.700000000000003</c:v>
                </c:pt>
                <c:pt idx="807">
                  <c:v>148.5</c:v>
                </c:pt>
                <c:pt idx="808">
                  <c:v>124.6</c:v>
                </c:pt>
                <c:pt idx="809">
                  <c:v>135.6</c:v>
                </c:pt>
                <c:pt idx="810">
                  <c:v>141.69999999999999</c:v>
                </c:pt>
                <c:pt idx="811">
                  <c:v>149.9</c:v>
                </c:pt>
                <c:pt idx="812">
                  <c:v>36.700000000000003</c:v>
                </c:pt>
                <c:pt idx="813">
                  <c:v>111.3</c:v>
                </c:pt>
                <c:pt idx="814">
                  <c:v>147</c:v>
                </c:pt>
                <c:pt idx="815">
                  <c:v>143.9</c:v>
                </c:pt>
                <c:pt idx="816">
                  <c:v>104.5</c:v>
                </c:pt>
                <c:pt idx="817">
                  <c:v>166.7</c:v>
                </c:pt>
                <c:pt idx="818">
                  <c:v>52.1</c:v>
                </c:pt>
                <c:pt idx="819">
                  <c:v>18.600000000000001</c:v>
                </c:pt>
                <c:pt idx="820">
                  <c:v>187.4</c:v>
                </c:pt>
                <c:pt idx="821">
                  <c:v>96.8</c:v>
                </c:pt>
                <c:pt idx="822">
                  <c:v>22.1</c:v>
                </c:pt>
                <c:pt idx="823">
                  <c:v>41</c:v>
                </c:pt>
                <c:pt idx="824">
                  <c:v>44.9</c:v>
                </c:pt>
                <c:pt idx="825">
                  <c:v>167.3</c:v>
                </c:pt>
                <c:pt idx="826">
                  <c:v>171.6</c:v>
                </c:pt>
                <c:pt idx="827">
                  <c:v>60.6</c:v>
                </c:pt>
                <c:pt idx="828">
                  <c:v>14.2</c:v>
                </c:pt>
                <c:pt idx="829">
                  <c:v>155.6</c:v>
                </c:pt>
                <c:pt idx="830">
                  <c:v>52.8</c:v>
                </c:pt>
                <c:pt idx="831">
                  <c:v>179</c:v>
                </c:pt>
                <c:pt idx="832">
                  <c:v>130.69999999999999</c:v>
                </c:pt>
                <c:pt idx="833">
                  <c:v>142.19999999999999</c:v>
                </c:pt>
                <c:pt idx="834">
                  <c:v>133.9</c:v>
                </c:pt>
                <c:pt idx="835">
                  <c:v>134.80000000000001</c:v>
                </c:pt>
                <c:pt idx="836">
                  <c:v>115.3</c:v>
                </c:pt>
                <c:pt idx="837">
                  <c:v>157.69999999999999</c:v>
                </c:pt>
                <c:pt idx="838">
                  <c:v>168.4</c:v>
                </c:pt>
                <c:pt idx="839">
                  <c:v>52.7</c:v>
                </c:pt>
                <c:pt idx="840">
                  <c:v>56.1</c:v>
                </c:pt>
                <c:pt idx="841">
                  <c:v>127.9</c:v>
                </c:pt>
                <c:pt idx="842">
                  <c:v>132</c:v>
                </c:pt>
                <c:pt idx="843">
                  <c:v>131.80000000000001</c:v>
                </c:pt>
                <c:pt idx="844">
                  <c:v>134.69999999999999</c:v>
                </c:pt>
                <c:pt idx="845">
                  <c:v>178.6</c:v>
                </c:pt>
                <c:pt idx="846">
                  <c:v>113</c:v>
                </c:pt>
                <c:pt idx="847">
                  <c:v>166.7</c:v>
                </c:pt>
                <c:pt idx="848">
                  <c:v>119.3</c:v>
                </c:pt>
                <c:pt idx="849">
                  <c:v>45.5</c:v>
                </c:pt>
                <c:pt idx="850">
                  <c:v>14.2</c:v>
                </c:pt>
                <c:pt idx="851">
                  <c:v>43.7</c:v>
                </c:pt>
                <c:pt idx="852">
                  <c:v>13.7</c:v>
                </c:pt>
                <c:pt idx="853">
                  <c:v>7.6</c:v>
                </c:pt>
                <c:pt idx="854">
                  <c:v>27.7</c:v>
                </c:pt>
                <c:pt idx="855">
                  <c:v>78.599999999999994</c:v>
                </c:pt>
                <c:pt idx="856">
                  <c:v>42.4</c:v>
                </c:pt>
                <c:pt idx="857">
                  <c:v>38</c:v>
                </c:pt>
                <c:pt idx="858">
                  <c:v>38.4</c:v>
                </c:pt>
                <c:pt idx="859">
                  <c:v>53.7</c:v>
                </c:pt>
                <c:pt idx="860">
                  <c:v>23.2</c:v>
                </c:pt>
                <c:pt idx="861">
                  <c:v>36.299999999999997</c:v>
                </c:pt>
                <c:pt idx="862">
                  <c:v>148.9</c:v>
                </c:pt>
                <c:pt idx="863">
                  <c:v>60.7</c:v>
                </c:pt>
                <c:pt idx="864">
                  <c:v>135.6</c:v>
                </c:pt>
                <c:pt idx="865">
                  <c:v>121.4</c:v>
                </c:pt>
                <c:pt idx="866">
                  <c:v>125.8</c:v>
                </c:pt>
                <c:pt idx="867">
                  <c:v>132.6</c:v>
                </c:pt>
                <c:pt idx="868">
                  <c:v>144.5</c:v>
                </c:pt>
                <c:pt idx="869">
                  <c:v>168.6</c:v>
                </c:pt>
                <c:pt idx="870">
                  <c:v>122.7</c:v>
                </c:pt>
                <c:pt idx="871">
                  <c:v>18.399999999999999</c:v>
                </c:pt>
                <c:pt idx="872">
                  <c:v>18.399999999999999</c:v>
                </c:pt>
                <c:pt idx="873">
                  <c:v>108.2</c:v>
                </c:pt>
                <c:pt idx="874">
                  <c:v>15.5</c:v>
                </c:pt>
                <c:pt idx="875">
                  <c:v>62.7</c:v>
                </c:pt>
                <c:pt idx="876">
                  <c:v>23</c:v>
                </c:pt>
                <c:pt idx="877">
                  <c:v>157.19999999999999</c:v>
                </c:pt>
                <c:pt idx="878">
                  <c:v>108.8</c:v>
                </c:pt>
                <c:pt idx="879">
                  <c:v>126.2</c:v>
                </c:pt>
                <c:pt idx="880">
                  <c:v>103.5</c:v>
                </c:pt>
                <c:pt idx="881">
                  <c:v>152.1</c:v>
                </c:pt>
                <c:pt idx="882">
                  <c:v>119.4</c:v>
                </c:pt>
                <c:pt idx="883">
                  <c:v>155</c:v>
                </c:pt>
                <c:pt idx="884">
                  <c:v>100</c:v>
                </c:pt>
                <c:pt idx="885">
                  <c:v>133.19999999999999</c:v>
                </c:pt>
                <c:pt idx="886">
                  <c:v>102.6</c:v>
                </c:pt>
                <c:pt idx="887">
                  <c:v>162.4</c:v>
                </c:pt>
                <c:pt idx="888">
                  <c:v>102.4</c:v>
                </c:pt>
                <c:pt idx="889">
                  <c:v>159.80000000000001</c:v>
                </c:pt>
                <c:pt idx="890">
                  <c:v>105.1</c:v>
                </c:pt>
                <c:pt idx="891">
                  <c:v>55.7</c:v>
                </c:pt>
                <c:pt idx="892">
                  <c:v>142.5</c:v>
                </c:pt>
                <c:pt idx="893">
                  <c:v>117.4</c:v>
                </c:pt>
                <c:pt idx="894">
                  <c:v>143.69999999999999</c:v>
                </c:pt>
                <c:pt idx="895">
                  <c:v>35.299999999999997</c:v>
                </c:pt>
                <c:pt idx="896">
                  <c:v>46.3</c:v>
                </c:pt>
                <c:pt idx="897">
                  <c:v>44.2</c:v>
                </c:pt>
                <c:pt idx="898">
                  <c:v>181.4</c:v>
                </c:pt>
                <c:pt idx="899">
                  <c:v>152.4</c:v>
                </c:pt>
                <c:pt idx="900">
                  <c:v>199.6</c:v>
                </c:pt>
                <c:pt idx="901">
                  <c:v>40.200000000000003</c:v>
                </c:pt>
                <c:pt idx="902">
                  <c:v>42.6</c:v>
                </c:pt>
                <c:pt idx="903">
                  <c:v>80</c:v>
                </c:pt>
                <c:pt idx="904">
                  <c:v>24.4</c:v>
                </c:pt>
                <c:pt idx="905">
                  <c:v>176.1</c:v>
                </c:pt>
                <c:pt idx="906">
                  <c:v>70.7</c:v>
                </c:pt>
                <c:pt idx="907">
                  <c:v>33.6</c:v>
                </c:pt>
                <c:pt idx="908">
                  <c:v>24.5</c:v>
                </c:pt>
                <c:pt idx="909">
                  <c:v>29.2</c:v>
                </c:pt>
                <c:pt idx="910">
                  <c:v>31.9</c:v>
                </c:pt>
                <c:pt idx="911">
                  <c:v>22.7</c:v>
                </c:pt>
                <c:pt idx="912">
                  <c:v>14.2</c:v>
                </c:pt>
                <c:pt idx="913">
                  <c:v>28.6</c:v>
                </c:pt>
                <c:pt idx="914">
                  <c:v>24.5</c:v>
                </c:pt>
                <c:pt idx="915">
                  <c:v>68.5</c:v>
                </c:pt>
                <c:pt idx="916">
                  <c:v>32.6</c:v>
                </c:pt>
                <c:pt idx="917">
                  <c:v>124.6</c:v>
                </c:pt>
                <c:pt idx="918">
                  <c:v>121.3</c:v>
                </c:pt>
                <c:pt idx="919">
                  <c:v>109.1</c:v>
                </c:pt>
                <c:pt idx="920">
                  <c:v>83.6</c:v>
                </c:pt>
                <c:pt idx="921">
                  <c:v>17.3</c:v>
                </c:pt>
                <c:pt idx="922">
                  <c:v>127.9</c:v>
                </c:pt>
                <c:pt idx="923">
                  <c:v>147.80000000000001</c:v>
                </c:pt>
                <c:pt idx="924">
                  <c:v>192.7</c:v>
                </c:pt>
                <c:pt idx="925">
                  <c:v>11.7</c:v>
                </c:pt>
                <c:pt idx="926">
                  <c:v>169.2</c:v>
                </c:pt>
                <c:pt idx="927">
                  <c:v>20.399999999999999</c:v>
                </c:pt>
                <c:pt idx="928">
                  <c:v>118.8</c:v>
                </c:pt>
                <c:pt idx="929">
                  <c:v>135.1</c:v>
                </c:pt>
                <c:pt idx="930">
                  <c:v>166.4</c:v>
                </c:pt>
                <c:pt idx="931">
                  <c:v>19.7</c:v>
                </c:pt>
                <c:pt idx="932">
                  <c:v>109.5</c:v>
                </c:pt>
                <c:pt idx="933">
                  <c:v>137.5</c:v>
                </c:pt>
                <c:pt idx="934">
                  <c:v>167.3</c:v>
                </c:pt>
                <c:pt idx="935">
                  <c:v>19.899999999999999</c:v>
                </c:pt>
                <c:pt idx="936">
                  <c:v>119.1</c:v>
                </c:pt>
                <c:pt idx="937">
                  <c:v>123.8</c:v>
                </c:pt>
                <c:pt idx="938">
                  <c:v>127.1</c:v>
                </c:pt>
                <c:pt idx="939">
                  <c:v>110.9</c:v>
                </c:pt>
                <c:pt idx="940">
                  <c:v>132.9</c:v>
                </c:pt>
                <c:pt idx="941">
                  <c:v>145.30000000000001</c:v>
                </c:pt>
                <c:pt idx="942">
                  <c:v>46.5</c:v>
                </c:pt>
                <c:pt idx="943">
                  <c:v>119.2</c:v>
                </c:pt>
                <c:pt idx="944">
                  <c:v>155.19999999999999</c:v>
                </c:pt>
                <c:pt idx="945">
                  <c:v>115.5</c:v>
                </c:pt>
                <c:pt idx="946">
                  <c:v>129.80000000000001</c:v>
                </c:pt>
                <c:pt idx="947">
                  <c:v>121.8</c:v>
                </c:pt>
                <c:pt idx="948">
                  <c:v>129.5</c:v>
                </c:pt>
                <c:pt idx="949">
                  <c:v>127</c:v>
                </c:pt>
                <c:pt idx="950">
                  <c:v>128.6</c:v>
                </c:pt>
                <c:pt idx="951">
                  <c:v>133.80000000000001</c:v>
                </c:pt>
                <c:pt idx="952">
                  <c:v>128.6</c:v>
                </c:pt>
                <c:pt idx="953">
                  <c:v>127</c:v>
                </c:pt>
                <c:pt idx="954">
                  <c:v>135.80000000000001</c:v>
                </c:pt>
                <c:pt idx="955">
                  <c:v>190.1</c:v>
                </c:pt>
                <c:pt idx="956">
                  <c:v>37.200000000000003</c:v>
                </c:pt>
                <c:pt idx="957">
                  <c:v>33.700000000000003</c:v>
                </c:pt>
                <c:pt idx="958">
                  <c:v>174.3</c:v>
                </c:pt>
                <c:pt idx="959">
                  <c:v>72.900000000000006</c:v>
                </c:pt>
                <c:pt idx="960">
                  <c:v>118</c:v>
                </c:pt>
                <c:pt idx="961">
                  <c:v>145.80000000000001</c:v>
                </c:pt>
                <c:pt idx="962">
                  <c:v>129.1</c:v>
                </c:pt>
                <c:pt idx="963">
                  <c:v>125.2</c:v>
                </c:pt>
                <c:pt idx="964">
                  <c:v>118.3</c:v>
                </c:pt>
                <c:pt idx="965">
                  <c:v>125.6</c:v>
                </c:pt>
                <c:pt idx="966">
                  <c:v>175.1</c:v>
                </c:pt>
                <c:pt idx="967">
                  <c:v>79.3</c:v>
                </c:pt>
                <c:pt idx="968">
                  <c:v>32.9</c:v>
                </c:pt>
                <c:pt idx="969">
                  <c:v>45.6</c:v>
                </c:pt>
                <c:pt idx="970">
                  <c:v>30.1</c:v>
                </c:pt>
                <c:pt idx="971">
                  <c:v>47.9</c:v>
                </c:pt>
                <c:pt idx="972">
                  <c:v>43.8</c:v>
                </c:pt>
                <c:pt idx="973">
                  <c:v>24.1</c:v>
                </c:pt>
                <c:pt idx="974">
                  <c:v>24.1</c:v>
                </c:pt>
                <c:pt idx="975">
                  <c:v>47.6</c:v>
                </c:pt>
                <c:pt idx="976">
                  <c:v>121.5</c:v>
                </c:pt>
                <c:pt idx="977">
                  <c:v>7.6</c:v>
                </c:pt>
                <c:pt idx="978">
                  <c:v>8.1999999999999993</c:v>
                </c:pt>
                <c:pt idx="979">
                  <c:v>44.8</c:v>
                </c:pt>
                <c:pt idx="980">
                  <c:v>203</c:v>
                </c:pt>
                <c:pt idx="981">
                  <c:v>47.9</c:v>
                </c:pt>
                <c:pt idx="982">
                  <c:v>11.2</c:v>
                </c:pt>
                <c:pt idx="983">
                  <c:v>46</c:v>
                </c:pt>
                <c:pt idx="984">
                  <c:v>13.8</c:v>
                </c:pt>
                <c:pt idx="985">
                  <c:v>23.4</c:v>
                </c:pt>
                <c:pt idx="986">
                  <c:v>13.8</c:v>
                </c:pt>
              </c:numCache>
            </c:numRef>
          </c:xVal>
          <c:yVal>
            <c:numRef>
              <c:f>'13c-daten'!$L$2:$L$988</c:f>
              <c:numCache>
                <c:formatCode>General</c:formatCode>
                <c:ptCount val="987"/>
                <c:pt idx="0">
                  <c:v>159.03</c:v>
                </c:pt>
                <c:pt idx="1">
                  <c:v>118.87</c:v>
                </c:pt>
                <c:pt idx="2">
                  <c:v>125.92</c:v>
                </c:pt>
                <c:pt idx="3">
                  <c:v>126.15</c:v>
                </c:pt>
                <c:pt idx="4">
                  <c:v>128.22</c:v>
                </c:pt>
                <c:pt idx="5">
                  <c:v>109.03</c:v>
                </c:pt>
                <c:pt idx="6">
                  <c:v>154.22999999999999</c:v>
                </c:pt>
                <c:pt idx="7">
                  <c:v>53.08</c:v>
                </c:pt>
                <c:pt idx="8">
                  <c:v>180.16</c:v>
                </c:pt>
                <c:pt idx="9">
                  <c:v>109.77</c:v>
                </c:pt>
                <c:pt idx="10">
                  <c:v>165.63</c:v>
                </c:pt>
                <c:pt idx="11">
                  <c:v>63.17</c:v>
                </c:pt>
                <c:pt idx="12">
                  <c:v>13.47</c:v>
                </c:pt>
                <c:pt idx="13">
                  <c:v>144.66999999999999</c:v>
                </c:pt>
                <c:pt idx="14">
                  <c:v>82.54</c:v>
                </c:pt>
                <c:pt idx="15">
                  <c:v>151.71</c:v>
                </c:pt>
                <c:pt idx="16">
                  <c:v>17</c:v>
                </c:pt>
                <c:pt idx="17">
                  <c:v>106.28</c:v>
                </c:pt>
                <c:pt idx="18">
                  <c:v>90.02</c:v>
                </c:pt>
                <c:pt idx="19">
                  <c:v>77.44</c:v>
                </c:pt>
                <c:pt idx="20">
                  <c:v>74.42</c:v>
                </c:pt>
                <c:pt idx="21">
                  <c:v>39.520000000000003</c:v>
                </c:pt>
                <c:pt idx="22">
                  <c:v>64.77</c:v>
                </c:pt>
                <c:pt idx="23">
                  <c:v>123.46</c:v>
                </c:pt>
                <c:pt idx="24">
                  <c:v>149.05000000000001</c:v>
                </c:pt>
                <c:pt idx="25">
                  <c:v>117.09</c:v>
                </c:pt>
                <c:pt idx="26">
                  <c:v>156.02000000000001</c:v>
                </c:pt>
                <c:pt idx="27">
                  <c:v>127.91</c:v>
                </c:pt>
                <c:pt idx="28">
                  <c:v>140.96</c:v>
                </c:pt>
                <c:pt idx="29">
                  <c:v>142.76</c:v>
                </c:pt>
                <c:pt idx="30">
                  <c:v>133.04</c:v>
                </c:pt>
                <c:pt idx="31">
                  <c:v>112.6</c:v>
                </c:pt>
                <c:pt idx="32">
                  <c:v>151.31</c:v>
                </c:pt>
                <c:pt idx="33">
                  <c:v>110.92</c:v>
                </c:pt>
                <c:pt idx="34">
                  <c:v>154.4</c:v>
                </c:pt>
                <c:pt idx="35">
                  <c:v>16.59</c:v>
                </c:pt>
                <c:pt idx="36">
                  <c:v>171.04</c:v>
                </c:pt>
                <c:pt idx="37">
                  <c:v>50.81</c:v>
                </c:pt>
                <c:pt idx="38">
                  <c:v>63.88</c:v>
                </c:pt>
                <c:pt idx="39">
                  <c:v>171</c:v>
                </c:pt>
                <c:pt idx="40">
                  <c:v>50.81</c:v>
                </c:pt>
                <c:pt idx="41">
                  <c:v>65.3</c:v>
                </c:pt>
                <c:pt idx="42">
                  <c:v>71.83</c:v>
                </c:pt>
                <c:pt idx="43">
                  <c:v>28.95</c:v>
                </c:pt>
                <c:pt idx="44">
                  <c:v>66.56</c:v>
                </c:pt>
                <c:pt idx="45">
                  <c:v>186.8</c:v>
                </c:pt>
                <c:pt idx="46">
                  <c:v>51.51</c:v>
                </c:pt>
                <c:pt idx="47">
                  <c:v>42.03</c:v>
                </c:pt>
                <c:pt idx="48">
                  <c:v>135.21</c:v>
                </c:pt>
                <c:pt idx="49">
                  <c:v>122.62</c:v>
                </c:pt>
                <c:pt idx="50">
                  <c:v>160.36000000000001</c:v>
                </c:pt>
                <c:pt idx="51">
                  <c:v>117.36</c:v>
                </c:pt>
                <c:pt idx="52">
                  <c:v>92.81</c:v>
                </c:pt>
                <c:pt idx="53">
                  <c:v>155.55000000000001</c:v>
                </c:pt>
                <c:pt idx="54">
                  <c:v>120.82</c:v>
                </c:pt>
                <c:pt idx="55">
                  <c:v>123.48</c:v>
                </c:pt>
                <c:pt idx="56">
                  <c:v>143.68</c:v>
                </c:pt>
                <c:pt idx="57">
                  <c:v>133.82</c:v>
                </c:pt>
                <c:pt idx="58">
                  <c:v>159.4</c:v>
                </c:pt>
                <c:pt idx="59">
                  <c:v>29.85</c:v>
                </c:pt>
                <c:pt idx="60">
                  <c:v>176.01</c:v>
                </c:pt>
                <c:pt idx="61">
                  <c:v>51.42</c:v>
                </c:pt>
                <c:pt idx="62">
                  <c:v>53.7</c:v>
                </c:pt>
                <c:pt idx="63">
                  <c:v>179.14</c:v>
                </c:pt>
                <c:pt idx="64">
                  <c:v>160.41999999999999</c:v>
                </c:pt>
                <c:pt idx="65">
                  <c:v>111.11</c:v>
                </c:pt>
                <c:pt idx="66">
                  <c:v>154.97999999999999</c:v>
                </c:pt>
                <c:pt idx="67">
                  <c:v>122.37</c:v>
                </c:pt>
                <c:pt idx="68">
                  <c:v>129.13999999999999</c:v>
                </c:pt>
                <c:pt idx="69">
                  <c:v>124.43</c:v>
                </c:pt>
                <c:pt idx="70">
                  <c:v>129.77000000000001</c:v>
                </c:pt>
                <c:pt idx="71">
                  <c:v>122.77</c:v>
                </c:pt>
                <c:pt idx="72">
                  <c:v>159.16999999999999</c:v>
                </c:pt>
                <c:pt idx="73">
                  <c:v>126.17</c:v>
                </c:pt>
                <c:pt idx="74">
                  <c:v>125.68</c:v>
                </c:pt>
                <c:pt idx="75">
                  <c:v>127.51</c:v>
                </c:pt>
                <c:pt idx="76">
                  <c:v>130.58000000000001</c:v>
                </c:pt>
                <c:pt idx="77">
                  <c:v>148.27000000000001</c:v>
                </c:pt>
                <c:pt idx="78">
                  <c:v>130.71</c:v>
                </c:pt>
                <c:pt idx="79">
                  <c:v>56.19</c:v>
                </c:pt>
                <c:pt idx="80">
                  <c:v>20.97</c:v>
                </c:pt>
                <c:pt idx="81">
                  <c:v>34.15</c:v>
                </c:pt>
                <c:pt idx="82">
                  <c:v>117.46</c:v>
                </c:pt>
                <c:pt idx="83">
                  <c:v>50.85</c:v>
                </c:pt>
                <c:pt idx="84">
                  <c:v>49.63</c:v>
                </c:pt>
                <c:pt idx="85">
                  <c:v>111.02</c:v>
                </c:pt>
                <c:pt idx="86">
                  <c:v>153.07</c:v>
                </c:pt>
                <c:pt idx="87">
                  <c:v>108.98</c:v>
                </c:pt>
                <c:pt idx="88">
                  <c:v>97.77</c:v>
                </c:pt>
                <c:pt idx="89">
                  <c:v>151.38999999999999</c:v>
                </c:pt>
                <c:pt idx="90">
                  <c:v>132.43</c:v>
                </c:pt>
                <c:pt idx="91">
                  <c:v>99.74</c:v>
                </c:pt>
                <c:pt idx="92">
                  <c:v>21.01</c:v>
                </c:pt>
                <c:pt idx="93">
                  <c:v>219.55</c:v>
                </c:pt>
                <c:pt idx="94">
                  <c:v>27.47</c:v>
                </c:pt>
                <c:pt idx="95">
                  <c:v>53.48</c:v>
                </c:pt>
                <c:pt idx="96">
                  <c:v>142.31</c:v>
                </c:pt>
                <c:pt idx="97">
                  <c:v>140.76</c:v>
                </c:pt>
                <c:pt idx="98">
                  <c:v>149.07</c:v>
                </c:pt>
                <c:pt idx="99">
                  <c:v>164.51</c:v>
                </c:pt>
                <c:pt idx="100">
                  <c:v>60.4</c:v>
                </c:pt>
                <c:pt idx="101">
                  <c:v>13.49</c:v>
                </c:pt>
                <c:pt idx="102">
                  <c:v>19.46</c:v>
                </c:pt>
                <c:pt idx="103">
                  <c:v>132.53</c:v>
                </c:pt>
                <c:pt idx="104">
                  <c:v>128.41</c:v>
                </c:pt>
                <c:pt idx="105">
                  <c:v>125.7</c:v>
                </c:pt>
                <c:pt idx="106">
                  <c:v>148.59</c:v>
                </c:pt>
                <c:pt idx="107">
                  <c:v>128.66999999999999</c:v>
                </c:pt>
                <c:pt idx="108">
                  <c:v>129.22999999999999</c:v>
                </c:pt>
                <c:pt idx="109">
                  <c:v>155.32</c:v>
                </c:pt>
                <c:pt idx="110">
                  <c:v>141.25</c:v>
                </c:pt>
                <c:pt idx="111">
                  <c:v>206.29</c:v>
                </c:pt>
                <c:pt idx="112">
                  <c:v>28.23</c:v>
                </c:pt>
                <c:pt idx="113">
                  <c:v>31.97</c:v>
                </c:pt>
                <c:pt idx="114">
                  <c:v>51.99</c:v>
                </c:pt>
                <c:pt idx="115">
                  <c:v>25.83</c:v>
                </c:pt>
                <c:pt idx="116">
                  <c:v>59.96</c:v>
                </c:pt>
                <c:pt idx="117">
                  <c:v>147.55000000000001</c:v>
                </c:pt>
                <c:pt idx="118">
                  <c:v>139.91</c:v>
                </c:pt>
                <c:pt idx="119">
                  <c:v>128.58000000000001</c:v>
                </c:pt>
                <c:pt idx="120">
                  <c:v>127.55</c:v>
                </c:pt>
                <c:pt idx="121">
                  <c:v>125.97</c:v>
                </c:pt>
                <c:pt idx="122">
                  <c:v>128.57</c:v>
                </c:pt>
                <c:pt idx="123">
                  <c:v>126.91</c:v>
                </c:pt>
                <c:pt idx="124">
                  <c:v>131.38</c:v>
                </c:pt>
                <c:pt idx="125">
                  <c:v>128.01</c:v>
                </c:pt>
                <c:pt idx="126">
                  <c:v>127.14</c:v>
                </c:pt>
                <c:pt idx="127">
                  <c:v>128.38999999999999</c:v>
                </c:pt>
                <c:pt idx="128">
                  <c:v>128.55000000000001</c:v>
                </c:pt>
                <c:pt idx="129">
                  <c:v>180.65</c:v>
                </c:pt>
                <c:pt idx="130">
                  <c:v>179.67</c:v>
                </c:pt>
                <c:pt idx="131">
                  <c:v>112.19</c:v>
                </c:pt>
                <c:pt idx="132">
                  <c:v>173.86</c:v>
                </c:pt>
                <c:pt idx="133">
                  <c:v>33.74</c:v>
                </c:pt>
                <c:pt idx="134">
                  <c:v>33.39</c:v>
                </c:pt>
                <c:pt idx="135">
                  <c:v>38.57</c:v>
                </c:pt>
                <c:pt idx="136">
                  <c:v>28.46</c:v>
                </c:pt>
                <c:pt idx="137">
                  <c:v>30.04</c:v>
                </c:pt>
                <c:pt idx="138">
                  <c:v>30.06</c:v>
                </c:pt>
                <c:pt idx="139">
                  <c:v>15.28</c:v>
                </c:pt>
                <c:pt idx="140">
                  <c:v>15.92</c:v>
                </c:pt>
                <c:pt idx="141">
                  <c:v>18.329999999999998</c:v>
                </c:pt>
                <c:pt idx="142">
                  <c:v>53.1</c:v>
                </c:pt>
                <c:pt idx="143">
                  <c:v>47.23</c:v>
                </c:pt>
                <c:pt idx="144">
                  <c:v>159.96</c:v>
                </c:pt>
                <c:pt idx="145">
                  <c:v>159.9</c:v>
                </c:pt>
                <c:pt idx="146">
                  <c:v>172.9</c:v>
                </c:pt>
                <c:pt idx="147">
                  <c:v>131.84</c:v>
                </c:pt>
                <c:pt idx="148">
                  <c:v>156.77000000000001</c:v>
                </c:pt>
                <c:pt idx="149">
                  <c:v>104.31</c:v>
                </c:pt>
                <c:pt idx="150">
                  <c:v>56.75</c:v>
                </c:pt>
                <c:pt idx="151">
                  <c:v>192.36</c:v>
                </c:pt>
                <c:pt idx="152">
                  <c:v>126.77</c:v>
                </c:pt>
                <c:pt idx="153">
                  <c:v>121.28</c:v>
                </c:pt>
                <c:pt idx="154">
                  <c:v>146.22</c:v>
                </c:pt>
                <c:pt idx="155">
                  <c:v>152.34</c:v>
                </c:pt>
                <c:pt idx="156">
                  <c:v>129.55000000000001</c:v>
                </c:pt>
                <c:pt idx="157">
                  <c:v>132.91</c:v>
                </c:pt>
                <c:pt idx="158">
                  <c:v>131.99</c:v>
                </c:pt>
                <c:pt idx="159">
                  <c:v>134.38</c:v>
                </c:pt>
                <c:pt idx="160">
                  <c:v>199.15</c:v>
                </c:pt>
                <c:pt idx="161">
                  <c:v>137.6</c:v>
                </c:pt>
                <c:pt idx="162">
                  <c:v>132.49</c:v>
                </c:pt>
                <c:pt idx="163">
                  <c:v>128.36000000000001</c:v>
                </c:pt>
                <c:pt idx="164">
                  <c:v>131.88</c:v>
                </c:pt>
                <c:pt idx="165">
                  <c:v>127.37</c:v>
                </c:pt>
                <c:pt idx="166">
                  <c:v>134.52000000000001</c:v>
                </c:pt>
                <c:pt idx="167">
                  <c:v>24.99</c:v>
                </c:pt>
                <c:pt idx="168">
                  <c:v>130.96</c:v>
                </c:pt>
                <c:pt idx="169">
                  <c:v>134.22</c:v>
                </c:pt>
                <c:pt idx="170">
                  <c:v>33.549999999999997</c:v>
                </c:pt>
                <c:pt idx="171">
                  <c:v>28.82</c:v>
                </c:pt>
                <c:pt idx="172">
                  <c:v>22.41</c:v>
                </c:pt>
                <c:pt idx="173">
                  <c:v>41.88</c:v>
                </c:pt>
                <c:pt idx="174">
                  <c:v>177.38</c:v>
                </c:pt>
                <c:pt idx="175">
                  <c:v>50.57</c:v>
                </c:pt>
                <c:pt idx="176">
                  <c:v>154.97</c:v>
                </c:pt>
                <c:pt idx="177">
                  <c:v>119.76</c:v>
                </c:pt>
                <c:pt idx="178">
                  <c:v>115.83</c:v>
                </c:pt>
                <c:pt idx="179">
                  <c:v>151.84</c:v>
                </c:pt>
                <c:pt idx="180">
                  <c:v>11.85</c:v>
                </c:pt>
                <c:pt idx="181">
                  <c:v>120.63</c:v>
                </c:pt>
                <c:pt idx="182">
                  <c:v>114.75</c:v>
                </c:pt>
                <c:pt idx="183">
                  <c:v>152.27000000000001</c:v>
                </c:pt>
                <c:pt idx="184">
                  <c:v>156.85</c:v>
                </c:pt>
                <c:pt idx="185">
                  <c:v>9.94</c:v>
                </c:pt>
                <c:pt idx="186">
                  <c:v>11.9</c:v>
                </c:pt>
                <c:pt idx="187">
                  <c:v>9.5399999999999991</c:v>
                </c:pt>
                <c:pt idx="188">
                  <c:v>143.4</c:v>
                </c:pt>
                <c:pt idx="189">
                  <c:v>140.66999999999999</c:v>
                </c:pt>
                <c:pt idx="190">
                  <c:v>114.53</c:v>
                </c:pt>
                <c:pt idx="191">
                  <c:v>119.27</c:v>
                </c:pt>
                <c:pt idx="192">
                  <c:v>133.36000000000001</c:v>
                </c:pt>
                <c:pt idx="193">
                  <c:v>116.77</c:v>
                </c:pt>
                <c:pt idx="194">
                  <c:v>148.09</c:v>
                </c:pt>
                <c:pt idx="195">
                  <c:v>122.54</c:v>
                </c:pt>
                <c:pt idx="196">
                  <c:v>165.96</c:v>
                </c:pt>
                <c:pt idx="197">
                  <c:v>38.840000000000003</c:v>
                </c:pt>
                <c:pt idx="198">
                  <c:v>131.12</c:v>
                </c:pt>
                <c:pt idx="199">
                  <c:v>115.93</c:v>
                </c:pt>
                <c:pt idx="200">
                  <c:v>143.43</c:v>
                </c:pt>
                <c:pt idx="201">
                  <c:v>139.04</c:v>
                </c:pt>
                <c:pt idx="202">
                  <c:v>113.56</c:v>
                </c:pt>
                <c:pt idx="203">
                  <c:v>123.58</c:v>
                </c:pt>
                <c:pt idx="204">
                  <c:v>76.66</c:v>
                </c:pt>
                <c:pt idx="205">
                  <c:v>174.98</c:v>
                </c:pt>
                <c:pt idx="206">
                  <c:v>153.59</c:v>
                </c:pt>
                <c:pt idx="207">
                  <c:v>112.92</c:v>
                </c:pt>
                <c:pt idx="208">
                  <c:v>148.81</c:v>
                </c:pt>
                <c:pt idx="209">
                  <c:v>139.88</c:v>
                </c:pt>
                <c:pt idx="210">
                  <c:v>133.52000000000001</c:v>
                </c:pt>
                <c:pt idx="211">
                  <c:v>116.87</c:v>
                </c:pt>
                <c:pt idx="212">
                  <c:v>16.739999999999998</c:v>
                </c:pt>
                <c:pt idx="213">
                  <c:v>6.4</c:v>
                </c:pt>
                <c:pt idx="214">
                  <c:v>176.26</c:v>
                </c:pt>
                <c:pt idx="215">
                  <c:v>19.48</c:v>
                </c:pt>
                <c:pt idx="216">
                  <c:v>176.14</c:v>
                </c:pt>
                <c:pt idx="217">
                  <c:v>19.61</c:v>
                </c:pt>
                <c:pt idx="218">
                  <c:v>151.07</c:v>
                </c:pt>
                <c:pt idx="219">
                  <c:v>151.96</c:v>
                </c:pt>
                <c:pt idx="220">
                  <c:v>210.41</c:v>
                </c:pt>
                <c:pt idx="221">
                  <c:v>24.9</c:v>
                </c:pt>
                <c:pt idx="222">
                  <c:v>210.41</c:v>
                </c:pt>
                <c:pt idx="223">
                  <c:v>24.9</c:v>
                </c:pt>
                <c:pt idx="224">
                  <c:v>20.96</c:v>
                </c:pt>
                <c:pt idx="225">
                  <c:v>20.96</c:v>
                </c:pt>
                <c:pt idx="226">
                  <c:v>30.41</c:v>
                </c:pt>
                <c:pt idx="227">
                  <c:v>141.12</c:v>
                </c:pt>
                <c:pt idx="228">
                  <c:v>113.24</c:v>
                </c:pt>
                <c:pt idx="229">
                  <c:v>125.96</c:v>
                </c:pt>
                <c:pt idx="230">
                  <c:v>117.7</c:v>
                </c:pt>
                <c:pt idx="231">
                  <c:v>157.41</c:v>
                </c:pt>
                <c:pt idx="232">
                  <c:v>109.98</c:v>
                </c:pt>
                <c:pt idx="233">
                  <c:v>139.21</c:v>
                </c:pt>
                <c:pt idx="234">
                  <c:v>126.5</c:v>
                </c:pt>
                <c:pt idx="235">
                  <c:v>28.94</c:v>
                </c:pt>
                <c:pt idx="236">
                  <c:v>23.68</c:v>
                </c:pt>
                <c:pt idx="237">
                  <c:v>126.03</c:v>
                </c:pt>
                <c:pt idx="238">
                  <c:v>139.43</c:v>
                </c:pt>
                <c:pt idx="239">
                  <c:v>33.1</c:v>
                </c:pt>
                <c:pt idx="240">
                  <c:v>41.83</c:v>
                </c:pt>
                <c:pt idx="241">
                  <c:v>216.9</c:v>
                </c:pt>
                <c:pt idx="242">
                  <c:v>27.66</c:v>
                </c:pt>
                <c:pt idx="243">
                  <c:v>52.97</c:v>
                </c:pt>
                <c:pt idx="244">
                  <c:v>123.49</c:v>
                </c:pt>
                <c:pt idx="245">
                  <c:v>134.79</c:v>
                </c:pt>
                <c:pt idx="246">
                  <c:v>135.04</c:v>
                </c:pt>
                <c:pt idx="247">
                  <c:v>123.44</c:v>
                </c:pt>
                <c:pt idx="248">
                  <c:v>129.87</c:v>
                </c:pt>
                <c:pt idx="249">
                  <c:v>129.65</c:v>
                </c:pt>
                <c:pt idx="250">
                  <c:v>168.83</c:v>
                </c:pt>
                <c:pt idx="251">
                  <c:v>169.06</c:v>
                </c:pt>
                <c:pt idx="252">
                  <c:v>44.89</c:v>
                </c:pt>
                <c:pt idx="253">
                  <c:v>109.08</c:v>
                </c:pt>
                <c:pt idx="254">
                  <c:v>159.35</c:v>
                </c:pt>
                <c:pt idx="255">
                  <c:v>107.52</c:v>
                </c:pt>
                <c:pt idx="256">
                  <c:v>30.44</c:v>
                </c:pt>
                <c:pt idx="257">
                  <c:v>121.94</c:v>
                </c:pt>
                <c:pt idx="258">
                  <c:v>63.89</c:v>
                </c:pt>
                <c:pt idx="259">
                  <c:v>13.97</c:v>
                </c:pt>
                <c:pt idx="260">
                  <c:v>153.41</c:v>
                </c:pt>
                <c:pt idx="261">
                  <c:v>107.1</c:v>
                </c:pt>
                <c:pt idx="262">
                  <c:v>147.87</c:v>
                </c:pt>
                <c:pt idx="263">
                  <c:v>96.61</c:v>
                </c:pt>
                <c:pt idx="264">
                  <c:v>154.93</c:v>
                </c:pt>
                <c:pt idx="265">
                  <c:v>119.78</c:v>
                </c:pt>
                <c:pt idx="266">
                  <c:v>31.36</c:v>
                </c:pt>
                <c:pt idx="267">
                  <c:v>131.38999999999999</c:v>
                </c:pt>
                <c:pt idx="268">
                  <c:v>133.47</c:v>
                </c:pt>
                <c:pt idx="269">
                  <c:v>132.47999999999999</c:v>
                </c:pt>
                <c:pt idx="270">
                  <c:v>111.82</c:v>
                </c:pt>
                <c:pt idx="271">
                  <c:v>151.54</c:v>
                </c:pt>
                <c:pt idx="272">
                  <c:v>112.57</c:v>
                </c:pt>
                <c:pt idx="273">
                  <c:v>133.06</c:v>
                </c:pt>
                <c:pt idx="274">
                  <c:v>136.41999999999999</c:v>
                </c:pt>
                <c:pt idx="275">
                  <c:v>131.25</c:v>
                </c:pt>
                <c:pt idx="276">
                  <c:v>121.2</c:v>
                </c:pt>
                <c:pt idx="277">
                  <c:v>115.69</c:v>
                </c:pt>
                <c:pt idx="278">
                  <c:v>145.63</c:v>
                </c:pt>
                <c:pt idx="279">
                  <c:v>144.28</c:v>
                </c:pt>
                <c:pt idx="280">
                  <c:v>109.53</c:v>
                </c:pt>
                <c:pt idx="281">
                  <c:v>53.9</c:v>
                </c:pt>
                <c:pt idx="282">
                  <c:v>169.53</c:v>
                </c:pt>
                <c:pt idx="283">
                  <c:v>96.28</c:v>
                </c:pt>
                <c:pt idx="284">
                  <c:v>173.02</c:v>
                </c:pt>
                <c:pt idx="285">
                  <c:v>150.35</c:v>
                </c:pt>
                <c:pt idx="286">
                  <c:v>114.13</c:v>
                </c:pt>
                <c:pt idx="287">
                  <c:v>188.89</c:v>
                </c:pt>
                <c:pt idx="288">
                  <c:v>135.5</c:v>
                </c:pt>
                <c:pt idx="289">
                  <c:v>136.47999999999999</c:v>
                </c:pt>
                <c:pt idx="290">
                  <c:v>187.94</c:v>
                </c:pt>
                <c:pt idx="291">
                  <c:v>53.93</c:v>
                </c:pt>
                <c:pt idx="292">
                  <c:v>53.88</c:v>
                </c:pt>
                <c:pt idx="293">
                  <c:v>6.21</c:v>
                </c:pt>
                <c:pt idx="294">
                  <c:v>32.72</c:v>
                </c:pt>
                <c:pt idx="295">
                  <c:v>66.069999999999993</c:v>
                </c:pt>
                <c:pt idx="296">
                  <c:v>30.45</c:v>
                </c:pt>
                <c:pt idx="297">
                  <c:v>12.44</c:v>
                </c:pt>
                <c:pt idx="298">
                  <c:v>150.43</c:v>
                </c:pt>
                <c:pt idx="299">
                  <c:v>106.74</c:v>
                </c:pt>
                <c:pt idx="300">
                  <c:v>124.22</c:v>
                </c:pt>
                <c:pt idx="301">
                  <c:v>119.48</c:v>
                </c:pt>
                <c:pt idx="302">
                  <c:v>121.7</c:v>
                </c:pt>
                <c:pt idx="303">
                  <c:v>133.71</c:v>
                </c:pt>
                <c:pt idx="304">
                  <c:v>121.74</c:v>
                </c:pt>
                <c:pt idx="305">
                  <c:v>117.84</c:v>
                </c:pt>
                <c:pt idx="306">
                  <c:v>132.83000000000001</c:v>
                </c:pt>
                <c:pt idx="307">
                  <c:v>124.67</c:v>
                </c:pt>
                <c:pt idx="308">
                  <c:v>109.87</c:v>
                </c:pt>
                <c:pt idx="309">
                  <c:v>100.35</c:v>
                </c:pt>
                <c:pt idx="310">
                  <c:v>149.77000000000001</c:v>
                </c:pt>
                <c:pt idx="311">
                  <c:v>90.37</c:v>
                </c:pt>
                <c:pt idx="312">
                  <c:v>127.66</c:v>
                </c:pt>
                <c:pt idx="313">
                  <c:v>120.17</c:v>
                </c:pt>
                <c:pt idx="314">
                  <c:v>151.35</c:v>
                </c:pt>
                <c:pt idx="315">
                  <c:v>127.56</c:v>
                </c:pt>
                <c:pt idx="316">
                  <c:v>127.51</c:v>
                </c:pt>
                <c:pt idx="317">
                  <c:v>126.03</c:v>
                </c:pt>
                <c:pt idx="318">
                  <c:v>127.81</c:v>
                </c:pt>
                <c:pt idx="319">
                  <c:v>129.75</c:v>
                </c:pt>
                <c:pt idx="320">
                  <c:v>131.38</c:v>
                </c:pt>
                <c:pt idx="321">
                  <c:v>128.52000000000001</c:v>
                </c:pt>
                <c:pt idx="322">
                  <c:v>126.69</c:v>
                </c:pt>
                <c:pt idx="323">
                  <c:v>126.94</c:v>
                </c:pt>
                <c:pt idx="324">
                  <c:v>128.43</c:v>
                </c:pt>
                <c:pt idx="325">
                  <c:v>146.27000000000001</c:v>
                </c:pt>
                <c:pt idx="326">
                  <c:v>117.57</c:v>
                </c:pt>
                <c:pt idx="327">
                  <c:v>116.68</c:v>
                </c:pt>
                <c:pt idx="328">
                  <c:v>145.97999999999999</c:v>
                </c:pt>
                <c:pt idx="329">
                  <c:v>155.62</c:v>
                </c:pt>
                <c:pt idx="330">
                  <c:v>155.53</c:v>
                </c:pt>
                <c:pt idx="331">
                  <c:v>109.45</c:v>
                </c:pt>
                <c:pt idx="332">
                  <c:v>109.45</c:v>
                </c:pt>
                <c:pt idx="333">
                  <c:v>38.369999999999997</c:v>
                </c:pt>
                <c:pt idx="334">
                  <c:v>15.47</c:v>
                </c:pt>
                <c:pt idx="335">
                  <c:v>36.86</c:v>
                </c:pt>
                <c:pt idx="336">
                  <c:v>11.86</c:v>
                </c:pt>
                <c:pt idx="337">
                  <c:v>61.51</c:v>
                </c:pt>
                <c:pt idx="338">
                  <c:v>37.65</c:v>
                </c:pt>
                <c:pt idx="339">
                  <c:v>30.5</c:v>
                </c:pt>
                <c:pt idx="340">
                  <c:v>29.43</c:v>
                </c:pt>
                <c:pt idx="341">
                  <c:v>44.71</c:v>
                </c:pt>
                <c:pt idx="342">
                  <c:v>13.73</c:v>
                </c:pt>
                <c:pt idx="343">
                  <c:v>145.83000000000001</c:v>
                </c:pt>
                <c:pt idx="344">
                  <c:v>119.97</c:v>
                </c:pt>
                <c:pt idx="345">
                  <c:v>180.92</c:v>
                </c:pt>
                <c:pt idx="346">
                  <c:v>51.84</c:v>
                </c:pt>
                <c:pt idx="347">
                  <c:v>177.77</c:v>
                </c:pt>
                <c:pt idx="348">
                  <c:v>51.91</c:v>
                </c:pt>
                <c:pt idx="349">
                  <c:v>152.12</c:v>
                </c:pt>
                <c:pt idx="350">
                  <c:v>140.22</c:v>
                </c:pt>
                <c:pt idx="351">
                  <c:v>116.21</c:v>
                </c:pt>
                <c:pt idx="352">
                  <c:v>139.81</c:v>
                </c:pt>
                <c:pt idx="353">
                  <c:v>118.02</c:v>
                </c:pt>
                <c:pt idx="354">
                  <c:v>123.9</c:v>
                </c:pt>
                <c:pt idx="355">
                  <c:v>60.3</c:v>
                </c:pt>
                <c:pt idx="356">
                  <c:v>29.16</c:v>
                </c:pt>
                <c:pt idx="357">
                  <c:v>17.45</c:v>
                </c:pt>
                <c:pt idx="358">
                  <c:v>20.5</c:v>
                </c:pt>
                <c:pt idx="359">
                  <c:v>48.82</c:v>
                </c:pt>
                <c:pt idx="360">
                  <c:v>62.74</c:v>
                </c:pt>
                <c:pt idx="361">
                  <c:v>77.099999999999994</c:v>
                </c:pt>
                <c:pt idx="362">
                  <c:v>59</c:v>
                </c:pt>
                <c:pt idx="363">
                  <c:v>137.63999999999999</c:v>
                </c:pt>
                <c:pt idx="364">
                  <c:v>129.84</c:v>
                </c:pt>
                <c:pt idx="365">
                  <c:v>64.31</c:v>
                </c:pt>
                <c:pt idx="366">
                  <c:v>177.83</c:v>
                </c:pt>
                <c:pt idx="367">
                  <c:v>51.43</c:v>
                </c:pt>
                <c:pt idx="368">
                  <c:v>173.59</c:v>
                </c:pt>
                <c:pt idx="369">
                  <c:v>41.69</c:v>
                </c:pt>
                <c:pt idx="370">
                  <c:v>41.74</c:v>
                </c:pt>
                <c:pt idx="371">
                  <c:v>167.51</c:v>
                </c:pt>
                <c:pt idx="372">
                  <c:v>20.56</c:v>
                </c:pt>
                <c:pt idx="373">
                  <c:v>46.53</c:v>
                </c:pt>
                <c:pt idx="374">
                  <c:v>208.37</c:v>
                </c:pt>
                <c:pt idx="375">
                  <c:v>51.41</c:v>
                </c:pt>
                <c:pt idx="376">
                  <c:v>142.76</c:v>
                </c:pt>
                <c:pt idx="377">
                  <c:v>127.61</c:v>
                </c:pt>
                <c:pt idx="378">
                  <c:v>137.80000000000001</c:v>
                </c:pt>
                <c:pt idx="379">
                  <c:v>137.03</c:v>
                </c:pt>
                <c:pt idx="380">
                  <c:v>205.9</c:v>
                </c:pt>
                <c:pt idx="381">
                  <c:v>52.67</c:v>
                </c:pt>
                <c:pt idx="382">
                  <c:v>13.22</c:v>
                </c:pt>
                <c:pt idx="383">
                  <c:v>43.3</c:v>
                </c:pt>
                <c:pt idx="384">
                  <c:v>24.38</c:v>
                </c:pt>
                <c:pt idx="385">
                  <c:v>72.39</c:v>
                </c:pt>
                <c:pt idx="386">
                  <c:v>63.51</c:v>
                </c:pt>
                <c:pt idx="387">
                  <c:v>150.55000000000001</c:v>
                </c:pt>
                <c:pt idx="388">
                  <c:v>114.69</c:v>
                </c:pt>
                <c:pt idx="389">
                  <c:v>64.010000000000005</c:v>
                </c:pt>
                <c:pt idx="390">
                  <c:v>71.55</c:v>
                </c:pt>
                <c:pt idx="391">
                  <c:v>110.61</c:v>
                </c:pt>
                <c:pt idx="392">
                  <c:v>156.54</c:v>
                </c:pt>
                <c:pt idx="393">
                  <c:v>142.06</c:v>
                </c:pt>
                <c:pt idx="394">
                  <c:v>140.66</c:v>
                </c:pt>
                <c:pt idx="395">
                  <c:v>122.21</c:v>
                </c:pt>
                <c:pt idx="396">
                  <c:v>123.84</c:v>
                </c:pt>
                <c:pt idx="397">
                  <c:v>135.55000000000001</c:v>
                </c:pt>
                <c:pt idx="398">
                  <c:v>114.54</c:v>
                </c:pt>
                <c:pt idx="399">
                  <c:v>173.79</c:v>
                </c:pt>
                <c:pt idx="400">
                  <c:v>149.46</c:v>
                </c:pt>
                <c:pt idx="401">
                  <c:v>15.61</c:v>
                </c:pt>
                <c:pt idx="402">
                  <c:v>167.64</c:v>
                </c:pt>
                <c:pt idx="403">
                  <c:v>60.11</c:v>
                </c:pt>
                <c:pt idx="404">
                  <c:v>13.91</c:v>
                </c:pt>
                <c:pt idx="405">
                  <c:v>121.49</c:v>
                </c:pt>
                <c:pt idx="406">
                  <c:v>135.79</c:v>
                </c:pt>
                <c:pt idx="407">
                  <c:v>115.66</c:v>
                </c:pt>
                <c:pt idx="408">
                  <c:v>163.26</c:v>
                </c:pt>
                <c:pt idx="409">
                  <c:v>112.45</c:v>
                </c:pt>
                <c:pt idx="410">
                  <c:v>145.58000000000001</c:v>
                </c:pt>
                <c:pt idx="411">
                  <c:v>143.51</c:v>
                </c:pt>
                <c:pt idx="412">
                  <c:v>69.569999999999993</c:v>
                </c:pt>
                <c:pt idx="413">
                  <c:v>19.84</c:v>
                </c:pt>
                <c:pt idx="414">
                  <c:v>47.99</c:v>
                </c:pt>
                <c:pt idx="415">
                  <c:v>175.17</c:v>
                </c:pt>
                <c:pt idx="416">
                  <c:v>103.89</c:v>
                </c:pt>
                <c:pt idx="417">
                  <c:v>162.94</c:v>
                </c:pt>
                <c:pt idx="418">
                  <c:v>117.35</c:v>
                </c:pt>
                <c:pt idx="419">
                  <c:v>132.41</c:v>
                </c:pt>
                <c:pt idx="420">
                  <c:v>139.02000000000001</c:v>
                </c:pt>
                <c:pt idx="421">
                  <c:v>12.79</c:v>
                </c:pt>
                <c:pt idx="422">
                  <c:v>131.02000000000001</c:v>
                </c:pt>
                <c:pt idx="423">
                  <c:v>119.44</c:v>
                </c:pt>
                <c:pt idx="424">
                  <c:v>158.01</c:v>
                </c:pt>
                <c:pt idx="425">
                  <c:v>109.07</c:v>
                </c:pt>
                <c:pt idx="426">
                  <c:v>127.75</c:v>
                </c:pt>
                <c:pt idx="427">
                  <c:v>53.04</c:v>
                </c:pt>
                <c:pt idx="428">
                  <c:v>139.57</c:v>
                </c:pt>
                <c:pt idx="429">
                  <c:v>126.06</c:v>
                </c:pt>
                <c:pt idx="430">
                  <c:v>123.83</c:v>
                </c:pt>
                <c:pt idx="431">
                  <c:v>145.65</c:v>
                </c:pt>
                <c:pt idx="432">
                  <c:v>14.96</c:v>
                </c:pt>
                <c:pt idx="433">
                  <c:v>28.5</c:v>
                </c:pt>
                <c:pt idx="434">
                  <c:v>153.24</c:v>
                </c:pt>
                <c:pt idx="435">
                  <c:v>111</c:v>
                </c:pt>
                <c:pt idx="436">
                  <c:v>119.47</c:v>
                </c:pt>
                <c:pt idx="437">
                  <c:v>145.38</c:v>
                </c:pt>
                <c:pt idx="438">
                  <c:v>10.07</c:v>
                </c:pt>
                <c:pt idx="439">
                  <c:v>8.77</c:v>
                </c:pt>
                <c:pt idx="440">
                  <c:v>151.57</c:v>
                </c:pt>
                <c:pt idx="441">
                  <c:v>140.9</c:v>
                </c:pt>
                <c:pt idx="442">
                  <c:v>126.39</c:v>
                </c:pt>
                <c:pt idx="443">
                  <c:v>137.5</c:v>
                </c:pt>
                <c:pt idx="444">
                  <c:v>127.58</c:v>
                </c:pt>
                <c:pt idx="445">
                  <c:v>130.47999999999999</c:v>
                </c:pt>
                <c:pt idx="446">
                  <c:v>129.56</c:v>
                </c:pt>
                <c:pt idx="447">
                  <c:v>128.94</c:v>
                </c:pt>
                <c:pt idx="448">
                  <c:v>121.57</c:v>
                </c:pt>
                <c:pt idx="449">
                  <c:v>116.04</c:v>
                </c:pt>
                <c:pt idx="450">
                  <c:v>128.38</c:v>
                </c:pt>
                <c:pt idx="451">
                  <c:v>123.95</c:v>
                </c:pt>
                <c:pt idx="452">
                  <c:v>129.35</c:v>
                </c:pt>
                <c:pt idx="453">
                  <c:v>116.55</c:v>
                </c:pt>
                <c:pt idx="454">
                  <c:v>123.36</c:v>
                </c:pt>
                <c:pt idx="455">
                  <c:v>122.74</c:v>
                </c:pt>
                <c:pt idx="456">
                  <c:v>124.02</c:v>
                </c:pt>
                <c:pt idx="457">
                  <c:v>121.76</c:v>
                </c:pt>
                <c:pt idx="458">
                  <c:v>131.62</c:v>
                </c:pt>
                <c:pt idx="459">
                  <c:v>145.72999999999999</c:v>
                </c:pt>
                <c:pt idx="460">
                  <c:v>125.7</c:v>
                </c:pt>
                <c:pt idx="461">
                  <c:v>131.33000000000001</c:v>
                </c:pt>
                <c:pt idx="462">
                  <c:v>94.19</c:v>
                </c:pt>
                <c:pt idx="463">
                  <c:v>156.02000000000001</c:v>
                </c:pt>
                <c:pt idx="464">
                  <c:v>84.33</c:v>
                </c:pt>
                <c:pt idx="465">
                  <c:v>137.43</c:v>
                </c:pt>
                <c:pt idx="466">
                  <c:v>147.53</c:v>
                </c:pt>
                <c:pt idx="467">
                  <c:v>126.66</c:v>
                </c:pt>
                <c:pt idx="468">
                  <c:v>128.15</c:v>
                </c:pt>
                <c:pt idx="469">
                  <c:v>127.54</c:v>
                </c:pt>
                <c:pt idx="470">
                  <c:v>128.21</c:v>
                </c:pt>
                <c:pt idx="471">
                  <c:v>128.54</c:v>
                </c:pt>
                <c:pt idx="472">
                  <c:v>129.13999999999999</c:v>
                </c:pt>
                <c:pt idx="473">
                  <c:v>129.56</c:v>
                </c:pt>
                <c:pt idx="474">
                  <c:v>128.04</c:v>
                </c:pt>
                <c:pt idx="475">
                  <c:v>127.72</c:v>
                </c:pt>
                <c:pt idx="476">
                  <c:v>125.85</c:v>
                </c:pt>
                <c:pt idx="477">
                  <c:v>162.18</c:v>
                </c:pt>
                <c:pt idx="478">
                  <c:v>38.79</c:v>
                </c:pt>
                <c:pt idx="479">
                  <c:v>78.680000000000007</c:v>
                </c:pt>
                <c:pt idx="480">
                  <c:v>164.49</c:v>
                </c:pt>
                <c:pt idx="481">
                  <c:v>59.87</c:v>
                </c:pt>
                <c:pt idx="482">
                  <c:v>13.93</c:v>
                </c:pt>
                <c:pt idx="483">
                  <c:v>171.92</c:v>
                </c:pt>
                <c:pt idx="484">
                  <c:v>111.97</c:v>
                </c:pt>
                <c:pt idx="485">
                  <c:v>81.08</c:v>
                </c:pt>
                <c:pt idx="486">
                  <c:v>77.87</c:v>
                </c:pt>
                <c:pt idx="487">
                  <c:v>72.959999999999994</c:v>
                </c:pt>
                <c:pt idx="488">
                  <c:v>80.94</c:v>
                </c:pt>
                <c:pt idx="489">
                  <c:v>62.71</c:v>
                </c:pt>
                <c:pt idx="490">
                  <c:v>149.04</c:v>
                </c:pt>
                <c:pt idx="491">
                  <c:v>152.66</c:v>
                </c:pt>
                <c:pt idx="492">
                  <c:v>119.43</c:v>
                </c:pt>
                <c:pt idx="493">
                  <c:v>110.23</c:v>
                </c:pt>
                <c:pt idx="494">
                  <c:v>120.77</c:v>
                </c:pt>
                <c:pt idx="495">
                  <c:v>150.88999999999999</c:v>
                </c:pt>
                <c:pt idx="496">
                  <c:v>176.6</c:v>
                </c:pt>
                <c:pt idx="497">
                  <c:v>112.55</c:v>
                </c:pt>
                <c:pt idx="498">
                  <c:v>155.66</c:v>
                </c:pt>
                <c:pt idx="499">
                  <c:v>98.45</c:v>
                </c:pt>
                <c:pt idx="500">
                  <c:v>158.46</c:v>
                </c:pt>
                <c:pt idx="501">
                  <c:v>145.83000000000001</c:v>
                </c:pt>
                <c:pt idx="502">
                  <c:v>159.19999999999999</c:v>
                </c:pt>
                <c:pt idx="503">
                  <c:v>60.34</c:v>
                </c:pt>
                <c:pt idx="504">
                  <c:v>53.82</c:v>
                </c:pt>
                <c:pt idx="505">
                  <c:v>59.75</c:v>
                </c:pt>
                <c:pt idx="506">
                  <c:v>54.34</c:v>
                </c:pt>
                <c:pt idx="507">
                  <c:v>148.16</c:v>
                </c:pt>
                <c:pt idx="508">
                  <c:v>110.69</c:v>
                </c:pt>
                <c:pt idx="509">
                  <c:v>123.66</c:v>
                </c:pt>
                <c:pt idx="510">
                  <c:v>136.22</c:v>
                </c:pt>
                <c:pt idx="511">
                  <c:v>111.33</c:v>
                </c:pt>
                <c:pt idx="512">
                  <c:v>149.93</c:v>
                </c:pt>
                <c:pt idx="513">
                  <c:v>141.72</c:v>
                </c:pt>
                <c:pt idx="514">
                  <c:v>142.18</c:v>
                </c:pt>
                <c:pt idx="515">
                  <c:v>61.43</c:v>
                </c:pt>
                <c:pt idx="516">
                  <c:v>42.81</c:v>
                </c:pt>
                <c:pt idx="517">
                  <c:v>134.32</c:v>
                </c:pt>
                <c:pt idx="518">
                  <c:v>130.94999999999999</c:v>
                </c:pt>
                <c:pt idx="519">
                  <c:v>118.1</c:v>
                </c:pt>
                <c:pt idx="520">
                  <c:v>156.38999999999999</c:v>
                </c:pt>
                <c:pt idx="521">
                  <c:v>107.82</c:v>
                </c:pt>
                <c:pt idx="522">
                  <c:v>132.49</c:v>
                </c:pt>
                <c:pt idx="523">
                  <c:v>53.41</c:v>
                </c:pt>
                <c:pt idx="524">
                  <c:v>21.28</c:v>
                </c:pt>
                <c:pt idx="525">
                  <c:v>31.36</c:v>
                </c:pt>
                <c:pt idx="526">
                  <c:v>52.88</c:v>
                </c:pt>
                <c:pt idx="527">
                  <c:v>53.48</c:v>
                </c:pt>
                <c:pt idx="528">
                  <c:v>53.38</c:v>
                </c:pt>
                <c:pt idx="529">
                  <c:v>60.71</c:v>
                </c:pt>
                <c:pt idx="530">
                  <c:v>169.24</c:v>
                </c:pt>
                <c:pt idx="531">
                  <c:v>141.21</c:v>
                </c:pt>
                <c:pt idx="532">
                  <c:v>128.86000000000001</c:v>
                </c:pt>
                <c:pt idx="533">
                  <c:v>110.6</c:v>
                </c:pt>
                <c:pt idx="534">
                  <c:v>128.94999999999999</c:v>
                </c:pt>
                <c:pt idx="535">
                  <c:v>131.47</c:v>
                </c:pt>
                <c:pt idx="536">
                  <c:v>127.69</c:v>
                </c:pt>
                <c:pt idx="537">
                  <c:v>128.25</c:v>
                </c:pt>
                <c:pt idx="538">
                  <c:v>128.65</c:v>
                </c:pt>
                <c:pt idx="539">
                  <c:v>131.29</c:v>
                </c:pt>
                <c:pt idx="540">
                  <c:v>47.84</c:v>
                </c:pt>
                <c:pt idx="541">
                  <c:v>46.84</c:v>
                </c:pt>
                <c:pt idx="542">
                  <c:v>204.74</c:v>
                </c:pt>
                <c:pt idx="543">
                  <c:v>140.91999999999999</c:v>
                </c:pt>
                <c:pt idx="544">
                  <c:v>125.54</c:v>
                </c:pt>
                <c:pt idx="545">
                  <c:v>127.33</c:v>
                </c:pt>
                <c:pt idx="546">
                  <c:v>130.85</c:v>
                </c:pt>
                <c:pt idx="547">
                  <c:v>128.88999999999999</c:v>
                </c:pt>
                <c:pt idx="548">
                  <c:v>130.54</c:v>
                </c:pt>
                <c:pt idx="549">
                  <c:v>52.75</c:v>
                </c:pt>
                <c:pt idx="550">
                  <c:v>41.86</c:v>
                </c:pt>
                <c:pt idx="551">
                  <c:v>161.29</c:v>
                </c:pt>
                <c:pt idx="552">
                  <c:v>111.1</c:v>
                </c:pt>
                <c:pt idx="553">
                  <c:v>166.73</c:v>
                </c:pt>
                <c:pt idx="554">
                  <c:v>29.66</c:v>
                </c:pt>
                <c:pt idx="555">
                  <c:v>27.74</c:v>
                </c:pt>
                <c:pt idx="556">
                  <c:v>158.25</c:v>
                </c:pt>
                <c:pt idx="557">
                  <c:v>64.02</c:v>
                </c:pt>
                <c:pt idx="558">
                  <c:v>12.89</c:v>
                </c:pt>
                <c:pt idx="559">
                  <c:v>157.9</c:v>
                </c:pt>
                <c:pt idx="560">
                  <c:v>134.16</c:v>
                </c:pt>
                <c:pt idx="561">
                  <c:v>132.47</c:v>
                </c:pt>
                <c:pt idx="562">
                  <c:v>120.68</c:v>
                </c:pt>
                <c:pt idx="563">
                  <c:v>150.96</c:v>
                </c:pt>
                <c:pt idx="564">
                  <c:v>65.72</c:v>
                </c:pt>
                <c:pt idx="565">
                  <c:v>66.7</c:v>
                </c:pt>
                <c:pt idx="566">
                  <c:v>26.68</c:v>
                </c:pt>
                <c:pt idx="567">
                  <c:v>23.66</c:v>
                </c:pt>
                <c:pt idx="568">
                  <c:v>28.91</c:v>
                </c:pt>
                <c:pt idx="569">
                  <c:v>26.87</c:v>
                </c:pt>
                <c:pt idx="570">
                  <c:v>11.95</c:v>
                </c:pt>
                <c:pt idx="571">
                  <c:v>148.13</c:v>
                </c:pt>
                <c:pt idx="572">
                  <c:v>155.46</c:v>
                </c:pt>
                <c:pt idx="573">
                  <c:v>147.72999999999999</c:v>
                </c:pt>
                <c:pt idx="574">
                  <c:v>150.24</c:v>
                </c:pt>
                <c:pt idx="575">
                  <c:v>198.31</c:v>
                </c:pt>
                <c:pt idx="576">
                  <c:v>132.4</c:v>
                </c:pt>
                <c:pt idx="577">
                  <c:v>135.99</c:v>
                </c:pt>
                <c:pt idx="578">
                  <c:v>114.31</c:v>
                </c:pt>
                <c:pt idx="579">
                  <c:v>157.1</c:v>
                </c:pt>
                <c:pt idx="580">
                  <c:v>110.74</c:v>
                </c:pt>
                <c:pt idx="581">
                  <c:v>135.1</c:v>
                </c:pt>
                <c:pt idx="582">
                  <c:v>130.52000000000001</c:v>
                </c:pt>
                <c:pt idx="583">
                  <c:v>134.85</c:v>
                </c:pt>
                <c:pt idx="584">
                  <c:v>114.84</c:v>
                </c:pt>
                <c:pt idx="585">
                  <c:v>155.41</c:v>
                </c:pt>
                <c:pt idx="586">
                  <c:v>112.86</c:v>
                </c:pt>
                <c:pt idx="587">
                  <c:v>130.56</c:v>
                </c:pt>
                <c:pt idx="588">
                  <c:v>123.29</c:v>
                </c:pt>
                <c:pt idx="589">
                  <c:v>133.19</c:v>
                </c:pt>
                <c:pt idx="590">
                  <c:v>110.75</c:v>
                </c:pt>
                <c:pt idx="591">
                  <c:v>134.72</c:v>
                </c:pt>
                <c:pt idx="592">
                  <c:v>119.26</c:v>
                </c:pt>
                <c:pt idx="593">
                  <c:v>163.02000000000001</c:v>
                </c:pt>
                <c:pt idx="594">
                  <c:v>154.32</c:v>
                </c:pt>
                <c:pt idx="595">
                  <c:v>118.19</c:v>
                </c:pt>
                <c:pt idx="596">
                  <c:v>123.82</c:v>
                </c:pt>
                <c:pt idx="597">
                  <c:v>152.61000000000001</c:v>
                </c:pt>
                <c:pt idx="598">
                  <c:v>116.52</c:v>
                </c:pt>
                <c:pt idx="599">
                  <c:v>123.68</c:v>
                </c:pt>
                <c:pt idx="600">
                  <c:v>112.63</c:v>
                </c:pt>
                <c:pt idx="601">
                  <c:v>49.44</c:v>
                </c:pt>
                <c:pt idx="602">
                  <c:v>53.61</c:v>
                </c:pt>
                <c:pt idx="603">
                  <c:v>48.39</c:v>
                </c:pt>
                <c:pt idx="604">
                  <c:v>56.71</c:v>
                </c:pt>
                <c:pt idx="605">
                  <c:v>54.98</c:v>
                </c:pt>
                <c:pt idx="606">
                  <c:v>27.74</c:v>
                </c:pt>
                <c:pt idx="607">
                  <c:v>32.81</c:v>
                </c:pt>
                <c:pt idx="608">
                  <c:v>24.9</c:v>
                </c:pt>
                <c:pt idx="609">
                  <c:v>12.3</c:v>
                </c:pt>
                <c:pt idx="610">
                  <c:v>77.64</c:v>
                </c:pt>
                <c:pt idx="611">
                  <c:v>157.44999999999999</c:v>
                </c:pt>
                <c:pt idx="612">
                  <c:v>77.64</c:v>
                </c:pt>
                <c:pt idx="613">
                  <c:v>128.63999999999999</c:v>
                </c:pt>
                <c:pt idx="614">
                  <c:v>132.93</c:v>
                </c:pt>
                <c:pt idx="615">
                  <c:v>129.15</c:v>
                </c:pt>
                <c:pt idx="616">
                  <c:v>129.97</c:v>
                </c:pt>
                <c:pt idx="617">
                  <c:v>135.86000000000001</c:v>
                </c:pt>
                <c:pt idx="618">
                  <c:v>128.37</c:v>
                </c:pt>
                <c:pt idx="619">
                  <c:v>196.61</c:v>
                </c:pt>
                <c:pt idx="620">
                  <c:v>35.950000000000003</c:v>
                </c:pt>
                <c:pt idx="621">
                  <c:v>38.799999999999997</c:v>
                </c:pt>
                <c:pt idx="622">
                  <c:v>148.4</c:v>
                </c:pt>
                <c:pt idx="623">
                  <c:v>122.4</c:v>
                </c:pt>
                <c:pt idx="624">
                  <c:v>154.13</c:v>
                </c:pt>
                <c:pt idx="625">
                  <c:v>153.88999999999999</c:v>
                </c:pt>
                <c:pt idx="626">
                  <c:v>121.69</c:v>
                </c:pt>
                <c:pt idx="627">
                  <c:v>132.21</c:v>
                </c:pt>
                <c:pt idx="628">
                  <c:v>108.81</c:v>
                </c:pt>
                <c:pt idx="629">
                  <c:v>157.63999999999999</c:v>
                </c:pt>
                <c:pt idx="630">
                  <c:v>120.35</c:v>
                </c:pt>
                <c:pt idx="631">
                  <c:v>128.86000000000001</c:v>
                </c:pt>
                <c:pt idx="632">
                  <c:v>135.80000000000001</c:v>
                </c:pt>
                <c:pt idx="633">
                  <c:v>64.069999999999993</c:v>
                </c:pt>
                <c:pt idx="634">
                  <c:v>16.84</c:v>
                </c:pt>
                <c:pt idx="635">
                  <c:v>108.78</c:v>
                </c:pt>
                <c:pt idx="636">
                  <c:v>76.02</c:v>
                </c:pt>
                <c:pt idx="637">
                  <c:v>66.84</c:v>
                </c:pt>
                <c:pt idx="638">
                  <c:v>65.05</c:v>
                </c:pt>
                <c:pt idx="639">
                  <c:v>160.66</c:v>
                </c:pt>
                <c:pt idx="640">
                  <c:v>138.04</c:v>
                </c:pt>
                <c:pt idx="641">
                  <c:v>147.28</c:v>
                </c:pt>
                <c:pt idx="642">
                  <c:v>128.44</c:v>
                </c:pt>
                <c:pt idx="643">
                  <c:v>132.72</c:v>
                </c:pt>
                <c:pt idx="644">
                  <c:v>130.85</c:v>
                </c:pt>
                <c:pt idx="645">
                  <c:v>126.47</c:v>
                </c:pt>
                <c:pt idx="646">
                  <c:v>168.54</c:v>
                </c:pt>
                <c:pt idx="647">
                  <c:v>81.010000000000005</c:v>
                </c:pt>
                <c:pt idx="648">
                  <c:v>140.21</c:v>
                </c:pt>
                <c:pt idx="649">
                  <c:v>126.94</c:v>
                </c:pt>
                <c:pt idx="650">
                  <c:v>129.69999999999999</c:v>
                </c:pt>
                <c:pt idx="651">
                  <c:v>128.69999999999999</c:v>
                </c:pt>
                <c:pt idx="652">
                  <c:v>128.75</c:v>
                </c:pt>
                <c:pt idx="653">
                  <c:v>131.4</c:v>
                </c:pt>
                <c:pt idx="654">
                  <c:v>19.55</c:v>
                </c:pt>
                <c:pt idx="655">
                  <c:v>18.46</c:v>
                </c:pt>
                <c:pt idx="656">
                  <c:v>19.059999999999999</c:v>
                </c:pt>
                <c:pt idx="657">
                  <c:v>28.52</c:v>
                </c:pt>
                <c:pt idx="658">
                  <c:v>157.16</c:v>
                </c:pt>
                <c:pt idx="659">
                  <c:v>60.84</c:v>
                </c:pt>
                <c:pt idx="660">
                  <c:v>42.91</c:v>
                </c:pt>
                <c:pt idx="661">
                  <c:v>152.96</c:v>
                </c:pt>
                <c:pt idx="662">
                  <c:v>132.29</c:v>
                </c:pt>
                <c:pt idx="663">
                  <c:v>140.87</c:v>
                </c:pt>
                <c:pt idx="664">
                  <c:v>122.9</c:v>
                </c:pt>
                <c:pt idx="665">
                  <c:v>121.33</c:v>
                </c:pt>
                <c:pt idx="666">
                  <c:v>121.88</c:v>
                </c:pt>
                <c:pt idx="667">
                  <c:v>105.99</c:v>
                </c:pt>
                <c:pt idx="668">
                  <c:v>35.909999999999997</c:v>
                </c:pt>
                <c:pt idx="669">
                  <c:v>137.99</c:v>
                </c:pt>
                <c:pt idx="670">
                  <c:v>129.41999999999999</c:v>
                </c:pt>
                <c:pt idx="671">
                  <c:v>128.25</c:v>
                </c:pt>
                <c:pt idx="672">
                  <c:v>125.97</c:v>
                </c:pt>
                <c:pt idx="673">
                  <c:v>129.13</c:v>
                </c:pt>
                <c:pt idx="674">
                  <c:v>129.1</c:v>
                </c:pt>
                <c:pt idx="675">
                  <c:v>29.14</c:v>
                </c:pt>
                <c:pt idx="676">
                  <c:v>158.12</c:v>
                </c:pt>
                <c:pt idx="677">
                  <c:v>125.09</c:v>
                </c:pt>
                <c:pt idx="678">
                  <c:v>131.63</c:v>
                </c:pt>
                <c:pt idx="679">
                  <c:v>107.77</c:v>
                </c:pt>
                <c:pt idx="680">
                  <c:v>141.78</c:v>
                </c:pt>
                <c:pt idx="681">
                  <c:v>126.76</c:v>
                </c:pt>
                <c:pt idx="682">
                  <c:v>147.34</c:v>
                </c:pt>
                <c:pt idx="683">
                  <c:v>162.74</c:v>
                </c:pt>
                <c:pt idx="684">
                  <c:v>133.18</c:v>
                </c:pt>
                <c:pt idx="685">
                  <c:v>136.88</c:v>
                </c:pt>
                <c:pt idx="686">
                  <c:v>125.81</c:v>
                </c:pt>
                <c:pt idx="687">
                  <c:v>157.74</c:v>
                </c:pt>
                <c:pt idx="688">
                  <c:v>108.89</c:v>
                </c:pt>
                <c:pt idx="689">
                  <c:v>133.38</c:v>
                </c:pt>
                <c:pt idx="690">
                  <c:v>63.33</c:v>
                </c:pt>
                <c:pt idx="691">
                  <c:v>53.26</c:v>
                </c:pt>
                <c:pt idx="692">
                  <c:v>53.69</c:v>
                </c:pt>
                <c:pt idx="693">
                  <c:v>27.53</c:v>
                </c:pt>
                <c:pt idx="694">
                  <c:v>213.28</c:v>
                </c:pt>
                <c:pt idx="695">
                  <c:v>62.37</c:v>
                </c:pt>
                <c:pt idx="696">
                  <c:v>62.55</c:v>
                </c:pt>
                <c:pt idx="697">
                  <c:v>36.93</c:v>
                </c:pt>
                <c:pt idx="698">
                  <c:v>24.32</c:v>
                </c:pt>
                <c:pt idx="699">
                  <c:v>128.12</c:v>
                </c:pt>
                <c:pt idx="700">
                  <c:v>133.31</c:v>
                </c:pt>
                <c:pt idx="701">
                  <c:v>25.08</c:v>
                </c:pt>
                <c:pt idx="702">
                  <c:v>16.12</c:v>
                </c:pt>
                <c:pt idx="703">
                  <c:v>15</c:v>
                </c:pt>
                <c:pt idx="704">
                  <c:v>117.69</c:v>
                </c:pt>
                <c:pt idx="705">
                  <c:v>160.07</c:v>
                </c:pt>
                <c:pt idx="706">
                  <c:v>90.75</c:v>
                </c:pt>
                <c:pt idx="707">
                  <c:v>159.04</c:v>
                </c:pt>
                <c:pt idx="708">
                  <c:v>117.78</c:v>
                </c:pt>
                <c:pt idx="709">
                  <c:v>141.76</c:v>
                </c:pt>
                <c:pt idx="710">
                  <c:v>113.5</c:v>
                </c:pt>
                <c:pt idx="711">
                  <c:v>158.97999999999999</c:v>
                </c:pt>
                <c:pt idx="712">
                  <c:v>161.41999999999999</c:v>
                </c:pt>
                <c:pt idx="713">
                  <c:v>103.71</c:v>
                </c:pt>
                <c:pt idx="714">
                  <c:v>145.02000000000001</c:v>
                </c:pt>
                <c:pt idx="715">
                  <c:v>109.14</c:v>
                </c:pt>
                <c:pt idx="716">
                  <c:v>54.08</c:v>
                </c:pt>
                <c:pt idx="717">
                  <c:v>52.97</c:v>
                </c:pt>
                <c:pt idx="718">
                  <c:v>52.88</c:v>
                </c:pt>
                <c:pt idx="719">
                  <c:v>110.69</c:v>
                </c:pt>
                <c:pt idx="720">
                  <c:v>133.72</c:v>
                </c:pt>
                <c:pt idx="721">
                  <c:v>133.72</c:v>
                </c:pt>
                <c:pt idx="722">
                  <c:v>110.69</c:v>
                </c:pt>
                <c:pt idx="723">
                  <c:v>54.67</c:v>
                </c:pt>
                <c:pt idx="724">
                  <c:v>54.67</c:v>
                </c:pt>
                <c:pt idx="725">
                  <c:v>126.74</c:v>
                </c:pt>
                <c:pt idx="726">
                  <c:v>128.94</c:v>
                </c:pt>
                <c:pt idx="727">
                  <c:v>133.04</c:v>
                </c:pt>
                <c:pt idx="728">
                  <c:v>143.35</c:v>
                </c:pt>
                <c:pt idx="729">
                  <c:v>127.39</c:v>
                </c:pt>
                <c:pt idx="730">
                  <c:v>127.74</c:v>
                </c:pt>
                <c:pt idx="731">
                  <c:v>60.56</c:v>
                </c:pt>
                <c:pt idx="732">
                  <c:v>145.30000000000001</c:v>
                </c:pt>
                <c:pt idx="733">
                  <c:v>128.28</c:v>
                </c:pt>
                <c:pt idx="734">
                  <c:v>129.03</c:v>
                </c:pt>
                <c:pt idx="735">
                  <c:v>126.36</c:v>
                </c:pt>
                <c:pt idx="736">
                  <c:v>128.22999999999999</c:v>
                </c:pt>
                <c:pt idx="737">
                  <c:v>128.19999999999999</c:v>
                </c:pt>
                <c:pt idx="738">
                  <c:v>116.73</c:v>
                </c:pt>
                <c:pt idx="739">
                  <c:v>65.239999999999995</c:v>
                </c:pt>
                <c:pt idx="740">
                  <c:v>138.4</c:v>
                </c:pt>
                <c:pt idx="741">
                  <c:v>119.29</c:v>
                </c:pt>
                <c:pt idx="742">
                  <c:v>140.81</c:v>
                </c:pt>
                <c:pt idx="743">
                  <c:v>120.26</c:v>
                </c:pt>
                <c:pt idx="744">
                  <c:v>125.99</c:v>
                </c:pt>
                <c:pt idx="745">
                  <c:v>112.37</c:v>
                </c:pt>
                <c:pt idx="746">
                  <c:v>153.97</c:v>
                </c:pt>
                <c:pt idx="747">
                  <c:v>115.46</c:v>
                </c:pt>
                <c:pt idx="748">
                  <c:v>133.13</c:v>
                </c:pt>
                <c:pt idx="749">
                  <c:v>137.04</c:v>
                </c:pt>
                <c:pt idx="750">
                  <c:v>74.41</c:v>
                </c:pt>
                <c:pt idx="751">
                  <c:v>60.57</c:v>
                </c:pt>
                <c:pt idx="752">
                  <c:v>208.62</c:v>
                </c:pt>
                <c:pt idx="753">
                  <c:v>106.51</c:v>
                </c:pt>
                <c:pt idx="754">
                  <c:v>163.46</c:v>
                </c:pt>
                <c:pt idx="755">
                  <c:v>169.8</c:v>
                </c:pt>
                <c:pt idx="756">
                  <c:v>122.36</c:v>
                </c:pt>
                <c:pt idx="757">
                  <c:v>144.9</c:v>
                </c:pt>
                <c:pt idx="758">
                  <c:v>126.61</c:v>
                </c:pt>
                <c:pt idx="759">
                  <c:v>147.27000000000001</c:v>
                </c:pt>
                <c:pt idx="760">
                  <c:v>136.86000000000001</c:v>
                </c:pt>
                <c:pt idx="761">
                  <c:v>150.22</c:v>
                </c:pt>
                <c:pt idx="762">
                  <c:v>13.17</c:v>
                </c:pt>
                <c:pt idx="763">
                  <c:v>32.58</c:v>
                </c:pt>
                <c:pt idx="764">
                  <c:v>41.81</c:v>
                </c:pt>
                <c:pt idx="765">
                  <c:v>35.590000000000003</c:v>
                </c:pt>
                <c:pt idx="766">
                  <c:v>26.92</c:v>
                </c:pt>
                <c:pt idx="767">
                  <c:v>12.63</c:v>
                </c:pt>
                <c:pt idx="768">
                  <c:v>20.57</c:v>
                </c:pt>
                <c:pt idx="769">
                  <c:v>20</c:v>
                </c:pt>
                <c:pt idx="770">
                  <c:v>168.39</c:v>
                </c:pt>
                <c:pt idx="771">
                  <c:v>26.73</c:v>
                </c:pt>
                <c:pt idx="772">
                  <c:v>23.76</c:v>
                </c:pt>
                <c:pt idx="773">
                  <c:v>32.43</c:v>
                </c:pt>
                <c:pt idx="774">
                  <c:v>29.49</c:v>
                </c:pt>
                <c:pt idx="775">
                  <c:v>103.53</c:v>
                </c:pt>
                <c:pt idx="776">
                  <c:v>32.67</c:v>
                </c:pt>
                <c:pt idx="777">
                  <c:v>74.02</c:v>
                </c:pt>
                <c:pt idx="778">
                  <c:v>173.68</c:v>
                </c:pt>
                <c:pt idx="779">
                  <c:v>36.32</c:v>
                </c:pt>
                <c:pt idx="780">
                  <c:v>25.89</c:v>
                </c:pt>
                <c:pt idx="781">
                  <c:v>25.21</c:v>
                </c:pt>
                <c:pt idx="782">
                  <c:v>14.65</c:v>
                </c:pt>
                <c:pt idx="783">
                  <c:v>145.75</c:v>
                </c:pt>
                <c:pt idx="784">
                  <c:v>162.27000000000001</c:v>
                </c:pt>
                <c:pt idx="785">
                  <c:v>124.71</c:v>
                </c:pt>
                <c:pt idx="786">
                  <c:v>159.36000000000001</c:v>
                </c:pt>
                <c:pt idx="787">
                  <c:v>124.6</c:v>
                </c:pt>
                <c:pt idx="788">
                  <c:v>130.88999999999999</c:v>
                </c:pt>
                <c:pt idx="789">
                  <c:v>125.96</c:v>
                </c:pt>
                <c:pt idx="790">
                  <c:v>134.33000000000001</c:v>
                </c:pt>
                <c:pt idx="791">
                  <c:v>62.58</c:v>
                </c:pt>
                <c:pt idx="792">
                  <c:v>158.72999999999999</c:v>
                </c:pt>
                <c:pt idx="793">
                  <c:v>115.54</c:v>
                </c:pt>
                <c:pt idx="794">
                  <c:v>163.21</c:v>
                </c:pt>
                <c:pt idx="795">
                  <c:v>115.7</c:v>
                </c:pt>
                <c:pt idx="796">
                  <c:v>131.33000000000001</c:v>
                </c:pt>
                <c:pt idx="797">
                  <c:v>104.8</c:v>
                </c:pt>
                <c:pt idx="798">
                  <c:v>53.52</c:v>
                </c:pt>
                <c:pt idx="799">
                  <c:v>189.18</c:v>
                </c:pt>
                <c:pt idx="800">
                  <c:v>92.14</c:v>
                </c:pt>
                <c:pt idx="801">
                  <c:v>36.42</c:v>
                </c:pt>
                <c:pt idx="802">
                  <c:v>39.4</c:v>
                </c:pt>
                <c:pt idx="803">
                  <c:v>23.64</c:v>
                </c:pt>
                <c:pt idx="804">
                  <c:v>24.68</c:v>
                </c:pt>
                <c:pt idx="805">
                  <c:v>22.95</c:v>
                </c:pt>
                <c:pt idx="806">
                  <c:v>35</c:v>
                </c:pt>
                <c:pt idx="807">
                  <c:v>151.25</c:v>
                </c:pt>
                <c:pt idx="808">
                  <c:v>120.37</c:v>
                </c:pt>
                <c:pt idx="809">
                  <c:v>136.11000000000001</c:v>
                </c:pt>
                <c:pt idx="810">
                  <c:v>139.5</c:v>
                </c:pt>
                <c:pt idx="811">
                  <c:v>156.96</c:v>
                </c:pt>
                <c:pt idx="812">
                  <c:v>46.32</c:v>
                </c:pt>
                <c:pt idx="813">
                  <c:v>111.6</c:v>
                </c:pt>
                <c:pt idx="814">
                  <c:v>133.88</c:v>
                </c:pt>
                <c:pt idx="815">
                  <c:v>134.77000000000001</c:v>
                </c:pt>
                <c:pt idx="816">
                  <c:v>112.91</c:v>
                </c:pt>
                <c:pt idx="817">
                  <c:v>171.3</c:v>
                </c:pt>
                <c:pt idx="818">
                  <c:v>49.58</c:v>
                </c:pt>
                <c:pt idx="819">
                  <c:v>17.16</c:v>
                </c:pt>
                <c:pt idx="820">
                  <c:v>192.6</c:v>
                </c:pt>
                <c:pt idx="821">
                  <c:v>102.93</c:v>
                </c:pt>
                <c:pt idx="822">
                  <c:v>24.6</c:v>
                </c:pt>
                <c:pt idx="823">
                  <c:v>40.07</c:v>
                </c:pt>
                <c:pt idx="824">
                  <c:v>44.73</c:v>
                </c:pt>
                <c:pt idx="825">
                  <c:v>172.07</c:v>
                </c:pt>
                <c:pt idx="826">
                  <c:v>171.51</c:v>
                </c:pt>
                <c:pt idx="827">
                  <c:v>59.09</c:v>
                </c:pt>
                <c:pt idx="828">
                  <c:v>14.15</c:v>
                </c:pt>
                <c:pt idx="829">
                  <c:v>156.31</c:v>
                </c:pt>
                <c:pt idx="830">
                  <c:v>52.13</c:v>
                </c:pt>
                <c:pt idx="831">
                  <c:v>206.05</c:v>
                </c:pt>
                <c:pt idx="832">
                  <c:v>143.22999999999999</c:v>
                </c:pt>
                <c:pt idx="833">
                  <c:v>154.07</c:v>
                </c:pt>
                <c:pt idx="834">
                  <c:v>139.29</c:v>
                </c:pt>
                <c:pt idx="835">
                  <c:v>139.38</c:v>
                </c:pt>
                <c:pt idx="836">
                  <c:v>118.27</c:v>
                </c:pt>
                <c:pt idx="837">
                  <c:v>162.51</c:v>
                </c:pt>
                <c:pt idx="838">
                  <c:v>166.44</c:v>
                </c:pt>
                <c:pt idx="839">
                  <c:v>51.35</c:v>
                </c:pt>
                <c:pt idx="840">
                  <c:v>56.07</c:v>
                </c:pt>
                <c:pt idx="841">
                  <c:v>130.43</c:v>
                </c:pt>
                <c:pt idx="842">
                  <c:v>129.97</c:v>
                </c:pt>
                <c:pt idx="843">
                  <c:v>125.81</c:v>
                </c:pt>
                <c:pt idx="844">
                  <c:v>128.71</c:v>
                </c:pt>
                <c:pt idx="845">
                  <c:v>182.4</c:v>
                </c:pt>
                <c:pt idx="846">
                  <c:v>131.05000000000001</c:v>
                </c:pt>
                <c:pt idx="847">
                  <c:v>166.54</c:v>
                </c:pt>
                <c:pt idx="848">
                  <c:v>122.66</c:v>
                </c:pt>
                <c:pt idx="849">
                  <c:v>47.25</c:v>
                </c:pt>
                <c:pt idx="850">
                  <c:v>13.97</c:v>
                </c:pt>
                <c:pt idx="851">
                  <c:v>46.31</c:v>
                </c:pt>
                <c:pt idx="852">
                  <c:v>14.33</c:v>
                </c:pt>
                <c:pt idx="853">
                  <c:v>7.81</c:v>
                </c:pt>
                <c:pt idx="854">
                  <c:v>29.45</c:v>
                </c:pt>
                <c:pt idx="855">
                  <c:v>73.39</c:v>
                </c:pt>
                <c:pt idx="856">
                  <c:v>46.19</c:v>
                </c:pt>
                <c:pt idx="857">
                  <c:v>31.68</c:v>
                </c:pt>
                <c:pt idx="858">
                  <c:v>43.34</c:v>
                </c:pt>
                <c:pt idx="859">
                  <c:v>47.18</c:v>
                </c:pt>
                <c:pt idx="860">
                  <c:v>32.049999999999997</c:v>
                </c:pt>
                <c:pt idx="861">
                  <c:v>31.24</c:v>
                </c:pt>
                <c:pt idx="862">
                  <c:v>151</c:v>
                </c:pt>
                <c:pt idx="863">
                  <c:v>61.56</c:v>
                </c:pt>
                <c:pt idx="864">
                  <c:v>137.34</c:v>
                </c:pt>
                <c:pt idx="865">
                  <c:v>121.02</c:v>
                </c:pt>
                <c:pt idx="866">
                  <c:v>129.56</c:v>
                </c:pt>
                <c:pt idx="867">
                  <c:v>122.72</c:v>
                </c:pt>
                <c:pt idx="868">
                  <c:v>147.79</c:v>
                </c:pt>
                <c:pt idx="869">
                  <c:v>173.33</c:v>
                </c:pt>
                <c:pt idx="870">
                  <c:v>124.41</c:v>
                </c:pt>
                <c:pt idx="871">
                  <c:v>17.809999999999999</c:v>
                </c:pt>
                <c:pt idx="872">
                  <c:v>18.170000000000002</c:v>
                </c:pt>
                <c:pt idx="873">
                  <c:v>113.52</c:v>
                </c:pt>
                <c:pt idx="874">
                  <c:v>31.97</c:v>
                </c:pt>
                <c:pt idx="875">
                  <c:v>78.59</c:v>
                </c:pt>
                <c:pt idx="876">
                  <c:v>14.74</c:v>
                </c:pt>
                <c:pt idx="877">
                  <c:v>150.87</c:v>
                </c:pt>
                <c:pt idx="878">
                  <c:v>107.6</c:v>
                </c:pt>
                <c:pt idx="879">
                  <c:v>125.61</c:v>
                </c:pt>
                <c:pt idx="880">
                  <c:v>103.93</c:v>
                </c:pt>
                <c:pt idx="881">
                  <c:v>155.19</c:v>
                </c:pt>
                <c:pt idx="882">
                  <c:v>113.74</c:v>
                </c:pt>
                <c:pt idx="883">
                  <c:v>155.59</c:v>
                </c:pt>
                <c:pt idx="884">
                  <c:v>100.41</c:v>
                </c:pt>
                <c:pt idx="885">
                  <c:v>132.44</c:v>
                </c:pt>
                <c:pt idx="886">
                  <c:v>108.43</c:v>
                </c:pt>
                <c:pt idx="887">
                  <c:v>161.44999999999999</c:v>
                </c:pt>
                <c:pt idx="888">
                  <c:v>94.04</c:v>
                </c:pt>
                <c:pt idx="889">
                  <c:v>156.51</c:v>
                </c:pt>
                <c:pt idx="890">
                  <c:v>101.44</c:v>
                </c:pt>
                <c:pt idx="891">
                  <c:v>53.36</c:v>
                </c:pt>
                <c:pt idx="892">
                  <c:v>137.81</c:v>
                </c:pt>
                <c:pt idx="893">
                  <c:v>120.02</c:v>
                </c:pt>
                <c:pt idx="894">
                  <c:v>142.5</c:v>
                </c:pt>
                <c:pt idx="895">
                  <c:v>35.67</c:v>
                </c:pt>
                <c:pt idx="896">
                  <c:v>48.54</c:v>
                </c:pt>
                <c:pt idx="897">
                  <c:v>43.78</c:v>
                </c:pt>
                <c:pt idx="898">
                  <c:v>184.17</c:v>
                </c:pt>
                <c:pt idx="899">
                  <c:v>154.12</c:v>
                </c:pt>
                <c:pt idx="900">
                  <c:v>209.32</c:v>
                </c:pt>
                <c:pt idx="901">
                  <c:v>42.64</c:v>
                </c:pt>
                <c:pt idx="902">
                  <c:v>39.17</c:v>
                </c:pt>
                <c:pt idx="903">
                  <c:v>79.790000000000006</c:v>
                </c:pt>
                <c:pt idx="904">
                  <c:v>24.81</c:v>
                </c:pt>
                <c:pt idx="905">
                  <c:v>181.56</c:v>
                </c:pt>
                <c:pt idx="906">
                  <c:v>77.95</c:v>
                </c:pt>
                <c:pt idx="907">
                  <c:v>25.22</c:v>
                </c:pt>
                <c:pt idx="908">
                  <c:v>21.18</c:v>
                </c:pt>
                <c:pt idx="909">
                  <c:v>22.14</c:v>
                </c:pt>
                <c:pt idx="910">
                  <c:v>25.35</c:v>
                </c:pt>
                <c:pt idx="911">
                  <c:v>18.13</c:v>
                </c:pt>
                <c:pt idx="912">
                  <c:v>11.29</c:v>
                </c:pt>
                <c:pt idx="913">
                  <c:v>25.09</c:v>
                </c:pt>
                <c:pt idx="914">
                  <c:v>28.67</c:v>
                </c:pt>
                <c:pt idx="915">
                  <c:v>69.680000000000007</c:v>
                </c:pt>
                <c:pt idx="916">
                  <c:v>35.43</c:v>
                </c:pt>
                <c:pt idx="917">
                  <c:v>144.43</c:v>
                </c:pt>
                <c:pt idx="918">
                  <c:v>121.26</c:v>
                </c:pt>
                <c:pt idx="919">
                  <c:v>97.97</c:v>
                </c:pt>
                <c:pt idx="920">
                  <c:v>89.04</c:v>
                </c:pt>
                <c:pt idx="921">
                  <c:v>22.4</c:v>
                </c:pt>
                <c:pt idx="922">
                  <c:v>116.82</c:v>
                </c:pt>
                <c:pt idx="923">
                  <c:v>142.51</c:v>
                </c:pt>
                <c:pt idx="924">
                  <c:v>193.42</c:v>
                </c:pt>
                <c:pt idx="925">
                  <c:v>14.69</c:v>
                </c:pt>
                <c:pt idx="926">
                  <c:v>175.52</c:v>
                </c:pt>
                <c:pt idx="927">
                  <c:v>19.05</c:v>
                </c:pt>
                <c:pt idx="928">
                  <c:v>122.74</c:v>
                </c:pt>
                <c:pt idx="929">
                  <c:v>141.15</c:v>
                </c:pt>
                <c:pt idx="930">
                  <c:v>173.25</c:v>
                </c:pt>
                <c:pt idx="931">
                  <c:v>19.45</c:v>
                </c:pt>
                <c:pt idx="932">
                  <c:v>110.69</c:v>
                </c:pt>
                <c:pt idx="933">
                  <c:v>142.41999999999999</c:v>
                </c:pt>
                <c:pt idx="934">
                  <c:v>174.74</c:v>
                </c:pt>
                <c:pt idx="935">
                  <c:v>19.579999999999998</c:v>
                </c:pt>
                <c:pt idx="936">
                  <c:v>122.95</c:v>
                </c:pt>
                <c:pt idx="937">
                  <c:v>122.98</c:v>
                </c:pt>
                <c:pt idx="938">
                  <c:v>126.06</c:v>
                </c:pt>
                <c:pt idx="939">
                  <c:v>106.94</c:v>
                </c:pt>
                <c:pt idx="940">
                  <c:v>131.76</c:v>
                </c:pt>
                <c:pt idx="941">
                  <c:v>143.94999999999999</c:v>
                </c:pt>
                <c:pt idx="942">
                  <c:v>44.32</c:v>
                </c:pt>
                <c:pt idx="943">
                  <c:v>122.97</c:v>
                </c:pt>
                <c:pt idx="944">
                  <c:v>153.37</c:v>
                </c:pt>
                <c:pt idx="945">
                  <c:v>114.4</c:v>
                </c:pt>
                <c:pt idx="946">
                  <c:v>130.32</c:v>
                </c:pt>
                <c:pt idx="947">
                  <c:v>120.79</c:v>
                </c:pt>
                <c:pt idx="948">
                  <c:v>132.66999999999999</c:v>
                </c:pt>
                <c:pt idx="949">
                  <c:v>129.88</c:v>
                </c:pt>
                <c:pt idx="950">
                  <c:v>129.29</c:v>
                </c:pt>
                <c:pt idx="951">
                  <c:v>133.57</c:v>
                </c:pt>
                <c:pt idx="952">
                  <c:v>128.91999999999999</c:v>
                </c:pt>
                <c:pt idx="953">
                  <c:v>128.53</c:v>
                </c:pt>
                <c:pt idx="954">
                  <c:v>135.06</c:v>
                </c:pt>
                <c:pt idx="955">
                  <c:v>196.53</c:v>
                </c:pt>
                <c:pt idx="956">
                  <c:v>45.01</c:v>
                </c:pt>
                <c:pt idx="957">
                  <c:v>30.57</c:v>
                </c:pt>
                <c:pt idx="958">
                  <c:v>178.24</c:v>
                </c:pt>
                <c:pt idx="959">
                  <c:v>73.73</c:v>
                </c:pt>
                <c:pt idx="960">
                  <c:v>106.6</c:v>
                </c:pt>
                <c:pt idx="961">
                  <c:v>138.86000000000001</c:v>
                </c:pt>
                <c:pt idx="962">
                  <c:v>128.82</c:v>
                </c:pt>
                <c:pt idx="963">
                  <c:v>125.61</c:v>
                </c:pt>
                <c:pt idx="964">
                  <c:v>123.03</c:v>
                </c:pt>
                <c:pt idx="965">
                  <c:v>130.66</c:v>
                </c:pt>
                <c:pt idx="966">
                  <c:v>181.6</c:v>
                </c:pt>
                <c:pt idx="967">
                  <c:v>76.83</c:v>
                </c:pt>
                <c:pt idx="968">
                  <c:v>43.17</c:v>
                </c:pt>
                <c:pt idx="969">
                  <c:v>48.36</c:v>
                </c:pt>
                <c:pt idx="970">
                  <c:v>36.85</c:v>
                </c:pt>
                <c:pt idx="971">
                  <c:v>48.22</c:v>
                </c:pt>
                <c:pt idx="972">
                  <c:v>51.04</c:v>
                </c:pt>
                <c:pt idx="973">
                  <c:v>29.72</c:v>
                </c:pt>
                <c:pt idx="974">
                  <c:v>26.6</c:v>
                </c:pt>
                <c:pt idx="975">
                  <c:v>53.75</c:v>
                </c:pt>
                <c:pt idx="976">
                  <c:v>114.42</c:v>
                </c:pt>
                <c:pt idx="977">
                  <c:v>9.7100000000000009</c:v>
                </c:pt>
                <c:pt idx="978">
                  <c:v>9.26</c:v>
                </c:pt>
                <c:pt idx="979">
                  <c:v>45.46</c:v>
                </c:pt>
                <c:pt idx="980">
                  <c:v>225.37</c:v>
                </c:pt>
                <c:pt idx="981">
                  <c:v>44.28</c:v>
                </c:pt>
                <c:pt idx="982">
                  <c:v>12.39</c:v>
                </c:pt>
                <c:pt idx="983">
                  <c:v>45.7</c:v>
                </c:pt>
                <c:pt idx="984">
                  <c:v>9.69</c:v>
                </c:pt>
                <c:pt idx="985">
                  <c:v>22.98</c:v>
                </c:pt>
                <c:pt idx="986">
                  <c:v>13.82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DC7-4C22-B766-24E066CE44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15073471"/>
        <c:axId val="1282703951"/>
      </c:scatterChart>
      <c:valAx>
        <c:axId val="13150734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exp.Shift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82703951"/>
        <c:crosses val="autoZero"/>
        <c:crossBetween val="midCat"/>
      </c:valAx>
      <c:valAx>
        <c:axId val="12827039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calc.Shift_1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1507347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data id="0">
      <cx:numDim type="val">
        <cx:f>ranges!$A$2:$A$320</cx:f>
        <cx:lvl ptCount="319" formatCode="Standard">
          <cx:pt idx="0">6.2700000000000102</cx:pt>
          <cx:pt idx="1">0.90000000000000213</cx:pt>
          <cx:pt idx="2">11.939999999999998</cx:pt>
          <cx:pt idx="3">2.3200000000000003</cx:pt>
          <cx:pt idx="4">3.9200000000000017</cx:pt>
          <cx:pt idx="5">1.9999999999999998</cx:pt>
          <cx:pt idx="6">1.539999999999992</cx:pt>
          <cx:pt idx="7">5.4699999999999989</cx:pt>
          <cx:pt idx="8">1.3200000000000003</cx:pt>
          <cx:pt idx="9">2.710000000000008</cx:pt>
          <cx:pt idx="10">4.7599999999999909</cx:pt>
          <cx:pt idx="11">2.2999999999999972</cx:pt>
          <cx:pt idx="12">2.0799999999999983</cx:pt>
          <cx:pt idx="13">1.6200000000000045</cx:pt>
          <cx:pt idx="14">2.0100000000000016</cx:pt>
          <cx:pt idx="15">2.1400000000000006</cx:pt>
          <cx:pt idx="16">1.8599999999999994</cx:pt>
          <cx:pt idx="17">1.0099999999999998</cx:pt>
          <cx:pt idx="18">5.5</cx:pt>
          <cx:pt idx="19">1.4200000000000017</cx:pt>
          <cx:pt idx="20">3.5099999999999909</cx:pt>
          <cx:pt idx="21">1.6700000000000017</cx:pt>
          <cx:pt idx="22">4.0799999999999841</cx:pt>
          <cx:pt idx="23">2.5399999999999991</cx:pt>
          <cx:pt idx="24">1.3900000000000006</cx:pt>
          <cx:pt idx="25">2.1599999999999966</cx:pt>
          <cx:pt idx="26">1.490000000000002</cx:pt>
          <cx:pt idx="27">1.7000000000000028</cx:pt>
          <cx:pt idx="28">0.39999999999999947</cx:pt>
          <cx:pt idx="29">1.4299999999999997</cx:pt>
          <cx:pt idx="30">3.6099999999999994</cx:pt>
          <cx:pt idx="31">0.73000000000000043</cx:pt>
          <cx:pt idx="32">5.5300000000000011</cx:pt>
          <cx:pt idx="33">2.9600000000000009</cx:pt>
          <cx:pt idx="34">0.61999999999999922</cx:pt>
          <cx:pt idx="35">1.1599999999999966</cx:pt>
          <cx:pt idx="36">2.1100000000000065</cx:pt>
          <cx:pt idx="37">2.0899999999999999</cx:pt>
          <cx:pt idx="38">2.9399999999999977</cx:pt>
          <cx:pt idx="39">0.43999999999999773</cx:pt>
          <cx:pt idx="40">0.75</cx:pt>
          <cx:pt idx="41">2.009999999999998</cx:pt>
          <cx:pt idx="42">2.2200000000000024</cx:pt>
          <cx:pt idx="43">0.47999999999999998</cx:pt>
          <cx:pt idx="44">0.78999999999999915</cx:pt>
          <cx:pt idx="45">1.5</cx:pt>
          <cx:pt idx="46">1.3800000000000097</cx:pt>
          <cx:pt idx="47">1.8700000000000001</cx:pt>
          <cx:pt idx="48">2.0799999999999983</cx:pt>
          <cx:pt idx="49">2.519999999999996</cx:pt>
          <cx:pt idx="50">1.2599999999999998</cx:pt>
          <cx:pt idx="51">2.0500000000000007</cx:pt>
          <cx:pt idx="52">2.2800000000000011</cx:pt>
          <cx:pt idx="53">0.58999999999999986</cx:pt>
          <cx:pt idx="54">1.7900000000000009</cx:pt>
          <cx:pt idx="55">1.3200000000000003</cx:pt>
          <cx:pt idx="56">2.8399999999999963</cx:pt>
          <cx:pt idx="57">0.42999999999999972</cx:pt>
          <cx:pt idx="58">0.67999999999999261</cx:pt>
          <cx:pt idx="59">2.4499999999999886</cx:pt>
          <cx:pt idx="60">1.6200000000000045</cx:pt>
          <cx:pt idx="61">4.3000000000000114</cx:pt>
          <cx:pt idx="62">4.4500000000000171</cx:pt>
          <cx:pt idx="63">2.2900000000000063</cx:pt>
          <cx:pt idx="64">1.7800000000000011</cx:pt>
          <cx:pt idx="65">1.75</cx:pt>
          <cx:pt idx="66">1.0799999999999983</cx:pt>
          <cx:pt idx="67">1.8300000000000001</cx:pt>
          <cx:pt idx="68">2.5</cx:pt>
          <cx:pt idx="69">1.5500000000000007</cx:pt>
          <cx:pt idx="70">0.67000000000000171</cx:pt>
          <cx:pt idx="71">2.6599999999999966</cx:pt>
          <cx:pt idx="72">1.7700000000000102</cx:pt>
          <cx:pt idx="73">1.6799999999999784</cx:pt>
          <cx:pt idx="74">1.5999999999999943</cx:pt>
          <cx:pt idx="75">3.4399999999999995</cx:pt>
          <cx:pt idx="76">2.7100000000000009</cx:pt>
          <cx:pt idx="77">5.2800000000000011</cx:pt>
          <cx:pt idx="78">0.51999999999999957</cx:pt>
          <cx:pt idx="79">1.6400000000000148</cx:pt>
          <cx:pt idx="80">0.55000000000000071</cx:pt>
          <cx:pt idx="81">10.069999999999993</cx:pt>
          <cx:pt idx="82">0.36000000000000298</cx:pt>
          <cx:pt idx="83">3.25</cx:pt>
          <cx:pt idx="84">1.04</cx:pt>
          <cx:pt idx="85">2.8000000000000114</cx:pt>
          <cx:pt idx="86">2.0399999999999991</cx:pt>
          <cx:pt idx="87">1.7000000000000028</cx:pt>
          <cx:pt idx="88">1.8000000000000007</cx:pt>
          <cx:pt idx="89">0.62000000000000099</cx:pt>
          <cx:pt idx="90">0.53000000000000114</cx:pt>
          <cx:pt idx="91">2.4500000000000028</cx:pt>
          <cx:pt idx="92">1.8399999999999963</cx:pt>
          <cx:pt idx="93">1.6799999999999997</cx:pt>
          <cx:pt idx="94">0.62999999999999901</cx:pt>
          <cx:pt idx="95">1.8499999999999943</cx:pt>
          <cx:pt idx="96">1.0799999999999841</cx:pt>
          <cx:pt idx="97">1.1800000000000068</cx:pt>
          <cx:pt idx="98">1.039999999999992</cx:pt>
          <cx:pt idx="99">0.89000000000000057</cx:pt>
          <cx:pt idx="100">2.5799999999999841</cx:pt>
          <cx:pt idx="101">1.4500000000000028</cx:pt>
          <cx:pt idx="102">1.9300000000000068</cx:pt>
          <cx:pt idx="103">1.75</cx:pt>
          <cx:pt idx="104">2.490000000000002</cx:pt>
          <cx:pt idx="105">2.4499999999999957</cx:pt>
          <cx:pt idx="106">1.8699999999999974</cx:pt>
          <cx:pt idx="107">1.4800000000000004</cx:pt>
          <cx:pt idx="108">0.58000000000000007</cx:pt>
          <cx:pt idx="109">2.1200000000000045</cx:pt>
          <cx:pt idx="110">1.5599999999999987</cx:pt>
          <cx:pt idx="111">0.55000000000000071</cx:pt>
          <cx:pt idx="112">3.480000000000004</cx:pt>
          <cx:pt idx="113">1.3200000000000003</cx:pt>
          <cx:pt idx="114">5.1899999999999977</cx:pt>
          <cx:pt idx="115">2.720000000000006</cx:pt>
          <cx:pt idx="116">1.7199999999999989</cx:pt>
          <cx:pt idx="117">0.51999999999999957</cx:pt>
          <cx:pt idx="118">1.6400000000000006</cx:pt>
          <cx:pt idx="119">0.58999999999999986</cx:pt>
          <cx:pt idx="120">5.2400000000000091</cx:pt>
          <cx:pt idx="121">2.6099999999999994</cx:pt>
          <cx:pt idx="122">1.7899999999999991</cx:pt>
          <cx:pt idx="123">0.48000000000000043</cx:pt>
          <cx:pt idx="124">0.58999999999999986</cx:pt>
          <cx:pt idx="125">2.3100000000000023</cx:pt>
          <cx:pt idx="126">1.3899999999999864</cx:pt>
          <cx:pt idx="127">1.2599999999999909</cx:pt>
          <cx:pt idx="128">1.3999999999999915</cx:pt>
          <cx:pt idx="129">1.6300000000000026</cx:pt>
          <cx:pt idx="130">10.859999999999985</cx:pt>
          <cx:pt idx="131">1.2899999999999991</cx:pt>
          <cx:pt idx="132">1.6999999999999993</cx:pt>
          <cx:pt idx="133">1.5399999999999991</cx:pt>
          <cx:pt idx="134">2.5499999999999972</cx:pt>
          <cx:pt idx="135">1.0799999999999983</cx:pt>
          <cx:pt idx="136">1.5</cx:pt>
          <cx:pt idx="137">1.3999999999999986</cx:pt>
          <cx:pt idx="138">1.7700000000000102</cx:pt>
          <cx:pt idx="139">1.6999999999999886</cx:pt>
          <cx:pt idx="140">1.1899999999999977</cx:pt>
          <cx:pt idx="141">1.25</cx:pt>
          <cx:pt idx="142">2.0599999999999952</cx:pt>
          <cx:pt idx="143">0.66000000000000014</cx:pt>
          <cx:pt idx="144">0.55000000000000071</cx:pt>
          <cx:pt idx="145">1.7999999999999972</cx:pt>
          <cx:pt idx="146">8.2000000000000171</cx:pt>
          <cx:pt idx="147">1.1799999999999997</cx:pt>
          <cx:pt idx="148">1.9200000000000017</cx:pt>
          <cx:pt idx="149">3.1000000000000227</cx:pt>
          <cx:pt idx="150">1.6099999999999994</cx:pt>
          <cx:pt idx="151">0.85000000000000142</cx:pt>
          <cx:pt idx="152">1.3699999999999974</cx:pt>
          <cx:pt idx="153">2.2100000000000009</cx:pt>
          <cx:pt idx="154">1.4000000000000021</cx:pt>
          <cx:pt idx="155">4.9499999999999886</cx:pt>
          <cx:pt idx="156">2.5799999999999983</cx:pt>
          <cx:pt idx="157">0.48000000000000043</cx:pt>
          <cx:pt idx="158">0.61999999999999922</cx:pt>
          <cx:pt idx="159">2.6499999999999773</cx:pt>
          <cx:pt idx="160">1.9900000000000091</cx:pt>
          <cx:pt idx="161">2.9400000000000048</cx:pt>
          <cx:pt idx="162">0.98000000000000043</cx:pt>
          <cx:pt idx="163">0.60999999999999943</cx:pt>
          <cx:pt idx="164">1.5399999999999991</cx:pt>
          <cx:pt idx="165">3.4000000000000057</cx:pt>
          <cx:pt idx="166">1.9200000000000017</cx:pt>
          <cx:pt idx="167">0.73000000000000043</cx:pt>
          <cx:pt idx="168">1.0599999999999987</cx:pt>
          <cx:pt idx="169">4.0200000000000102</cx:pt>
          <cx:pt idx="170">4.5600000000000023</cx:pt>
          <cx:pt idx="171">1.6299999999999955</cx:pt>
          <cx:pt idx="172">0.46999999999999886</cx:pt>
          <cx:pt idx="173">1.8900000000000006</cx:pt>
          <cx:pt idx="174">1.9000000000000021</cx:pt>
          <cx:pt idx="175">1.75</cx:pt>
          <cx:pt idx="176">0.59999999999999964</cx:pt>
          <cx:pt idx="177">1.1799999999999997</cx:pt>
          <cx:pt idx="178">1.3900000000000006</cx:pt>
          <cx:pt idx="179">5.0500000000000114</cx:pt>
          <cx:pt idx="180">3.3900000000000006</cx:pt>
          <cx:pt idx="181">0.61999999999999744</cx:pt>
          <cx:pt idx="182">0.55000000000000071</cx:pt>
          <cx:pt idx="183">1.8199999999999932</cx:pt>
          <cx:pt idx="184">4.9099999999999966</cx:pt>
          <cx:pt idx="185">1.6000000000000014</cx:pt>
          <cx:pt idx="186">0.41000000000000014</cx:pt>
          <cx:pt idx="187">1.6199999999999974</cx:pt>
          <cx:pt idx="188">1.7899999999999991</cx:pt>
          <cx:pt idx="189">1.6099999999999994</cx:pt>
          <cx:pt idx="190">1.5399999999999991</cx:pt>
          <cx:pt idx="191">0.58999999999999986</cx:pt>
          <cx:pt idx="192">10.129999999999995</cx:pt>
          <cx:pt idx="193">1.5100000000000051</cx:pt>
          <cx:pt idx="194">0.33999999999999986</cx:pt>
          <cx:pt idx="195">0.95000000000000018</cx:pt>
          <cx:pt idx="196">10.349999999999994</cx:pt>
          <cx:pt idx="197">1.6699999999999946</cx:pt>
          <cx:pt idx="198">0.44999999999999929</cx:pt>
          <cx:pt idx="199">1.870000000000001</cx:pt>
          <cx:pt idx="200">0.58999999999999986</cx:pt>
          <cx:pt idx="201">3.5799999999999983</cx:pt>
          <cx:pt idx="202">0.95999999999999375</cx:pt>
          <cx:pt idx="203">0.67999999999999972</cx:pt>
          <cx:pt idx="204">2.6000000000000085</cx:pt>
          <cx:pt idx="205">2.0300000000000011</cx:pt>
          <cx:pt idx="206">1.4299999999999997</cx:pt>
          <cx:pt idx="207">1.4499999999999993</cx:pt>
          <cx:pt idx="208">1</cx:pt>
          <cx:pt idx="209">1.6200000000000045</cx:pt>
          <cx:pt idx="210">2.4900000000000091</cx:pt>
          <cx:pt idx="211">1.8500000000000085</cx:pt>
          <cx:pt idx="212">1.5300000000000011</cx:pt>
          <cx:pt idx="213">1.6099999999999994</cx:pt>
          <cx:pt idx="214">3.8800000000000097</cx:pt>
          <cx:pt idx="215">1.0300000000000011</cx:pt>
          <cx:pt idx="216">1.3400000000000034</cx:pt>
          <cx:pt idx="217">0.62999999999999901</cx:pt>
          <cx:pt idx="218">0.52999999999999936</cx:pt>
          <cx:pt idx="219">1.75</cx:pt>
          <cx:pt idx="220">1.3099999999999987</cx:pt>
          <cx:pt idx="221">1.6800000000000068</cx:pt>
          <cx:pt idx="222">1.1399999999999864</cx:pt>
          <cx:pt idx="223">1.1399999999999864</cx:pt>
          <cx:pt idx="224">1.0999999999999943</cx:pt>
          <cx:pt idx="225">0.56000000000000227</cx:pt>
          <cx:pt idx="226">1.5999999999999943</cx:pt>
          <cx:pt idx="227">1.1800000000000068</cx:pt>
          <cx:pt idx="228">1.2000000000000028</cx:pt>
          <cx:pt idx="229">0.55000000000000071</cx:pt>
          <cx:pt idx="230">1.7300000000000182</cx:pt>
          <cx:pt idx="231">1.2000000000000171</cx:pt>
          <cx:pt idx="232">1.1799999999999926</cx:pt>
          <cx:pt idx="233">1.1599999999999966</cx:pt>
          <cx:pt idx="234">0.59000000000000341</cx:pt>
          <cx:pt idx="235">1.6800000000000068</cx:pt>
          <cx:pt idx="236">1.1599999999999966</cx:pt>
          <cx:pt idx="237">0.53000000000000114</cx:pt>
          <cx:pt idx="238">1.8299999999999841</cx:pt>
          <cx:pt idx="239">1.1599999999999966</cx:pt>
          <cx:pt idx="240">1.1800000000000068</cx:pt>
          <cx:pt idx="241">1.1200000000000045</cx:pt>
          <cx:pt idx="242">1.7800000000000011</cx:pt>
          <cx:pt idx="243">0.69999999999999929</cx:pt>
          <cx:pt idx="244">5.2800000000000011</cx:pt>
          <cx:pt idx="245">0.66000000000000014</cx:pt>
          <cx:pt idx="246">11.509999999999991</cx:pt>
          <cx:pt idx="247">0.78000000000000114</cx:pt>
          <cx:pt idx="248">3.6600000000000108</cx:pt>
          <cx:pt idx="249">1.6899999999999999</cx:pt>
          <cx:pt idx="250">1.039999999999992</cx:pt>
          <cx:pt idx="251">3.480000000000004</cx:pt>
          <cx:pt idx="252">0.96000000000000085</cx:pt>
          <cx:pt idx="253">0.95999999999999375</cx:pt>
          <cx:pt idx="254">3.5799999999999983</cx:pt>
          <cx:pt idx="255">0.67999999999999972</cx:pt>
          <cx:pt idx="256">1.3799999999999955</cx:pt>
          <cx:pt idx="257">3.25</cx:pt>
          <cx:pt idx="258">4.0600000000000165</cx:pt>
          <cx:pt idx="259">3.4200000000000159</cx:pt>
          <cx:pt idx="260">0.42999999999999972</cx:pt>
          <cx:pt idx="261">1.2800000000000011</cx:pt>
          <cx:pt idx="262">1.1099999999999994</cx:pt>
          <cx:pt idx="263">2.0799999999999983</cx:pt>
          <cx:pt idx="264">1.6300000000000026</cx:pt>
          <cx:pt idx="265">2.0399999999999991</cx:pt>
          <cx:pt idx="266">1.8599999999999994</cx:pt>
          <cx:pt idx="267">1.0099999999999998</cx:pt>
          <cx:pt idx="268">4.8299999999999983</cx:pt>
          <cx:pt idx="269">1.0800000000000054</cx:pt>
          <cx:pt idx="270">1.789999999999992</cx:pt>
          <cx:pt idx="271">1.6700000000000017</cx:pt>
          <cx:pt idx="272">1.0700000000000003</cx:pt>
          <cx:pt idx="273">5.5799999999999983</cx:pt>
          <cx:pt idx="274">0.67000000000000171</cx:pt>
          <cx:pt idx="275">5.0300000000000011</cx:pt>
          <cx:pt idx="276">2.7100000000000009</cx:pt>
          <cx:pt idx="277">4.3399999999999963</cx:pt>
          <cx:pt idx="278">3.4000000000000057</cx:pt>
          <cx:pt idx="279">2.2899999999999991</cx:pt>
          <cx:pt idx="280">1.3100000000000023</cx:pt>
          <cx:pt idx="281">1.9200000000000017</cx:pt>
          <cx:pt idx="282">1.75</cx:pt>
          <cx:pt idx="283">1.4200000000000017</cx:pt>
          <cx:pt idx="284">2.2100000000000009</cx:pt>
          <cx:pt idx="285">0.60000000000000142</cx:pt>
          <cx:pt idx="286">4.9499999999999886</cx:pt>
          <cx:pt idx="287">2.5799999999999983</cx:pt>
          <cx:pt idx="288">0.61999999999999922</cx:pt>
          <cx:pt idx="289">1.0400000000000027</cx:pt>
          <cx:pt idx="290">11.879999999999995</cx:pt>
          <cx:pt idx="291">1.5100000000000051</cx:pt>
          <cx:pt idx="292">0.53000000000000025</cx:pt>
          <cx:pt idx="293">1.5800000000000054</cx:pt>
          <cx:pt idx="294">2.0899999999999999</cx:pt>
          <cx:pt idx="295">0.56999999999999851</cx:pt>
          <cx:pt idx="296">1.629999999999999</cx:pt>
          <cx:pt idx="297">1.7799999999999976</cx:pt>
          <cx:pt idx="298">0.67999999999999972</cx:pt>
          <cx:pt idx="299">1.8199999999999932</cx:pt>
          <cx:pt idx="300">2.5</cx:pt>
          <cx:pt idx="301">1.1100000000000012</cx:pt>
          <cx:pt idx="302">1.6799999999999997</cx:pt>
          <cx:pt idx="303">1.8200000000000003</cx:pt>
          <cx:pt idx="304">1.2900000000000027</cx:pt>
          <cx:pt idx="305">1.0700000000000003</cx:pt>
          <cx:pt idx="306">1.5799999999999841</cx:pt>
          <cx:pt idx="307">4.1800000000000068</cx:pt>
          <cx:pt idx="308">3.0699999999999932</cx:pt>
          <cx:pt idx="309">1.0600000000000001</cx:pt>
          <cx:pt idx="310">1.3399999999999999</cx:pt>
          <cx:pt idx="311">1.7999999999999972</cx:pt>
          <cx:pt idx="312">0.51000000000000156</cx:pt>
          <cx:pt idx="313">1.5500000000000114</cx:pt>
          <cx:pt idx="314">1.0600000000000023</cx:pt>
          <cx:pt idx="315">1.0499999999999829</cx:pt>
          <cx:pt idx="316">1</cx:pt>
          <cx:pt idx="317">3.4199999999999999</cx:pt>
          <cx:pt idx="318">1.4499999999999957</cx:pt>
        </cx:lvl>
      </cx:numDim>
    </cx:data>
  </cx:chartData>
  <cx:chart>
    <cx:title pos="t" align="ctr" overlay="0">
      <cx:tx>
        <cx:txData>
          <cx:v>frequency of "range"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de-DE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Aptos Narrow" panose="02110004020202020204"/>
            </a:rPr>
            <a:t>frequency of "range"</a:t>
          </a:r>
        </a:p>
      </cx:txPr>
    </cx:title>
    <cx:plotArea>
      <cx:plotAreaRegion>
        <cx:series layoutId="clusteredColumn" uniqueId="{07489C60-1C2E-4C87-8264-4357CD326B27}">
          <cx:spPr>
            <a:solidFill>
              <a:srgbClr val="595959"/>
            </a:solidFill>
          </cx:spPr>
          <cx:dataId val="0"/>
          <cx:layoutPr>
            <cx:binning intervalClosed="r">
              <cx:binSize val="1"/>
            </cx:binning>
          </cx:layoutPr>
        </cx:series>
      </cx:plotAreaRegion>
      <cx:axis id="0">
        <cx:catScaling gapWidth="0.330000013"/>
        <cx:title>
          <cx:tx>
            <cx:txData>
              <cx:v>range</cx:v>
            </cx:txData>
          </cx:tx>
        </cx:title>
        <cx:tickLabels/>
      </cx:axis>
      <cx:axis id="1">
        <cx:valScaling/>
        <cx:title>
          <cx:tx>
            <cx:txData>
              <cx:v>Frequency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de-DE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ptos Narrow" panose="02110004020202020204"/>
                </a:rPr>
                <a:t>Frequency</a:t>
              </a:r>
            </a:p>
          </cx:txPr>
        </cx:title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51A50702-3C68-4B14-B819-72B57D27F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F0F4880-E690-44D0-8356-A9E7BDBAB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pPr rtl="0"/>
            <a:fld id="{B045831F-6AD1-4DED-BF09-35BFE3A3C66F}" type="datetime1">
              <a:rPr lang="de-DE" smtClean="0"/>
              <a:t>17.02.25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6B4ACF6-39FD-4B08-A7D5-5BFDC37B4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7C9FD2-2C57-4DE7-8EA4-86DEE80B98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00AC623C-86E0-4A85-83FB-F4A716956FD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395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fld id="{4EAF0040-DFA1-4580-86F0-5CFB9E4596B0}" type="datetime1">
              <a:rPr lang="de-DE" smtClean="0"/>
              <a:pPr/>
              <a:t>17.02.25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C37D7554-D10C-4E29-B8E6-BB7111FA614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734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37D7554-D10C-4E29-B8E6-BB7111FA614F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2342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37D7554-D10C-4E29-B8E6-BB7111FA614F}" type="slidenum">
              <a:rPr lang="de-DE" smtClean="0"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4164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5" y="690511"/>
            <a:ext cx="5185821" cy="5253089"/>
          </a:xfrm>
        </p:spPr>
        <p:txBody>
          <a:bodyPr rtlCol="0" anchor="b">
            <a:normAutofit/>
          </a:bodyPr>
          <a:lstStyle>
            <a:lvl1pPr>
              <a:defRPr lang="de-DE"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178455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inhalt und Tabel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12" name="Inhaltsplatzhalt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68814" y="2057400"/>
            <a:ext cx="3091027" cy="3867538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de-DE" sz="2000"/>
            </a:lvl1pPr>
            <a:lvl2pPr marL="8001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2pPr>
            <a:lvl3pPr marL="12573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3pPr>
            <a:lvl4pPr marL="17145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4pPr>
            <a:lvl5pPr marL="21717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4" name="Tabellenplatzhalter 13">
            <a:extLst>
              <a:ext uri="{FF2B5EF4-FFF2-40B4-BE49-F238E27FC236}">
                <a16:creationId xmlns:a16="http://schemas.microsoft.com/office/drawing/2014/main" id="{EA708189-1532-1BDD-104F-4D8556146CEE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097463" y="2051976"/>
            <a:ext cx="6180137" cy="3867538"/>
          </a:xfrm>
        </p:spPr>
        <p:txBody>
          <a:bodyPr rtlCol="0">
            <a:normAutofit/>
          </a:bodyPr>
          <a:lstStyle>
            <a:lvl1pPr>
              <a:defRPr lang="de-DE" sz="2000"/>
            </a:lvl1pPr>
          </a:lstStyle>
          <a:p>
            <a:pPr rtl="0"/>
            <a:r>
              <a:rPr lang="de-DE"/>
              <a:t>Tabelle durch Klicken auf Symbol hinzufügen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liennummernplatzhalter 5">
            <a:extLst>
              <a:ext uri="{FF2B5EF4-FFF2-40B4-BE49-F238E27FC236}">
                <a16:creationId xmlns:a16="http://schemas.microsoft.com/office/drawing/2014/main" id="{6E0EC71B-95A1-C740-6B1F-F8DF02E2D1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929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 2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el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8B0AB10A-3CAB-D4C0-3CB1-401461802B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68814" y="2066731"/>
            <a:ext cx="6452876" cy="3867538"/>
          </a:xfrm>
        </p:spPr>
        <p:txBody>
          <a:bodyPr lIns="0" rtlCol="0"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lang="de-DE" sz="2000"/>
            </a:lvl1pPr>
            <a:lvl2pPr>
              <a:lnSpc>
                <a:spcPct val="100000"/>
              </a:lnSpc>
              <a:spcAft>
                <a:spcPts val="600"/>
              </a:spcAft>
              <a:defRPr lang="de-DE"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lang="de-DE" sz="2000"/>
            </a:lvl3pPr>
            <a:lvl4pPr>
              <a:lnSpc>
                <a:spcPct val="100000"/>
              </a:lnSpc>
              <a:spcAft>
                <a:spcPts val="1200"/>
              </a:spcAft>
              <a:defRPr lang="de-DE" sz="2000"/>
            </a:lvl4pPr>
            <a:lvl5pPr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1" name="Inhaltsplatzhalter 7">
            <a:extLst>
              <a:ext uri="{FF2B5EF4-FFF2-40B4-BE49-F238E27FC236}">
                <a16:creationId xmlns:a16="http://schemas.microsoft.com/office/drawing/2014/main" id="{7DBA8ADB-B20F-8404-46AB-AF67E25C7C7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169196" y="2066731"/>
            <a:ext cx="3108391" cy="3867538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lang="de-DE" sz="2000"/>
            </a:lvl1pPr>
            <a:lvl2pPr marL="8001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lang="de-DE" sz="2000"/>
            </a:lvl2pPr>
            <a:lvl3pPr marL="1257300" indent="-342900">
              <a:buFont typeface="Arial" panose="020B0604020202020204" pitchFamily="34" charset="0"/>
              <a:buChar char="•"/>
              <a:defRPr lang="de-DE" sz="2000"/>
            </a:lvl3pPr>
            <a:lvl4pPr marL="1714500" indent="-342900">
              <a:buFont typeface="Arial" panose="020B0604020202020204" pitchFamily="34" charset="0"/>
              <a:buChar char="•"/>
              <a:defRPr lang="de-DE" sz="2000"/>
            </a:lvl4pPr>
            <a:lvl5pPr marL="2171700" indent="-342900">
              <a:buFont typeface="Arial" panose="020B0604020202020204" pitchFamily="34" charset="0"/>
              <a:buChar char="•"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2" name="Foliennummernplatzhalter 5">
            <a:extLst>
              <a:ext uri="{FF2B5EF4-FFF2-40B4-BE49-F238E27FC236}">
                <a16:creationId xmlns:a16="http://schemas.microsoft.com/office/drawing/2014/main" id="{8814D5F7-E70A-5F97-5C8F-95B9E1B6D4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2814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abel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el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9" name="Tabellenplatzhalter 8">
            <a:extLst>
              <a:ext uri="{FF2B5EF4-FFF2-40B4-BE49-F238E27FC236}">
                <a16:creationId xmlns:a16="http://schemas.microsoft.com/office/drawing/2014/main" id="{CB43608F-0A38-CF4A-4B3B-F1212E786FD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87488" y="2057400"/>
            <a:ext cx="9790112" cy="3886200"/>
          </a:xfrm>
        </p:spPr>
        <p:txBody>
          <a:bodyPr rtlCol="0">
            <a:normAutofit/>
          </a:bodyPr>
          <a:lstStyle>
            <a:lvl1pPr>
              <a:defRPr lang="de-DE" sz="2400"/>
            </a:lvl1pPr>
          </a:lstStyle>
          <a:p>
            <a:pPr rtl="0"/>
            <a:r>
              <a:rPr lang="de-DE"/>
              <a:t>Tabelle durch Klicken auf Symbol hinzufügen</a:t>
            </a:r>
          </a:p>
        </p:txBody>
      </p:sp>
      <p:sp>
        <p:nvSpPr>
          <p:cNvPr id="2" name="Foliennummernplatzhalter 5">
            <a:extLst>
              <a:ext uri="{FF2B5EF4-FFF2-40B4-BE49-F238E27FC236}">
                <a16:creationId xmlns:a16="http://schemas.microsoft.com/office/drawing/2014/main" id="{05DA3688-07D1-82D9-6818-C95E9A69C2F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1357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len Dank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4" y="690511"/>
            <a:ext cx="4964671" cy="5253089"/>
          </a:xfrm>
        </p:spPr>
        <p:txBody>
          <a:bodyPr rtlCol="0" anchor="b">
            <a:normAutofit/>
          </a:bodyPr>
          <a:lstStyle>
            <a:lvl1pPr>
              <a:defRPr lang="de-DE"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AD608249-3D60-D3B2-68C5-778D0EA18F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2286" y="690465"/>
            <a:ext cx="4784372" cy="5253089"/>
          </a:xfrm>
        </p:spPr>
        <p:txBody>
          <a:bodyPr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de-DE" sz="2000">
                <a:solidFill>
                  <a:schemeClr val="bg1"/>
                </a:solidFill>
              </a:defRPr>
            </a:lvl1pPr>
            <a:lvl2pPr marL="7429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800">
                <a:solidFill>
                  <a:schemeClr val="bg1"/>
                </a:solidFill>
              </a:defRPr>
            </a:lvl2pPr>
            <a:lvl3pPr marL="12001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600">
                <a:solidFill>
                  <a:schemeClr val="bg1"/>
                </a:solidFill>
              </a:defRPr>
            </a:lvl3pPr>
            <a:lvl4pPr marL="16573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400">
                <a:solidFill>
                  <a:schemeClr val="bg1"/>
                </a:solidFill>
              </a:defRPr>
            </a:lvl4pPr>
            <a:lvl5pPr marL="21145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64374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5583" y="737115"/>
            <a:ext cx="4640418" cy="5407091"/>
          </a:xfrm>
        </p:spPr>
        <p:txBody>
          <a:bodyPr lIns="0" rtlCol="0">
            <a:normAutofit/>
          </a:bodyPr>
          <a:lstStyle>
            <a:lvl1pPr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2" name="Inhaltsplatzhalt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88461" y="737115"/>
            <a:ext cx="4449712" cy="5407091"/>
          </a:xfrm>
        </p:spPr>
        <p:txBody>
          <a:bodyPr lIns="0" tIns="0" rIns="0" bIns="0" rtlCol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4E9F5D75-1D8F-F695-81F8-4A6D0C6782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724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1278294"/>
            <a:ext cx="5000318" cy="4904141"/>
          </a:xfrm>
        </p:spPr>
        <p:txBody>
          <a:bodyPr rtlCol="0" anchor="b">
            <a:normAutofit/>
          </a:bodyPr>
          <a:lstStyle>
            <a:lvl1pPr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2169" y="-1"/>
            <a:ext cx="4635426" cy="6857999"/>
          </a:xfrm>
        </p:spPr>
        <p:txBody>
          <a:bodyPr rtlCol="0">
            <a:normAutofit/>
          </a:bodyPr>
          <a:lstStyle>
            <a:lvl1pPr marL="0" indent="0" algn="ctr">
              <a:buNone/>
              <a:defRPr lang="de-DE" sz="2000"/>
            </a:lvl1pPr>
          </a:lstStyle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02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Untertitel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3508311"/>
            <a:ext cx="9923770" cy="1438762"/>
          </a:xfrm>
        </p:spPr>
        <p:txBody>
          <a:bodyPr rtlCol="0" anchor="b">
            <a:normAutofit/>
          </a:bodyPr>
          <a:lstStyle>
            <a:lvl1pPr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600" y="0"/>
            <a:ext cx="10361995" cy="3429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de-DE" sz="2000"/>
            </a:lvl1pPr>
          </a:lstStyle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D179113D-0374-3934-841E-56AD5AFCF9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53828" y="5228488"/>
            <a:ext cx="9923770" cy="1368256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lang="de-DE" sz="2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/>
              <a:t>Untertitel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322722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5" y="503852"/>
            <a:ext cx="9150675" cy="1427585"/>
          </a:xfrm>
        </p:spPr>
        <p:txBody>
          <a:bodyPr lIns="0" rtlCol="0">
            <a:normAutofit/>
          </a:bodyPr>
          <a:lstStyle>
            <a:lvl1pPr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2" name="Inhaltsplatzhalt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50153" y="2108722"/>
            <a:ext cx="8552264" cy="4119463"/>
          </a:xfrm>
        </p:spPr>
        <p:txBody>
          <a:bodyPr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5DABAFC1-3E76-DCE6-3A6D-E0020C5BE8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359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tite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07175C5-CB2F-2BAC-3704-54DCD1BF04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031" y="1068169"/>
            <a:ext cx="10115939" cy="2681549"/>
          </a:xfrm>
        </p:spPr>
        <p:txBody>
          <a:bodyPr rtlCol="0" anchor="b"/>
          <a:lstStyle>
            <a:lvl1pPr algn="ctr">
              <a:defRPr lang="de-DE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901905E-33E7-852F-94E3-8E100B3D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" y="914400"/>
            <a:ext cx="10363200" cy="50292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B7799F7-CBB1-9649-7D06-F7EEFD4F0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1AFC5CA-DB29-4B8C-C004-72E4EC76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E3CB2D2A-7172-87CE-D493-DAF52D62EB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031" y="4027047"/>
            <a:ext cx="10115939" cy="1762783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lang="de-DE" sz="20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de-DE"/>
              <a:t>Untertitel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206953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 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2" name="Inhaltsplatzhalt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4" y="2057401"/>
            <a:ext cx="4627186" cy="4119463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lang="de-DE" sz="2000"/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2" name="Inhaltsplatzhalt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68185" y="2057401"/>
            <a:ext cx="4609399" cy="4119463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lang="de-DE"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5">
            <a:extLst>
              <a:ext uri="{FF2B5EF4-FFF2-40B4-BE49-F238E27FC236}">
                <a16:creationId xmlns:a16="http://schemas.microsoft.com/office/drawing/2014/main" id="{1D40DF0B-6602-19D4-3110-4659C28780D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172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 3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4" name="Inhaltsplatzhalter 7">
            <a:extLst>
              <a:ext uri="{FF2B5EF4-FFF2-40B4-BE49-F238E27FC236}">
                <a16:creationId xmlns:a16="http://schemas.microsoft.com/office/drawing/2014/main" id="{C355854D-70C0-E6E1-2A0C-284D00A21AE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5" y="2057401"/>
            <a:ext cx="3068678" cy="4119463"/>
          </a:xfrm>
        </p:spPr>
        <p:txBody>
          <a:bodyPr lIns="0" rtlCol="0"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lang="de-DE" sz="2000"/>
            </a:lvl1pPr>
            <a:lvl2pPr marL="457200" indent="-32004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+mj-lt"/>
              <a:buAutoNum type="alphaLcPeriod"/>
              <a:defRPr lang="de-DE" sz="2000"/>
            </a:lvl2pPr>
            <a:lvl3pPr marL="9144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rabicParenR"/>
              <a:defRPr lang="de-DE" sz="2000"/>
            </a:lvl3pPr>
            <a:lvl4pPr marL="13716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lphaLcParenR"/>
              <a:defRPr lang="de-DE" sz="2000"/>
            </a:lvl4pPr>
            <a:lvl5pPr marL="1828800" indent="-320040">
              <a:spcBef>
                <a:spcPts val="1000"/>
              </a:spcBef>
              <a:spcAft>
                <a:spcPts val="1200"/>
              </a:spcAft>
              <a:buFont typeface="+mj-lt"/>
              <a:buAutoNum type="romanLcPeriod"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2" name="Inhaltsplatzhalt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91727" y="2057401"/>
            <a:ext cx="6085857" cy="4119463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lang="de-DE"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5">
            <a:extLst>
              <a:ext uri="{FF2B5EF4-FFF2-40B4-BE49-F238E27FC236}">
                <a16:creationId xmlns:a16="http://schemas.microsoft.com/office/drawing/2014/main" id="{D7B331F9-6D4A-5020-969F-E961AF374E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423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bild und Inhalt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357912CB-B8F8-1E65-094F-AD3220E6C79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3363" y="2061969"/>
            <a:ext cx="4592637" cy="4805362"/>
          </a:xfrm>
        </p:spPr>
        <p:txBody>
          <a:bodyPr rtlCol="0">
            <a:normAutofit/>
          </a:bodyPr>
          <a:lstStyle>
            <a:lvl1pPr marL="0" indent="0" algn="ctr">
              <a:buNone/>
              <a:defRPr lang="de-DE" sz="2000"/>
            </a:lvl1pPr>
          </a:lstStyle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12" name="Inhaltsplatzhalt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787262" y="2052736"/>
            <a:ext cx="4490320" cy="4800598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lang="de-DE" sz="2000"/>
            </a:lvl1pPr>
            <a:lvl2pPr marL="800100" indent="-3429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2pPr>
            <a:lvl3pPr marL="12573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3pPr>
            <a:lvl4pPr marL="17145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4pPr>
            <a:lvl5pPr marL="21717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2" name="Foliennummernplatzhalter 5">
            <a:extLst>
              <a:ext uri="{FF2B5EF4-FFF2-40B4-BE49-F238E27FC236}">
                <a16:creationId xmlns:a16="http://schemas.microsoft.com/office/drawing/2014/main" id="{8809D86D-3DDE-CA24-4CAA-DF6944B9BC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10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B82F216-62F1-7E0B-63FD-51C27CDA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61F31D-B959-2AD8-9208-FF08B574D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32C8C7-5C6C-400B-AEC0-4D817816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de-DE"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pPr rtl="0"/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7105D6-7B52-4B7D-9473-BCD571A93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de-DE"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pPr rtl="0"/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3EAA0A-7090-4FA3-AD1C-CD4570404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2136" y="5943601"/>
            <a:ext cx="968983" cy="651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de-DE" sz="1200" b="1" spc="150" baseline="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18D65601-5AE2-46FC-B138-694DDD2B510D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74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  <p:sldLayoutId id="2147483684" r:id="rId11"/>
    <p:sldLayoutId id="2147483682" r:id="rId12"/>
    <p:sldLayoutId id="214748368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e-DE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de-DE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cheshirenmr.info/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scf" TargetMode="External"/><Relationship Id="rId2" Type="http://schemas.openxmlformats.org/officeDocument/2006/relationships/hyperlink" Target="https://github.com/patonlab/CASCADE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rdkit/rdk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454C9E-20FB-B999-9303-C71D1334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615" y="690511"/>
            <a:ext cx="9799023" cy="5253089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en-US" dirty="0"/>
              <a:t>Whatever you always wanted to know about the </a:t>
            </a:r>
            <a:r>
              <a:rPr lang="en-US" baseline="30000" dirty="0"/>
              <a:t>13</a:t>
            </a:r>
            <a:r>
              <a:rPr lang="en-US" dirty="0"/>
              <a:t>C chemical shift but were too afraid to ask!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8822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E898C4-AFFD-D394-BFB2-605A7E704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Testcase</a:t>
            </a:r>
            <a:r>
              <a:rPr lang="de-DE" dirty="0"/>
              <a:t> 1: UFF geometries / ab- initio </a:t>
            </a:r>
            <a:r>
              <a:rPr lang="de-DE" dirty="0" err="1"/>
              <a:t>shieldings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6906A3-E5E7-2291-141C-56BBBCAB6E0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Geometry </a:t>
            </a:r>
            <a:r>
              <a:rPr lang="de-DE" dirty="0" err="1"/>
              <a:t>optimisation</a:t>
            </a:r>
            <a:r>
              <a:rPr lang="de-DE" dirty="0"/>
              <a:t>: Universal </a:t>
            </a:r>
            <a:r>
              <a:rPr lang="de-DE" dirty="0" err="1"/>
              <a:t>forcefield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implemented</a:t>
            </a:r>
            <a:r>
              <a:rPr lang="de-DE" dirty="0"/>
              <a:t> in </a:t>
            </a:r>
            <a:r>
              <a:rPr lang="de-DE" dirty="0" err="1"/>
              <a:t>rdkit</a:t>
            </a:r>
            <a:endParaRPr lang="de-DE" dirty="0"/>
          </a:p>
          <a:p>
            <a:r>
              <a:rPr lang="de-DE" dirty="0"/>
              <a:t>NMR: </a:t>
            </a:r>
            <a:r>
              <a:rPr lang="de-DE" dirty="0" err="1"/>
              <a:t>Shieldings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pyscf</a:t>
            </a:r>
            <a:r>
              <a:rPr lang="de-DE" dirty="0"/>
              <a:t> and B3LYP/6-31G*</a:t>
            </a:r>
          </a:p>
          <a:p>
            <a:r>
              <a:rPr lang="de-DE" dirty="0" err="1"/>
              <a:t>Calibration</a:t>
            </a:r>
            <a:endParaRPr lang="de-DE" dirty="0"/>
          </a:p>
          <a:p>
            <a:pPr lvl="1"/>
            <a:r>
              <a:rPr lang="de-DE" dirty="0"/>
              <a:t>CSHESHIRE </a:t>
            </a:r>
            <a:r>
              <a:rPr lang="de-DE" dirty="0" err="1"/>
              <a:t>without</a:t>
            </a:r>
            <a:r>
              <a:rPr lang="de-DE" dirty="0"/>
              <a:t> Solvent</a:t>
            </a:r>
          </a:p>
          <a:p>
            <a:pPr lvl="1"/>
            <a:r>
              <a:rPr lang="de-DE" dirty="0"/>
              <a:t>… </a:t>
            </a:r>
            <a:r>
              <a:rPr lang="de-DE" dirty="0" err="1"/>
              <a:t>with</a:t>
            </a:r>
            <a:r>
              <a:rPr lang="de-DE" dirty="0"/>
              <a:t> CDCl3 and </a:t>
            </a:r>
            <a:r>
              <a:rPr lang="de-DE" dirty="0" err="1"/>
              <a:t>method</a:t>
            </a:r>
            <a:r>
              <a:rPr lang="de-DE" dirty="0"/>
              <a:t> SMD</a:t>
            </a:r>
          </a:p>
          <a:p>
            <a:pPr lvl="1"/>
            <a:r>
              <a:rPr lang="de-DE" dirty="0"/>
              <a:t>… </a:t>
            </a:r>
            <a:r>
              <a:rPr lang="de-DE" dirty="0" err="1"/>
              <a:t>with</a:t>
            </a:r>
            <a:r>
              <a:rPr lang="de-DE" dirty="0"/>
              <a:t> CDCl3 and </a:t>
            </a:r>
            <a:r>
              <a:rPr lang="de-DE" dirty="0" err="1"/>
              <a:t>method</a:t>
            </a:r>
            <a:r>
              <a:rPr lang="de-DE" dirty="0"/>
              <a:t> CPCM/UAKS</a:t>
            </a:r>
          </a:p>
          <a:p>
            <a:pPr lvl="1"/>
            <a:r>
              <a:rPr lang="de-DE" dirty="0" err="1"/>
              <a:t>Using</a:t>
            </a:r>
            <a:r>
              <a:rPr lang="de-DE" dirty="0"/>
              <a:t> TMS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reference</a:t>
            </a:r>
            <a:endParaRPr lang="de-DE" dirty="0"/>
          </a:p>
          <a:p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directly</a:t>
            </a:r>
            <a:r>
              <a:rPr lang="de-DE" dirty="0"/>
              <a:t> </a:t>
            </a:r>
            <a:r>
              <a:rPr lang="de-DE" dirty="0" err="1"/>
              <a:t>stored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</a:t>
            </a:r>
            <a:r>
              <a:rPr lang="de-DE" dirty="0" err="1"/>
              <a:t>excel</a:t>
            </a:r>
            <a:r>
              <a:rPr lang="de-DE" dirty="0"/>
              <a:t>-sheet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EE1FD26-9EF8-4EDF-548F-77E654C129E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18D65601-5AE2-46FC-B138-694DDD2B510D}" type="slidenum">
              <a:rPr lang="de-DE" smtClean="0"/>
              <a:pPr rtl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2545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8D0B95-5136-C0C0-A94C-31D0B52D0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2"/>
            <a:ext cx="9150675" cy="1427585"/>
          </a:xfrm>
        </p:spPr>
        <p:txBody>
          <a:bodyPr anchor="ctr">
            <a:normAutofit/>
          </a:bodyPr>
          <a:lstStyle/>
          <a:p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: </a:t>
            </a:r>
            <a:r>
              <a:rPr lang="de-DE" dirty="0" err="1"/>
              <a:t>read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80755188-290D-6E77-FA44-70CE79730E11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1981318" y="2108722"/>
            <a:ext cx="7489934" cy="4119463"/>
          </a:xfrm>
          <a:noFill/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2CF349-D0FD-72A1-4F82-311CE01093A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18D65601-5AE2-46FC-B138-694DDD2B510D}" type="slidenum">
              <a:rPr lang="de-DE" smtClean="0"/>
              <a:pPr rtl="0">
                <a:spcAft>
                  <a:spcPts val="600"/>
                </a:spcAft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6827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00FDA675-DE53-A624-3B94-DA947633F26F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328007" y="690563"/>
            <a:ext cx="4692186" cy="5253037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3ABF0A4-6039-E2C2-ACE7-5FD4A7D1C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614" y="690511"/>
            <a:ext cx="4964671" cy="5253089"/>
          </a:xfrm>
        </p:spPr>
        <p:txBody>
          <a:bodyPr anchor="b">
            <a:normAutofit/>
          </a:bodyPr>
          <a:lstStyle/>
          <a:p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: </a:t>
            </a:r>
            <a:r>
              <a:rPr lang="de-DE" dirty="0" err="1"/>
              <a:t>generating</a:t>
            </a:r>
            <a:r>
              <a:rPr lang="de-DE" dirty="0"/>
              <a:t> 3D </a:t>
            </a:r>
            <a:r>
              <a:rPr lang="de-DE" dirty="0" err="1"/>
              <a:t>coordinates</a:t>
            </a:r>
            <a:endParaRPr lang="de-DE" dirty="0"/>
          </a:p>
        </p:txBody>
      </p:sp>
      <p:sp>
        <p:nvSpPr>
          <p:cNvPr id="4" name="Foliennummernplatzhalter 3" hidden="1">
            <a:extLst>
              <a:ext uri="{FF2B5EF4-FFF2-40B4-BE49-F238E27FC236}">
                <a16:creationId xmlns:a16="http://schemas.microsoft.com/office/drawing/2014/main" id="{18B4DF70-07D4-E953-59A5-F0B70894493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18D65601-5AE2-46FC-B138-694DDD2B510D}" type="slidenum">
              <a:rPr lang="de-DE" smtClean="0"/>
              <a:pPr rtl="0">
                <a:spcAft>
                  <a:spcPts val="600"/>
                </a:spcAft>
              </a:pPr>
              <a:t>12</a:t>
            </a:fld>
            <a:endParaRPr lang="de-DE"/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F6474462-55D9-F63C-9ED1-E7778A3ADB6E}"/>
              </a:ext>
            </a:extLst>
          </p:cNvPr>
          <p:cNvSpPr/>
          <p:nvPr/>
        </p:nvSpPr>
        <p:spPr>
          <a:xfrm flipH="1">
            <a:off x="8302549" y="1194298"/>
            <a:ext cx="558078" cy="1641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756285B-B213-B5C8-8D92-E9C0C50B06A8}"/>
              </a:ext>
            </a:extLst>
          </p:cNvPr>
          <p:cNvSpPr txBox="1"/>
          <p:nvPr/>
        </p:nvSpPr>
        <p:spPr>
          <a:xfrm>
            <a:off x="8860627" y="1276359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Optimize</a:t>
            </a:r>
            <a:r>
              <a:rPr lang="de-DE" dirty="0"/>
              <a:t> </a:t>
            </a:r>
            <a:r>
              <a:rPr lang="de-DE" dirty="0" err="1"/>
              <a:t>geometry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7858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83D3B7-94D3-2F14-EE39-0459DAE56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614" y="690511"/>
            <a:ext cx="4964671" cy="5253089"/>
          </a:xfrm>
        </p:spPr>
        <p:txBody>
          <a:bodyPr anchor="b">
            <a:normAutofit/>
          </a:bodyPr>
          <a:lstStyle/>
          <a:p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: </a:t>
            </a:r>
            <a:r>
              <a:rPr lang="de-DE" dirty="0" err="1"/>
              <a:t>visualisation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2B7B16C5-F266-93DB-C2EA-941D09B6D8A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 r="19623" b="-2"/>
          <a:stretch/>
        </p:blipFill>
        <p:spPr>
          <a:xfrm>
            <a:off x="6282286" y="690465"/>
            <a:ext cx="4784372" cy="5253089"/>
          </a:xfrm>
          <a:noFill/>
        </p:spPr>
      </p:pic>
      <p:sp>
        <p:nvSpPr>
          <p:cNvPr id="4" name="Foliennummernplatzhalter 3" hidden="1">
            <a:extLst>
              <a:ext uri="{FF2B5EF4-FFF2-40B4-BE49-F238E27FC236}">
                <a16:creationId xmlns:a16="http://schemas.microsoft.com/office/drawing/2014/main" id="{8FC6D587-F916-D34C-CBE7-837B4E8E9B6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18D65601-5AE2-46FC-B138-694DDD2B510D}" type="slidenum">
              <a:rPr lang="de-DE" smtClean="0"/>
              <a:pPr rtl="0">
                <a:spcAft>
                  <a:spcPts val="600"/>
                </a:spcAft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154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ED45D4-F3C7-4BC5-2B6E-630B6E9E8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- 1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C2F8047D-6748-2E62-5A28-6550861FF650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1381119" y="1435834"/>
            <a:ext cx="6707804" cy="4507767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5036AF-BCD7-D8D0-6EA0-C8E9C9C1D89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18D65601-5AE2-46FC-B138-694DDD2B510D}" type="slidenum">
              <a:rPr lang="de-DE" smtClean="0"/>
              <a:pPr rtl="0"/>
              <a:t>14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F1EF43E-9088-B81B-9E7B-6D9C12172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6006" y="1583348"/>
            <a:ext cx="16764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258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5DF004-FD8A-9EBC-3704-765239C09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2"/>
            <a:ext cx="9150675" cy="1427585"/>
          </a:xfrm>
        </p:spPr>
        <p:txBody>
          <a:bodyPr anchor="ctr">
            <a:normAutofit/>
          </a:bodyPr>
          <a:lstStyle/>
          <a:p>
            <a:r>
              <a:rPr lang="de-DE" dirty="0"/>
              <a:t>Results-2 (TMS)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F7EE0CD-046E-A02D-6863-1125FC4ABE9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18D65601-5AE2-46FC-B138-694DDD2B510D}" type="slidenum">
              <a:rPr lang="de-DE" smtClean="0"/>
              <a:pPr rtl="0">
                <a:spcAft>
                  <a:spcPts val="600"/>
                </a:spcAft>
              </a:pPr>
              <a:t>15</a:t>
            </a:fld>
            <a:endParaRPr lang="de-DE"/>
          </a:p>
        </p:txBody>
      </p:sp>
      <p:graphicFrame>
        <p:nvGraphicFramePr>
          <p:cNvPr id="5" name="Inhaltsplatzhalter 4" descr="Diagrammtyp: Punkt (XY). Feld: exp.Shift und Feld: calc.Shift_4 hoch korreliert.&#10;&#10;Beschreibung automatisch generiert.">
            <a:extLst>
              <a:ext uri="{FF2B5EF4-FFF2-40B4-BE49-F238E27FC236}">
                <a16:creationId xmlns:a16="http://schemas.microsoft.com/office/drawing/2014/main" id="{0C898887-9C4C-45C1-A9FB-3BB0A95645D2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4289342604"/>
              </p:ext>
            </p:extLst>
          </p:nvPr>
        </p:nvGraphicFramePr>
        <p:xfrm>
          <a:off x="1450153" y="2039816"/>
          <a:ext cx="8186216" cy="41616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FEF4AE7E-AB32-BF0A-F6F5-A497EB7E5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1165" y="2206410"/>
            <a:ext cx="1657581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667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EC7A0-B60A-6EA9-F872-F63DB6B99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A49DD7-8392-F9F7-50ED-A6562FF4A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Testcase</a:t>
            </a:r>
            <a:r>
              <a:rPr lang="de-DE" dirty="0"/>
              <a:t> 2: MMFF geometries / ab- initio </a:t>
            </a:r>
            <a:r>
              <a:rPr lang="de-DE" dirty="0" err="1"/>
              <a:t>shieldings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ED0721-DEFB-971D-5B2C-798F003FBC3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Same </a:t>
            </a:r>
            <a:r>
              <a:rPr lang="de-DE" dirty="0" err="1"/>
              <a:t>procedure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Merck </a:t>
            </a:r>
            <a:r>
              <a:rPr lang="de-DE" dirty="0" err="1"/>
              <a:t>Forcefield</a:t>
            </a:r>
            <a:endParaRPr lang="de-DE" dirty="0"/>
          </a:p>
          <a:p>
            <a:r>
              <a:rPr lang="de-DE" dirty="0" err="1"/>
              <a:t>Adding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atom</a:t>
            </a:r>
            <a:r>
              <a:rPr lang="de-DE" dirty="0"/>
              <a:t> </a:t>
            </a:r>
            <a:r>
              <a:rPr lang="de-DE" dirty="0" err="1"/>
              <a:t>descriptors</a:t>
            </a:r>
            <a:r>
              <a:rPr lang="de-DE" dirty="0"/>
              <a:t> (986 </a:t>
            </a:r>
            <a:r>
              <a:rPr lang="de-DE" dirty="0" err="1"/>
              <a:t>atoms</a:t>
            </a:r>
            <a:r>
              <a:rPr lang="de-DE" dirty="0"/>
              <a:t>):</a:t>
            </a:r>
          </a:p>
          <a:p>
            <a:pPr lvl="1"/>
            <a:r>
              <a:rPr lang="de-DE" dirty="0"/>
              <a:t>Hybridisation</a:t>
            </a:r>
          </a:p>
          <a:p>
            <a:pPr lvl="1"/>
            <a:r>
              <a:rPr lang="de-DE" dirty="0" err="1"/>
              <a:t>Direct</a:t>
            </a:r>
            <a:r>
              <a:rPr lang="de-DE" dirty="0"/>
              <a:t> </a:t>
            </a:r>
            <a:r>
              <a:rPr lang="de-DE" dirty="0" err="1"/>
              <a:t>bonded</a:t>
            </a:r>
            <a:r>
              <a:rPr lang="de-DE" dirty="0"/>
              <a:t> S (32),Cl (11),Br (0)</a:t>
            </a:r>
          </a:p>
          <a:p>
            <a:pPr lvl="1"/>
            <a:r>
              <a:rPr lang="de-DE" dirty="0" err="1"/>
              <a:t>Is</a:t>
            </a:r>
            <a:r>
              <a:rPr lang="de-DE" dirty="0"/>
              <a:t> chiral? (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lost)</a:t>
            </a:r>
          </a:p>
          <a:p>
            <a:pPr lvl="1"/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aromatic</a:t>
            </a:r>
            <a:r>
              <a:rPr lang="de-DE" dirty="0"/>
              <a:t>? (468)</a:t>
            </a:r>
          </a:p>
          <a:p>
            <a:pPr lvl="1"/>
            <a:r>
              <a:rPr lang="de-DE" dirty="0"/>
              <a:t>Gasteiger-Charge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F6EC02F-D4C8-88E3-4B92-660146AB691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18D65601-5AE2-46FC-B138-694DDD2B510D}" type="slidenum">
              <a:rPr lang="de-DE" smtClean="0"/>
              <a:pPr rtl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770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D6A652-F4BA-77D8-945B-C33007BE6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 anchor="ctr">
            <a:normAutofit/>
          </a:bodyPr>
          <a:lstStyle/>
          <a:p>
            <a:r>
              <a:rPr lang="de-DE" dirty="0"/>
              <a:t>Results-1 (</a:t>
            </a:r>
            <a:r>
              <a:rPr lang="de-DE" dirty="0" err="1"/>
              <a:t>regression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): 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7D1A1E46-EB24-A819-A3EA-614B17AEF8B7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468814" y="2727227"/>
            <a:ext cx="3091027" cy="2527884"/>
          </a:xfrm>
          <a:prstGeom prst="rect">
            <a:avLst/>
          </a:prstGeom>
          <a:noFill/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45260E8-18FE-58C0-75B6-8CFD263BC98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18D65601-5AE2-46FC-B138-694DDD2B510D}" type="slidenum">
              <a:rPr lang="de-DE" smtClean="0"/>
              <a:pPr rtl="0">
                <a:spcAft>
                  <a:spcPts val="600"/>
                </a:spcAft>
              </a:pPr>
              <a:t>17</a:t>
            </a:fld>
            <a:endParaRPr lang="de-DE"/>
          </a:p>
        </p:txBody>
      </p:sp>
      <p:graphicFrame>
        <p:nvGraphicFramePr>
          <p:cNvPr id="5" name="Inhaltsplatzhalter 4" descr="Diagrammtyp: Punkt (XY). Feld: exp.Shift und Feld: calc.Shift_1 hoch korreliert.&#10;&#10;Beschreibung automatisch generiert.">
            <a:extLst>
              <a:ext uri="{FF2B5EF4-FFF2-40B4-BE49-F238E27FC236}">
                <a16:creationId xmlns:a16="http://schemas.microsoft.com/office/drawing/2014/main" id="{6AC4EA0E-708C-487A-AC17-07D568372C3D}"/>
              </a:ext>
            </a:extLst>
          </p:cNvPr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1760248208"/>
              </p:ext>
            </p:extLst>
          </p:nvPr>
        </p:nvGraphicFramePr>
        <p:xfrm>
          <a:off x="5097463" y="2051976"/>
          <a:ext cx="6180137" cy="3867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59119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16D028-09E1-DAB8-B9F6-60182C0CC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 anchor="ctr">
            <a:normAutofit/>
          </a:bodyPr>
          <a:lstStyle/>
          <a:p>
            <a:r>
              <a:rPr lang="de-DE" dirty="0"/>
              <a:t>Result-2 (TMS </a:t>
            </a:r>
            <a:r>
              <a:rPr lang="de-DE" dirty="0" err="1"/>
              <a:t>calibration</a:t>
            </a:r>
            <a:r>
              <a:rPr lang="de-DE" dirty="0"/>
              <a:t>)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18D5F83E-F7CD-03DB-36B3-29D5E4B7579C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tretch/>
        </p:blipFill>
        <p:spPr>
          <a:xfrm>
            <a:off x="1503363" y="3000746"/>
            <a:ext cx="4592637" cy="2927807"/>
          </a:xfrm>
          <a:prstGeom prst="rect">
            <a:avLst/>
          </a:prstGeom>
          <a:noFill/>
        </p:spPr>
      </p:pic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BFF78174-2B27-A207-C6CF-F3EE1D84F990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6787262" y="2728616"/>
            <a:ext cx="4490320" cy="3448838"/>
          </a:xfrm>
          <a:prstGeom prst="rect">
            <a:avLst/>
          </a:prstGeom>
          <a:noFill/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E6CD2F4-BCF1-6882-256D-4027D2B6814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18D65601-5AE2-46FC-B138-694DDD2B510D}" type="slidenum">
              <a:rPr lang="de-DE" smtClean="0"/>
              <a:pPr rtl="0">
                <a:spcAft>
                  <a:spcPts val="600"/>
                </a:spcAft>
              </a:pPr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0480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72D910-31C2-8DED-DB5C-678A46A09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seaparated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hybridisation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C011AC-8608-74D6-448F-7E068949ECA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18D65601-5AE2-46FC-B138-694DDD2B510D}" type="slidenum">
              <a:rPr lang="de-DE" smtClean="0"/>
              <a:pPr rtl="0"/>
              <a:t>19</a:t>
            </a:fld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09FB97A-1907-ECFE-DCB0-DBB8F2E25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146" y="1676707"/>
            <a:ext cx="3467100" cy="230505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0B9964A-2A6E-A845-06EE-5F0511645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053" y="1676707"/>
            <a:ext cx="4610100" cy="230505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B9A567D-4955-D714-B314-CC53912C3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9102" y="4290463"/>
            <a:ext cx="46101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17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8DFB8A-4E26-F44A-C52D-09278F196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accurately can the </a:t>
            </a:r>
            <a:r>
              <a:rPr lang="en-US" baseline="30000" dirty="0"/>
              <a:t>13</a:t>
            </a:r>
            <a:r>
              <a:rPr lang="en-US" dirty="0"/>
              <a:t>C chemical shift be calculated at present (2023)?</a:t>
            </a:r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23AA6C61-FF67-797D-4A01-46FCB3B250DE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2479017" y="2108200"/>
            <a:ext cx="6494191" cy="4119563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9EAAF72-E64C-5371-399C-691E91CC520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18D65601-5AE2-46FC-B138-694DDD2B510D}" type="slidenum">
              <a:rPr lang="de-DE" smtClean="0"/>
              <a:pPr rtl="0"/>
              <a:t>2</a:t>
            </a:fld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09C172D-E959-0F9D-2DE1-74EB89DDAD71}"/>
              </a:ext>
            </a:extLst>
          </p:cNvPr>
          <p:cNvSpPr/>
          <p:nvPr/>
        </p:nvSpPr>
        <p:spPr>
          <a:xfrm>
            <a:off x="852755" y="2188395"/>
            <a:ext cx="10931703" cy="175432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We remember a value </a:t>
            </a:r>
          </a:p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of about 2 ppm!</a:t>
            </a:r>
            <a:endParaRPr lang="de-DE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835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B623DB-F3E8-F856-E966-D8FA08D9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learn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485AB8-9E69-E6C2-3E28-5F1AFBFA315D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The calibration using TMS is significantly worse than that using the regression model.</a:t>
            </a:r>
          </a:p>
          <a:p>
            <a:r>
              <a:rPr lang="en-US" dirty="0"/>
              <a:t>For both methods, the results for </a:t>
            </a:r>
            <a:r>
              <a:rPr lang="en-US" dirty="0" err="1"/>
              <a:t>sp</a:t>
            </a:r>
            <a:r>
              <a:rPr lang="en-US" dirty="0"/>
              <a:t>-hybridized carbon atoms are the least accurate. However, these atoms are also significantly rarer.</a:t>
            </a:r>
          </a:p>
          <a:p>
            <a:r>
              <a:rPr lang="en-US" dirty="0"/>
              <a:t>The calibration using TMS works best with sp3-hybridized carbon atoms.</a:t>
            </a:r>
          </a:p>
          <a:p>
            <a:r>
              <a:rPr lang="en-US" dirty="0"/>
              <a:t>Whether it is beneficial to calibrate sp2-hybridized carbon atoms, for example, against benzene and </a:t>
            </a:r>
            <a:r>
              <a:rPr lang="en-US" dirty="0" err="1"/>
              <a:t>sp</a:t>
            </a:r>
            <a:r>
              <a:rPr lang="en-US" dirty="0"/>
              <a:t>-hybridized carbon atoms against an alkyne?</a:t>
            </a:r>
          </a:p>
          <a:p>
            <a:r>
              <a:rPr lang="en-US" dirty="0"/>
              <a:t>Does it make sense to design a separate regression model for each hybridization state?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F6A7801-A316-9955-E6FD-E533975F58C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18D65601-5AE2-46FC-B138-694DDD2B510D}" type="slidenum">
              <a:rPr lang="de-DE" smtClean="0"/>
              <a:pPr rtl="0"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3613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17C663-7D64-234C-B40C-F12988294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: sp2-hybridisation (</a:t>
            </a:r>
            <a:r>
              <a:rPr lang="de-DE" dirty="0" err="1"/>
              <a:t>exp</a:t>
            </a:r>
            <a:r>
              <a:rPr lang="de-DE" dirty="0"/>
              <a:t>. Shift vs. Total </a:t>
            </a:r>
            <a:r>
              <a:rPr lang="de-DE" dirty="0" err="1"/>
              <a:t>shielding</a:t>
            </a:r>
            <a:r>
              <a:rPr lang="de-DE" dirty="0"/>
              <a:t>)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FCAF2CE8-0355-8ED0-56D0-F75E7DA4E796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1468438" y="2460678"/>
            <a:ext cx="4627562" cy="3313006"/>
          </a:xfrm>
          <a:prstGeom prst="rect">
            <a:avLst/>
          </a:prstGeom>
        </p:spPr>
      </p:pic>
      <p:pic>
        <p:nvPicPr>
          <p:cNvPr id="16" name="Inhaltsplatzhalter 15">
            <a:extLst>
              <a:ext uri="{FF2B5EF4-FFF2-40B4-BE49-F238E27FC236}">
                <a16:creationId xmlns:a16="http://schemas.microsoft.com/office/drawing/2014/main" id="{DB8AD92E-FADE-E12D-CD06-C4FE3CC5C96C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7463421" y="3539613"/>
            <a:ext cx="2280654" cy="872843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458DC3-55DB-AA13-6D59-F5C1EDC3B59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18D65601-5AE2-46FC-B138-694DDD2B510D}" type="slidenum">
              <a:rPr lang="de-DE" smtClean="0"/>
              <a:pPr rtl="0"/>
              <a:t>21</a:t>
            </a:fld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E4DD4DE-46C9-5F72-D7AC-39450BC2C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2903" y="4420359"/>
            <a:ext cx="1089316" cy="1026712"/>
          </a:xfrm>
          <a:prstGeom prst="rect">
            <a:avLst/>
          </a:prstGeom>
        </p:spPr>
      </p:pic>
      <p:sp>
        <p:nvSpPr>
          <p:cNvPr id="11" name="Gerader Verbinder 10">
            <a:extLst>
              <a:ext uri="{FF2B5EF4-FFF2-40B4-BE49-F238E27FC236}">
                <a16:creationId xmlns:a16="http://schemas.microsoft.com/office/drawing/2014/main" id="{B58401CD-299E-49F9-A50D-E6F010B2C941}"/>
              </a:ext>
            </a:extLst>
          </p:cNvPr>
          <p:cNvSpPr/>
          <p:nvPr/>
        </p:nvSpPr>
        <p:spPr>
          <a:xfrm flipV="1">
            <a:off x="3087000" y="4798142"/>
            <a:ext cx="1642316" cy="73646"/>
          </a:xfrm>
          <a:prstGeom prst="line">
            <a:avLst/>
          </a:prstGeom>
          <a:solidFill>
            <a:srgbClr val="008C3A">
              <a:alpha val="5000"/>
            </a:srgbClr>
          </a:solidFill>
          <a:ln w="18000">
            <a:solidFill>
              <a:srgbClr val="008C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8C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024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AC24EF-0F9C-9AE9-D350-B644646CA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: sp2-hybridisation (</a:t>
            </a:r>
            <a:r>
              <a:rPr lang="de-DE" dirty="0" err="1"/>
              <a:t>exp</a:t>
            </a:r>
            <a:r>
              <a:rPr lang="de-DE" dirty="0"/>
              <a:t>. Shift vs. </a:t>
            </a:r>
            <a:r>
              <a:rPr lang="de-DE" dirty="0" err="1"/>
              <a:t>reCalculated</a:t>
            </a:r>
            <a:r>
              <a:rPr lang="de-DE" dirty="0"/>
              <a:t> </a:t>
            </a:r>
            <a:r>
              <a:rPr lang="de-DE" dirty="0" err="1"/>
              <a:t>shifts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regression</a:t>
            </a:r>
            <a:r>
              <a:rPr lang="de-DE" dirty="0"/>
              <a:t>)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DC156E85-94B9-E8BD-3D68-02B74CF4D1DC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1468438" y="2475082"/>
            <a:ext cx="4627562" cy="3284198"/>
          </a:xfrm>
          <a:prstGeom prst="rect">
            <a:avLst/>
          </a:prstGeom>
        </p:spPr>
      </p:pic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1C72AB65-BB16-B915-BA17-EB61E962BAAA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7367587" y="3059906"/>
            <a:ext cx="3209925" cy="2114550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0B4CF78-6323-95AE-A730-EF21DE7A44F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18D65601-5AE2-46FC-B138-694DDD2B510D}" type="slidenum">
              <a:rPr lang="de-DE" smtClean="0"/>
              <a:pPr rtl="0"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3293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555F39-6DA6-1922-D2AE-094CBF1B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: sp2- </a:t>
            </a:r>
            <a:r>
              <a:rPr lang="de-DE" dirty="0" err="1"/>
              <a:t>hybridisation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benzene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reference</a:t>
            </a:r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C005E308-A427-5F51-4DC4-F16DADD497AC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1468438" y="2469374"/>
            <a:ext cx="4627562" cy="3295615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44777F-0709-C461-248A-D6DA24AF91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18D65601-5AE2-46FC-B138-694DDD2B510D}" type="slidenum">
              <a:rPr lang="de-DE" smtClean="0"/>
              <a:pPr rtl="0"/>
              <a:t>23</a:t>
            </a:fld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0C59FB2-E426-A2C0-FDFB-E72451321077}"/>
              </a:ext>
            </a:extLst>
          </p:cNvPr>
          <p:cNvSpPr/>
          <p:nvPr/>
        </p:nvSpPr>
        <p:spPr>
          <a:xfrm>
            <a:off x="1468438" y="715048"/>
            <a:ext cx="9264076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Using</a:t>
            </a:r>
            <a:r>
              <a:rPr lang="de-DE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de-DE" sz="54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benzene</a:t>
            </a:r>
            <a:r>
              <a:rPr lang="de-DE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de-DE" sz="54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as</a:t>
            </a:r>
            <a:r>
              <a:rPr lang="de-DE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de-DE" sz="54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reference</a:t>
            </a:r>
            <a:r>
              <a:rPr lang="de-DE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</a:p>
          <a:p>
            <a:pPr algn="ctr"/>
            <a:r>
              <a:rPr lang="de-DE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Is</a:t>
            </a:r>
            <a:r>
              <a:rPr lang="de-DE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de-DE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definitivly</a:t>
            </a:r>
            <a:r>
              <a:rPr lang="de-DE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de-DE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better</a:t>
            </a:r>
            <a:r>
              <a:rPr lang="de-DE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de-DE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</a:t>
            </a:r>
            <a:r>
              <a:rPr lang="de-DE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TMS</a:t>
            </a:r>
            <a:r>
              <a:rPr lang="de-DE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.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34B7B7F4-C953-7F84-D82D-EC56E89D93F7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7291153" y="2935916"/>
            <a:ext cx="3362794" cy="2362530"/>
          </a:xfrm>
        </p:spPr>
      </p:pic>
    </p:spTree>
    <p:extLst>
      <p:ext uri="{BB962C8B-B14F-4D97-AF65-F5344CB8AC3E}">
        <p14:creationId xmlns:p14="http://schemas.microsoft.com/office/powerpoint/2010/main" val="3616672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47ECE-3ADC-AE88-9B5D-18EBBE59F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FE3B43-7093-5C3B-2592-84DA41FDA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Testcase</a:t>
            </a:r>
            <a:r>
              <a:rPr lang="de-DE" dirty="0"/>
              <a:t> 3: DFT geometries / ab- initio </a:t>
            </a:r>
            <a:r>
              <a:rPr lang="de-DE" dirty="0" err="1"/>
              <a:t>shieldings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D61350-C43C-0AB2-7D79-3002922F473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Same </a:t>
            </a:r>
            <a:r>
              <a:rPr lang="de-DE" dirty="0" err="1"/>
              <a:t>procedure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before</a:t>
            </a:r>
            <a:endParaRPr lang="de-DE" dirty="0"/>
          </a:p>
          <a:p>
            <a:r>
              <a:rPr lang="de-DE" dirty="0"/>
              <a:t>Geometries </a:t>
            </a:r>
            <a:r>
              <a:rPr lang="de-DE" dirty="0" err="1"/>
              <a:t>come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CASCADE</a:t>
            </a:r>
          </a:p>
          <a:p>
            <a:r>
              <a:rPr lang="de-DE" dirty="0"/>
              <a:t>3 geometries was not </a:t>
            </a:r>
            <a:r>
              <a:rPr lang="de-DE" dirty="0" err="1"/>
              <a:t>found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96E71D-2073-455A-A464-42EE43F3767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18D65601-5AE2-46FC-B138-694DDD2B510D}" type="slidenum">
              <a:rPr lang="de-DE" smtClean="0"/>
              <a:pPr rtl="0"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40165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EB6B4-F8B7-B80B-4CA9-5254B863A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1D6EB1-E54F-4584-8677-2F579C56C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 anchor="ctr">
            <a:normAutofit/>
          </a:bodyPr>
          <a:lstStyle/>
          <a:p>
            <a:r>
              <a:rPr lang="de-DE" dirty="0"/>
              <a:t>Results-1 (</a:t>
            </a:r>
            <a:r>
              <a:rPr lang="de-DE" dirty="0" err="1"/>
              <a:t>regression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): </a:t>
            </a:r>
          </a:p>
        </p:txBody>
      </p:sp>
      <p:pic>
        <p:nvPicPr>
          <p:cNvPr id="14" name="Inhaltsplatzhalter 13">
            <a:extLst>
              <a:ext uri="{FF2B5EF4-FFF2-40B4-BE49-F238E27FC236}">
                <a16:creationId xmlns:a16="http://schemas.microsoft.com/office/drawing/2014/main" id="{7E36229B-C095-B863-5175-F554EA24993D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1193511" y="2763364"/>
            <a:ext cx="4636216" cy="2909849"/>
          </a:xfrm>
          <a:prstGeom prst="rect">
            <a:avLst/>
          </a:prstGeom>
          <a:noFill/>
        </p:spPr>
      </p:pic>
      <p:pic>
        <p:nvPicPr>
          <p:cNvPr id="7" name="Tabellenplatzhalter 6">
            <a:extLst>
              <a:ext uri="{FF2B5EF4-FFF2-40B4-BE49-F238E27FC236}">
                <a16:creationId xmlns:a16="http://schemas.microsoft.com/office/drawing/2014/main" id="{03C9C51C-FE64-17F9-94BA-DB639457CCE0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/>
        </p:blipFill>
        <p:spPr>
          <a:xfrm>
            <a:off x="6096001" y="2011332"/>
            <a:ext cx="5732206" cy="4227502"/>
          </a:xfrm>
          <a:prstGeom prst="rect">
            <a:avLst/>
          </a:prstGeom>
          <a:noFill/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995F90A-50F4-6536-88CB-6E1B2CDA12B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18D65601-5AE2-46FC-B138-694DDD2B510D}" type="slidenum">
              <a:rPr lang="de-DE" smtClean="0"/>
              <a:pPr rtl="0">
                <a:spcAft>
                  <a:spcPts val="600"/>
                </a:spcAft>
              </a:pPr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8061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0F9DF-0348-3913-7883-A645924D4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586D39-F2A1-0407-8F90-8B7F8F213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 anchor="ctr">
            <a:normAutofit/>
          </a:bodyPr>
          <a:lstStyle/>
          <a:p>
            <a:r>
              <a:rPr lang="de-DE" dirty="0"/>
              <a:t>Result-2 (TMS </a:t>
            </a:r>
            <a:r>
              <a:rPr lang="de-DE" dirty="0" err="1"/>
              <a:t>calibration</a:t>
            </a:r>
            <a:r>
              <a:rPr lang="de-DE" dirty="0"/>
              <a:t>)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3F840FF-B964-006B-1DCB-8D74451D376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18D65601-5AE2-46FC-B138-694DDD2B510D}" type="slidenum">
              <a:rPr lang="de-DE" smtClean="0"/>
              <a:pPr rtl="0">
                <a:spcAft>
                  <a:spcPts val="600"/>
                </a:spcAft>
              </a:pPr>
              <a:t>26</a:t>
            </a:fld>
            <a:endParaRPr lang="de-DE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62B81352-675A-2E84-5059-03898457F0E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015206" y="2066925"/>
            <a:ext cx="5359650" cy="3867150"/>
          </a:xfrm>
          <a:prstGeom prst="rect">
            <a:avLst/>
          </a:prstGeom>
        </p:spPr>
      </p:pic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7D730D0A-6211-C25B-8DB1-CD1E002BF574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7766970" y="2448232"/>
            <a:ext cx="4200565" cy="246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8606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CA39D-E9E1-462F-D95A-F35CAC86B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365182-5DA3-E96A-A21E-F09294FB5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MMFF vs. Ab-Initio Geometries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D56858-4514-E054-5E4F-C2B5C9319BB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MMFF</a:t>
            </a:r>
          </a:p>
          <a:p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660AF5-5E25-B6FE-2845-267BE0A7646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523965" y="2057401"/>
            <a:ext cx="4609399" cy="4119463"/>
          </a:xfrm>
        </p:spPr>
        <p:txBody>
          <a:bodyPr/>
          <a:lstStyle/>
          <a:p>
            <a:r>
              <a:rPr lang="de-DE" dirty="0"/>
              <a:t>Ab- Initio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22307F6-201D-3D8D-B42F-43C99C35DF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18D65601-5AE2-46FC-B138-694DDD2B510D}" type="slidenum">
              <a:rPr lang="de-DE" smtClean="0"/>
              <a:pPr rtl="0"/>
              <a:t>27</a:t>
            </a:fld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0699709-2894-7C11-51B7-7442B3B60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636" y="2497394"/>
            <a:ext cx="4904512" cy="367947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3494AC7-DBBA-CB97-8E1F-DBEDFAF95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648" y="2497394"/>
            <a:ext cx="4992890" cy="368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7512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47528A-146F-F342-605C-AAE69A86E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MMFF vs. Ab-Initio Geometries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58D0F4-349E-DF7D-CE65-34A75DDC8549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MMFF</a:t>
            </a:r>
          </a:p>
          <a:p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B12B622-F168-5018-984E-95CA58FB138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523965" y="2057401"/>
            <a:ext cx="4609399" cy="4119463"/>
          </a:xfrm>
        </p:spPr>
        <p:txBody>
          <a:bodyPr/>
          <a:lstStyle/>
          <a:p>
            <a:r>
              <a:rPr lang="de-DE" dirty="0"/>
              <a:t>Ab- Initio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B3ABE5-1354-56AA-2230-A2ABBCC2D5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18D65601-5AE2-46FC-B138-694DDD2B510D}" type="slidenum">
              <a:rPr lang="de-DE" smtClean="0"/>
              <a:pPr rtl="0"/>
              <a:t>28</a:t>
            </a:fld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4C4DC70-D81A-E619-CE67-FB222D989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814" y="2732446"/>
            <a:ext cx="3231005" cy="264236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A43FF43-6B95-94A3-5CC4-0B0AD18CC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614" y="2732446"/>
            <a:ext cx="3165600" cy="264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9222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BFD93E-60BE-DC68-8485-54A49AF14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031" y="1068170"/>
            <a:ext cx="10115939" cy="1163754"/>
          </a:xfrm>
        </p:spPr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D74AEA-1982-7271-2D72-D130B13E7AC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38031" y="2546555"/>
            <a:ext cx="10115939" cy="3243275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de-DE" dirty="0"/>
              <a:t>The </a:t>
            </a:r>
            <a:r>
              <a:rPr lang="de-DE" dirty="0" err="1"/>
              <a:t>accuracy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reported</a:t>
            </a:r>
            <a:r>
              <a:rPr lang="de-DE" dirty="0"/>
              <a:t> </a:t>
            </a:r>
            <a:r>
              <a:rPr lang="de-DE" baseline="30000" dirty="0"/>
              <a:t>13</a:t>
            </a:r>
            <a:r>
              <a:rPr lang="de-DE" dirty="0"/>
              <a:t>C-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range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2.5ppm.</a:t>
            </a:r>
          </a:p>
          <a:p>
            <a:pPr marL="457200" indent="-457200" algn="l">
              <a:buAutoNum type="arabicPeriod"/>
            </a:pPr>
            <a:r>
              <a:rPr lang="de-DE" dirty="0"/>
              <a:t>The </a:t>
            </a:r>
            <a:r>
              <a:rPr lang="de-DE" dirty="0" err="1"/>
              <a:t>averaged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MMFF geometries </a:t>
            </a:r>
            <a:r>
              <a:rPr lang="de-DE" dirty="0" err="1"/>
              <a:t>is</a:t>
            </a:r>
            <a:r>
              <a:rPr lang="de-DE" dirty="0"/>
              <a:t> 3.47ppm </a:t>
            </a:r>
            <a:r>
              <a:rPr lang="de-DE" dirty="0" err="1"/>
              <a:t>for</a:t>
            </a:r>
            <a:r>
              <a:rPr lang="de-DE" dirty="0"/>
              <a:t> ab- initio geometries 2,82ppm</a:t>
            </a:r>
          </a:p>
          <a:p>
            <a:pPr marL="457200" indent="-457200" algn="l">
              <a:buAutoNum type="arabicPeriod"/>
            </a:pPr>
            <a:r>
              <a:rPr lang="de-DE" dirty="0"/>
              <a:t>The Median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MMFF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2.44 ppm and </a:t>
            </a:r>
            <a:r>
              <a:rPr lang="de-DE" dirty="0" err="1"/>
              <a:t>the</a:t>
            </a:r>
            <a:r>
              <a:rPr lang="de-DE" dirty="0"/>
              <a:t> DFT </a:t>
            </a:r>
            <a:r>
              <a:rPr lang="de-DE" dirty="0" err="1"/>
              <a:t>case</a:t>
            </a:r>
            <a:r>
              <a:rPr lang="de-DE" dirty="0"/>
              <a:t> 2.21ppm</a:t>
            </a:r>
          </a:p>
          <a:p>
            <a:pPr marL="457200" indent="-457200" algn="l">
              <a:buAutoNum type="arabicPeriod"/>
            </a:pPr>
            <a:r>
              <a:rPr lang="de-DE" dirty="0"/>
              <a:t>In </a:t>
            </a:r>
            <a:r>
              <a:rPr lang="de-DE" dirty="0" err="1"/>
              <a:t>the</a:t>
            </a:r>
            <a:r>
              <a:rPr lang="de-DE" dirty="0"/>
              <a:t> MMFF </a:t>
            </a:r>
            <a:r>
              <a:rPr lang="de-DE" dirty="0" err="1"/>
              <a:t>case</a:t>
            </a:r>
            <a:r>
              <a:rPr lang="de-DE" dirty="0"/>
              <a:t> i </a:t>
            </a:r>
            <a:r>
              <a:rPr lang="de-DE" dirty="0" err="1"/>
              <a:t>found</a:t>
            </a:r>
            <a:r>
              <a:rPr lang="de-DE" dirty="0"/>
              <a:t> 244 </a:t>
            </a:r>
            <a:r>
              <a:rPr lang="de-DE" dirty="0" err="1"/>
              <a:t>erros</a:t>
            </a:r>
            <a:r>
              <a:rPr lang="de-DE" dirty="0"/>
              <a:t> </a:t>
            </a:r>
            <a:r>
              <a:rPr lang="de-DE" dirty="0" err="1"/>
              <a:t>greater</a:t>
            </a:r>
            <a:r>
              <a:rPr lang="de-DE" dirty="0"/>
              <a:t> 5ppm, in </a:t>
            </a:r>
            <a:r>
              <a:rPr lang="de-DE" dirty="0" err="1"/>
              <a:t>the</a:t>
            </a:r>
            <a:r>
              <a:rPr lang="de-DE" dirty="0"/>
              <a:t> DFT </a:t>
            </a:r>
            <a:r>
              <a:rPr lang="de-DE" dirty="0" err="1"/>
              <a:t>case</a:t>
            </a:r>
            <a:r>
              <a:rPr lang="de-DE" dirty="0"/>
              <a:t> 134</a:t>
            </a:r>
          </a:p>
          <a:p>
            <a:pPr marL="457200" indent="-457200" algn="l">
              <a:buAutoNum type="arabicPeriod"/>
            </a:pPr>
            <a:r>
              <a:rPr lang="en-US" dirty="0"/>
              <a:t>A separation by degree of hybridization can bring slight improvements.</a:t>
            </a:r>
          </a:p>
          <a:p>
            <a:pPr marL="457200" indent="-457200" algn="l">
              <a:buAutoNum type="arabicPeriod"/>
            </a:pPr>
            <a:r>
              <a:rPr lang="en-US" b="0" i="0" dirty="0">
                <a:solidFill>
                  <a:srgbClr val="F3F3F3"/>
                </a:solidFill>
                <a:effectLst/>
                <a:latin typeface="-apple-system"/>
              </a:rPr>
              <a:t>Since ab </a:t>
            </a:r>
            <a:r>
              <a:rPr lang="en-US" b="0" i="0" dirty="0" err="1">
                <a:solidFill>
                  <a:srgbClr val="F3F3F3"/>
                </a:solidFill>
                <a:effectLst/>
                <a:latin typeface="-apple-system"/>
              </a:rPr>
              <a:t>initiatio</a:t>
            </a:r>
            <a:r>
              <a:rPr lang="en-US" b="0" i="0" dirty="0">
                <a:solidFill>
                  <a:srgbClr val="F3F3F3"/>
                </a:solidFill>
                <a:effectLst/>
                <a:latin typeface="-apple-system"/>
              </a:rPr>
              <a:t> geometry optimizations take significantly longer. Whether this significantly affects the quality of assignments needs to be verified.</a:t>
            </a:r>
          </a:p>
          <a:p>
            <a:pPr marL="457200" indent="-457200" algn="l">
              <a:buAutoNum type="arabicPeriod"/>
            </a:pPr>
            <a:r>
              <a:rPr lang="en-US" b="0" i="0" dirty="0">
                <a:solidFill>
                  <a:srgbClr val="F3F3F3"/>
                </a:solidFill>
                <a:effectLst/>
                <a:latin typeface="-apple-system"/>
              </a:rPr>
              <a:t>Another question is whether a reduction in geometry optimization time is possible through less strict convergence criteria.</a:t>
            </a:r>
            <a:endParaRPr lang="en-US" dirty="0">
              <a:solidFill>
                <a:srgbClr val="F3F3F3"/>
              </a:solidFill>
              <a:latin typeface="-apple-system"/>
            </a:endParaRPr>
          </a:p>
          <a:p>
            <a:pPr marL="457200" indent="-457200" algn="l">
              <a:buAutoNum type="arabicPeriod"/>
            </a:pPr>
            <a:r>
              <a:rPr lang="en-US"/>
              <a:t>The use of TMS for the calibration of ab initio calculations is significantly worse than the use of regression models.</a:t>
            </a:r>
            <a:endParaRPr lang="de-DE" dirty="0"/>
          </a:p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863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D47D9A-A735-FCB3-74F0-E7F22D7AD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-apple-system"/>
              </a:rPr>
              <a:t>What external factors does the </a:t>
            </a:r>
            <a:r>
              <a:rPr lang="en-US" b="0" i="0" baseline="30000" dirty="0">
                <a:effectLst/>
                <a:latin typeface="-apple-system"/>
              </a:rPr>
              <a:t>13</a:t>
            </a:r>
            <a:r>
              <a:rPr lang="en-US" b="0" i="0" dirty="0">
                <a:effectLst/>
                <a:latin typeface="-apple-system"/>
              </a:rPr>
              <a:t>C chemical shift depend on?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846E34-0D22-A2B3-897F-49139FFAC04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/>
              <a:t>Solvent</a:t>
            </a:r>
          </a:p>
          <a:p>
            <a:r>
              <a:rPr lang="de-DE" dirty="0" err="1"/>
              <a:t>Temperature</a:t>
            </a:r>
            <a:endParaRPr lang="de-DE" dirty="0"/>
          </a:p>
          <a:p>
            <a:r>
              <a:rPr lang="de-DE" dirty="0" err="1"/>
              <a:t>Concentration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529B068-12B9-034C-3770-60B407DA1D0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18D65601-5AE2-46FC-B138-694DDD2B510D}" type="slidenum">
              <a:rPr lang="de-DE" smtClean="0"/>
              <a:pPr rtl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430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101732C-7338-DBA0-BD19-1FA88304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614" y="690511"/>
            <a:ext cx="4964671" cy="5253089"/>
          </a:xfrm>
        </p:spPr>
        <p:txBody>
          <a:bodyPr rtlCol="0" anchor="b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 dirty="0"/>
              <a:t>Many </a:t>
            </a:r>
            <a:r>
              <a:rPr lang="de-DE" dirty="0" err="1"/>
              <a:t>Thanks</a:t>
            </a:r>
            <a:endParaRPr lang="de-DE" dirty="0"/>
          </a:p>
        </p:txBody>
      </p:sp>
      <p:pic>
        <p:nvPicPr>
          <p:cNvPr id="2050" name="Picture 2" descr="result image">
            <a:extLst>
              <a:ext uri="{FF2B5EF4-FFF2-40B4-BE49-F238E27FC236}">
                <a16:creationId xmlns:a16="http://schemas.microsoft.com/office/drawing/2014/main" id="{E3CAEB3C-D7FF-CFA9-0382-1EF4608AC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3" r="2" b="2"/>
          <a:stretch/>
        </p:blipFill>
        <p:spPr bwMode="auto">
          <a:xfrm>
            <a:off x="6282286" y="690465"/>
            <a:ext cx="4784372" cy="5253089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704370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4DFF5E-3C12-A954-6B88-CA441A48F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ranges can be found in the literature?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BDC9B4-2535-9056-F5BF-3C76DB4C4409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dirty="0" err="1"/>
              <a:t>From</a:t>
            </a:r>
            <a:r>
              <a:rPr lang="de-DE" dirty="0"/>
              <a:t> compounds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CSHESHIRE (</a:t>
            </a:r>
            <a:r>
              <a:rPr lang="de-DE" dirty="0">
                <a:hlinkClick r:id="rId2"/>
              </a:rPr>
              <a:t>CHESHIRE Chemical Shift Repository</a:t>
            </a:r>
            <a:r>
              <a:rPr lang="de-DE" dirty="0"/>
              <a:t>):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largest</a:t>
            </a:r>
            <a:r>
              <a:rPr lang="de-DE" dirty="0"/>
              <a:t> </a:t>
            </a:r>
            <a:r>
              <a:rPr lang="de-DE" dirty="0" err="1"/>
              <a:t>range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 was </a:t>
            </a:r>
            <a:r>
              <a:rPr lang="de-DE" b="1" dirty="0"/>
              <a:t>2,24ppm</a:t>
            </a:r>
            <a:r>
              <a:rPr lang="de-DE" dirty="0"/>
              <a:t>* </a:t>
            </a:r>
          </a:p>
          <a:p>
            <a:r>
              <a:rPr lang="de-DE" dirty="0" err="1"/>
              <a:t>From</a:t>
            </a:r>
            <a:r>
              <a:rPr lang="de-DE" dirty="0"/>
              <a:t> 3 </a:t>
            </a:r>
            <a:r>
              <a:rPr lang="de-DE" dirty="0" err="1"/>
              <a:t>publications</a:t>
            </a:r>
            <a:r>
              <a:rPr lang="de-DE" dirty="0"/>
              <a:t> </a:t>
            </a:r>
            <a:r>
              <a:rPr lang="de-DE" dirty="0" err="1"/>
              <a:t>dealing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impurities</a:t>
            </a:r>
            <a:r>
              <a:rPr lang="de-DE" dirty="0"/>
              <a:t> in NMR </a:t>
            </a:r>
            <a:r>
              <a:rPr lang="de-DE" dirty="0" err="1"/>
              <a:t>solvents</a:t>
            </a:r>
            <a:r>
              <a:rPr lang="de-DE" dirty="0"/>
              <a:t> a maximum </a:t>
            </a:r>
            <a:r>
              <a:rPr lang="de-DE" dirty="0" err="1"/>
              <a:t>range</a:t>
            </a:r>
            <a:r>
              <a:rPr lang="de-DE" dirty="0"/>
              <a:t> was </a:t>
            </a:r>
            <a:r>
              <a:rPr lang="de-DE" dirty="0" err="1"/>
              <a:t>found</a:t>
            </a:r>
            <a:r>
              <a:rPr lang="de-DE" dirty="0"/>
              <a:t> at </a:t>
            </a:r>
            <a:r>
              <a:rPr lang="de-DE" b="1" dirty="0"/>
              <a:t>11.94 ppm </a:t>
            </a:r>
            <a:r>
              <a:rPr lang="de-DE" dirty="0"/>
              <a:t>(!!!) </a:t>
            </a:r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range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b="1" dirty="0" err="1"/>
              <a:t>between</a:t>
            </a:r>
            <a:r>
              <a:rPr lang="de-DE" dirty="0"/>
              <a:t> </a:t>
            </a:r>
            <a:r>
              <a:rPr lang="de-DE" b="1" dirty="0"/>
              <a:t>0.34 and 2.34 ppm</a:t>
            </a:r>
            <a:r>
              <a:rPr lang="de-DE" dirty="0"/>
              <a:t> (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D39F69B-C8D3-A440-40DF-00CB7FCA0ED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18D65601-5AE2-46FC-B138-694DDD2B510D}" type="slidenum">
              <a:rPr lang="de-DE" smtClean="0"/>
              <a:pPr rtl="0"/>
              <a:t>4</a:t>
            </a:fld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EE3B5E7-90B0-BFF2-0A96-08FC6EF2C6FD}"/>
              </a:ext>
            </a:extLst>
          </p:cNvPr>
          <p:cNvSpPr txBox="1"/>
          <p:nvPr/>
        </p:nvSpPr>
        <p:spPr>
          <a:xfrm>
            <a:off x="8562517" y="6369141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 2,41 ppm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baseline="30000" dirty="0"/>
              <a:t>1</a:t>
            </a:r>
            <a:r>
              <a:rPr lang="de-DE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669762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A6C102-6AA0-273A-A9D3-948F77CCD9F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18D65601-5AE2-46FC-B138-694DDD2B510D}" type="slidenum">
              <a:rPr lang="de-DE" smtClean="0"/>
              <a:pPr rtl="0"/>
              <a:t>5</a:t>
            </a:fld>
            <a:endParaRPr lang="de-DE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Diagramm 4" descr="Diagrammtyp: Histogramm. Häufigkeit von &quot;range&quot;&#10;&#10;Beschreibung automatisch generiert.">
                <a:extLst>
                  <a:ext uri="{FF2B5EF4-FFF2-40B4-BE49-F238E27FC236}">
                    <a16:creationId xmlns:a16="http://schemas.microsoft.com/office/drawing/2014/main" id="{BBB2652C-22BD-141C-C042-00095BC9BABA}"/>
                  </a:ext>
                </a:extLst>
              </p:cNvPr>
              <p:cNvGraphicFramePr/>
              <p:nvPr/>
            </p:nvGraphicFramePr>
            <p:xfrm>
              <a:off x="2478087" y="777875"/>
              <a:ext cx="7235825" cy="530225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Diagramm 4" descr="Diagrammtyp: Histogramm. Häufigkeit von &quot;range&quot;&#10;&#10;Beschreibung automatisch generiert.">
                <a:extLst>
                  <a:ext uri="{FF2B5EF4-FFF2-40B4-BE49-F238E27FC236}">
                    <a16:creationId xmlns:a16="http://schemas.microsoft.com/office/drawing/2014/main" id="{BBB2652C-22BD-141C-C042-00095BC9BAB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78087" y="777875"/>
                <a:ext cx="7235825" cy="53022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7520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2EC9AD-A5A0-4675-10E3-5582058D2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First </a:t>
            </a:r>
            <a:r>
              <a:rPr lang="de-DE" dirty="0" err="1"/>
              <a:t>Conclusion</a:t>
            </a:r>
            <a:r>
              <a:rPr lang="de-DE" dirty="0"/>
              <a:t>: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A9E412-4A4D-3F54-A3C3-18CF2FED293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18D65601-5AE2-46FC-B138-694DDD2B510D}" type="slidenum">
              <a:rPr lang="de-DE" smtClean="0"/>
              <a:pPr rtl="0"/>
              <a:t>6</a:t>
            </a:fld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EAB0208-8B64-5124-D5C8-907BDC7154A5}"/>
              </a:ext>
            </a:extLst>
          </p:cNvPr>
          <p:cNvSpPr/>
          <p:nvPr/>
        </p:nvSpPr>
        <p:spPr>
          <a:xfrm>
            <a:off x="1586248" y="2340611"/>
            <a:ext cx="9033242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 accuracy of 2 to 2.5 ppm </a:t>
            </a:r>
          </a:p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seems acceptable, </a:t>
            </a:r>
          </a:p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especially when relying </a:t>
            </a:r>
          </a:p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on literature data.</a:t>
            </a:r>
            <a:endParaRPr lang="de-DE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633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FD08B8-CE3D-2246-3456-ABD53044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19" y="2620329"/>
            <a:ext cx="9150675" cy="1427585"/>
          </a:xfrm>
        </p:spPr>
        <p:txBody>
          <a:bodyPr/>
          <a:lstStyle/>
          <a:p>
            <a:r>
              <a:rPr lang="de-DE" dirty="0" err="1"/>
              <a:t>Switching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ab-initio </a:t>
            </a:r>
            <a:r>
              <a:rPr lang="de-DE" dirty="0" err="1"/>
              <a:t>calculation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baseline="30000" dirty="0"/>
              <a:t>13</a:t>
            </a:r>
            <a:r>
              <a:rPr lang="de-DE" dirty="0"/>
              <a:t>C </a:t>
            </a:r>
            <a:r>
              <a:rPr lang="de-DE" dirty="0" err="1"/>
              <a:t>chemical</a:t>
            </a:r>
            <a:r>
              <a:rPr lang="de-DE" dirty="0"/>
              <a:t> shift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160A3AA-0B21-2E44-E5F8-A0D9490A3FA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18D65601-5AE2-46FC-B138-694DDD2B510D}" type="slidenum">
              <a:rPr lang="de-DE" smtClean="0"/>
              <a:pPr rtl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6813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410A6B-756D-DDAC-210A-D0A6A6CA2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fields to examine more closely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54BD7D-9A21-904A-8692-0A7B3809AADD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Geometry optimization is the more time-consuming step in these calculations. What influence does geometry have on results with acceptable accuracy among the results?</a:t>
            </a:r>
          </a:p>
          <a:p>
            <a:r>
              <a:rPr lang="en-US" dirty="0"/>
              <a:t>Which calculation method is better for the final conversion of the anisotropic shielding into the </a:t>
            </a:r>
            <a:r>
              <a:rPr lang="en-US" baseline="30000" dirty="0"/>
              <a:t>13</a:t>
            </a:r>
            <a:r>
              <a:rPr lang="en-US" dirty="0"/>
              <a:t>C chemical shift? The use of a reference substance like TMS or a regression method as described by </a:t>
            </a:r>
            <a:r>
              <a:rPr lang="en-US" dirty="0" err="1"/>
              <a:t>Tantillo</a:t>
            </a:r>
            <a:r>
              <a:rPr lang="en-US" dirty="0"/>
              <a:t> et al.?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5C1C72C-4194-9676-2671-C20D347B0C1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18D65601-5AE2-46FC-B138-694DDD2B510D}" type="slidenum">
              <a:rPr lang="de-DE" smtClean="0"/>
              <a:pPr rtl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896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1CA0D8-7848-B9A7-0D82-2E728284B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 and Tools: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B49CE3-C19A-1934-A803-4FFCEC15C29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50153" y="1777430"/>
            <a:ext cx="8552264" cy="4450756"/>
          </a:xfrm>
        </p:spPr>
        <p:txBody>
          <a:bodyPr/>
          <a:lstStyle/>
          <a:p>
            <a:r>
              <a:rPr lang="en-US" dirty="0" err="1">
                <a:hlinkClick r:id="rId2"/>
              </a:rPr>
              <a:t>patonlab</a:t>
            </a:r>
            <a:r>
              <a:rPr lang="en-US" dirty="0">
                <a:hlinkClick r:id="rId2"/>
              </a:rPr>
              <a:t>/CASCADE: </a:t>
            </a:r>
            <a:r>
              <a:rPr lang="en-US" dirty="0" err="1">
                <a:hlinkClick r:id="rId2"/>
              </a:rPr>
              <a:t>CAlculation</a:t>
            </a:r>
            <a:r>
              <a:rPr lang="en-US" dirty="0">
                <a:hlinkClick r:id="rId2"/>
              </a:rPr>
              <a:t> of NMR Chemical Shifts using Deep Learning</a:t>
            </a:r>
            <a:endParaRPr lang="en-US" dirty="0"/>
          </a:p>
          <a:p>
            <a:pPr lvl="1"/>
            <a:r>
              <a:rPr lang="en-US" dirty="0"/>
              <a:t>NMR8K.sdf contains 79xx molecules with </a:t>
            </a:r>
            <a:r>
              <a:rPr lang="en-US" baseline="30000" dirty="0"/>
              <a:t>1</a:t>
            </a:r>
            <a:r>
              <a:rPr lang="en-US" dirty="0"/>
              <a:t>H and/or </a:t>
            </a:r>
            <a:r>
              <a:rPr lang="en-US" baseline="30000" dirty="0"/>
              <a:t>13</a:t>
            </a:r>
            <a:r>
              <a:rPr lang="en-US" dirty="0"/>
              <a:t>C spectra compiled from NMRSiftDB2 (</a:t>
            </a:r>
            <a:r>
              <a:rPr lang="en-US" i="1" dirty="0">
                <a:solidFill>
                  <a:schemeClr val="accent5">
                    <a:lumMod val="50000"/>
                  </a:schemeClr>
                </a:solidFill>
              </a:rPr>
              <a:t>76 random compounds was used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DFT-</a:t>
            </a:r>
            <a:r>
              <a:rPr lang="en-US" dirty="0" err="1"/>
              <a:t>geometrien.sdf</a:t>
            </a:r>
            <a:r>
              <a:rPr lang="en-US" dirty="0"/>
              <a:t> contains the most of the compounds optimized with UB3LYP/6-31G(d) (</a:t>
            </a:r>
            <a:r>
              <a:rPr lang="en-US" i="1" dirty="0">
                <a:solidFill>
                  <a:schemeClr val="accent5">
                    <a:lumMod val="50000"/>
                  </a:schemeClr>
                </a:solidFill>
              </a:rPr>
              <a:t>73 compounds was used</a:t>
            </a:r>
            <a:r>
              <a:rPr lang="en-US" dirty="0"/>
              <a:t>)</a:t>
            </a:r>
          </a:p>
          <a:p>
            <a:r>
              <a:rPr lang="de-DE" dirty="0" err="1">
                <a:hlinkClick r:id="rId3"/>
              </a:rPr>
              <a:t>pyscf</a:t>
            </a:r>
            <a:r>
              <a:rPr lang="en-US" dirty="0"/>
              <a:t> and gpu4pyscf - </a:t>
            </a:r>
            <a:r>
              <a:rPr lang="de-DE" dirty="0"/>
              <a:t>a </a:t>
            </a:r>
            <a:r>
              <a:rPr lang="de-DE" dirty="0" err="1"/>
              <a:t>python</a:t>
            </a:r>
            <a:r>
              <a:rPr lang="de-DE" dirty="0"/>
              <a:t> </a:t>
            </a:r>
            <a:r>
              <a:rPr lang="de-DE" dirty="0" err="1"/>
              <a:t>module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quantum</a:t>
            </a:r>
            <a:r>
              <a:rPr lang="de-DE" dirty="0"/>
              <a:t> </a:t>
            </a:r>
            <a:r>
              <a:rPr lang="de-DE" dirty="0" err="1"/>
              <a:t>chemistry</a:t>
            </a:r>
            <a:r>
              <a:rPr lang="de-DE" dirty="0"/>
              <a:t> and a </a:t>
            </a:r>
            <a:r>
              <a:rPr lang="de-DE" dirty="0" err="1"/>
              <a:t>version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usage</a:t>
            </a:r>
            <a:r>
              <a:rPr lang="de-DE" dirty="0"/>
              <a:t> on NVIDIA </a:t>
            </a:r>
            <a:r>
              <a:rPr lang="de-DE" dirty="0" err="1"/>
              <a:t>gpu‘s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CUDA 11.x </a:t>
            </a:r>
            <a:r>
              <a:rPr lang="de-DE" dirty="0" err="1"/>
              <a:t>or</a:t>
            </a:r>
            <a:r>
              <a:rPr lang="de-DE" dirty="0"/>
              <a:t> CUDA 12.x</a:t>
            </a:r>
          </a:p>
          <a:p>
            <a:r>
              <a:rPr lang="en-US" dirty="0" err="1">
                <a:hlinkClick r:id="rId4"/>
              </a:rPr>
              <a:t>rdkit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rdkit</a:t>
            </a:r>
            <a:r>
              <a:rPr lang="en-US" dirty="0">
                <a:hlinkClick r:id="rId4"/>
              </a:rPr>
              <a:t>: The official sources for the </a:t>
            </a:r>
            <a:r>
              <a:rPr lang="en-US" dirty="0" err="1">
                <a:hlinkClick r:id="rId4"/>
              </a:rPr>
              <a:t>RDKit</a:t>
            </a:r>
            <a:r>
              <a:rPr lang="en-US" dirty="0">
                <a:hlinkClick r:id="rId4"/>
              </a:rPr>
              <a:t> library</a:t>
            </a:r>
            <a:endParaRPr lang="en-US" dirty="0"/>
          </a:p>
          <a:p>
            <a:r>
              <a:rPr lang="en-US" dirty="0" err="1"/>
              <a:t>Jupyter</a:t>
            </a:r>
            <a:r>
              <a:rPr lang="en-US" dirty="0"/>
              <a:t> notebook on PC and HPC- Cluster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E9AFA6-DD95-1F3D-F933-5DB296150D2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18D65601-5AE2-46FC-B138-694DDD2B510D}" type="slidenum">
              <a:rPr lang="de-DE" smtClean="0"/>
              <a:pPr rtl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6411470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5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72938327_TF78544816_Win32" id="{A86D2529-0102-4786-A7BE-258984D63721}" vid="{FE3B0FAD-7AD0-46AD-A4CD-14C47D9E5FB9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69E9DE5-EFFE-4262-A023-32732F0B666C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71af3243-3dd4-4a8d-8c0d-dd76da1f02a5"/>
    <ds:schemaRef ds:uri="16c05727-aa75-4e4a-9b5f-8a80a1165891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DE3707C-8CAB-4302-B7E1-D32E1543E05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DB7358-0BCB-4DEB-B717-C1D7CC555F05}">
  <ds:schemaRefs>
    <ds:schemaRef ds:uri="http://schemas.microsoft.com/office/2006/metadata/properties"/>
    <ds:schemaRef ds:uri="http://www.w3.org/2000/xmlns/"/>
    <ds:schemaRef ds:uri="http://schemas.microsoft.com/sharepoint/v3"/>
    <ds:schemaRef ds:uri="http://www.w3.org/2001/XMLSchema-instance"/>
    <ds:schemaRef ds:uri="71af3243-3dd4-4a8d-8c0d-dd76da1f02a5"/>
    <ds:schemaRef ds:uri="http://schemas.microsoft.com/office/infopath/2007/PartnerControls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Moderne Konferenzpräsentation</Template>
  <TotalTime>0</TotalTime>
  <Words>866</Words>
  <Application>Microsoft Office PowerPoint</Application>
  <PresentationFormat>Breitbild</PresentationFormat>
  <Paragraphs>128</Paragraphs>
  <Slides>30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1" baseType="lpstr">
      <vt:lpstr>Benutzerdefiniert</vt:lpstr>
      <vt:lpstr>Whatever you always wanted to know about the 13C chemical shift but were too afraid to ask!</vt:lpstr>
      <vt:lpstr>How accurately can the 13C chemical shift be calculated at present (2023)?</vt:lpstr>
      <vt:lpstr>What external factors does the 13C chemical shift depend on?</vt:lpstr>
      <vt:lpstr>What ranges can be found in the literature?</vt:lpstr>
      <vt:lpstr>PowerPoint-Präsentation</vt:lpstr>
      <vt:lpstr>First Conclusion:</vt:lpstr>
      <vt:lpstr>Switching to ab-initio calculation of 13C chemical shift</vt:lpstr>
      <vt:lpstr>Two fields to examine more closely</vt:lpstr>
      <vt:lpstr>Sources and Tools:</vt:lpstr>
      <vt:lpstr>Testcase 1: UFF geometries / ab- initio shieldings</vt:lpstr>
      <vt:lpstr>step one: read data</vt:lpstr>
      <vt:lpstr>Step two: generating 3D coordinates</vt:lpstr>
      <vt:lpstr>Step three: visualisation of results</vt:lpstr>
      <vt:lpstr>Results - 1</vt:lpstr>
      <vt:lpstr>Results-2 (TMS)</vt:lpstr>
      <vt:lpstr>Testcase 2: MMFF geometries / ab- initio shieldings</vt:lpstr>
      <vt:lpstr>Results-1 (regression method): </vt:lpstr>
      <vt:lpstr>Result-2 (TMS calibration)</vt:lpstr>
      <vt:lpstr>Results seaparated by hybridisation</vt:lpstr>
      <vt:lpstr>What we learn?</vt:lpstr>
      <vt:lpstr>Example: sp2-hybridisation (exp. Shift vs. Total shielding)</vt:lpstr>
      <vt:lpstr>Example: sp2-hybridisation (exp. Shift vs. reCalculated shifts using regression)</vt:lpstr>
      <vt:lpstr>Example: sp2- hybridisation using benzene as reference</vt:lpstr>
      <vt:lpstr>Testcase 3: DFT geometries / ab- initio shieldings</vt:lpstr>
      <vt:lpstr>Results-1 (regression method): </vt:lpstr>
      <vt:lpstr>Result-2 (TMS calibration)</vt:lpstr>
      <vt:lpstr>MMFF vs. Ab-Initio Geometries</vt:lpstr>
      <vt:lpstr>MMFF vs. Ab-Initio Geometries</vt:lpstr>
      <vt:lpstr>Summary</vt:lpstr>
      <vt:lpstr>Many 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Whatever you always wanted to know about the 13C chemical shift but were too afraid to ask!</dc:title>
  <dc:creator>Steffen Thomas</dc:creator>
  <cp:lastModifiedBy>Steffen Thomas</cp:lastModifiedBy>
  <cp:revision>2</cp:revision>
  <dcterms:created xsi:type="dcterms:W3CDTF">2025-01-22T08:10:46Z</dcterms:created>
  <dcterms:modified xsi:type="dcterms:W3CDTF">2025-02-17T13:06:02Z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