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80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6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03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22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16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38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64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08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6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27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34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FEDA-2B1F-4CF1-B416-F8A05A215A8A}" type="datetimeFigureOut">
              <a:rPr lang="de-CH" smtClean="0"/>
              <a:t>19.04.2017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03D7-6218-42E4-9E63-76510E6834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680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31640" y="3861048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Fahrzeuge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3635896" y="3861048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Zeitfenster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940152" y="3861048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Mitarbeiter</a:t>
            </a:r>
            <a:endParaRPr lang="de-CH" dirty="0"/>
          </a:p>
        </p:txBody>
      </p:sp>
      <p:sp>
        <p:nvSpPr>
          <p:cNvPr id="7" name="Pfeil nach unten 6"/>
          <p:cNvSpPr/>
          <p:nvPr/>
        </p:nvSpPr>
        <p:spPr>
          <a:xfrm>
            <a:off x="2123728" y="321297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Pfeil nach unten 7"/>
          <p:cNvSpPr/>
          <p:nvPr/>
        </p:nvSpPr>
        <p:spPr>
          <a:xfrm>
            <a:off x="4427984" y="321223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Pfeil nach unten 8"/>
          <p:cNvSpPr/>
          <p:nvPr/>
        </p:nvSpPr>
        <p:spPr>
          <a:xfrm>
            <a:off x="6732240" y="321223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1331640" y="4365104"/>
            <a:ext cx="201622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VW Passat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VW Käfer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Seat Leon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635896" y="4365104"/>
            <a:ext cx="201622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Hans Huber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Rita Oberholzer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Timo Muster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Simon </a:t>
            </a:r>
            <a:r>
              <a:rPr lang="de-CH" dirty="0" err="1" smtClean="0">
                <a:solidFill>
                  <a:schemeClr val="tx1"/>
                </a:solidFill>
              </a:rPr>
              <a:t>Haueter</a:t>
            </a:r>
            <a:endParaRPr lang="de-CH" dirty="0" smtClean="0">
              <a:solidFill>
                <a:schemeClr val="tx1"/>
              </a:solidFill>
            </a:endParaRPr>
          </a:p>
          <a:p>
            <a:r>
              <a:rPr lang="de-CH" dirty="0" smtClean="0">
                <a:solidFill>
                  <a:schemeClr val="tx1"/>
                </a:solidFill>
              </a:rPr>
              <a:t>Claudio </a:t>
            </a:r>
            <a:r>
              <a:rPr lang="de-CH" dirty="0" err="1" smtClean="0">
                <a:solidFill>
                  <a:schemeClr val="tx1"/>
                </a:solidFill>
              </a:rPr>
              <a:t>Neutro</a:t>
            </a:r>
            <a:endParaRPr lang="de-CH" dirty="0" smtClean="0">
              <a:solidFill>
                <a:schemeClr val="tx1"/>
              </a:solidFill>
            </a:endParaRPr>
          </a:p>
          <a:p>
            <a:r>
              <a:rPr lang="de-CH" dirty="0" smtClean="0">
                <a:solidFill>
                  <a:schemeClr val="tx1"/>
                </a:solidFill>
              </a:rPr>
              <a:t>Roman Suter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940152" y="4365104"/>
            <a:ext cx="201622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Lars Kaufmann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Helena Meier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31640" y="2060848"/>
            <a:ext cx="66247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Datenbank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395536" y="2513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>
                <a:effectLst/>
                <a:latin typeface="Arial"/>
                <a:ea typeface="Calibri"/>
              </a:rPr>
              <a:t>Projekt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 C</a:t>
            </a:r>
            <a:r>
              <a:rPr lang="en-AU" b="1" dirty="0" smtClean="0">
                <a:effectLst/>
                <a:latin typeface="Arial"/>
                <a:ea typeface="Calibri"/>
              </a:rPr>
              <a:t>ustomer 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effectLst/>
                <a:latin typeface="Arial"/>
                <a:ea typeface="Calibri"/>
              </a:rPr>
              <a:t>ppointment 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effectLst/>
                <a:latin typeface="Arial"/>
                <a:ea typeface="Calibri"/>
              </a:rPr>
              <a:t>eservation 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ystem (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C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151620" y="980728"/>
            <a:ext cx="673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1. Daten zusammentragen</a:t>
            </a:r>
            <a:endParaRPr lang="de-CH" sz="28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331640" y="2852936"/>
            <a:ext cx="6624736" cy="2880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verfügbare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100392" y="1128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19.04.2017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0807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unten 6"/>
          <p:cNvSpPr/>
          <p:nvPr/>
        </p:nvSpPr>
        <p:spPr>
          <a:xfrm rot="16200000">
            <a:off x="2915816" y="249289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Pfeil nach unten 8"/>
          <p:cNvSpPr/>
          <p:nvPr/>
        </p:nvSpPr>
        <p:spPr>
          <a:xfrm rot="16200000">
            <a:off x="2843808" y="4005064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611560" y="191683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Fahrzeuge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611560" y="2420888"/>
            <a:ext cx="2016224" cy="9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VW Passat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VW Käfer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Seat Leon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346086" y="1701208"/>
            <a:ext cx="275430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Route</a:t>
            </a:r>
            <a:endParaRPr lang="de-CH" dirty="0"/>
          </a:p>
        </p:txBody>
      </p:sp>
      <p:sp>
        <p:nvSpPr>
          <p:cNvPr id="25" name="Rechteck 24"/>
          <p:cNvSpPr/>
          <p:nvPr/>
        </p:nvSpPr>
        <p:spPr>
          <a:xfrm>
            <a:off x="5346086" y="2205264"/>
            <a:ext cx="2754306" cy="36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Fahrzeug: VW Passat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Mitarbeiter: Helena Meier</a:t>
            </a:r>
          </a:p>
        </p:txBody>
      </p:sp>
      <p:sp>
        <p:nvSpPr>
          <p:cNvPr id="6" name="Rechteck 5"/>
          <p:cNvSpPr/>
          <p:nvPr/>
        </p:nvSpPr>
        <p:spPr>
          <a:xfrm>
            <a:off x="611560" y="357301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Mitarbeiter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611560" y="4077072"/>
            <a:ext cx="201622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Helena Meier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Lars Kaufmann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95536" y="2513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>
                <a:effectLst/>
                <a:latin typeface="Arial"/>
                <a:ea typeface="Calibri"/>
              </a:rPr>
              <a:t>Projekt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 C</a:t>
            </a:r>
            <a:r>
              <a:rPr lang="en-AU" b="1" dirty="0" smtClean="0">
                <a:effectLst/>
                <a:latin typeface="Arial"/>
                <a:ea typeface="Calibri"/>
              </a:rPr>
              <a:t>ustomer 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effectLst/>
                <a:latin typeface="Arial"/>
                <a:ea typeface="Calibri"/>
              </a:rPr>
              <a:t>ppointment 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effectLst/>
                <a:latin typeface="Arial"/>
                <a:ea typeface="Calibri"/>
              </a:rPr>
              <a:t>eservation 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ystem (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C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)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4842030" y="2024845"/>
            <a:ext cx="275430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Route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611560" y="620688"/>
            <a:ext cx="673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2. Variante bilden </a:t>
            </a:r>
            <a:r>
              <a:rPr lang="de-CH" sz="2800" b="1" dirty="0" smtClean="0">
                <a:sym typeface="Wingdings" panose="05000000000000000000" pitchFamily="2" charset="2"/>
              </a:rPr>
              <a:t> via Routen</a:t>
            </a:r>
            <a:endParaRPr lang="de-CH" sz="2800" b="1" dirty="0"/>
          </a:p>
        </p:txBody>
      </p:sp>
      <p:sp>
        <p:nvSpPr>
          <p:cNvPr id="23" name="Rechteck 22"/>
          <p:cNvSpPr/>
          <p:nvPr/>
        </p:nvSpPr>
        <p:spPr>
          <a:xfrm>
            <a:off x="4842030" y="2539213"/>
            <a:ext cx="2754306" cy="36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Fahrzeug: VW Passat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Mitarbeiter: Helena </a:t>
            </a:r>
            <a:r>
              <a:rPr lang="de-CH" dirty="0" err="1" smtClean="0">
                <a:solidFill>
                  <a:schemeClr val="tx1"/>
                </a:solidFill>
              </a:rPr>
              <a:t>mann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337974" y="2384883"/>
            <a:ext cx="275430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Route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4337974" y="2888939"/>
            <a:ext cx="2754306" cy="36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Fahrzeug: VW Passat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Mitarbeiter: Helena Meier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4031940" y="1215916"/>
            <a:ext cx="4249972" cy="5453444"/>
          </a:xfrm>
          <a:prstGeom prst="roundRect">
            <a:avLst>
              <a:gd name="adj" fmla="val 57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6412713" y="1215916"/>
            <a:ext cx="1869200" cy="27886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Variante</a:t>
            </a:r>
            <a:endParaRPr lang="de-CH" dirty="0"/>
          </a:p>
        </p:txBody>
      </p:sp>
      <p:sp>
        <p:nvSpPr>
          <p:cNvPr id="30" name="Pfeil nach unten 29"/>
          <p:cNvSpPr/>
          <p:nvPr/>
        </p:nvSpPr>
        <p:spPr>
          <a:xfrm rot="16200000">
            <a:off x="2843808" y="5445225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>
            <a:off x="611560" y="501317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</a:t>
            </a:r>
            <a:r>
              <a:rPr lang="de-CH" dirty="0" smtClean="0"/>
              <a:t>erpasste Termine</a:t>
            </a:r>
            <a:endParaRPr lang="de-CH" dirty="0"/>
          </a:p>
        </p:txBody>
      </p:sp>
      <p:sp>
        <p:nvSpPr>
          <p:cNvPr id="32" name="Rechteck 31"/>
          <p:cNvSpPr/>
          <p:nvPr/>
        </p:nvSpPr>
        <p:spPr>
          <a:xfrm>
            <a:off x="611560" y="5517232"/>
            <a:ext cx="201622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&lt;leer&gt;</a:t>
            </a:r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8100392" y="1128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19.04.2017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0710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11560" y="127184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Zeitfenster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395536" y="2513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>
                <a:effectLst/>
                <a:latin typeface="Arial"/>
                <a:ea typeface="Calibri"/>
              </a:rPr>
              <a:t>Projekt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 C</a:t>
            </a:r>
            <a:r>
              <a:rPr lang="en-AU" b="1" dirty="0" smtClean="0">
                <a:effectLst/>
                <a:latin typeface="Arial"/>
                <a:ea typeface="Calibri"/>
              </a:rPr>
              <a:t>ustomer 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effectLst/>
                <a:latin typeface="Arial"/>
                <a:ea typeface="Calibri"/>
              </a:rPr>
              <a:t>ppointment 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effectLst/>
                <a:latin typeface="Arial"/>
                <a:ea typeface="Calibri"/>
              </a:rPr>
              <a:t>eservation 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ystem (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C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611560" y="637132"/>
            <a:ext cx="673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3</a:t>
            </a:r>
            <a:r>
              <a:rPr lang="de-CH" sz="2800" b="1" dirty="0" smtClean="0"/>
              <a:t>. Termin auswählen</a:t>
            </a:r>
            <a:endParaRPr lang="de-CH" sz="2800" b="1" dirty="0"/>
          </a:p>
        </p:txBody>
      </p:sp>
      <p:sp>
        <p:nvSpPr>
          <p:cNvPr id="19" name="Rechteck 18"/>
          <p:cNvSpPr/>
          <p:nvPr/>
        </p:nvSpPr>
        <p:spPr>
          <a:xfrm>
            <a:off x="611560" y="1775898"/>
            <a:ext cx="201622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Hans Huber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Rita Oberholzer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Timo Muster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Simon </a:t>
            </a:r>
            <a:r>
              <a:rPr lang="de-CH" dirty="0" err="1" smtClean="0">
                <a:solidFill>
                  <a:schemeClr val="tx1"/>
                </a:solidFill>
              </a:rPr>
              <a:t>Haueter</a:t>
            </a:r>
            <a:endParaRPr lang="de-CH" dirty="0" smtClean="0">
              <a:solidFill>
                <a:schemeClr val="tx1"/>
              </a:solidFill>
            </a:endParaRPr>
          </a:p>
          <a:p>
            <a:r>
              <a:rPr lang="de-CH" dirty="0" smtClean="0">
                <a:solidFill>
                  <a:schemeClr val="tx1"/>
                </a:solidFill>
              </a:rPr>
              <a:t>Claudio </a:t>
            </a:r>
            <a:r>
              <a:rPr lang="de-CH" dirty="0" err="1" smtClean="0">
                <a:solidFill>
                  <a:schemeClr val="tx1"/>
                </a:solidFill>
              </a:rPr>
              <a:t>Neutro</a:t>
            </a:r>
            <a:endParaRPr lang="de-CH" dirty="0" smtClean="0">
              <a:solidFill>
                <a:schemeClr val="tx1"/>
              </a:solidFill>
            </a:endParaRPr>
          </a:p>
          <a:p>
            <a:r>
              <a:rPr lang="de-CH" dirty="0" smtClean="0">
                <a:solidFill>
                  <a:schemeClr val="tx1"/>
                </a:solidFill>
              </a:rPr>
              <a:t>Roman Suter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626998" y="1926818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>
                <a:solidFill>
                  <a:schemeClr val="tx1"/>
                </a:solidFill>
              </a:rPr>
              <a:t>s</a:t>
            </a:r>
            <a:r>
              <a:rPr lang="de-CH" dirty="0" smtClean="0">
                <a:solidFill>
                  <a:schemeClr val="tx1"/>
                </a:solidFill>
              </a:rPr>
              <a:t>ortieren nach Distanz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626998" y="2574353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 smtClean="0">
                <a:solidFill>
                  <a:schemeClr val="tx1"/>
                </a:solidFill>
              </a:rPr>
              <a:t>erste 5 auswählen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626998" y="1926818"/>
            <a:ext cx="65305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3626998" y="2571808"/>
            <a:ext cx="65305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3.</a:t>
            </a:r>
            <a:endParaRPr lang="de-CH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626998" y="3222962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sz="1700" dirty="0" smtClean="0">
                <a:solidFill>
                  <a:schemeClr val="tx1"/>
                </a:solidFill>
              </a:rPr>
              <a:t>Priorität, verpasste Termine  prüfen </a:t>
            </a:r>
            <a:endParaRPr lang="de-CH" sz="17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626998" y="3219880"/>
            <a:ext cx="653051" cy="50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33" name="Rechteck 32"/>
          <p:cNvSpPr/>
          <p:nvPr/>
        </p:nvSpPr>
        <p:spPr>
          <a:xfrm>
            <a:off x="611560" y="390061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</a:t>
            </a:r>
            <a:r>
              <a:rPr lang="de-CH" dirty="0" smtClean="0"/>
              <a:t>erpasste Termine</a:t>
            </a:r>
            <a:endParaRPr lang="de-CH" dirty="0"/>
          </a:p>
        </p:txBody>
      </p:sp>
      <p:sp>
        <p:nvSpPr>
          <p:cNvPr id="34" name="Rechteck 33"/>
          <p:cNvSpPr/>
          <p:nvPr/>
        </p:nvSpPr>
        <p:spPr>
          <a:xfrm>
            <a:off x="611560" y="4404668"/>
            <a:ext cx="2016224" cy="1985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Hans Huber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626998" y="3879418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 smtClean="0">
                <a:solidFill>
                  <a:schemeClr val="tx1"/>
                </a:solidFill>
              </a:rPr>
              <a:t>Termin vergeben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626998" y="3876336"/>
            <a:ext cx="653051" cy="50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5.</a:t>
            </a:r>
            <a:endParaRPr lang="de-CH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606280" y="5229452"/>
            <a:ext cx="4197181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>
                <a:solidFill>
                  <a:schemeClr val="tx1"/>
                </a:solidFill>
              </a:rPr>
              <a:t>v</a:t>
            </a:r>
            <a:r>
              <a:rPr lang="de-CH" dirty="0" smtClean="0">
                <a:solidFill>
                  <a:schemeClr val="tx1"/>
                </a:solidFill>
              </a:rPr>
              <a:t>erpasste Termine aktualisieren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606281" y="5226370"/>
            <a:ext cx="653051" cy="50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7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39" name="Abgerundetes Rechteck 38"/>
          <p:cNvSpPr/>
          <p:nvPr/>
        </p:nvSpPr>
        <p:spPr>
          <a:xfrm>
            <a:off x="3606281" y="5885908"/>
            <a:ext cx="4197180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 smtClean="0">
                <a:solidFill>
                  <a:schemeClr val="tx1"/>
                </a:solidFill>
              </a:rPr>
              <a:t>Standort und Zeit aktualisieren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606281" y="5882826"/>
            <a:ext cx="653051" cy="50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8.</a:t>
            </a:r>
            <a:endParaRPr lang="de-CH" dirty="0"/>
          </a:p>
        </p:txBody>
      </p:sp>
      <p:sp>
        <p:nvSpPr>
          <p:cNvPr id="8" name="Nach oben gekrümmter Pfeil 7"/>
          <p:cNvSpPr/>
          <p:nvPr/>
        </p:nvSpPr>
        <p:spPr>
          <a:xfrm rot="16200000">
            <a:off x="5791687" y="3424551"/>
            <a:ext cx="4896544" cy="72897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3626998" y="1277464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>
                <a:solidFill>
                  <a:schemeClr val="tx1"/>
                </a:solidFill>
              </a:rPr>
              <a:t>s</a:t>
            </a:r>
            <a:r>
              <a:rPr lang="de-CH" dirty="0" smtClean="0">
                <a:solidFill>
                  <a:schemeClr val="tx1"/>
                </a:solidFill>
              </a:rPr>
              <a:t>uchen Zeitfenster nach Zeit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3626998" y="1277464"/>
            <a:ext cx="65305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1.</a:t>
            </a:r>
            <a:endParaRPr lang="de-CH" dirty="0"/>
          </a:p>
        </p:txBody>
      </p:sp>
      <p:sp>
        <p:nvSpPr>
          <p:cNvPr id="43" name="Abgerundetes Rechteck 42"/>
          <p:cNvSpPr/>
          <p:nvPr/>
        </p:nvSpPr>
        <p:spPr>
          <a:xfrm>
            <a:off x="3626998" y="4535874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sz="1700" dirty="0" smtClean="0">
                <a:solidFill>
                  <a:schemeClr val="tx1"/>
                </a:solidFill>
              </a:rPr>
              <a:t>andere Zeitfenster von Kunde löschen </a:t>
            </a:r>
            <a:endParaRPr lang="de-CH" sz="17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626998" y="4532792"/>
            <a:ext cx="653051" cy="50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6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8100392" y="1128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19.04.2017</a:t>
            </a:r>
            <a:endParaRPr lang="de-CH" sz="1200" dirty="0"/>
          </a:p>
        </p:txBody>
      </p:sp>
      <p:sp>
        <p:nvSpPr>
          <p:cNvPr id="46" name="Pfeil nach unten 45"/>
          <p:cNvSpPr/>
          <p:nvPr/>
        </p:nvSpPr>
        <p:spPr>
          <a:xfrm rot="16200000">
            <a:off x="2843808" y="443711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Pfeil nach unten 46"/>
          <p:cNvSpPr/>
          <p:nvPr/>
        </p:nvSpPr>
        <p:spPr>
          <a:xfrm rot="5400000">
            <a:off x="2853668" y="5171935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Pfeil nach unten 47"/>
          <p:cNvSpPr/>
          <p:nvPr/>
        </p:nvSpPr>
        <p:spPr>
          <a:xfrm rot="16200000">
            <a:off x="2831966" y="1700809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Pfeil nach unten 48"/>
          <p:cNvSpPr/>
          <p:nvPr/>
        </p:nvSpPr>
        <p:spPr>
          <a:xfrm rot="5400000">
            <a:off x="2841826" y="243563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7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2414768" y="1465940"/>
            <a:ext cx="1869200" cy="278862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solidFill>
              <a:srgbClr val="FFC000">
                <a:alpha val="43137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Variante</a:t>
            </a:r>
            <a:endParaRPr lang="de-CH" dirty="0"/>
          </a:p>
        </p:txBody>
      </p:sp>
      <p:sp>
        <p:nvSpPr>
          <p:cNvPr id="34" name="Abgerundetes Rechteck 33"/>
          <p:cNvSpPr/>
          <p:nvPr/>
        </p:nvSpPr>
        <p:spPr>
          <a:xfrm>
            <a:off x="1682796" y="1465940"/>
            <a:ext cx="2592288" cy="2880000"/>
          </a:xfrm>
          <a:prstGeom prst="roundRect">
            <a:avLst>
              <a:gd name="adj" fmla="val 5793"/>
            </a:avLst>
          </a:prstGeom>
          <a:noFill/>
          <a:ln>
            <a:solidFill>
              <a:srgbClr val="FFC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395536" y="2513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>
                <a:effectLst/>
                <a:latin typeface="Arial"/>
                <a:ea typeface="Calibri"/>
              </a:rPr>
              <a:t>Projekt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 C</a:t>
            </a:r>
            <a:r>
              <a:rPr lang="en-AU" b="1" dirty="0" smtClean="0">
                <a:effectLst/>
                <a:latin typeface="Arial"/>
                <a:ea typeface="Calibri"/>
              </a:rPr>
              <a:t>ustomer 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effectLst/>
                <a:latin typeface="Arial"/>
                <a:ea typeface="Calibri"/>
              </a:rPr>
              <a:t>ppointment 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effectLst/>
                <a:latin typeface="Arial"/>
                <a:ea typeface="Calibri"/>
              </a:rPr>
              <a:t>eservation 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ystem (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C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611560" y="620688"/>
            <a:ext cx="673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4. Varianten bewerten</a:t>
            </a:r>
            <a:endParaRPr lang="de-CH" sz="2800" b="1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206396" y="1701128"/>
            <a:ext cx="2592288" cy="2880000"/>
          </a:xfrm>
          <a:prstGeom prst="roundRect">
            <a:avLst>
              <a:gd name="adj" fmla="val 5793"/>
            </a:avLst>
          </a:prstGeom>
          <a:solidFill>
            <a:schemeClr val="bg1"/>
          </a:solidFill>
          <a:ln>
            <a:solidFill>
              <a:srgbClr val="FFC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/>
          <p:cNvSpPr/>
          <p:nvPr/>
        </p:nvSpPr>
        <p:spPr>
          <a:xfrm>
            <a:off x="1938368" y="1701128"/>
            <a:ext cx="1869200" cy="278862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solidFill>
              <a:srgbClr val="FFC000">
                <a:alpha val="43137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Variante</a:t>
            </a:r>
            <a:endParaRPr lang="de-CH" dirty="0"/>
          </a:p>
        </p:txBody>
      </p:sp>
      <p:sp>
        <p:nvSpPr>
          <p:cNvPr id="28" name="Abgerundetes Rechteck 27"/>
          <p:cNvSpPr/>
          <p:nvPr/>
        </p:nvSpPr>
        <p:spPr>
          <a:xfrm>
            <a:off x="827584" y="1917152"/>
            <a:ext cx="2592288" cy="2880000"/>
          </a:xfrm>
          <a:prstGeom prst="roundRect">
            <a:avLst>
              <a:gd name="adj" fmla="val 5793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1559556" y="1917152"/>
            <a:ext cx="1869200" cy="27886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Variante</a:t>
            </a:r>
            <a:endParaRPr lang="de-CH" dirty="0"/>
          </a:p>
        </p:txBody>
      </p:sp>
      <p:sp>
        <p:nvSpPr>
          <p:cNvPr id="22" name="Rechteck 21"/>
          <p:cNvSpPr/>
          <p:nvPr/>
        </p:nvSpPr>
        <p:spPr>
          <a:xfrm>
            <a:off x="1115616" y="2470219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</a:t>
            </a:r>
            <a:r>
              <a:rPr lang="de-CH" dirty="0" smtClean="0"/>
              <a:t>erpasste Termine</a:t>
            </a:r>
            <a:endParaRPr lang="de-CH" dirty="0"/>
          </a:p>
        </p:txBody>
      </p:sp>
      <p:sp>
        <p:nvSpPr>
          <p:cNvPr id="26" name="Rechteck 25"/>
          <p:cNvSpPr/>
          <p:nvPr/>
        </p:nvSpPr>
        <p:spPr>
          <a:xfrm>
            <a:off x="1115616" y="2974275"/>
            <a:ext cx="2016224" cy="1102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Sonja Lindner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Claudia Müller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Karl Lustig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499992" y="1943986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>
                <a:solidFill>
                  <a:schemeClr val="tx1"/>
                </a:solidFill>
              </a:rPr>
              <a:t>p</a:t>
            </a:r>
            <a:r>
              <a:rPr lang="de-CH" dirty="0" smtClean="0">
                <a:solidFill>
                  <a:schemeClr val="tx1"/>
                </a:solidFill>
              </a:rPr>
              <a:t>rüfen Anzahl verpasste Termine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499992" y="1943986"/>
            <a:ext cx="65305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1.</a:t>
            </a:r>
            <a:endParaRPr lang="de-CH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511832" y="2600442"/>
            <a:ext cx="4176464" cy="5040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de-CH" dirty="0" smtClean="0">
                <a:solidFill>
                  <a:schemeClr val="tx1"/>
                </a:solidFill>
              </a:rPr>
              <a:t>Markierung definitiv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511832" y="2600442"/>
            <a:ext cx="65305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41" name="Textfeld 40"/>
          <p:cNvSpPr txBox="1"/>
          <p:nvPr/>
        </p:nvSpPr>
        <p:spPr>
          <a:xfrm>
            <a:off x="8100392" y="1128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19.04.2017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9621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31640" y="2060848"/>
            <a:ext cx="66247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Datenbank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395536" y="2513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 smtClean="0">
                <a:effectLst/>
                <a:latin typeface="Arial"/>
                <a:ea typeface="Calibri"/>
              </a:rPr>
              <a:t>Projekt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 C</a:t>
            </a:r>
            <a:r>
              <a:rPr lang="en-AU" b="1" dirty="0" smtClean="0">
                <a:effectLst/>
                <a:latin typeface="Arial"/>
                <a:ea typeface="Calibri"/>
              </a:rPr>
              <a:t>ustomer 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effectLst/>
                <a:latin typeface="Arial"/>
                <a:ea typeface="Calibri"/>
              </a:rPr>
              <a:t>ppointment 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effectLst/>
                <a:latin typeface="Arial"/>
                <a:ea typeface="Calibri"/>
              </a:rPr>
              <a:t>eservation 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ystem (</a:t>
            </a:r>
            <a:r>
              <a:rPr lang="en-AU" b="1" dirty="0" smtClean="0">
                <a:solidFill>
                  <a:srgbClr val="FF0000"/>
                </a:solidFill>
                <a:effectLst/>
                <a:latin typeface="Arial"/>
                <a:ea typeface="Calibri"/>
              </a:rPr>
              <a:t>C</a:t>
            </a:r>
            <a:r>
              <a:rPr lang="en-AU" b="1" dirty="0" smtClean="0">
                <a:solidFill>
                  <a:srgbClr val="0070C0"/>
                </a:solidFill>
                <a:effectLst/>
                <a:latin typeface="Arial"/>
                <a:ea typeface="Calibri"/>
              </a:rPr>
              <a:t>A</a:t>
            </a:r>
            <a:r>
              <a:rPr lang="en-AU" b="1" dirty="0" smtClean="0">
                <a:solidFill>
                  <a:srgbClr val="FFC000"/>
                </a:solidFill>
                <a:effectLst/>
                <a:latin typeface="Arial"/>
                <a:ea typeface="Calibri"/>
              </a:rPr>
              <a:t>R</a:t>
            </a:r>
            <a:r>
              <a:rPr lang="en-AU" b="1" dirty="0" smtClean="0">
                <a:solidFill>
                  <a:srgbClr val="00B050"/>
                </a:solidFill>
                <a:effectLst/>
                <a:latin typeface="Arial"/>
                <a:ea typeface="Calibri"/>
              </a:rPr>
              <a:t>S</a:t>
            </a:r>
            <a:r>
              <a:rPr lang="en-AU" b="1" dirty="0" smtClean="0">
                <a:effectLst/>
                <a:latin typeface="Arial"/>
                <a:ea typeface="Calibri"/>
              </a:rPr>
              <a:t>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151620" y="980728"/>
            <a:ext cx="673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5. speichern in Datenbank</a:t>
            </a:r>
            <a:endParaRPr lang="de-CH" sz="2800" b="1" dirty="0"/>
          </a:p>
        </p:txBody>
      </p:sp>
      <p:sp>
        <p:nvSpPr>
          <p:cNvPr id="28" name="Rechteck 27"/>
          <p:cNvSpPr/>
          <p:nvPr/>
        </p:nvSpPr>
        <p:spPr>
          <a:xfrm>
            <a:off x="4430992" y="3266140"/>
            <a:ext cx="1869200" cy="278862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Variante</a:t>
            </a:r>
            <a:endParaRPr lang="de-CH" dirty="0"/>
          </a:p>
        </p:txBody>
      </p:sp>
      <p:sp>
        <p:nvSpPr>
          <p:cNvPr id="29" name="Abgerundetes Rechteck 28"/>
          <p:cNvSpPr/>
          <p:nvPr/>
        </p:nvSpPr>
        <p:spPr>
          <a:xfrm>
            <a:off x="3699020" y="3266140"/>
            <a:ext cx="2592288" cy="2880000"/>
          </a:xfrm>
          <a:prstGeom prst="roundRect">
            <a:avLst>
              <a:gd name="adj" fmla="val 5793"/>
            </a:avLst>
          </a:prstGeom>
          <a:noFill/>
          <a:ln>
            <a:solidFill>
              <a:srgbClr val="FFC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Abgerundetes Rechteck 29"/>
          <p:cNvSpPr/>
          <p:nvPr/>
        </p:nvSpPr>
        <p:spPr>
          <a:xfrm>
            <a:off x="3222620" y="3501328"/>
            <a:ext cx="2592288" cy="2880000"/>
          </a:xfrm>
          <a:prstGeom prst="roundRect">
            <a:avLst>
              <a:gd name="adj" fmla="val 5793"/>
            </a:avLst>
          </a:prstGeom>
          <a:solidFill>
            <a:schemeClr val="bg1"/>
          </a:solidFill>
          <a:ln>
            <a:solidFill>
              <a:srgbClr val="FFC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>
            <a:off x="3954592" y="3501328"/>
            <a:ext cx="1869200" cy="278862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solidFill>
              <a:srgbClr val="FFC000">
                <a:alpha val="43137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Variante</a:t>
            </a:r>
            <a:endParaRPr lang="de-CH" dirty="0"/>
          </a:p>
        </p:txBody>
      </p:sp>
      <p:sp>
        <p:nvSpPr>
          <p:cNvPr id="9" name="Pfeil nach unten 8"/>
          <p:cNvSpPr/>
          <p:nvPr/>
        </p:nvSpPr>
        <p:spPr>
          <a:xfrm rot="10800000">
            <a:off x="4086716" y="288235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Abgerundetes Rechteck 31"/>
          <p:cNvSpPr/>
          <p:nvPr/>
        </p:nvSpPr>
        <p:spPr>
          <a:xfrm>
            <a:off x="2843808" y="3717352"/>
            <a:ext cx="2592288" cy="2880000"/>
          </a:xfrm>
          <a:prstGeom prst="roundRect">
            <a:avLst>
              <a:gd name="adj" fmla="val 5793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/>
          <p:cNvSpPr/>
          <p:nvPr/>
        </p:nvSpPr>
        <p:spPr>
          <a:xfrm>
            <a:off x="3575780" y="3717352"/>
            <a:ext cx="1869200" cy="27886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Variante</a:t>
            </a:r>
            <a:endParaRPr lang="de-CH" dirty="0"/>
          </a:p>
        </p:txBody>
      </p:sp>
      <p:sp>
        <p:nvSpPr>
          <p:cNvPr id="38" name="Rechteck 37"/>
          <p:cNvSpPr/>
          <p:nvPr/>
        </p:nvSpPr>
        <p:spPr>
          <a:xfrm>
            <a:off x="3275856" y="412640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Routen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3275856" y="4630458"/>
            <a:ext cx="2016224" cy="1102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987824" y="4941168"/>
            <a:ext cx="2016224" cy="1102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987824" y="443711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Routen</a:t>
            </a:r>
            <a:endParaRPr lang="de-CH" dirty="0"/>
          </a:p>
        </p:txBody>
      </p:sp>
      <p:sp>
        <p:nvSpPr>
          <p:cNvPr id="37" name="Rechteck 36"/>
          <p:cNvSpPr/>
          <p:nvPr/>
        </p:nvSpPr>
        <p:spPr>
          <a:xfrm>
            <a:off x="3131840" y="5337052"/>
            <a:ext cx="864096" cy="405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131840" y="5085184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Textfeld 39"/>
          <p:cNvSpPr txBox="1"/>
          <p:nvPr/>
        </p:nvSpPr>
        <p:spPr>
          <a:xfrm>
            <a:off x="8100392" y="1128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19.04.2017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5752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Bildschirmpräsentation 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9</cp:revision>
  <cp:lastPrinted>2017-04-19T19:41:01Z</cp:lastPrinted>
  <dcterms:created xsi:type="dcterms:W3CDTF">2017-04-19T18:01:37Z</dcterms:created>
  <dcterms:modified xsi:type="dcterms:W3CDTF">2017-04-19T19:42:05Z</dcterms:modified>
</cp:coreProperties>
</file>