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9" r:id="rId13"/>
    <p:sldId id="268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8EC-750E-6A4E-9D37-390BAE4A9C30}" type="datetimeFigureOut">
              <a:rPr lang="en-US" smtClean="0"/>
              <a:pPr/>
              <a:t>10/17/12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14BB-0E3B-504B-8F26-5450C8105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8EC-750E-6A4E-9D37-390BAE4A9C30}" type="datetimeFigureOut">
              <a:rPr lang="en-US" smtClean="0"/>
              <a:pPr/>
              <a:t>10/17/12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14BB-0E3B-504B-8F26-5450C8105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8EC-750E-6A4E-9D37-390BAE4A9C30}" type="datetimeFigureOut">
              <a:rPr lang="en-US" smtClean="0"/>
              <a:pPr/>
              <a:t>10/17/12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14BB-0E3B-504B-8F26-5450C8105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8EC-750E-6A4E-9D37-390BAE4A9C30}" type="datetimeFigureOut">
              <a:rPr lang="en-US" smtClean="0"/>
              <a:pPr/>
              <a:t>10/17/12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14BB-0E3B-504B-8F26-5450C8105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8EC-750E-6A4E-9D37-390BAE4A9C30}" type="datetimeFigureOut">
              <a:rPr lang="en-US" smtClean="0"/>
              <a:pPr/>
              <a:t>10/17/12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14BB-0E3B-504B-8F26-5450C8105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8EC-750E-6A4E-9D37-390BAE4A9C30}" type="datetimeFigureOut">
              <a:rPr lang="en-US" smtClean="0"/>
              <a:pPr/>
              <a:t>10/17/12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14BB-0E3B-504B-8F26-5450C8105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8EC-750E-6A4E-9D37-390BAE4A9C30}" type="datetimeFigureOut">
              <a:rPr lang="en-US" smtClean="0"/>
              <a:pPr/>
              <a:t>10/17/12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14BB-0E3B-504B-8F26-5450C8105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8EC-750E-6A4E-9D37-390BAE4A9C30}" type="datetimeFigureOut">
              <a:rPr lang="en-US" smtClean="0"/>
              <a:pPr/>
              <a:t>10/17/12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14BB-0E3B-504B-8F26-5450C8105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8EC-750E-6A4E-9D37-390BAE4A9C30}" type="datetimeFigureOut">
              <a:rPr lang="en-US" smtClean="0"/>
              <a:pPr/>
              <a:t>10/17/12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14BB-0E3B-504B-8F26-5450C8105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8EC-750E-6A4E-9D37-390BAE4A9C30}" type="datetimeFigureOut">
              <a:rPr lang="en-US" smtClean="0"/>
              <a:pPr/>
              <a:t>10/17/12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14BB-0E3B-504B-8F26-5450C8105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8EC-750E-6A4E-9D37-390BAE4A9C30}" type="datetimeFigureOut">
              <a:rPr lang="en-US" smtClean="0"/>
              <a:pPr/>
              <a:t>10/17/12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14BB-0E3B-504B-8F26-5450C8105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A8EC-750E-6A4E-9D37-390BAE4A9C30}" type="datetimeFigureOut">
              <a:rPr lang="en-US" smtClean="0"/>
              <a:pPr/>
              <a:t>10/17/12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14BB-0E3B-504B-8F26-5450C8105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verytimezone.com/" TargetMode="External"/><Relationship Id="rId4" Type="http://schemas.openxmlformats.org/officeDocument/2006/relationships/hyperlink" Target="http://www.sencha.com/blog/resolution-independent-mobile-ui" TargetMode="External"/><Relationship Id="rId5" Type="http://schemas.openxmlformats.org/officeDocument/2006/relationships/hyperlink" Target="http://jordandobson.com/webkit_loading_animation/resize/" TargetMode="External"/><Relationship Id="rId6" Type="http://schemas.openxmlformats.org/officeDocument/2006/relationships/hyperlink" Target="http://www.cultofmac.com/194587/do-not-adjust-your-set-weve-gone-retina/" TargetMode="External"/><Relationship Id="rId7" Type="http://schemas.openxmlformats.org/officeDocument/2006/relationships/hyperlink" Target="http://demo.thethemefoundry.com/avid-them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udiopress.com/design/retina-display-design.ht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webapps/targeting.html" TargetMode="External"/><Relationship Id="rId4" Type="http://schemas.openxmlformats.org/officeDocument/2006/relationships/hyperlink" Target="http://developer.appl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tinafy.m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netvlies.nl/design-interactie/retina-revolution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Retina Optimization for the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It’s not so bad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avicons</a:t>
            </a:r>
            <a:r>
              <a:rPr lang="en-US" dirty="0" smtClean="0"/>
              <a:t> and touch 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 both 16x16 and 32x32 icons in your </a:t>
            </a:r>
            <a:r>
              <a:rPr lang="en-US" dirty="0" err="1" smtClean="0"/>
              <a:t>favicon.ico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Touch icons, used for </a:t>
            </a:r>
            <a:r>
              <a:rPr lang="en-US" dirty="0" err="1" smtClean="0"/>
              <a:t>smartphone</a:t>
            </a:r>
            <a:r>
              <a:rPr lang="en-US" dirty="0" smtClean="0"/>
              <a:t> and tablet web shortcut icons, need to be created in 144x144, 114x114, 72x72, and 57x57 sizes to cover all the bases.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Canvases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Canvas elements on </a:t>
            </a:r>
            <a:r>
              <a:rPr lang="en-US" dirty="0" err="1" smtClean="0"/>
              <a:t>iOS</a:t>
            </a:r>
            <a:r>
              <a:rPr lang="en-US" dirty="0" smtClean="0"/>
              <a:t> don’t automatically scale nicely on “retina” displays.</a:t>
            </a:r>
          </a:p>
          <a:p>
            <a:r>
              <a:rPr lang="en-US" dirty="0" smtClean="0"/>
              <a:t>The width and height attribute of the canvas is actual pixels, but the CSS width and height are “display” sizes.</a:t>
            </a:r>
          </a:p>
          <a:p>
            <a:r>
              <a:rPr lang="en-US" dirty="0" smtClean="0"/>
              <a:t>You can use JavaScript </a:t>
            </a:r>
            <a:r>
              <a:rPr lang="en-US" dirty="0" err="1" smtClean="0"/>
              <a:t>devicePixelRatio</a:t>
            </a:r>
            <a:r>
              <a:rPr lang="en-US" dirty="0" smtClean="0"/>
              <a:t> detection to work around this issue.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Serving oversized images to low-res devices can be a problem, especially on low bandwidth connections.</a:t>
            </a:r>
          </a:p>
          <a:p>
            <a:r>
              <a:rPr lang="en-US" dirty="0" smtClean="0"/>
              <a:t>Don’t be lazy! If your retina-optimized content is noticeably heavier than standard content, serve two versions.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http://www.studiopress.com/design/retina-display-design.htm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http://everytimezone.com/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http://www.sencha.com/blog/resolution-independent-mobile-ui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http://jordandobson.com/webkit_loading_animation/resize/</a:t>
            </a:r>
            <a:endParaRPr lang="en-US" dirty="0" smtClean="0">
              <a:hlinkClick r:id="rId6"/>
            </a:endParaRPr>
          </a:p>
          <a:p>
            <a:r>
              <a:rPr lang="en-US" dirty="0" smtClean="0">
                <a:hlinkClick r:id="rId6"/>
              </a:rPr>
              <a:t>http://www.cultofmac.com/194587/do-not-adjust-your-set-weve-gone-retina/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http://demo.thethemefoundry.com/avid-theme/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Retinafy</a:t>
            </a:r>
            <a:r>
              <a:rPr lang="en-US" dirty="0" smtClean="0"/>
              <a:t> your web sites &amp; apps” by Thomas Fuchs (eBook, $29) </a:t>
            </a:r>
            <a:r>
              <a:rPr lang="en-US" dirty="0" smtClean="0">
                <a:solidFill>
                  <a:srgbClr val="3366FF"/>
                </a:solidFill>
                <a:hlinkClick r:id="rId2"/>
              </a:rPr>
              <a:t>http://retinafy.me/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/>
              <a:t>Android API documentation: “Targeting Screens from Web Apps” </a:t>
            </a:r>
            <a:r>
              <a:rPr lang="en-US" dirty="0" smtClean="0">
                <a:hlinkClick r:id="rId3"/>
              </a:rPr>
              <a:t>http://developer.android.com/guide/webapps/targeting.html</a:t>
            </a:r>
            <a:endParaRPr lang="en-US" dirty="0" smtClean="0"/>
          </a:p>
          <a:p>
            <a:r>
              <a:rPr lang="en-US" dirty="0" smtClean="0"/>
              <a:t>Safari Web Content Guide: </a:t>
            </a:r>
            <a:r>
              <a:rPr lang="en-US" dirty="0" smtClean="0">
                <a:hlinkClick r:id="rId4"/>
              </a:rPr>
              <a:t>http://developer.apple.com/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“retina” display?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“Retina” (Apple’s marketing term) or high-density displays typically have 1.5x – 2.0x the pixels per inch of a traditional computer or phone display.</a:t>
            </a:r>
          </a:p>
          <a:p>
            <a:r>
              <a:rPr lang="en-US" dirty="0" smtClean="0"/>
              <a:t>While a typical laptop display has 110-135 </a:t>
            </a:r>
            <a:r>
              <a:rPr lang="en-US" dirty="0" err="1" smtClean="0"/>
              <a:t>ppi</a:t>
            </a:r>
            <a:r>
              <a:rPr lang="en-US" dirty="0" smtClean="0"/>
              <a:t>, the “Retina” </a:t>
            </a:r>
            <a:r>
              <a:rPr lang="en-US" dirty="0" err="1" smtClean="0"/>
              <a:t>Macbook</a:t>
            </a:r>
            <a:r>
              <a:rPr lang="en-US" dirty="0" smtClean="0"/>
              <a:t> Pro has 220 </a:t>
            </a:r>
            <a:r>
              <a:rPr lang="en-US" dirty="0" err="1" smtClean="0"/>
              <a:t>ppi</a:t>
            </a:r>
            <a:r>
              <a:rPr lang="en-US" dirty="0" smtClean="0"/>
              <a:t>; the </a:t>
            </a:r>
            <a:r>
              <a:rPr lang="en-US" dirty="0" err="1" smtClean="0"/>
              <a:t>iPad</a:t>
            </a:r>
            <a:r>
              <a:rPr lang="en-US" dirty="0" smtClean="0"/>
              <a:t> 3 has 264 </a:t>
            </a:r>
            <a:r>
              <a:rPr lang="en-US" dirty="0" err="1" smtClean="0"/>
              <a:t>ppi</a:t>
            </a:r>
            <a:r>
              <a:rPr lang="en-US" dirty="0" smtClean="0"/>
              <a:t>, the Nexus S has 316 </a:t>
            </a:r>
            <a:r>
              <a:rPr lang="en-US" dirty="0" err="1" smtClean="0"/>
              <a:t>ppi</a:t>
            </a:r>
            <a:r>
              <a:rPr lang="en-US" dirty="0" smtClean="0"/>
              <a:t>, and the </a:t>
            </a:r>
            <a:r>
              <a:rPr lang="en-US" dirty="0" err="1" smtClean="0"/>
              <a:t>iPhone</a:t>
            </a:r>
            <a:r>
              <a:rPr lang="en-US" dirty="0" smtClean="0"/>
              <a:t> 4/4S/5 has 326 </a:t>
            </a:r>
            <a:r>
              <a:rPr lang="en-US" dirty="0" err="1" smtClean="0"/>
              <a:t>ppi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this mean to web developers?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High-density displays automatically map CSS pixels to a multiple of pixels based on the device’s </a:t>
            </a:r>
            <a:r>
              <a:rPr lang="en-US" b="1" dirty="0" smtClean="0"/>
              <a:t>pixel ratio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works great for text and CSS borders and gradients, but does not work so well for normal-resolution images.</a:t>
            </a:r>
          </a:p>
          <a:p>
            <a:r>
              <a:rPr lang="en-US" dirty="0" smtClean="0"/>
              <a:t>We can target different pixel ratios with CSS </a:t>
            </a:r>
            <a:r>
              <a:rPr lang="en-US" dirty="0" smtClean="0">
                <a:latin typeface="Courier New"/>
                <a:cs typeface="Courier New"/>
              </a:rPr>
              <a:t>@media </a:t>
            </a:r>
            <a:r>
              <a:rPr lang="en-US" dirty="0" smtClean="0"/>
              <a:t>queries and JavaScript.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Retina targeting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@media (min--</a:t>
            </a:r>
            <a:r>
              <a:rPr lang="en-US" sz="2400" dirty="0" err="1" smtClean="0">
                <a:latin typeface="Courier New"/>
                <a:cs typeface="Courier New"/>
              </a:rPr>
              <a:t>moz</a:t>
            </a:r>
            <a:r>
              <a:rPr lang="en-US" sz="2400" dirty="0" smtClean="0">
                <a:latin typeface="Courier New"/>
                <a:cs typeface="Courier New"/>
              </a:rPr>
              <a:t>-device-pixel-ratio: 1.5),</a:t>
            </a:r>
          </a:p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(-</a:t>
            </a:r>
            <a:r>
              <a:rPr lang="en-US" sz="2400" dirty="0" err="1" smtClean="0">
                <a:latin typeface="Courier New"/>
                <a:cs typeface="Courier New"/>
              </a:rPr>
              <a:t>o</a:t>
            </a:r>
            <a:r>
              <a:rPr lang="en-US" sz="2400" dirty="0" smtClean="0">
                <a:latin typeface="Courier New"/>
                <a:cs typeface="Courier New"/>
              </a:rPr>
              <a:t>-min-device-pixel-ratio: 3/2),</a:t>
            </a:r>
          </a:p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(-</a:t>
            </a:r>
            <a:r>
              <a:rPr lang="en-US" sz="2400" dirty="0" err="1" smtClean="0">
                <a:latin typeface="Courier New"/>
                <a:cs typeface="Courier New"/>
              </a:rPr>
              <a:t>webkit</a:t>
            </a:r>
            <a:r>
              <a:rPr lang="en-US" sz="2400" dirty="0" smtClean="0">
                <a:latin typeface="Courier New"/>
                <a:cs typeface="Courier New"/>
              </a:rPr>
              <a:t>-min-device-pixel-ratio: 1.5),</a:t>
            </a:r>
          </a:p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(min-resolution: 1.5dppx) {</a:t>
            </a:r>
          </a:p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	/* your retina rules here */</a:t>
            </a:r>
          </a:p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}</a:t>
            </a:r>
            <a:endParaRPr lang="en-US"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Retina targeting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function </a:t>
            </a:r>
            <a:r>
              <a:rPr lang="en-US" sz="1800" dirty="0" err="1" smtClean="0">
                <a:latin typeface="Courier New"/>
                <a:cs typeface="Courier New"/>
              </a:rPr>
              <a:t>isRetina</a:t>
            </a:r>
            <a:r>
              <a:rPr lang="en-US" sz="1800" dirty="0" smtClean="0">
                <a:latin typeface="Courier New"/>
                <a:cs typeface="Courier New"/>
              </a:rPr>
              <a:t>(){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return (('</a:t>
            </a:r>
            <a:r>
              <a:rPr lang="en-US" sz="1800" dirty="0" err="1" smtClean="0">
                <a:latin typeface="Courier New"/>
                <a:cs typeface="Courier New"/>
              </a:rPr>
              <a:t>devicePixelRatio</a:t>
            </a:r>
            <a:r>
              <a:rPr lang="en-US" sz="1800" dirty="0" smtClean="0">
                <a:latin typeface="Courier New"/>
                <a:cs typeface="Courier New"/>
              </a:rPr>
              <a:t>' in window &amp;&amp;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devicePixelRatio</a:t>
            </a:r>
            <a:r>
              <a:rPr lang="en-US" sz="1800" dirty="0" smtClean="0">
                <a:latin typeface="Courier New"/>
                <a:cs typeface="Courier New"/>
              </a:rPr>
              <a:t> &gt; 1) ||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('</a:t>
            </a:r>
            <a:r>
              <a:rPr lang="en-US" sz="1800" dirty="0" err="1" smtClean="0">
                <a:latin typeface="Courier New"/>
                <a:cs typeface="Courier New"/>
              </a:rPr>
              <a:t>matchMedia</a:t>
            </a:r>
            <a:r>
              <a:rPr lang="en-US" sz="1800" dirty="0" smtClean="0">
                <a:latin typeface="Courier New"/>
                <a:cs typeface="Courier New"/>
              </a:rPr>
              <a:t>' in window &amp;&amp;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!matchMedia("(-moz-device-pixel-ratio:1.0)").matches))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Photographic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9003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Photographic images (typically JPEGs) are the easiest to work with.</a:t>
            </a:r>
          </a:p>
          <a:p>
            <a:r>
              <a:rPr lang="en-US" dirty="0" smtClean="0"/>
              <a:t>Double-resolution images are more forgiving of lower quality JPEG compression settings, so you can often get a “retina” resolution file with a similar file size to your normal resolution file with great-looking results.</a:t>
            </a:r>
          </a:p>
          <a:p>
            <a:r>
              <a:rPr lang="en-US" dirty="0" smtClean="0"/>
              <a:t>Compression artifacts are less noticeable on high-density displays.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Photographic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most browsers you can downscale the “retina” images for normal displays with great results. (IE9 may give you trouble) Browser test your images to be sure.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4 and 5 limit JPEGs to 2 megapixels. </a:t>
            </a:r>
            <a:r>
              <a:rPr lang="en-US" dirty="0" err="1" smtClean="0"/>
              <a:t>iOS</a:t>
            </a:r>
            <a:r>
              <a:rPr lang="en-US" dirty="0" smtClean="0"/>
              <a:t> 6 will go up to 5, though.</a:t>
            </a:r>
          </a:p>
          <a:p>
            <a:r>
              <a:rPr lang="en-US" dirty="0" smtClean="0"/>
              <a:t>Experiment with different quality settings to see how low you can go. You may be surprised!</a:t>
            </a:r>
          </a:p>
          <a:p>
            <a:r>
              <a:rPr lang="en-US" dirty="0" smtClean="0">
                <a:hlinkClick r:id="rId2"/>
              </a:rPr>
              <a:t>http://blog.netvlies.nl/design-interactie/retina-revolution/</a:t>
            </a:r>
            <a:r>
              <a:rPr lang="en-US" dirty="0" smtClean="0"/>
              <a:t> (Image examples)</a:t>
            </a:r>
          </a:p>
          <a:p>
            <a:r>
              <a:rPr lang="en-US" dirty="0" smtClean="0"/>
              <a:t>Otherwise, use </a:t>
            </a:r>
            <a:r>
              <a:rPr lang="en-US" dirty="0" err="1" smtClean="0"/>
              <a:t>Javascript</a:t>
            </a:r>
            <a:r>
              <a:rPr lang="en-US" dirty="0" smtClean="0"/>
              <a:t> or CSS to dynamically serve high/low res images based on device.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have an image-based border, gradient, or radius? Convert it to CSS if you can.</a:t>
            </a:r>
          </a:p>
          <a:p>
            <a:r>
              <a:rPr lang="en-US" dirty="0" smtClean="0"/>
              <a:t>Do you have text in images? Convert it to real text if possible.</a:t>
            </a:r>
          </a:p>
          <a:p>
            <a:r>
              <a:rPr lang="en-US" dirty="0" smtClean="0"/>
              <a:t>In most cases, an oversized icon will downscale nicely, but you may need to use a </a:t>
            </a:r>
            <a:r>
              <a:rPr lang="en-US" dirty="0" smtClean="0">
                <a:latin typeface="Courier New"/>
                <a:cs typeface="Courier New"/>
              </a:rPr>
              <a:t>@media </a:t>
            </a:r>
            <a:r>
              <a:rPr lang="en-US" dirty="0" smtClean="0"/>
              <a:t>query to serve multiple versions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pixels != actual pixels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px</a:t>
            </a:r>
            <a:r>
              <a:rPr lang="en-US" dirty="0" smtClean="0"/>
              <a:t> sizes are device-independent approximations on devices with a pixel ratio other than 1.0.</a:t>
            </a:r>
          </a:p>
          <a:p>
            <a:r>
              <a:rPr lang="en-US" dirty="0" smtClean="0"/>
              <a:t>For example, on an </a:t>
            </a:r>
            <a:r>
              <a:rPr lang="en-US" dirty="0" err="1" smtClean="0"/>
              <a:t>iPhone</a:t>
            </a:r>
            <a:r>
              <a:rPr lang="en-US" dirty="0" smtClean="0"/>
              <a:t> 4S a border-width of 1px is actually 2 pixels wide.</a:t>
            </a:r>
          </a:p>
          <a:p>
            <a:r>
              <a:rPr lang="en-US" dirty="0" smtClean="0"/>
              <a:t>A 10px font is pixel-doubled, but does not display as a 20px font would. This eliminates text layout differences that might occur.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875</Words>
  <Application>Microsoft Macintosh PowerPoint</Application>
  <PresentationFormat>On-screen Show (4:3)</PresentationFormat>
  <Paragraphs>62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Retina Optimization for the Web</vt:lpstr>
      <vt:lpstr>What is a “retina” display?</vt:lpstr>
      <vt:lpstr>What does this mean to web developers?</vt:lpstr>
      <vt:lpstr>CSS Retina targeting</vt:lpstr>
      <vt:lpstr>JavaScript Retina targeting</vt:lpstr>
      <vt:lpstr>Photographic images</vt:lpstr>
      <vt:lpstr>Photographic images</vt:lpstr>
      <vt:lpstr>User interface images</vt:lpstr>
      <vt:lpstr>CSS pixels != actual pixels</vt:lpstr>
      <vt:lpstr>favicons and touch icons</vt:lpstr>
      <vt:lpstr>HTML5 Canvases</vt:lpstr>
      <vt:lpstr>Performance Concerns</vt:lpstr>
      <vt:lpstr>Examples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Retina Optimization for the Web</dc:title>
  <dc:creator>Lien Nguyen</dc:creator>
  <cp:lastModifiedBy>Lien Nguyen</cp:lastModifiedBy>
  <cp:revision>7</cp:revision>
  <dcterms:created xsi:type="dcterms:W3CDTF">2012-10-17T13:10:58Z</dcterms:created>
  <dcterms:modified xsi:type="dcterms:W3CDTF">2012-10-17T13:13:14Z</dcterms:modified>
</cp:coreProperties>
</file>