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94C8-87A1-4D8F-BA50-E57495E7CE6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D41B-A043-4458-A135-F8A01C76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0M1-vD5G0jRwEc8D8ZDhFnYzJnr8xtPHsOsinowGtxM8NY-21ZIj_B84dAum0CHBfWbvVbkZEE9F2y-Nw4z0F99GCr1gf47Nq_A2kP4rO-5AxZVtRi7u2QzmUZk-hGSuMoLQCe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6" y="-350520"/>
            <a:ext cx="594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9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10" y="1002238"/>
            <a:ext cx="2262868" cy="4028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91" y="4101296"/>
            <a:ext cx="2558154" cy="3264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31" y="-3213904"/>
            <a:ext cx="2330594" cy="368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98" y="-3213904"/>
            <a:ext cx="2135535" cy="375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86" y="4201162"/>
            <a:ext cx="1966172" cy="4130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95" y="-449436"/>
            <a:ext cx="1887985" cy="4162926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4" idx="2"/>
          </p:cNvCxnSpPr>
          <p:nvPr/>
        </p:nvCxnSpPr>
        <p:spPr>
          <a:xfrm rot="5400000" flipH="1" flipV="1">
            <a:off x="6304773" y="599473"/>
            <a:ext cx="1164268" cy="9008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flipV="1">
            <a:off x="4553690" y="1372207"/>
            <a:ext cx="519640" cy="519640"/>
          </a:xfrm>
          <a:prstGeom prst="arc">
            <a:avLst>
              <a:gd name="adj1" fmla="val 5059009"/>
              <a:gd name="adj2" fmla="val 0"/>
            </a:avLst>
          </a:prstGeom>
          <a:ln w="19050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2" idx="0"/>
          </p:cNvCxnSpPr>
          <p:nvPr/>
        </p:nvCxnSpPr>
        <p:spPr>
          <a:xfrm rot="5400000">
            <a:off x="5562732" y="-511410"/>
            <a:ext cx="1895860" cy="113143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5" idx="3"/>
          </p:cNvCxnSpPr>
          <p:nvPr/>
        </p:nvCxnSpPr>
        <p:spPr>
          <a:xfrm rot="10800000">
            <a:off x="5245133" y="-1336977"/>
            <a:ext cx="2531058" cy="625662"/>
          </a:xfrm>
          <a:prstGeom prst="bentConnector3">
            <a:avLst>
              <a:gd name="adj1" fmla="val -17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2" idx="0"/>
          </p:cNvCxnSpPr>
          <p:nvPr/>
        </p:nvCxnSpPr>
        <p:spPr>
          <a:xfrm>
            <a:off x="4426537" y="-449436"/>
            <a:ext cx="1518407" cy="14516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6" idx="1"/>
          </p:cNvCxnSpPr>
          <p:nvPr/>
        </p:nvCxnSpPr>
        <p:spPr>
          <a:xfrm rot="16200000" flipH="1">
            <a:off x="4796948" y="3027644"/>
            <a:ext cx="3812671" cy="2665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7" idx="1"/>
          </p:cNvCxnSpPr>
          <p:nvPr/>
        </p:nvCxnSpPr>
        <p:spPr>
          <a:xfrm flipV="1">
            <a:off x="5944944" y="1632027"/>
            <a:ext cx="3172851" cy="423726"/>
          </a:xfrm>
          <a:prstGeom prst="bentConnector3">
            <a:avLst>
              <a:gd name="adj1" fmla="val 703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7" idx="2"/>
          </p:cNvCxnSpPr>
          <p:nvPr/>
        </p:nvCxnSpPr>
        <p:spPr>
          <a:xfrm rot="5400000" flipH="1" flipV="1">
            <a:off x="7709952" y="4506165"/>
            <a:ext cx="3144510" cy="15591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 flipV="1">
            <a:off x="7119217" y="2961349"/>
            <a:ext cx="3334669" cy="9871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endCxn id="7" idx="1"/>
          </p:cNvCxnSpPr>
          <p:nvPr/>
        </p:nvCxnSpPr>
        <p:spPr>
          <a:xfrm flipV="1">
            <a:off x="6433945" y="1632027"/>
            <a:ext cx="2683850" cy="1223771"/>
          </a:xfrm>
          <a:prstGeom prst="bentConnector3">
            <a:avLst>
              <a:gd name="adj1" fmla="val 647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3" idx="3"/>
          </p:cNvCxnSpPr>
          <p:nvPr/>
        </p:nvCxnSpPr>
        <p:spPr>
          <a:xfrm rot="10800000" flipV="1">
            <a:off x="3750246" y="4487658"/>
            <a:ext cx="1394053" cy="12459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#STEVEN LOEKITA HARSONO#</dc:creator>
  <cp:lastModifiedBy>#STEVEN LOEKITA HARSONO#</cp:lastModifiedBy>
  <cp:revision>3</cp:revision>
  <dcterms:created xsi:type="dcterms:W3CDTF">2018-09-20T09:19:34Z</dcterms:created>
  <dcterms:modified xsi:type="dcterms:W3CDTF">2018-09-20T09:41:31Z</dcterms:modified>
</cp:coreProperties>
</file>