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942"/>
    <a:srgbClr val="041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2320" y="-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8F3-C96B-8142-8734-AA6C10261DE8}" type="datetimeFigureOut">
              <a:rPr lang="en-US" smtClean="0"/>
              <a:t>2014-11-26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0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8F3-C96B-8142-8734-AA6C10261DE8}" type="datetimeFigureOut">
              <a:rPr lang="en-US" smtClean="0"/>
              <a:t>2014-11-26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1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8F3-C96B-8142-8734-AA6C10261DE8}" type="datetimeFigureOut">
              <a:rPr lang="en-US" smtClean="0"/>
              <a:t>2014-11-26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4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8F3-C96B-8142-8734-AA6C10261DE8}" type="datetimeFigureOut">
              <a:rPr lang="en-US" smtClean="0"/>
              <a:t>2014-11-26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7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8F3-C96B-8142-8734-AA6C10261DE8}" type="datetimeFigureOut">
              <a:rPr lang="en-US" smtClean="0"/>
              <a:t>2014-11-26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3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8F3-C96B-8142-8734-AA6C10261DE8}" type="datetimeFigureOut">
              <a:rPr lang="en-US" smtClean="0"/>
              <a:t>2014-11-26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2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8F3-C96B-8142-8734-AA6C10261DE8}" type="datetimeFigureOut">
              <a:rPr lang="en-US" smtClean="0"/>
              <a:t>2014-11-26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8F3-C96B-8142-8734-AA6C10261DE8}" type="datetimeFigureOut">
              <a:rPr lang="en-US" smtClean="0"/>
              <a:t>2014-11-26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2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8F3-C96B-8142-8734-AA6C10261DE8}" type="datetimeFigureOut">
              <a:rPr lang="en-US" smtClean="0"/>
              <a:t>2014-11-26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8F3-C96B-8142-8734-AA6C10261DE8}" type="datetimeFigureOut">
              <a:rPr lang="en-US" smtClean="0"/>
              <a:t>2014-11-26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0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8F3-C96B-8142-8734-AA6C10261DE8}" type="datetimeFigureOut">
              <a:rPr lang="en-US" smtClean="0"/>
              <a:t>2014-11-26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9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CE8F3-C96B-8142-8734-AA6C10261DE8}" type="datetimeFigureOut">
              <a:rPr lang="en-US" smtClean="0"/>
              <a:t>2014-11-26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8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8-01 at 12.50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3" y="749150"/>
            <a:ext cx="8096450" cy="51817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62958" y="1781875"/>
            <a:ext cx="360355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41942"/>
                </a:solidFill>
                <a:latin typeface="Arial"/>
                <a:cs typeface="Arial"/>
              </a:rPr>
              <a:t>In the “Main Pane” you see visualization plots and help pages</a:t>
            </a:r>
            <a:endParaRPr lang="en-US" sz="2400" b="1" dirty="0">
              <a:solidFill>
                <a:srgbClr val="041942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58730" y="5849818"/>
            <a:ext cx="400809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41942"/>
                </a:solidFill>
                <a:latin typeface="Arial"/>
                <a:cs typeface="Arial"/>
              </a:rPr>
              <a:t>The “Output Pane” displays text output while the analysis is running </a:t>
            </a:r>
            <a:endParaRPr lang="en-US" sz="2400" b="1" dirty="0">
              <a:solidFill>
                <a:srgbClr val="041942"/>
              </a:solidFill>
              <a:latin typeface="Arial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15545" y="4796040"/>
            <a:ext cx="3464966" cy="3494139"/>
          </a:xfrm>
          <a:prstGeom prst="straightConnector1">
            <a:avLst/>
          </a:prstGeom>
          <a:ln>
            <a:solidFill>
              <a:srgbClr val="041D46"/>
            </a:solidFill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038463" y="6022666"/>
            <a:ext cx="524530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41942"/>
                </a:solidFill>
                <a:latin typeface="Arial"/>
                <a:cs typeface="Arial"/>
              </a:rPr>
              <a:t>In the “Properties Pane” you </a:t>
            </a:r>
            <a:br>
              <a:rPr lang="en-US" sz="2400" b="1" dirty="0" smtClean="0">
                <a:solidFill>
                  <a:srgbClr val="041942"/>
                </a:solidFill>
                <a:latin typeface="Arial"/>
                <a:cs typeface="Arial"/>
              </a:rPr>
            </a:br>
            <a:r>
              <a:rPr lang="en-US" sz="2400" b="1" dirty="0" smtClean="0">
                <a:solidFill>
                  <a:srgbClr val="041942"/>
                </a:solidFill>
                <a:latin typeface="Arial"/>
                <a:cs typeface="Arial"/>
              </a:rPr>
              <a:t>view and change properties </a:t>
            </a:r>
            <a:br>
              <a:rPr lang="en-US" sz="2400" b="1" dirty="0" smtClean="0">
                <a:solidFill>
                  <a:srgbClr val="041942"/>
                </a:solidFill>
                <a:latin typeface="Arial"/>
                <a:cs typeface="Arial"/>
              </a:rPr>
            </a:br>
            <a:r>
              <a:rPr lang="en-US" sz="2400" b="1" dirty="0" smtClean="0">
                <a:solidFill>
                  <a:srgbClr val="041942"/>
                </a:solidFill>
                <a:latin typeface="Arial"/>
                <a:cs typeface="Arial"/>
              </a:rPr>
              <a:t>of the selected object</a:t>
            </a:r>
            <a:endParaRPr lang="en-US" sz="2400" b="1" dirty="0">
              <a:solidFill>
                <a:srgbClr val="041942"/>
              </a:solidFill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-3669361" y="2760776"/>
            <a:ext cx="5560990" cy="0"/>
          </a:xfrm>
          <a:prstGeom prst="straightConnector1">
            <a:avLst/>
          </a:prstGeom>
          <a:ln>
            <a:solidFill>
              <a:srgbClr val="041D46"/>
            </a:solidFill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3254277" y="1903082"/>
            <a:ext cx="4334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41942"/>
                </a:solidFill>
                <a:latin typeface="Arial"/>
                <a:cs typeface="Arial"/>
              </a:rPr>
              <a:t>In the “Objects Pane” you view and create objects</a:t>
            </a:r>
            <a:endParaRPr lang="en-US" sz="2400" b="1" dirty="0">
              <a:solidFill>
                <a:srgbClr val="041942"/>
              </a:solidFill>
              <a:latin typeface="Arial"/>
              <a:cs typeface="Arial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972003" y="4796040"/>
            <a:ext cx="549147" cy="3494139"/>
          </a:xfrm>
          <a:prstGeom prst="straightConnector1">
            <a:avLst/>
          </a:prstGeom>
          <a:ln w="28575" cmpd="sng">
            <a:solidFill>
              <a:srgbClr val="041D46"/>
            </a:solidFill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2995535" y="-1540827"/>
            <a:ext cx="139169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41942"/>
                </a:solidFill>
                <a:latin typeface="Arial"/>
                <a:cs typeface="Arial"/>
              </a:rPr>
              <a:t>Welcome to </a:t>
            </a:r>
            <a:r>
              <a:rPr lang="en-US" sz="3600" b="1" dirty="0" err="1" smtClean="0">
                <a:solidFill>
                  <a:srgbClr val="041942"/>
                </a:solidFill>
                <a:latin typeface="Arial"/>
                <a:cs typeface="Arial"/>
              </a:rPr>
              <a:t>Rts</a:t>
            </a:r>
            <a:r>
              <a:rPr lang="en-US" sz="3600" b="1" dirty="0" smtClean="0">
                <a:solidFill>
                  <a:srgbClr val="041942"/>
                </a:solidFill>
                <a:latin typeface="Arial"/>
                <a:cs typeface="Arial"/>
              </a:rPr>
              <a:t> </a:t>
            </a:r>
            <a:r>
              <a:rPr lang="en-US" sz="3600" b="1" smtClean="0">
                <a:solidFill>
                  <a:srgbClr val="041942"/>
                </a:solidFill>
                <a:latin typeface="Arial"/>
                <a:cs typeface="Arial"/>
              </a:rPr>
              <a:t>in </a:t>
            </a:r>
            <a:r>
              <a:rPr lang="en-US" sz="3600" b="1" smtClean="0">
                <a:solidFill>
                  <a:srgbClr val="041942"/>
                </a:solidFill>
                <a:latin typeface="Arial"/>
                <a:cs typeface="Arial"/>
              </a:rPr>
              <a:t>Engineering</a:t>
            </a:r>
            <a:r>
              <a:rPr lang="en-US" sz="3600" b="1" dirty="0" smtClean="0">
                <a:solidFill>
                  <a:srgbClr val="041942"/>
                </a:solidFill>
                <a:latin typeface="Arial"/>
                <a:cs typeface="Arial"/>
              </a:rPr>
              <a:t>! </a:t>
            </a:r>
          </a:p>
          <a:p>
            <a:pPr algn="ctr"/>
            <a:r>
              <a:rPr lang="en-US" sz="1600" b="1" dirty="0" smtClean="0">
                <a:solidFill>
                  <a:srgbClr val="041942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rgbClr val="041942"/>
                </a:solidFill>
                <a:latin typeface="Arial"/>
                <a:cs typeface="Arial"/>
              </a:rPr>
              <a:t>This is the opening screen for the computer program </a:t>
            </a:r>
            <a:r>
              <a:rPr lang="en-US" sz="3600" b="1" dirty="0" err="1" smtClean="0">
                <a:solidFill>
                  <a:srgbClr val="041942"/>
                </a:solidFill>
                <a:latin typeface="Arial"/>
                <a:cs typeface="Arial"/>
              </a:rPr>
              <a:t>Rts</a:t>
            </a:r>
            <a:r>
              <a:rPr lang="en-US" sz="3600" b="1" dirty="0" smtClean="0">
                <a:solidFill>
                  <a:srgbClr val="041942"/>
                </a:solidFill>
                <a:latin typeface="Arial"/>
                <a:cs typeface="Arial"/>
              </a:rPr>
              <a:t> </a:t>
            </a:r>
            <a:endParaRPr lang="en-US" sz="3600" b="1" dirty="0">
              <a:solidFill>
                <a:srgbClr val="041942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810504" y="4214036"/>
            <a:ext cx="3583579" cy="830997"/>
          </a:xfrm>
          <a:prstGeom prst="rect">
            <a:avLst/>
          </a:prstGeom>
          <a:noFill/>
          <a:ln w="28575" cmpd="sng">
            <a:solidFill>
              <a:srgbClr val="041D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41942"/>
                </a:solidFill>
                <a:latin typeface="Arial"/>
                <a:cs typeface="Arial"/>
              </a:rPr>
              <a:t>Drag and drop files here to load input files</a:t>
            </a:r>
            <a:endParaRPr lang="en-US" sz="2400" b="1" dirty="0">
              <a:solidFill>
                <a:srgbClr val="041942"/>
              </a:solidFill>
              <a:latin typeface="Arial"/>
              <a:cs typeface="Arial"/>
            </a:endParaRPr>
          </a:p>
        </p:txBody>
      </p:sp>
      <p:sp>
        <p:nvSpPr>
          <p:cNvPr id="3" name="Arc 2"/>
          <p:cNvSpPr/>
          <p:nvPr/>
        </p:nvSpPr>
        <p:spPr>
          <a:xfrm>
            <a:off x="-2434482" y="3409456"/>
            <a:ext cx="4610217" cy="4880723"/>
          </a:xfrm>
          <a:prstGeom prst="arc">
            <a:avLst>
              <a:gd name="adj1" fmla="val 13429122"/>
              <a:gd name="adj2" fmla="val 19406774"/>
            </a:avLst>
          </a:prstGeom>
          <a:ln>
            <a:solidFill>
              <a:srgbClr val="041D46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3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70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University of British Columbia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Terje Haukaas</dc:creator>
  <cp:lastModifiedBy>Terje Haukaas</cp:lastModifiedBy>
  <cp:revision>13</cp:revision>
  <dcterms:created xsi:type="dcterms:W3CDTF">2014-07-20T23:10:42Z</dcterms:created>
  <dcterms:modified xsi:type="dcterms:W3CDTF">2014-11-27T01:35:42Z</dcterms:modified>
</cp:coreProperties>
</file>