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463"/>
    <a:srgbClr val="85929E"/>
    <a:srgbClr val="3498DB"/>
    <a:srgbClr val="F3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02CA2-283E-3ABB-5C40-42927ED7E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AFF6D2-028D-77F7-394F-FC500BEEE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41897-4836-F240-C60B-686CA0D9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D656-7CC9-40F7-8DF0-F6C6B4904322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ECA8A-420E-145E-4707-6864C548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088C38-63FE-94BE-A642-2A85BACF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E6D-10E7-4D1C-B0BD-E8A6D62E9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2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0E5C6-03E7-49F2-6589-13C83E7A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F1F79A-84E5-C074-1861-EA1AEF3FC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97193-13B9-22E3-BC47-58E97C50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D656-7CC9-40F7-8DF0-F6C6B4904322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FCBF33-EA26-F05E-05EE-964AB99D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3ABC4-5CE8-4CF7-7125-721E8228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E6D-10E7-4D1C-B0BD-E8A6D62E9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10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168E2B-1F45-00C5-EE44-5AF3F203B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D78DDC-89A8-904A-7DEB-725D75622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5E1DCA-7C49-33DC-730F-3146104D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D656-7CC9-40F7-8DF0-F6C6B4904322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693287-AD68-1D45-98B2-014059C6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0ACE6-8C05-F611-F721-130B79AC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E6D-10E7-4D1C-B0BD-E8A6D62E9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834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13882-5FBC-90CE-E099-CCBA8F8F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D21B8-B4C7-843E-0F7F-F9427371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5B607-C724-7B35-FC43-93792C41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D656-7CC9-40F7-8DF0-F6C6B4904322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52A01-5933-2F81-B6E7-24BF9911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F868C-4B1B-C18F-09F1-DA9AC8B9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E6D-10E7-4D1C-B0BD-E8A6D62E9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04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E6CFE-17B9-EB45-E087-1BD843A2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D905B8-B688-E375-7B75-A237522FB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C9E05-1C61-586A-45DC-D6CBFF3A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D656-7CC9-40F7-8DF0-F6C6B4904322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9BF50-B58C-F702-FE11-8CA3C8D9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BC7C1-E3E4-13B9-4A87-EF683F54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E6D-10E7-4D1C-B0BD-E8A6D62E9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436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1B66F-4718-6CC1-A835-74EBACEF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D40F87-6054-64C2-04EE-7011A0E64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815545-2591-1D28-D8F3-0882107B3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8544F8-88C9-3CED-293E-39898593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D656-7CC9-40F7-8DF0-F6C6B4904322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D481E9-8D8E-BB02-A4DF-A2ECB4B8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695323-68B2-1306-9251-A6B27EE7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E6D-10E7-4D1C-B0BD-E8A6D62E9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32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F9FF6-6066-F76F-5D2C-8E4B3B6D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FF29BA-A5C7-67B5-56E0-9E9CC108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0B5F6A-14F7-7000-7C1A-7BC51DE6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BB1B47-4F9B-6542-A914-B81FA504D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0DF822-280B-FAB4-0997-55FF67275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AE78A9-1E8B-2436-EC03-8A1E57F8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D656-7CC9-40F7-8DF0-F6C6B4904322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7748AC-7E80-9CF3-D787-9070C943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716F09-AB89-E182-CDE2-51B7746C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E6D-10E7-4D1C-B0BD-E8A6D62E9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00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FA16-8F39-DF78-E5CF-229FFB7C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049CDE-9C04-45E7-42DE-1F5AA662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D656-7CC9-40F7-8DF0-F6C6B4904322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4B346B-5ED0-CD14-EBBE-C9688761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219BD0-CED1-C959-6597-A23E29E0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E6D-10E7-4D1C-B0BD-E8A6D62E9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49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BBF076-5561-2C70-B856-BD924629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D656-7CC9-40F7-8DF0-F6C6B4904322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C3FB93-473C-F978-ED89-BC07AA74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586582-37F6-6B65-0214-E9F6C3A9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E6D-10E7-4D1C-B0BD-E8A6D62E9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46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F70F4-5518-C812-F3BC-83AE833E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3320F-415F-AAA2-2366-C73F74595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FECA43-BAF5-CB91-634D-357C26AA4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FFA7FD-279C-C0F4-C0D5-C415505F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D656-7CC9-40F7-8DF0-F6C6B4904322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B4EA65-4A46-F132-07CE-E27AD684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9BE89F-1B36-269A-29AD-29AFF659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E6D-10E7-4D1C-B0BD-E8A6D62E9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18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3702C-8640-65EA-6550-65E64C38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CE6289-B73E-7432-C0A1-D83E8381E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351A10-591A-3926-4A77-C5E3215A8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0E7375-A494-BA62-034C-44947825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D656-7CC9-40F7-8DF0-F6C6B4904322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0F095C-1575-C61B-3CBB-0EEA92FB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D81E05-98FB-B6AB-0947-F8DF6C63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E6D-10E7-4D1C-B0BD-E8A6D62E9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540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56B454-F9CA-F91A-51D4-90929316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365723-8321-3CA4-12AD-0479AE24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F7253-FE29-9394-9070-3871846E1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D656-7CC9-40F7-8DF0-F6C6B4904322}" type="datetimeFigureOut">
              <a:rPr lang="es-CO" smtClean="0"/>
              <a:t>30/11/2022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DC0DF-C60E-572F-C24B-3B767D6D4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4AA8B3-19E3-F340-36B4-3C3563274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B1E6D-10E7-4D1C-B0BD-E8A6D62E9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882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12B04233-63D0-4C73-9614-DF50E968DB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932" b="34351"/>
          <a:stretch/>
        </p:blipFill>
        <p:spPr>
          <a:xfrm>
            <a:off x="3705225" y="2776756"/>
            <a:ext cx="4781550" cy="889233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5691413-FE63-2060-B86D-A637B8BE4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251" t="6932" r="51345" b="34351"/>
          <a:stretch/>
        </p:blipFill>
        <p:spPr>
          <a:xfrm>
            <a:off x="5486399" y="2782001"/>
            <a:ext cx="545285" cy="8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6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9E0274-3398-FC81-6D6F-F5734656F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10000" r="5556" b="10000"/>
          <a:stretch/>
        </p:blipFill>
        <p:spPr>
          <a:xfrm>
            <a:off x="0" y="0"/>
            <a:ext cx="2404530" cy="14427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45EE38-1541-3733-2107-661EC73607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10000" r="5556" b="10000"/>
          <a:stretch/>
        </p:blipFill>
        <p:spPr>
          <a:xfrm>
            <a:off x="0" y="1853967"/>
            <a:ext cx="2404530" cy="144271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2BC20F9-576E-5F2E-0927-86A7CD029F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0" t="12500" r="9700" b="12500"/>
          <a:stretch/>
        </p:blipFill>
        <p:spPr>
          <a:xfrm>
            <a:off x="2404530" y="0"/>
            <a:ext cx="2404530" cy="144271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F69445-13BE-C805-40F4-C65A8B9870EF}"/>
              </a:ext>
            </a:extLst>
          </p:cNvPr>
          <p:cNvSpPr txBox="1"/>
          <p:nvPr/>
        </p:nvSpPr>
        <p:spPr>
          <a:xfrm>
            <a:off x="5855389" y="583034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5:3</a:t>
            </a:r>
            <a:endParaRPr lang="es-CO" dirty="0"/>
          </a:p>
        </p:txBody>
      </p:sp>
      <p:pic>
        <p:nvPicPr>
          <p:cNvPr id="7" name="Imagen 6" descr="Imagen que contiene bicicleta, tabla, motor&#10;&#10;Descripción generada automáticamente">
            <a:extLst>
              <a:ext uri="{FF2B5EF4-FFF2-40B4-BE49-F238E27FC236}">
                <a16:creationId xmlns:a16="http://schemas.microsoft.com/office/drawing/2014/main" id="{12FFEA21-8B55-96ED-4C39-4E4BEC986A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2404530" y="1853968"/>
            <a:ext cx="2404530" cy="1442718"/>
          </a:xfrm>
          <a:prstGeom prst="rect">
            <a:avLst/>
          </a:prstGeom>
        </p:spPr>
      </p:pic>
      <p:pic>
        <p:nvPicPr>
          <p:cNvPr id="9" name="Imagen 8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E028B0C0-9944-CE3F-E97A-54E91147A1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7" b="4717"/>
          <a:stretch/>
        </p:blipFill>
        <p:spPr>
          <a:xfrm>
            <a:off x="4809059" y="1853967"/>
            <a:ext cx="2404530" cy="1442718"/>
          </a:xfrm>
          <a:prstGeom prst="rect">
            <a:avLst/>
          </a:prstGeom>
        </p:spPr>
      </p:pic>
      <p:pic>
        <p:nvPicPr>
          <p:cNvPr id="11" name="Imagen 10" descr="Un hombre con una maleta de viaje&#10;&#10;Descripción generada automáticamente">
            <a:extLst>
              <a:ext uri="{FF2B5EF4-FFF2-40B4-BE49-F238E27FC236}">
                <a16:creationId xmlns:a16="http://schemas.microsoft.com/office/drawing/2014/main" id="{B38D86F4-202B-0DCE-278E-5F01BD7B586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" b="5035"/>
          <a:stretch/>
        </p:blipFill>
        <p:spPr>
          <a:xfrm>
            <a:off x="7213589" y="1853967"/>
            <a:ext cx="2404530" cy="144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9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90D3EE63-5616-698D-F2A7-775B35FCB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04" y="274475"/>
            <a:ext cx="3733800" cy="37338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28928B0B-F78E-36C8-03C9-F1E769309129}"/>
              </a:ext>
            </a:extLst>
          </p:cNvPr>
          <p:cNvSpPr/>
          <p:nvPr/>
        </p:nvSpPr>
        <p:spPr>
          <a:xfrm>
            <a:off x="2065175" y="2015412"/>
            <a:ext cx="261257" cy="251926"/>
          </a:xfrm>
          <a:prstGeom prst="ellipse">
            <a:avLst/>
          </a:prstGeom>
          <a:solidFill>
            <a:srgbClr val="28B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8748F2F-99B1-7FA1-39FD-60F35010E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0177" y="1761152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9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D8748F2F-99B1-7FA1-39FD-60F35010E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385" y="469247"/>
            <a:ext cx="5391247" cy="5391247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5BE54C07-F7D4-100A-54E2-7ADD579DA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639" y="1893591"/>
            <a:ext cx="2542557" cy="2542557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279FDAE-49B3-D149-9867-A84180E579BC}"/>
              </a:ext>
            </a:extLst>
          </p:cNvPr>
          <p:cNvCxnSpPr>
            <a:cxnSpLocks/>
          </p:cNvCxnSpPr>
          <p:nvPr/>
        </p:nvCxnSpPr>
        <p:spPr>
          <a:xfrm>
            <a:off x="2174033" y="1791478"/>
            <a:ext cx="1505974" cy="153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2E29957-8EDE-8DDD-3261-E0CD805257F5}"/>
              </a:ext>
            </a:extLst>
          </p:cNvPr>
          <p:cNvCxnSpPr>
            <a:cxnSpLocks/>
          </p:cNvCxnSpPr>
          <p:nvPr/>
        </p:nvCxnSpPr>
        <p:spPr>
          <a:xfrm flipH="1">
            <a:off x="3680008" y="1791478"/>
            <a:ext cx="1672168" cy="153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0AC4731-C7AC-E980-D390-37C03C3F55C1}"/>
              </a:ext>
            </a:extLst>
          </p:cNvPr>
          <p:cNvCxnSpPr>
            <a:cxnSpLocks/>
          </p:cNvCxnSpPr>
          <p:nvPr/>
        </p:nvCxnSpPr>
        <p:spPr>
          <a:xfrm flipV="1">
            <a:off x="3680008" y="3322040"/>
            <a:ext cx="0" cy="176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527B654-4026-2F82-1947-6E663277B587}"/>
              </a:ext>
            </a:extLst>
          </p:cNvPr>
          <p:cNvCxnSpPr/>
          <p:nvPr/>
        </p:nvCxnSpPr>
        <p:spPr>
          <a:xfrm>
            <a:off x="3816991" y="687897"/>
            <a:ext cx="6375633" cy="161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5486B77-005A-BEA9-2E37-EF2B8D4BBE08}"/>
              </a:ext>
            </a:extLst>
          </p:cNvPr>
          <p:cNvCxnSpPr/>
          <p:nvPr/>
        </p:nvCxnSpPr>
        <p:spPr>
          <a:xfrm flipH="1">
            <a:off x="3749879" y="3976382"/>
            <a:ext cx="6442745" cy="143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39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 Jimenez</dc:creator>
  <cp:lastModifiedBy>Fabian Jimenez</cp:lastModifiedBy>
  <cp:revision>11</cp:revision>
  <dcterms:created xsi:type="dcterms:W3CDTF">2022-11-03T16:00:04Z</dcterms:created>
  <dcterms:modified xsi:type="dcterms:W3CDTF">2022-11-30T15:07:32Z</dcterms:modified>
</cp:coreProperties>
</file>