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8B225-A4DB-4207-BAFC-27C8DCC8B877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9F8B5-71B0-47C5-B423-2D2E6655C7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48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C7B4-4E79-47C1-8932-04D955E4BA09}" type="datetime1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08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B1DE-D0C3-4094-A782-CB3670267F79}" type="datetime1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29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59B5-B1F2-4FEB-B5B6-F781DD7292D8}" type="datetime1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00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41AD-A00F-47C3-B4C0-23A1D69526B5}" type="datetime1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39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9EA3-D71C-48C5-8EC0-F0CE8B50F183}" type="datetime1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115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383D-1387-42BC-880F-3E9401080F0B}" type="datetime1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69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7BC2-25CA-4609-9F72-E4833178557B}" type="datetime1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7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4768-FB13-48B9-8CCD-5340F4E6FA9A}" type="datetime1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C184E-94E2-4132-BB2E-41E620AD4C37}" type="datetime1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7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EDD4-5515-4B3A-B229-CCBB941BB47A}" type="datetime1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6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6E9B-AD71-440F-86A3-90162E135763}" type="datetime1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45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95FE-9224-4566-A409-3D2C82A9D055}" type="datetime1">
              <a:rPr lang="en-GB" smtClean="0"/>
              <a:t>19/06/2023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2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C31-A307-401A-9E13-11610231FFC0}" type="datetime1">
              <a:rPr lang="en-GB" smtClean="0"/>
              <a:t>19/06/2023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5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997A-7896-47F2-B68C-B2E65348113B}" type="datetime1">
              <a:rPr lang="en-GB" smtClean="0"/>
              <a:t>19/06/2023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9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FDCAF-B225-4157-8134-1970C68EA671}" type="datetime1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97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F9E7-FF6E-4030-869C-08F4F90E8A19}" type="datetime1">
              <a:rPr lang="en-GB" smtClean="0"/>
              <a:t>19/06/2023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2D3B1-DA5E-4546-AF0C-4B0FAD786B9A}" type="datetime1">
              <a:rPr lang="en-GB" smtClean="0"/>
              <a:t>19/06/2023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2E421B-7F02-4330-82A0-D43D5D8986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7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9D45-BE00-5C38-5213-747A7AF3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YourPersonalChef</a:t>
            </a:r>
            <a:br>
              <a:rPr lang="en-US" sz="5400" dirty="0"/>
            </a:br>
            <a:b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sr-Cyrl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Стеван Ђукић </a:t>
            </a:r>
            <a:r>
              <a:rPr lang="sr-Latn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ds200326d@student.etf.bg.ac.rs </a:t>
            </a:r>
            <a:br>
              <a:rPr lang="en-GB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sr-Cyrl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Милош Ђерић </a:t>
            </a:r>
            <a:r>
              <a:rPr lang="en-GB" sz="14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dm200301d</a:t>
            </a:r>
            <a:r>
              <a:rPr lang="sr-Latn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@student.etf.bg.ac.rs </a:t>
            </a:r>
            <a:br>
              <a:rPr lang="en-GB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sr-Cyrl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Михајло </a:t>
            </a:r>
            <a:r>
              <a:rPr lang="sr-Cyrl-RS" sz="1400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Линић</a:t>
            </a:r>
            <a:r>
              <a:rPr lang="sr-Cyrl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sr-Latn-RS" sz="14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lm200352d@student.etf.bg.ac.rs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 descr="A picture containing emblem, text, symbol, logo&#10;&#10;Description automatically generated">
            <a:extLst>
              <a:ext uri="{FF2B5EF4-FFF2-40B4-BE49-F238E27FC236}">
                <a16:creationId xmlns:a16="http://schemas.microsoft.com/office/drawing/2014/main" id="{DE196DE1-8477-9433-958D-A441B89A4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2284" cy="8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9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64DC-8950-2DAE-C0EF-6291FF44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Садржај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17E0-AEA5-C985-BFF0-CA5E49E6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Увод</a:t>
            </a:r>
          </a:p>
          <a:p>
            <a:r>
              <a:rPr lang="sr-Cyrl-RS" dirty="0"/>
              <a:t>Основни детаљи</a:t>
            </a:r>
          </a:p>
          <a:p>
            <a:r>
              <a:rPr lang="sr-Cyrl-RS" dirty="0"/>
              <a:t>Радни пакети и буџет</a:t>
            </a:r>
          </a:p>
          <a:p>
            <a:r>
              <a:rPr lang="sr-Cyrl-RS" dirty="0"/>
              <a:t>Ризици</a:t>
            </a:r>
          </a:p>
          <a:p>
            <a:r>
              <a:rPr lang="sr-Cyrl-RS" dirty="0" err="1"/>
              <a:t>Канвас</a:t>
            </a:r>
            <a:r>
              <a:rPr lang="sr-Cyrl-RS" dirty="0"/>
              <a:t> Бизнис Модел</a:t>
            </a:r>
            <a:endParaRPr lang="sr-Latn-RS" dirty="0"/>
          </a:p>
          <a:p>
            <a:endParaRPr lang="sr-Cyrl-RS" dirty="0"/>
          </a:p>
          <a:p>
            <a:endParaRPr lang="sr-Cyrl-RS" dirty="0"/>
          </a:p>
          <a:p>
            <a:endParaRPr lang="sr-Cyrl-R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B25F6-74B8-F569-9FB8-F5799BA2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z="1600" smtClean="0"/>
              <a:t>2</a:t>
            </a:fld>
            <a:r>
              <a:rPr lang="sr-Cyrl-RS" sz="1600" dirty="0"/>
              <a:t>/8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92919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Content Placeholder 5" descr="A group of hands holding grains&#10;&#10;Description automatically generated with low confidence">
            <a:extLst>
              <a:ext uri="{FF2B5EF4-FFF2-40B4-BE49-F238E27FC236}">
                <a16:creationId xmlns:a16="http://schemas.microsoft.com/office/drawing/2014/main" id="{041BD922-CB58-616A-C754-ABC3ECCCF4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9" r="910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A8A0D-3CCC-AA16-56CE-8E7397FB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Увод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554B-99D2-03C4-24FE-F34FE287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Годишње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око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2.5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милијарде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тона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хране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се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баци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широм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света</a:t>
            </a:r>
            <a:endParaRPr lang="sr-Cyrl-R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sr-Cyrl-RS" dirty="0">
                <a:latin typeface="Calibri" panose="020F0502020204030204" pitchFamily="34" charset="0"/>
              </a:rPr>
              <a:t>Циљ направити широку мрежу која би се могла изборити са проблемима глади и потрошње профита</a:t>
            </a:r>
          </a:p>
          <a:p>
            <a:r>
              <a:rPr lang="sr-Cyrl-RS" dirty="0">
                <a:latin typeface="Calibri" panose="020F0502020204030204" pitchFamily="34" charset="0"/>
              </a:rPr>
              <a:t>Организација фрижидера</a:t>
            </a:r>
          </a:p>
          <a:p>
            <a:r>
              <a:rPr lang="sr-Cyrl-RS" dirty="0">
                <a:latin typeface="Calibri" panose="020F0502020204030204" pitchFamily="34" charset="0"/>
              </a:rPr>
              <a:t>Остваривање профита и донирања дела у хуманитарне сврхе</a:t>
            </a:r>
          </a:p>
          <a:p>
            <a:endParaRPr lang="sr-Cyrl-R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73E3-38D9-ED55-15B6-71748224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z="1600" smtClean="0">
                <a:solidFill>
                  <a:schemeClr val="bg1"/>
                </a:solidFill>
              </a:rPr>
              <a:t>3</a:t>
            </a:fld>
            <a:r>
              <a:rPr lang="sr-Cyrl-RS" sz="1600" dirty="0">
                <a:solidFill>
                  <a:schemeClr val="bg1"/>
                </a:solidFill>
              </a:rPr>
              <a:t>/8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8" name="Content Placeholder 37" descr="A picture containing person, leaf vegetable, hand, cutting&#10;&#10;Description automatically generated">
            <a:extLst>
              <a:ext uri="{FF2B5EF4-FFF2-40B4-BE49-F238E27FC236}">
                <a16:creationId xmlns:a16="http://schemas.microsoft.com/office/drawing/2014/main" id="{0455F150-FA62-AB0D-B121-EF532AF43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r="13054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2A8A0D-3CCC-AA16-56CE-8E7397FB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Cyrl-RS" dirty="0"/>
              <a:t>Основни Д</a:t>
            </a:r>
            <a:r>
              <a:rPr lang="en-US" dirty="0" err="1"/>
              <a:t>етаљи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554B-99D2-03C4-24FE-F34FE287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ffectLst/>
              </a:rPr>
              <a:t>Производ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концептуално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јединствен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 err="1"/>
              <a:t>Пројекат</a:t>
            </a:r>
            <a:r>
              <a:rPr lang="en-US" dirty="0"/>
              <a:t> </a:t>
            </a:r>
            <a:r>
              <a:rPr lang="en-US" dirty="0" err="1"/>
              <a:t>планиран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3 </a:t>
            </a:r>
            <a:r>
              <a:rPr lang="en-US" dirty="0" err="1"/>
              <a:t>квартала</a:t>
            </a:r>
            <a:endParaRPr lang="en-US" dirty="0"/>
          </a:p>
          <a:p>
            <a:r>
              <a:rPr lang="en-US" dirty="0" err="1"/>
              <a:t>Учесници</a:t>
            </a:r>
            <a:r>
              <a:rPr lang="en-US" dirty="0"/>
              <a:t>: </a:t>
            </a:r>
            <a:r>
              <a:rPr lang="en-US" dirty="0" err="1"/>
              <a:t>произвођачи</a:t>
            </a:r>
            <a:r>
              <a:rPr lang="en-US" dirty="0"/>
              <a:t>, </a:t>
            </a:r>
            <a:r>
              <a:rPr lang="en-US" dirty="0" err="1"/>
              <a:t>х</a:t>
            </a:r>
            <a:r>
              <a:rPr lang="en-US" dirty="0" err="1">
                <a:effectLst/>
              </a:rPr>
              <a:t>уманитарне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организације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други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партнери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2C203-178A-ED63-9324-16A81BDA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spcAft>
                <a:spcPts val="600"/>
              </a:spcAft>
            </a:pPr>
            <a:fld id="{442E421B-7F02-4330-82A0-D43D5D8986E8}" type="slidenum">
              <a:rPr lang="en-US" sz="1800"/>
              <a:pPr defTabSz="914400">
                <a:spcAft>
                  <a:spcPts val="600"/>
                </a:spcAft>
              </a:pPr>
              <a:t>4</a:t>
            </a:fld>
            <a:r>
              <a:rPr lang="en-US" sz="1800" dirty="0"/>
              <a:t>/8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814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9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0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Isosceles Triangle 105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2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3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4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5" name="Isosceles Triangle 105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6" name="Isosceles Triangle 105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2A8A0D-3CCC-AA16-56CE-8E7397FB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66" y="277680"/>
            <a:ext cx="7535114" cy="10220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Cyrl-RS" dirty="0"/>
              <a:t>Радни пакети и буџет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554B-99D2-03C4-24FE-F34FE287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3886" y="1585913"/>
            <a:ext cx="6022976" cy="36861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Пакети</a:t>
            </a:r>
            <a:r>
              <a:rPr lang="en-US" dirty="0"/>
              <a:t>:</a:t>
            </a:r>
          </a:p>
          <a:p>
            <a:pPr lvl="1"/>
            <a:r>
              <a:rPr lang="en-US" b="0" i="0" u="none" strike="noStrike" dirty="0" err="1">
                <a:effectLst/>
              </a:rPr>
              <a:t>Израда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базе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података</a:t>
            </a:r>
            <a:r>
              <a:rPr lang="en-US" dirty="0"/>
              <a:t> </a:t>
            </a:r>
          </a:p>
          <a:p>
            <a:pPr lvl="1"/>
            <a:r>
              <a:rPr lang="en-US" b="0" i="0" u="none" strike="noStrike" dirty="0" err="1">
                <a:effectLst/>
              </a:rPr>
              <a:t>Израда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серверске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апликације</a:t>
            </a:r>
            <a:r>
              <a:rPr lang="en-US" dirty="0"/>
              <a:t> </a:t>
            </a:r>
          </a:p>
          <a:p>
            <a:pPr lvl="1"/>
            <a:r>
              <a:rPr lang="en-US" b="0" i="0" u="none" strike="noStrike" dirty="0" err="1">
                <a:effectLst/>
              </a:rPr>
              <a:t>Израда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мобилне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апликације</a:t>
            </a:r>
            <a:r>
              <a:rPr lang="en-US" dirty="0"/>
              <a:t> </a:t>
            </a:r>
          </a:p>
          <a:p>
            <a:pPr lvl="1"/>
            <a:r>
              <a:rPr lang="en-US" b="0" i="0" u="none" strike="noStrike" dirty="0" err="1">
                <a:effectLst/>
              </a:rPr>
              <a:t>Надоградња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апликације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након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објављивања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r>
              <a:rPr lang="sr-Cyrl-RS" dirty="0"/>
              <a:t>Буџет</a:t>
            </a:r>
          </a:p>
          <a:p>
            <a:pPr lvl="1"/>
            <a:r>
              <a:rPr lang="sr-Cyrl-RS" dirty="0"/>
              <a:t>Приходи</a:t>
            </a:r>
          </a:p>
          <a:p>
            <a:pPr lvl="1"/>
            <a:r>
              <a:rPr lang="sr-Cyrl-RS" dirty="0"/>
              <a:t>Расходи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2C203-178A-ED63-9324-16A81BDA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spcAft>
                <a:spcPts val="600"/>
              </a:spcAft>
            </a:pPr>
            <a:fld id="{442E421B-7F02-4330-82A0-D43D5D8986E8}" type="slidenum">
              <a:rPr lang="en-US" sz="1800"/>
              <a:pPr defTabSz="914400">
                <a:spcAft>
                  <a:spcPts val="600"/>
                </a:spcAft>
              </a:pPr>
              <a:t>5</a:t>
            </a:fld>
            <a:r>
              <a:rPr lang="en-US" sz="1800" dirty="0"/>
              <a:t>/8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96D3DF-7343-AE5B-889B-24E55C3041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0" b="7325"/>
          <a:stretch/>
        </p:blipFill>
        <p:spPr bwMode="auto">
          <a:xfrm>
            <a:off x="1294075" y="4639922"/>
            <a:ext cx="6483381" cy="194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30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2A8A0D-3CCC-AA16-56CE-8E7397FB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Ризици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554B-99D2-03C4-24FE-F34FE287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Cyrl-RS" dirty="0">
                <a:effectLst/>
              </a:rPr>
              <a:t>Технолошки</a:t>
            </a:r>
            <a:endParaRPr lang="sr-Cyrl-RS" dirty="0"/>
          </a:p>
          <a:p>
            <a:r>
              <a:rPr lang="sr-Cyrl-RS" dirty="0"/>
              <a:t>Финансије</a:t>
            </a:r>
          </a:p>
          <a:p>
            <a:r>
              <a:rPr lang="sr-Cyrl-RS" dirty="0"/>
              <a:t>Оперативни</a:t>
            </a:r>
          </a:p>
          <a:p>
            <a:r>
              <a:rPr lang="sr-Cyrl-RS" dirty="0">
                <a:effectLst/>
              </a:rPr>
              <a:t>Правни ризици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/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person holding a bowl of green vegetables&#10;&#10;Description automatically generated with low confidence">
            <a:extLst>
              <a:ext uri="{FF2B5EF4-FFF2-40B4-BE49-F238E27FC236}">
                <a16:creationId xmlns:a16="http://schemas.microsoft.com/office/drawing/2014/main" id="{B685E436-1008-D550-9881-FDD7EBF555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r="1943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2C203-178A-ED63-9324-16A81BDA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1996" y="6041362"/>
            <a:ext cx="529016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fld id="{442E421B-7F02-4330-82A0-D43D5D8986E8}" type="slidenum">
              <a:rPr lang="en-US" sz="1600"/>
              <a:pPr defTabSz="914400">
                <a:spcAft>
                  <a:spcPts val="600"/>
                </a:spcAft>
              </a:pPr>
              <a:t>6</a:t>
            </a:fld>
            <a:r>
              <a:rPr lang="en-US" sz="1600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81284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EBBC-DD8C-F109-076D-95E47A98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err="1"/>
              <a:t>Канвас</a:t>
            </a:r>
            <a:r>
              <a:rPr lang="sr-Cyrl-RS" dirty="0"/>
              <a:t> Бизнис Модел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E76BF2-EBB1-1278-6BD4-50FCE1F18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209" y="1449243"/>
            <a:ext cx="7770454" cy="50595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868E8-6743-B25B-89A9-D3105BC1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421B-7F02-4330-82A0-D43D5D8986E8}" type="slidenum">
              <a:rPr lang="en-GB" sz="1600" smtClean="0"/>
              <a:t>7</a:t>
            </a:fld>
            <a:r>
              <a:rPr lang="en-GB" sz="1600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23808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roup 110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6" name="Isosceles Triangle 110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0" name="Isosceles Triangle 110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1" name="Isosceles Triangle 111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13" name="Rectangle 11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15" name="Rectangle 11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5" name="Isosceles Triangle 11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9" name="Isosceles Triangle 11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31" name="Freeform: Shape 113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A8A0D-3CCC-AA16-56CE-8E7397FB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Закључак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C6182A-6FEA-93FC-F9C2-8553420468C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251487"/>
            <a:ext cx="3856774" cy="444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554B-99D2-03C4-24FE-F34FE287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effectLst/>
              </a:rPr>
              <a:t>Јединствени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тржишту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r>
              <a:rPr lang="en-US" dirty="0" err="1">
                <a:solidFill>
                  <a:srgbClr val="FFFFFF"/>
                </a:solidFill>
                <a:effectLst/>
              </a:rPr>
              <a:t>Борба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са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глобалним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проб</a:t>
            </a:r>
            <a:r>
              <a:rPr lang="en-US" dirty="0" err="1">
                <a:solidFill>
                  <a:srgbClr val="FFFFFF"/>
                </a:solidFill>
              </a:rPr>
              <a:t>лемима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Сарадња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са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великом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количином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партнера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  <a:effectLst/>
              </a:rPr>
              <a:t>П</a:t>
            </a:r>
            <a:r>
              <a:rPr lang="en-US" dirty="0" err="1">
                <a:solidFill>
                  <a:srgbClr val="FFFFFF"/>
                </a:solidFill>
              </a:rPr>
              <a:t>р</a:t>
            </a:r>
            <a:r>
              <a:rPr lang="en-US" dirty="0" err="1">
                <a:solidFill>
                  <a:srgbClr val="FFFFFF"/>
                </a:solidFill>
                <a:effectLst/>
              </a:rPr>
              <a:t>ојекат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са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великим</a:t>
            </a:r>
            <a:r>
              <a:rPr lang="en-US" dirty="0">
                <a:solidFill>
                  <a:srgbClr val="FFFFFF"/>
                </a:solidFill>
                <a:effectLst/>
              </a:rPr>
              <a:t> </a:t>
            </a:r>
            <a:r>
              <a:rPr lang="en-US" dirty="0" err="1">
                <a:solidFill>
                  <a:srgbClr val="FFFFFF"/>
                </a:solidFill>
                <a:effectLst/>
              </a:rPr>
              <a:t>потенцијалом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Простор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за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раст</a:t>
            </a:r>
            <a:endParaRPr lang="en-US" dirty="0">
              <a:solidFill>
                <a:srgbClr val="FFFFFF"/>
              </a:solidFill>
              <a:effectLst/>
            </a:endParaRPr>
          </a:p>
          <a:p>
            <a:pPr marL="0" indent="0"/>
            <a:endParaRPr lang="en-US" dirty="0">
              <a:solidFill>
                <a:srgbClr val="FFFFFF"/>
              </a:solidFill>
              <a:effectLst/>
            </a:endParaRPr>
          </a:p>
          <a:p>
            <a:endParaRPr lang="en-US" dirty="0">
              <a:solidFill>
                <a:srgbClr val="FFFFFF"/>
              </a:solidFill>
              <a:effectLst/>
            </a:endParaRPr>
          </a:p>
          <a:p>
            <a:endParaRPr lang="en-US" dirty="0">
              <a:solidFill>
                <a:srgbClr val="FFFFFF"/>
              </a:solidFill>
              <a:effectLst/>
            </a:endParaRPr>
          </a:p>
          <a:p>
            <a:pPr marL="0" indent="0"/>
            <a:endParaRPr lang="en-US" dirty="0">
              <a:solidFill>
                <a:srgbClr val="FFFFFF"/>
              </a:solidFill>
              <a:effectLst/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2C203-178A-ED63-9324-16A81BDA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42E421B-7F02-4330-82A0-D43D5D8986E8}" type="slidenum">
              <a:rPr lang="en-US" sz="16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r>
              <a:rPr lang="en-US" sz="1600" dirty="0">
                <a:solidFill>
                  <a:srgbClr val="FFFFFF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4018553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AEAFB5DEB5C4D8C415BB24F5F0ED1" ma:contentTypeVersion="4" ma:contentTypeDescription="Create a new document." ma:contentTypeScope="" ma:versionID="5ff736fceb7023185005f52475d2e8fc">
  <xsd:schema xmlns:xsd="http://www.w3.org/2001/XMLSchema" xmlns:xs="http://www.w3.org/2001/XMLSchema" xmlns:p="http://schemas.microsoft.com/office/2006/metadata/properties" xmlns:ns2="014614ac-fedb-407b-b1be-f483adf51d1d" targetNamespace="http://schemas.microsoft.com/office/2006/metadata/properties" ma:root="true" ma:fieldsID="b9fcf3fcc7a540cbf4172514226ebf5c" ns2:_="">
    <xsd:import namespace="014614ac-fedb-407b-b1be-f483adf51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614ac-fedb-407b-b1be-f483adf51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439358-4824-4164-9540-CE4EF233EBA2}"/>
</file>

<file path=customXml/itemProps2.xml><?xml version="1.0" encoding="utf-8"?>
<ds:datastoreItem xmlns:ds="http://schemas.openxmlformats.org/officeDocument/2006/customXml" ds:itemID="{0CB50CB6-E87D-40CC-B2D1-D7C1E3A5765B}"/>
</file>

<file path=customXml/itemProps3.xml><?xml version="1.0" encoding="utf-8"?>
<ds:datastoreItem xmlns:ds="http://schemas.openxmlformats.org/officeDocument/2006/customXml" ds:itemID="{4F9C9159-C452-4A56-99B9-8844FB1C4431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172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YourPersonalChef  Стеван Ђукић ds200326d@student.etf.bg.ac.rs  Милош Ђерић dm200301d@student.etf.bg.ac.rs  Михајло Линић lm200352d@student.etf.bg.ac.rs</vt:lpstr>
      <vt:lpstr>Садржај</vt:lpstr>
      <vt:lpstr>Увод</vt:lpstr>
      <vt:lpstr>Основни Детаљи</vt:lpstr>
      <vt:lpstr>Радни пакети и буџет</vt:lpstr>
      <vt:lpstr>Ризици</vt:lpstr>
      <vt:lpstr>Канвас Бизнис Модел</vt:lpstr>
      <vt:lpstr>Закључак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YourPersonalChef  Стеван Ђукић ds200326d@student.etf.bg.ac.rs  Милош Ђерић dm200301d@student.etf.bg.ac.rs  Михајло Линић lm200352d@student.etf.bg.ac.rs</dc:title>
  <dc:creator>Милош Ђерић</dc:creator>
  <cp:lastModifiedBy>Милош Ђерић</cp:lastModifiedBy>
  <cp:revision>2</cp:revision>
  <dcterms:created xsi:type="dcterms:W3CDTF">2023-06-18T17:56:44Z</dcterms:created>
  <dcterms:modified xsi:type="dcterms:W3CDTF">2023-06-19T10:45:05Z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0x010100D71AEAFB5DEB5C4D8C415BB24F5F0ED1</vt:lpwstr>
  </property>
</Properties>
</file>