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27DD9F-B6AF-2F60-1F54-DB326D2C85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DD3CA-EB92-336A-F6DF-C7664F64E5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70F16-F9E6-4769-AFB6-150CA90C288F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8D52-2531-F17D-9EC7-40C7E52267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DEDD-F1AB-D381-C127-4A22DA238B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6B0AB-8B96-45A8-9A05-3A245718E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89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C563-FD78-408E-9935-5079C9AE98F0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5A3A-5C7C-4D29-9597-8101A996C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450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EA9F-A530-4967-A897-C06C3F6CE8C7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950-2DE3-4F31-A9D1-7AF5B4FAB805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68E-B78F-4DC4-A73A-964902C7C923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28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0AD2-00F5-40EB-A27B-2D90A2C106A7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9A06-C352-4BDA-B089-1706AAF464F3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30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C25-155E-41F4-B853-3BA02B205F61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7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D28C-A8C9-4006-BD2A-D77091D79E4D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4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A796-96C9-4463-A70A-78CD70EAC804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D940-36F5-4562-96CB-F85609B381DD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53A4-4058-4999-AE0B-B92F64C6CD1E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0F-1F14-4258-95D1-D2699D54CFC0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B4C1-A640-4CF1-B249-6AD919BC5934}" type="datetime1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9602-BE2E-4F93-8339-FB6C8B1E9B7F}" type="datetime1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2133-6896-4680-A34A-B96203B25523}" type="datetime1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7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0229-9407-496E-94A2-88BAE2DFA851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CB8-B0A1-44D6-8F83-16F354A3E989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4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C561-5C5A-410C-AC6B-DAA5CA433072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3E9D45-BE00-5C38-5213-747A7AF3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YourPersonalChef</a:t>
            </a:r>
            <a:br>
              <a:rPr lang="en-US" sz="5400" dirty="0"/>
            </a:b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sr-Cyrl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Стеван Ђукић </a:t>
            </a:r>
            <a:r>
              <a:rPr lang="sr-Latn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ds200326d@student.etf.bg.ac.rs </a:t>
            </a:r>
            <a:br>
              <a:rPr lang="en-GB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sr-Cyrl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Милош Ђерић </a:t>
            </a:r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dm200301d</a:t>
            </a:r>
            <a:r>
              <a:rPr lang="sr-Latn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@student.etf.bg.ac.rs </a:t>
            </a:r>
            <a:br>
              <a:rPr lang="en-GB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sr-Cyrl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Михајло </a:t>
            </a:r>
            <a:r>
              <a:rPr lang="sr-Cyrl-RS" sz="14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Линић</a:t>
            </a:r>
            <a:r>
              <a:rPr lang="sr-Cyrl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sr-Latn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lm200352d@student.etf.bg.ac.rs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 descr="A picture containing emblem, text, symbol, logo&#10;&#10;Description automatically generated">
            <a:extLst>
              <a:ext uri="{FF2B5EF4-FFF2-40B4-BE49-F238E27FC236}">
                <a16:creationId xmlns:a16="http://schemas.microsoft.com/office/drawing/2014/main" id="{DE196DE1-8477-9433-958D-A441B89A4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96" y="0"/>
            <a:ext cx="882284" cy="8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Content Placeholder 6" descr="A picture containing food, food group, produce, natural foods">
            <a:extLst>
              <a:ext uri="{FF2B5EF4-FFF2-40B4-BE49-F238E27FC236}">
                <a16:creationId xmlns:a16="http://schemas.microsoft.com/office/drawing/2014/main" id="{3784FF9A-12F4-23F5-FF2C-8262AD456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0" r="1130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E2BE3-B6F6-B2F4-4D82-4F159445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Тржиште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18B0-FC6B-CA47-042A-506AA340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Јединствен</a:t>
            </a:r>
            <a:r>
              <a:rPr lang="en-US" dirty="0"/>
              <a:t> </a:t>
            </a:r>
            <a:r>
              <a:rPr lang="en-US" dirty="0" err="1"/>
              <a:t>производ</a:t>
            </a:r>
            <a:endParaRPr lang="en-US" dirty="0"/>
          </a:p>
          <a:p>
            <a:r>
              <a:rPr lang="en-US" dirty="0" err="1"/>
              <a:t>Бацање</a:t>
            </a:r>
            <a:r>
              <a:rPr lang="en-US" dirty="0"/>
              <a:t> </a:t>
            </a:r>
            <a:r>
              <a:rPr lang="en-US" dirty="0" err="1"/>
              <a:t>хране</a:t>
            </a:r>
            <a:endParaRPr lang="en-US" dirty="0"/>
          </a:p>
          <a:p>
            <a:r>
              <a:rPr lang="en-US" dirty="0" err="1"/>
              <a:t>Уштеда</a:t>
            </a:r>
            <a:r>
              <a:rPr lang="en-US" dirty="0"/>
              <a:t> </a:t>
            </a:r>
            <a:r>
              <a:rPr lang="en-US" dirty="0" err="1"/>
              <a:t>времена</a:t>
            </a:r>
            <a:endParaRPr lang="en-US" dirty="0"/>
          </a:p>
          <a:p>
            <a:r>
              <a:rPr lang="en-US" dirty="0" err="1"/>
              <a:t>Помоћ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припреми</a:t>
            </a:r>
            <a:r>
              <a:rPr lang="en-US" dirty="0"/>
              <a:t> </a:t>
            </a:r>
            <a:r>
              <a:rPr lang="en-US" dirty="0" err="1"/>
              <a:t>хране</a:t>
            </a:r>
            <a:endParaRPr lang="en-US" dirty="0"/>
          </a:p>
          <a:p>
            <a:r>
              <a:rPr lang="en-US" dirty="0" err="1"/>
              <a:t>Помоћ</a:t>
            </a:r>
            <a:r>
              <a:rPr lang="en-US" dirty="0"/>
              <a:t> </a:t>
            </a:r>
            <a:r>
              <a:rPr lang="en-US" dirty="0" err="1"/>
              <a:t>онима</a:t>
            </a:r>
            <a:r>
              <a:rPr lang="en-US" dirty="0"/>
              <a:t> </a:t>
            </a:r>
            <a:r>
              <a:rPr lang="en-US" dirty="0" err="1"/>
              <a:t>којима</a:t>
            </a:r>
            <a:r>
              <a:rPr lang="en-US" dirty="0"/>
              <a:t> </a:t>
            </a:r>
            <a:r>
              <a:rPr lang="en-US" dirty="0" err="1"/>
              <a:t>је</a:t>
            </a:r>
            <a:r>
              <a:rPr lang="en-US" dirty="0"/>
              <a:t> </a:t>
            </a:r>
            <a:r>
              <a:rPr lang="en-US" dirty="0" err="1"/>
              <a:t>потребна</a:t>
            </a:r>
            <a:endParaRPr lang="en-US" dirty="0"/>
          </a:p>
          <a:p>
            <a:r>
              <a:rPr lang="en-US" dirty="0" err="1"/>
              <a:t>Интерес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комапније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503AC-D822-91CC-9AEA-4777325E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FE71E98-A417-4ECC-ACEB-C0490C20DB04}" type="slidenum">
              <a:rPr lang="en-US" sz="1200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r>
              <a:rPr lang="sr-Latn-RS" sz="1200" dirty="0">
                <a:solidFill>
                  <a:srgbClr val="FFFFFF"/>
                </a:solidFill>
              </a:rPr>
              <a:t>/5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33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9E2BE3-B6F6-B2F4-4D82-4F159445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10" y="547226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Анализа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18B0-FC6B-CA47-042A-506AA340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2799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Мала</a:t>
            </a:r>
            <a:r>
              <a:rPr lang="en-US" dirty="0"/>
              <a:t> </a:t>
            </a:r>
            <a:r>
              <a:rPr lang="en-US" dirty="0" err="1"/>
              <a:t>конкуренција</a:t>
            </a:r>
            <a:endParaRPr lang="en-US" dirty="0"/>
          </a:p>
          <a:p>
            <a:r>
              <a:rPr lang="en-US" dirty="0" err="1"/>
              <a:t>Друштвени</a:t>
            </a:r>
            <a:r>
              <a:rPr lang="en-US" dirty="0"/>
              <a:t> </a:t>
            </a:r>
            <a:r>
              <a:rPr lang="en-US" dirty="0" err="1"/>
              <a:t>утицај</a:t>
            </a:r>
            <a:endParaRPr lang="en-US" dirty="0"/>
          </a:p>
          <a:p>
            <a:r>
              <a:rPr lang="en-US" dirty="0" err="1"/>
              <a:t>Јаки</a:t>
            </a:r>
            <a:r>
              <a:rPr lang="en-US" dirty="0"/>
              <a:t> </a:t>
            </a:r>
            <a:r>
              <a:rPr lang="en-US" dirty="0" err="1"/>
              <a:t>партнерски</a:t>
            </a:r>
            <a:r>
              <a:rPr lang="en-US" dirty="0"/>
              <a:t> </a:t>
            </a:r>
            <a:r>
              <a:rPr lang="en-US" dirty="0" err="1"/>
              <a:t>односи</a:t>
            </a:r>
            <a:endParaRPr lang="en-US" dirty="0"/>
          </a:p>
          <a:p>
            <a:r>
              <a:rPr lang="en-US" dirty="0" err="1"/>
              <a:t>Решавање</a:t>
            </a:r>
            <a:r>
              <a:rPr lang="en-US" dirty="0"/>
              <a:t> </a:t>
            </a:r>
            <a:r>
              <a:rPr lang="en-US" dirty="0" err="1"/>
              <a:t>проблема</a:t>
            </a:r>
            <a:r>
              <a:rPr lang="en-US" dirty="0"/>
              <a:t> </a:t>
            </a:r>
            <a:r>
              <a:rPr lang="en-US" dirty="0" err="1"/>
              <a:t>глади</a:t>
            </a:r>
            <a:endParaRPr lang="en-US" dirty="0"/>
          </a:p>
          <a:p>
            <a:r>
              <a:rPr lang="en-US" dirty="0" err="1"/>
              <a:t>Скалабилност</a:t>
            </a:r>
            <a:endParaRPr lang="en-US" dirty="0"/>
          </a:p>
          <a:p>
            <a:r>
              <a:rPr lang="en-US" dirty="0" err="1"/>
              <a:t>Постоје</a:t>
            </a:r>
            <a:r>
              <a:rPr lang="en-US" dirty="0"/>
              <a:t> </a:t>
            </a:r>
            <a:r>
              <a:rPr lang="en-US" dirty="0" err="1"/>
              <a:t>ризици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Content Placeholder 22" descr="A person holding a fruit and a box of food&#10;&#10;Description automatically generated with low confidence">
            <a:extLst>
              <a:ext uri="{FF2B5EF4-FFF2-40B4-BE49-F238E27FC236}">
                <a16:creationId xmlns:a16="http://schemas.microsoft.com/office/drawing/2014/main" id="{9552ABDD-7CB1-11CE-7644-E01B775D72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r="1250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503AC-D822-91CC-9AEA-4777325E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996" y="6041362"/>
            <a:ext cx="432006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defTabSz="914400">
              <a:spcAft>
                <a:spcPts val="600"/>
              </a:spcAft>
            </a:pPr>
            <a:fld id="{EFE71E98-A417-4ECC-ACEB-C0490C20DB04}" type="slidenum">
              <a:rPr lang="en-US" sz="1600" smtClean="0"/>
              <a:pPr defTabSz="914400">
                <a:spcAft>
                  <a:spcPts val="600"/>
                </a:spcAft>
              </a:pPr>
              <a:t>3</a:t>
            </a:fld>
            <a:r>
              <a:rPr lang="sr-Latn-RS" sz="1600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36388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2BE3-B6F6-B2F4-4D82-4F159445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Cyrl-RS" b="0" i="0" dirty="0">
                <a:effectLst/>
                <a:latin typeface="Segoe UI" panose="020B0502040204020203" pitchFamily="34" charset="0"/>
              </a:rPr>
              <a:t>Промотивне активности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18B0-FC6B-CA47-042A-506AA340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Јединствен</a:t>
            </a:r>
            <a:r>
              <a:rPr lang="en-US" dirty="0"/>
              <a:t> </a:t>
            </a:r>
            <a:r>
              <a:rPr lang="en-US" dirty="0" err="1"/>
              <a:t>производ</a:t>
            </a:r>
            <a:endParaRPr lang="en-US" dirty="0"/>
          </a:p>
          <a:p>
            <a:r>
              <a:rPr lang="en-US" dirty="0" err="1"/>
              <a:t>Бацање</a:t>
            </a:r>
            <a:r>
              <a:rPr lang="en-US" dirty="0"/>
              <a:t> </a:t>
            </a:r>
            <a:r>
              <a:rPr lang="en-US" dirty="0" err="1"/>
              <a:t>хране</a:t>
            </a:r>
            <a:endParaRPr lang="en-US" dirty="0"/>
          </a:p>
          <a:p>
            <a:r>
              <a:rPr lang="en-US" dirty="0" err="1"/>
              <a:t>Уштеда</a:t>
            </a:r>
            <a:r>
              <a:rPr lang="en-US" dirty="0"/>
              <a:t> </a:t>
            </a:r>
            <a:r>
              <a:rPr lang="en-US" dirty="0" err="1"/>
              <a:t>времена</a:t>
            </a:r>
            <a:endParaRPr lang="en-US" dirty="0"/>
          </a:p>
          <a:p>
            <a:r>
              <a:rPr lang="en-US" dirty="0" err="1"/>
              <a:t>Помоћ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припреми</a:t>
            </a:r>
            <a:r>
              <a:rPr lang="en-US" dirty="0"/>
              <a:t> </a:t>
            </a:r>
            <a:r>
              <a:rPr lang="en-US" dirty="0" err="1"/>
              <a:t>хране</a:t>
            </a:r>
            <a:endParaRPr lang="en-US" dirty="0"/>
          </a:p>
          <a:p>
            <a:r>
              <a:rPr lang="en-US" dirty="0" err="1"/>
              <a:t>Помоћ</a:t>
            </a:r>
            <a:r>
              <a:rPr lang="en-US" dirty="0"/>
              <a:t> </a:t>
            </a:r>
            <a:r>
              <a:rPr lang="en-US" dirty="0" err="1"/>
              <a:t>онима</a:t>
            </a:r>
            <a:r>
              <a:rPr lang="en-US" dirty="0"/>
              <a:t> </a:t>
            </a:r>
            <a:r>
              <a:rPr lang="en-US" dirty="0" err="1"/>
              <a:t>којима</a:t>
            </a:r>
            <a:r>
              <a:rPr lang="en-US" dirty="0"/>
              <a:t> </a:t>
            </a:r>
            <a:r>
              <a:rPr lang="en-US" dirty="0" err="1"/>
              <a:t>је</a:t>
            </a:r>
            <a:r>
              <a:rPr lang="en-US" dirty="0"/>
              <a:t> </a:t>
            </a:r>
            <a:r>
              <a:rPr lang="en-US" dirty="0" err="1"/>
              <a:t>потребна</a:t>
            </a:r>
            <a:endParaRPr lang="en-US" dirty="0"/>
          </a:p>
          <a:p>
            <a:r>
              <a:rPr lang="en-US" dirty="0" err="1"/>
              <a:t>Интерес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комапније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503AC-D822-91CC-9AEA-4777325E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7293" y="6256608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EFE71E98-A417-4ECC-ACEB-C0490C20DB04}" type="slidenum">
              <a:rPr lang="en-US" sz="1200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r>
              <a:rPr lang="sr-Latn-RS" sz="1200" dirty="0">
                <a:solidFill>
                  <a:srgbClr val="FFFFFF"/>
                </a:solidFill>
              </a:rPr>
              <a:t>/5</a:t>
            </a:r>
            <a:endParaRPr 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438EE26-DAA0-A5E1-6EBD-15DF0CDCDF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7022535"/>
              </p:ext>
            </p:extLst>
          </p:nvPr>
        </p:nvGraphicFramePr>
        <p:xfrm>
          <a:off x="5103845" y="2160588"/>
          <a:ext cx="417032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269">
                  <a:extLst>
                    <a:ext uri="{9D8B030D-6E8A-4147-A177-3AD203B41FA5}">
                      <a16:colId xmlns:a16="http://schemas.microsoft.com/office/drawing/2014/main" val="3436686126"/>
                    </a:ext>
                  </a:extLst>
                </a:gridCol>
                <a:gridCol w="1413177">
                  <a:extLst>
                    <a:ext uri="{9D8B030D-6E8A-4147-A177-3AD203B41FA5}">
                      <a16:colId xmlns:a16="http://schemas.microsoft.com/office/drawing/2014/main" val="3652926091"/>
                    </a:ext>
                  </a:extLst>
                </a:gridCol>
                <a:gridCol w="1394883">
                  <a:extLst>
                    <a:ext uri="{9D8B030D-6E8A-4147-A177-3AD203B41FA5}">
                      <a16:colId xmlns:a16="http://schemas.microsoft.com/office/drawing/2014/main" val="165036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Cyrl-RS" sz="1200" dirty="0"/>
                        <a:t>Назив промотивне активности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200" dirty="0"/>
                        <a:t>Период спровођења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200" dirty="0"/>
                        <a:t>Буџет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75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sz="1200" dirty="0"/>
                        <a:t>Израда реклама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3.0</a:t>
                      </a:r>
                      <a:r>
                        <a:rPr lang="sr-Cyrl-RS" sz="1200" dirty="0"/>
                        <a:t>4</a:t>
                      </a:r>
                      <a:r>
                        <a:rPr lang="en-GB" sz="1200" dirty="0"/>
                        <a:t>.202</a:t>
                      </a:r>
                      <a:r>
                        <a:rPr lang="sr-Cyrl-RS" sz="1200" dirty="0"/>
                        <a:t>4-</a:t>
                      </a:r>
                      <a:r>
                        <a:rPr lang="en-GB" sz="1200" dirty="0"/>
                        <a:t>22.0</a:t>
                      </a:r>
                      <a:r>
                        <a:rPr lang="sr-Cyrl-RS" sz="1200" dirty="0"/>
                        <a:t>4</a:t>
                      </a:r>
                      <a:r>
                        <a:rPr lang="en-GB" sz="1200" dirty="0"/>
                        <a:t>.202</a:t>
                      </a:r>
                      <a:r>
                        <a:rPr lang="sr-Cyrl-RS" sz="1200" dirty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200" dirty="0"/>
                        <a:t>500</a:t>
                      </a:r>
                      <a:r>
                        <a:rPr lang="en-GB" sz="1200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sz="1200" dirty="0"/>
                        <a:t>Друштвене мреже маркетинг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</a:t>
                      </a:r>
                      <a:r>
                        <a:rPr lang="sr-Cyrl-RS" sz="1200" dirty="0"/>
                        <a:t>4</a:t>
                      </a:r>
                      <a:r>
                        <a:rPr lang="en-GB" sz="1200" dirty="0"/>
                        <a:t>.202</a:t>
                      </a:r>
                      <a:r>
                        <a:rPr lang="sr-Cyrl-RS" sz="1200" dirty="0"/>
                        <a:t>4-</a:t>
                      </a:r>
                      <a:r>
                        <a:rPr lang="en-GB" sz="1200" dirty="0"/>
                        <a:t>31.07.2024.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200" dirty="0"/>
                        <a:t>1000</a:t>
                      </a:r>
                      <a:r>
                        <a:rPr lang="en-GB" sz="1200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6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sz="1200" dirty="0"/>
                        <a:t>Организовање промотивног настанка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1.04.202</a:t>
                      </a:r>
                      <a:r>
                        <a:rPr lang="sr-Cyrl-RS" sz="1200" dirty="0"/>
                        <a:t>4-</a:t>
                      </a:r>
                      <a:r>
                        <a:rPr lang="en-GB" sz="1200" dirty="0"/>
                        <a:t>2.04.202</a:t>
                      </a:r>
                      <a:r>
                        <a:rPr lang="sr-Cyrl-RS" sz="1200" dirty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200" dirty="0"/>
                        <a:t>500</a:t>
                      </a:r>
                      <a:r>
                        <a:rPr lang="en-GB" sz="1200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Cyrl-RS" sz="1200" dirty="0"/>
                        <a:t>Плаћени огласи и садржај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22.04.202</a:t>
                      </a:r>
                      <a:r>
                        <a:rPr lang="sr-Cyrl-RS" sz="1200" dirty="0"/>
                        <a:t>4-</a:t>
                      </a:r>
                      <a:r>
                        <a:rPr lang="en-GB" sz="1200" dirty="0"/>
                        <a:t>28.11.2024.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Cyrl-RS" sz="1200" dirty="0"/>
                        <a:t>2200</a:t>
                      </a:r>
                      <a:r>
                        <a:rPr lang="en-GB" sz="1200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2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1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3" name="Content Placeholder 22" descr="A picture containing outdoor, plant, jar, wood&#10;&#10;Description automatically generated">
            <a:extLst>
              <a:ext uri="{FF2B5EF4-FFF2-40B4-BE49-F238E27FC236}">
                <a16:creationId xmlns:a16="http://schemas.microsoft.com/office/drawing/2014/main" id="{DB3CD860-C0F7-B495-CF60-2DBA985E81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3" r="425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E2BE3-B6F6-B2F4-4D82-4F159445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i="0">
                <a:effectLst/>
              </a:rPr>
              <a:t>Очекивани резултати и мерљивост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18B0-FC6B-CA47-042A-506AA340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Софтвер</a:t>
            </a:r>
            <a:r>
              <a:rPr lang="en-US" dirty="0"/>
              <a:t> у </a:t>
            </a:r>
            <a:r>
              <a:rPr lang="en-US" dirty="0" err="1"/>
              <a:t>почетку</a:t>
            </a:r>
            <a:r>
              <a:rPr lang="en-US" dirty="0"/>
              <a:t> </a:t>
            </a:r>
            <a:r>
              <a:rPr lang="en-US" dirty="0" err="1"/>
              <a:t>непрофитабилан</a:t>
            </a:r>
            <a:endParaRPr lang="en-US" dirty="0"/>
          </a:p>
          <a:p>
            <a:r>
              <a:rPr lang="en-US" dirty="0" err="1"/>
              <a:t>Очекује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пораст</a:t>
            </a:r>
            <a:r>
              <a:rPr lang="en-US" dirty="0"/>
              <a:t> </a:t>
            </a:r>
            <a:r>
              <a:rPr lang="en-US" dirty="0" err="1"/>
              <a:t>профита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временом</a:t>
            </a:r>
            <a:r>
              <a:rPr lang="en-US" dirty="0"/>
              <a:t> и </a:t>
            </a:r>
            <a:r>
              <a:rPr lang="en-US" dirty="0" err="1"/>
              <a:t>ширењем</a:t>
            </a:r>
            <a:endParaRPr lang="en-US" dirty="0"/>
          </a:p>
          <a:p>
            <a:r>
              <a:rPr lang="en-US" dirty="0" err="1"/>
              <a:t>Одржавање</a:t>
            </a:r>
            <a:r>
              <a:rPr lang="en-US" dirty="0"/>
              <a:t> </a:t>
            </a:r>
            <a:r>
              <a:rPr lang="en-US" dirty="0" err="1"/>
              <a:t>софтвера</a:t>
            </a:r>
            <a:endParaRPr lang="en-US" dirty="0"/>
          </a:p>
          <a:p>
            <a:r>
              <a:rPr lang="en-US" dirty="0" err="1"/>
              <a:t>Корисници</a:t>
            </a:r>
            <a:r>
              <a:rPr lang="en-US" dirty="0"/>
              <a:t> и </a:t>
            </a:r>
            <a:r>
              <a:rPr lang="en-US" dirty="0" err="1"/>
              <a:t>храна</a:t>
            </a:r>
            <a:endParaRPr lang="en-US" dirty="0"/>
          </a:p>
          <a:p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60BEE-C187-AF54-8CE4-7092CC42718D}"/>
              </a:ext>
            </a:extLst>
          </p:cNvPr>
          <p:cNvSpPr txBox="1"/>
          <p:nvPr/>
        </p:nvSpPr>
        <p:spPr>
          <a:xfrm>
            <a:off x="9980612" y="6367156"/>
            <a:ext cx="6103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fld id="{EFE71E98-A417-4ECC-ACEB-C0490C20DB04}" type="slidenum">
              <a:rPr lang="en-US" sz="1200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r>
              <a:rPr lang="sr-Latn-RS" sz="1200" dirty="0">
                <a:solidFill>
                  <a:srgbClr val="FFFFFF"/>
                </a:solidFill>
              </a:rPr>
              <a:t>/5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18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AEAFB5DEB5C4D8C415BB24F5F0ED1" ma:contentTypeVersion="4" ma:contentTypeDescription="Create a new document." ma:contentTypeScope="" ma:versionID="5ff736fceb7023185005f52475d2e8fc">
  <xsd:schema xmlns:xsd="http://www.w3.org/2001/XMLSchema" xmlns:xs="http://www.w3.org/2001/XMLSchema" xmlns:p="http://schemas.microsoft.com/office/2006/metadata/properties" xmlns:ns2="014614ac-fedb-407b-b1be-f483adf51d1d" targetNamespace="http://schemas.microsoft.com/office/2006/metadata/properties" ma:root="true" ma:fieldsID="b9fcf3fcc7a540cbf4172514226ebf5c" ns2:_="">
    <xsd:import namespace="014614ac-fedb-407b-b1be-f483adf51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614ac-fedb-407b-b1be-f483adf51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678870-2D94-4C9A-8DC6-B58AD9D61371}"/>
</file>

<file path=customXml/itemProps2.xml><?xml version="1.0" encoding="utf-8"?>
<ds:datastoreItem xmlns:ds="http://schemas.openxmlformats.org/officeDocument/2006/customXml" ds:itemID="{4CE1FC1B-129D-416C-B5E0-7547F2629FE7}"/>
</file>

<file path=customXml/itemProps3.xml><?xml version="1.0" encoding="utf-8"?>
<ds:datastoreItem xmlns:ds="http://schemas.openxmlformats.org/officeDocument/2006/customXml" ds:itemID="{416E2079-74ED-45B2-BFFD-63548519347A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174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Trebuchet MS</vt:lpstr>
      <vt:lpstr>Wingdings 3</vt:lpstr>
      <vt:lpstr>Facet</vt:lpstr>
      <vt:lpstr>YourPersonalChef  Стеван Ђукић ds200326d@student.etf.bg.ac.rs  Милош Ђерић dm200301d@student.etf.bg.ac.rs  Михајло Линић lm200352d@student.etf.bg.ac.rs</vt:lpstr>
      <vt:lpstr>Тржиште</vt:lpstr>
      <vt:lpstr>Анализа</vt:lpstr>
      <vt:lpstr>Промотивне активности</vt:lpstr>
      <vt:lpstr>Очекивани резултати и мерљивост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YourPersonalChef  Стеван Ђукић ds200326d@student.etf.bg.ac.rs  Милош Ђерић dm200301d@student.etf.bg.ac.rs  Михајло Линић lm200352d@student.etf.bg.ac.rs</dc:title>
  <dc:creator>Милош Ђерић</dc:creator>
  <cp:lastModifiedBy>Милош Ђерић</cp:lastModifiedBy>
  <cp:revision>2</cp:revision>
  <dcterms:created xsi:type="dcterms:W3CDTF">2023-06-18T13:25:40Z</dcterms:created>
  <dcterms:modified xsi:type="dcterms:W3CDTF">2023-06-18T14:52:28Z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0x010100D71AEAFB5DEB5C4D8C415BB24F5F0ED1</vt:lpwstr>
  </property>
</Properties>
</file>