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753824-D387-42BB-A9E0-6965D55D9319}" v="132" dt="2023-05-08T08:41:30.241"/>
    <p1510:client id="{B21096F5-59B8-4041-8A6D-A547F19268AA}" v="6" dt="2023-05-08T08:42:47.2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ran Stevanovic" userId="17ed2290c3fb54d6" providerId="Windows Live" clId="Web-{81753824-D387-42BB-A9E0-6965D55D9319}"/>
    <pc:docChg chg="addSld delSld modSld addMainMaster delMainMaster">
      <pc:chgData name="Goran Stevanovic" userId="17ed2290c3fb54d6" providerId="Windows Live" clId="Web-{81753824-D387-42BB-A9E0-6965D55D9319}" dt="2023-05-08T08:41:30.241" v="112" actId="1076"/>
      <pc:docMkLst>
        <pc:docMk/>
      </pc:docMkLst>
      <pc:sldChg chg="del">
        <pc:chgData name="Goran Stevanovic" userId="17ed2290c3fb54d6" providerId="Windows Live" clId="Web-{81753824-D387-42BB-A9E0-6965D55D9319}" dt="2023-05-08T08:31:37.106" v="1"/>
        <pc:sldMkLst>
          <pc:docMk/>
          <pc:sldMk cId="109857222" sldId="256"/>
        </pc:sldMkLst>
      </pc:sldChg>
      <pc:sldChg chg="addSp delSp modSp new del mod setBg">
        <pc:chgData name="Goran Stevanovic" userId="17ed2290c3fb54d6" providerId="Windows Live" clId="Web-{81753824-D387-42BB-A9E0-6965D55D9319}" dt="2023-05-08T08:33:39.537" v="13"/>
        <pc:sldMkLst>
          <pc:docMk/>
          <pc:sldMk cId="3290704927" sldId="257"/>
        </pc:sldMkLst>
        <pc:picChg chg="add del mod">
          <ac:chgData name="Goran Stevanovic" userId="17ed2290c3fb54d6" providerId="Windows Live" clId="Web-{81753824-D387-42BB-A9E0-6965D55D9319}" dt="2023-05-08T08:32:29.063" v="5"/>
          <ac:picMkLst>
            <pc:docMk/>
            <pc:sldMk cId="3290704927" sldId="257"/>
            <ac:picMk id="2" creationId="{98426DAC-63D0-1406-5AF8-C70F90D02742}"/>
          </ac:picMkLst>
        </pc:picChg>
        <pc:picChg chg="add del mod">
          <ac:chgData name="Goran Stevanovic" userId="17ed2290c3fb54d6" providerId="Windows Live" clId="Web-{81753824-D387-42BB-A9E0-6965D55D9319}" dt="2023-05-08T08:33:01.425" v="8"/>
          <ac:picMkLst>
            <pc:docMk/>
            <pc:sldMk cId="3290704927" sldId="257"/>
            <ac:picMk id="3" creationId="{22841C0A-4EAF-CB42-C373-D640795F515B}"/>
          </ac:picMkLst>
        </pc:picChg>
      </pc:sldChg>
      <pc:sldChg chg="add del">
        <pc:chgData name="Goran Stevanovic" userId="17ed2290c3fb54d6" providerId="Windows Live" clId="Web-{81753824-D387-42BB-A9E0-6965D55D9319}" dt="2023-05-08T08:33:24.536" v="10"/>
        <pc:sldMkLst>
          <pc:docMk/>
          <pc:sldMk cId="976952133" sldId="258"/>
        </pc:sldMkLst>
      </pc:sldChg>
      <pc:sldChg chg="addSp delSp modSp add">
        <pc:chgData name="Goran Stevanovic" userId="17ed2290c3fb54d6" providerId="Windows Live" clId="Web-{81753824-D387-42BB-A9E0-6965D55D9319}" dt="2023-05-08T08:41:30.241" v="112" actId="1076"/>
        <pc:sldMkLst>
          <pc:docMk/>
          <pc:sldMk cId="1094111970" sldId="258"/>
        </pc:sldMkLst>
        <pc:spChg chg="mod">
          <ac:chgData name="Goran Stevanovic" userId="17ed2290c3fb54d6" providerId="Windows Live" clId="Web-{81753824-D387-42BB-A9E0-6965D55D9319}" dt="2023-05-08T08:37:32.787" v="86" actId="1076"/>
          <ac:spMkLst>
            <pc:docMk/>
            <pc:sldMk cId="1094111970" sldId="258"/>
            <ac:spMk id="6" creationId="{C5F600AD-F6B5-DF66-BD82-417100819738}"/>
          </ac:spMkLst>
        </pc:spChg>
        <pc:spChg chg="mod">
          <ac:chgData name="Goran Stevanovic" userId="17ed2290c3fb54d6" providerId="Windows Live" clId="Web-{81753824-D387-42BB-A9E0-6965D55D9319}" dt="2023-05-08T08:37:32.818" v="87" actId="1076"/>
          <ac:spMkLst>
            <pc:docMk/>
            <pc:sldMk cId="1094111970" sldId="258"/>
            <ac:spMk id="7" creationId="{C395F4F4-8933-AA6D-F9B4-0A8F2DE6EFF3}"/>
          </ac:spMkLst>
        </pc:spChg>
        <pc:spChg chg="mod">
          <ac:chgData name="Goran Stevanovic" userId="17ed2290c3fb54d6" providerId="Windows Live" clId="Web-{81753824-D387-42BB-A9E0-6965D55D9319}" dt="2023-05-08T08:37:32.834" v="88" actId="1076"/>
          <ac:spMkLst>
            <pc:docMk/>
            <pc:sldMk cId="1094111970" sldId="258"/>
            <ac:spMk id="8" creationId="{7CB28BF3-C28C-82EA-5ED3-12736386BAA2}"/>
          </ac:spMkLst>
        </pc:spChg>
        <pc:spChg chg="mod">
          <ac:chgData name="Goran Stevanovic" userId="17ed2290c3fb54d6" providerId="Windows Live" clId="Web-{81753824-D387-42BB-A9E0-6965D55D9319}" dt="2023-05-08T08:37:32.287" v="67" actId="1076"/>
          <ac:spMkLst>
            <pc:docMk/>
            <pc:sldMk cId="1094111970" sldId="258"/>
            <ac:spMk id="9" creationId="{F3811DBD-AF8F-2192-C893-CD322BA62F6B}"/>
          </ac:spMkLst>
        </pc:spChg>
        <pc:spChg chg="mod">
          <ac:chgData name="Goran Stevanovic" userId="17ed2290c3fb54d6" providerId="Windows Live" clId="Web-{81753824-D387-42BB-A9E0-6965D55D9319}" dt="2023-05-08T08:37:31.897" v="56" actId="1076"/>
          <ac:spMkLst>
            <pc:docMk/>
            <pc:sldMk cId="1094111970" sldId="258"/>
            <ac:spMk id="10" creationId="{D2F14197-1A56-8112-0573-021119B7640C}"/>
          </ac:spMkLst>
        </pc:spChg>
        <pc:spChg chg="mod">
          <ac:chgData name="Goran Stevanovic" userId="17ed2290c3fb54d6" providerId="Windows Live" clId="Web-{81753824-D387-42BB-A9E0-6965D55D9319}" dt="2023-05-08T08:37:32.022" v="58" actId="1076"/>
          <ac:spMkLst>
            <pc:docMk/>
            <pc:sldMk cId="1094111970" sldId="258"/>
            <ac:spMk id="15" creationId="{2F3C2C21-E6DE-8DCF-0852-F7A4828CBDBE}"/>
          </ac:spMkLst>
        </pc:spChg>
        <pc:spChg chg="mod">
          <ac:chgData name="Goran Stevanovic" userId="17ed2290c3fb54d6" providerId="Windows Live" clId="Web-{81753824-D387-42BB-A9E0-6965D55D9319}" dt="2023-05-08T08:37:32.334" v="69" actId="1076"/>
          <ac:spMkLst>
            <pc:docMk/>
            <pc:sldMk cId="1094111970" sldId="258"/>
            <ac:spMk id="17" creationId="{506875FA-495B-D520-79B7-EC77712FCC2B}"/>
          </ac:spMkLst>
        </pc:spChg>
        <pc:spChg chg="mod">
          <ac:chgData name="Goran Stevanovic" userId="17ed2290c3fb54d6" providerId="Windows Live" clId="Web-{81753824-D387-42BB-A9E0-6965D55D9319}" dt="2023-05-08T08:37:32.350" v="70" actId="1076"/>
          <ac:spMkLst>
            <pc:docMk/>
            <pc:sldMk cId="1094111970" sldId="258"/>
            <ac:spMk id="18" creationId="{DA69711F-59F6-152A-5F46-D97CEE1C1F58}"/>
          </ac:spMkLst>
        </pc:spChg>
        <pc:spChg chg="mod">
          <ac:chgData name="Goran Stevanovic" userId="17ed2290c3fb54d6" providerId="Windows Live" clId="Web-{81753824-D387-42BB-A9E0-6965D55D9319}" dt="2023-05-08T08:37:31.693" v="51" actId="1076"/>
          <ac:spMkLst>
            <pc:docMk/>
            <pc:sldMk cId="1094111970" sldId="258"/>
            <ac:spMk id="20" creationId="{1ED25A02-E176-4DAE-399C-A22FB908C665}"/>
          </ac:spMkLst>
        </pc:spChg>
        <pc:spChg chg="mod">
          <ac:chgData name="Goran Stevanovic" userId="17ed2290c3fb54d6" providerId="Windows Live" clId="Web-{81753824-D387-42BB-A9E0-6965D55D9319}" dt="2023-05-08T08:37:32.397" v="72" actId="1076"/>
          <ac:spMkLst>
            <pc:docMk/>
            <pc:sldMk cId="1094111970" sldId="258"/>
            <ac:spMk id="21" creationId="{31FDEF4D-5528-A169-4CBF-C267EEDE3610}"/>
          </ac:spMkLst>
        </pc:spChg>
        <pc:spChg chg="mod">
          <ac:chgData name="Goran Stevanovic" userId="17ed2290c3fb54d6" providerId="Windows Live" clId="Web-{81753824-D387-42BB-A9E0-6965D55D9319}" dt="2023-05-08T08:37:32.850" v="89" actId="1076"/>
          <ac:spMkLst>
            <pc:docMk/>
            <pc:sldMk cId="1094111970" sldId="258"/>
            <ac:spMk id="22" creationId="{62A595A8-FE90-76E0-7460-798E53E3DD6B}"/>
          </ac:spMkLst>
        </pc:spChg>
        <pc:spChg chg="mod">
          <ac:chgData name="Goran Stevanovic" userId="17ed2290c3fb54d6" providerId="Windows Live" clId="Web-{81753824-D387-42BB-A9E0-6965D55D9319}" dt="2023-05-08T08:37:32.881" v="90" actId="1076"/>
          <ac:spMkLst>
            <pc:docMk/>
            <pc:sldMk cId="1094111970" sldId="258"/>
            <ac:spMk id="23" creationId="{A9800C62-AF7A-CD94-5AFE-4941CC138965}"/>
          </ac:spMkLst>
        </pc:spChg>
        <pc:spChg chg="add mod">
          <ac:chgData name="Goran Stevanovic" userId="17ed2290c3fb54d6" providerId="Windows Live" clId="Web-{81753824-D387-42BB-A9E0-6965D55D9319}" dt="2023-05-08T08:41:30.241" v="112" actId="1076"/>
          <ac:spMkLst>
            <pc:docMk/>
            <pc:sldMk cId="1094111970" sldId="258"/>
            <ac:spMk id="26" creationId="{F0FDAEB3-CB19-7D92-4E67-5CDDF675B7C9}"/>
          </ac:spMkLst>
        </pc:spChg>
        <pc:spChg chg="mod">
          <ac:chgData name="Goran Stevanovic" userId="17ed2290c3fb54d6" providerId="Windows Live" clId="Web-{81753824-D387-42BB-A9E0-6965D55D9319}" dt="2023-05-08T08:37:31.740" v="52" actId="1076"/>
          <ac:spMkLst>
            <pc:docMk/>
            <pc:sldMk cId="1094111970" sldId="258"/>
            <ac:spMk id="28" creationId="{6F92D474-B2E7-8FF0-D50F-98F6FB51713D}"/>
          </ac:spMkLst>
        </pc:spChg>
        <pc:spChg chg="mod">
          <ac:chgData name="Goran Stevanovic" userId="17ed2290c3fb54d6" providerId="Windows Live" clId="Web-{81753824-D387-42BB-A9E0-6965D55D9319}" dt="2023-05-08T08:37:33.162" v="101" actId="1076"/>
          <ac:spMkLst>
            <pc:docMk/>
            <pc:sldMk cId="1094111970" sldId="258"/>
            <ac:spMk id="33" creationId="{AB055CD3-DEC4-2917-266D-33AEED395F8E}"/>
          </ac:spMkLst>
        </pc:spChg>
        <pc:spChg chg="mod">
          <ac:chgData name="Goran Stevanovic" userId="17ed2290c3fb54d6" providerId="Windows Live" clId="Web-{81753824-D387-42BB-A9E0-6965D55D9319}" dt="2023-05-08T08:37:31.443" v="41" actId="1076"/>
          <ac:spMkLst>
            <pc:docMk/>
            <pc:sldMk cId="1094111970" sldId="258"/>
            <ac:spMk id="34" creationId="{DA0AEE46-213E-C5FF-13A6-C9A0A9D397C7}"/>
          </ac:spMkLst>
        </pc:spChg>
        <pc:spChg chg="mod">
          <ac:chgData name="Goran Stevanovic" userId="17ed2290c3fb54d6" providerId="Windows Live" clId="Web-{81753824-D387-42BB-A9E0-6965D55D9319}" dt="2023-05-08T08:37:32.475" v="75" actId="1076"/>
          <ac:spMkLst>
            <pc:docMk/>
            <pc:sldMk cId="1094111970" sldId="258"/>
            <ac:spMk id="44" creationId="{C54BE0A8-A02D-25C9-2FDF-4DCA03748C71}"/>
          </ac:spMkLst>
        </pc:spChg>
        <pc:spChg chg="mod">
          <ac:chgData name="Goran Stevanovic" userId="17ed2290c3fb54d6" providerId="Windows Live" clId="Web-{81753824-D387-42BB-A9E0-6965D55D9319}" dt="2023-05-08T08:37:32.537" v="77" actId="1076"/>
          <ac:spMkLst>
            <pc:docMk/>
            <pc:sldMk cId="1094111970" sldId="258"/>
            <ac:spMk id="59" creationId="{547C001E-EC65-D9C5-7EAE-65D1367595DA}"/>
          </ac:spMkLst>
        </pc:spChg>
        <pc:spChg chg="mod">
          <ac:chgData name="Goran Stevanovic" userId="17ed2290c3fb54d6" providerId="Windows Live" clId="Web-{81753824-D387-42BB-A9E0-6965D55D9319}" dt="2023-05-08T08:37:32.975" v="94" actId="1076"/>
          <ac:spMkLst>
            <pc:docMk/>
            <pc:sldMk cId="1094111970" sldId="258"/>
            <ac:spMk id="60" creationId="{97168E6D-5FEF-72DD-9597-8A9C532C5D38}"/>
          </ac:spMkLst>
        </pc:spChg>
        <pc:spChg chg="mod">
          <ac:chgData name="Goran Stevanovic" userId="17ed2290c3fb54d6" providerId="Windows Live" clId="Web-{81753824-D387-42BB-A9E0-6965D55D9319}" dt="2023-05-08T08:37:32.990" v="95" actId="1076"/>
          <ac:spMkLst>
            <pc:docMk/>
            <pc:sldMk cId="1094111970" sldId="258"/>
            <ac:spMk id="61" creationId="{C639FDD1-830B-DF08-4419-B251B6540FF1}"/>
          </ac:spMkLst>
        </pc:spChg>
        <pc:spChg chg="mod">
          <ac:chgData name="Goran Stevanovic" userId="17ed2290c3fb54d6" providerId="Windows Live" clId="Web-{81753824-D387-42BB-A9E0-6965D55D9319}" dt="2023-05-08T08:37:32.068" v="59" actId="1076"/>
          <ac:spMkLst>
            <pc:docMk/>
            <pc:sldMk cId="1094111970" sldId="258"/>
            <ac:spMk id="62" creationId="{EAD9BD8E-B72E-FD5C-22FB-042AAE28FD3B}"/>
          </ac:spMkLst>
        </pc:spChg>
        <pc:spChg chg="mod">
          <ac:chgData name="Goran Stevanovic" userId="17ed2290c3fb54d6" providerId="Windows Live" clId="Web-{81753824-D387-42BB-A9E0-6965D55D9319}" dt="2023-05-08T08:37:32.100" v="60" actId="1076"/>
          <ac:spMkLst>
            <pc:docMk/>
            <pc:sldMk cId="1094111970" sldId="258"/>
            <ac:spMk id="63" creationId="{033F31AA-38F7-ECD8-6944-71354FC7DCC0}"/>
          </ac:spMkLst>
        </pc:spChg>
        <pc:spChg chg="mod">
          <ac:chgData name="Goran Stevanovic" userId="17ed2290c3fb54d6" providerId="Windows Live" clId="Web-{81753824-D387-42BB-A9E0-6965D55D9319}" dt="2023-05-08T08:37:32.147" v="61" actId="1076"/>
          <ac:spMkLst>
            <pc:docMk/>
            <pc:sldMk cId="1094111970" sldId="258"/>
            <ac:spMk id="64" creationId="{C1F92E6B-CB1F-B5B4-55A6-F5012AD7A0B6}"/>
          </ac:spMkLst>
        </pc:spChg>
        <pc:spChg chg="mod">
          <ac:chgData name="Goran Stevanovic" userId="17ed2290c3fb54d6" providerId="Windows Live" clId="Web-{81753824-D387-42BB-A9E0-6965D55D9319}" dt="2023-05-08T08:37:33.022" v="96" actId="1076"/>
          <ac:spMkLst>
            <pc:docMk/>
            <pc:sldMk cId="1094111970" sldId="258"/>
            <ac:spMk id="67" creationId="{D1A407D3-E81B-698A-FB6C-C2FC6DB466FD}"/>
          </ac:spMkLst>
        </pc:spChg>
        <pc:spChg chg="mod">
          <ac:chgData name="Goran Stevanovic" userId="17ed2290c3fb54d6" providerId="Windows Live" clId="Web-{81753824-D387-42BB-A9E0-6965D55D9319}" dt="2023-05-08T08:37:33.037" v="97" actId="1076"/>
          <ac:spMkLst>
            <pc:docMk/>
            <pc:sldMk cId="1094111970" sldId="258"/>
            <ac:spMk id="68" creationId="{C99D13CB-ADAB-5517-B4BC-3C48074C923D}"/>
          </ac:spMkLst>
        </pc:spChg>
        <pc:spChg chg="mod">
          <ac:chgData name="Goran Stevanovic" userId="17ed2290c3fb54d6" providerId="Windows Live" clId="Web-{81753824-D387-42BB-A9E0-6965D55D9319}" dt="2023-05-08T08:37:33.068" v="98" actId="1076"/>
          <ac:spMkLst>
            <pc:docMk/>
            <pc:sldMk cId="1094111970" sldId="258"/>
            <ac:spMk id="69" creationId="{59B7240B-FF40-0480-7039-35194BC21668}"/>
          </ac:spMkLst>
        </pc:spChg>
        <pc:spChg chg="mod">
          <ac:chgData name="Goran Stevanovic" userId="17ed2290c3fb54d6" providerId="Windows Live" clId="Web-{81753824-D387-42BB-A9E0-6965D55D9319}" dt="2023-05-08T08:37:33.084" v="99" actId="1076"/>
          <ac:spMkLst>
            <pc:docMk/>
            <pc:sldMk cId="1094111970" sldId="258"/>
            <ac:spMk id="71" creationId="{0E56606D-A0C9-65AD-34C2-4AAA3C81FFE8}"/>
          </ac:spMkLst>
        </pc:spChg>
        <pc:spChg chg="mod">
          <ac:chgData name="Goran Stevanovic" userId="17ed2290c3fb54d6" providerId="Windows Live" clId="Web-{81753824-D387-42BB-A9E0-6965D55D9319}" dt="2023-05-08T08:37:31.459" v="42" actId="1076"/>
          <ac:spMkLst>
            <pc:docMk/>
            <pc:sldMk cId="1094111970" sldId="258"/>
            <ac:spMk id="78" creationId="{979417F5-BB9C-4D95-9A91-140298ECDAA8}"/>
          </ac:spMkLst>
        </pc:spChg>
        <pc:spChg chg="mod">
          <ac:chgData name="Goran Stevanovic" userId="17ed2290c3fb54d6" providerId="Windows Live" clId="Web-{81753824-D387-42BB-A9E0-6965D55D9319}" dt="2023-05-08T08:37:32.553" v="78" actId="1076"/>
          <ac:spMkLst>
            <pc:docMk/>
            <pc:sldMk cId="1094111970" sldId="258"/>
            <ac:spMk id="80" creationId="{BB7DEF0A-E322-6E14-4007-A5B9967C1E13}"/>
          </ac:spMkLst>
        </pc:spChg>
        <pc:spChg chg="mod">
          <ac:chgData name="Goran Stevanovic" userId="17ed2290c3fb54d6" providerId="Windows Live" clId="Web-{81753824-D387-42BB-A9E0-6965D55D9319}" dt="2023-05-08T08:37:31.490" v="43" actId="1076"/>
          <ac:spMkLst>
            <pc:docMk/>
            <pc:sldMk cId="1094111970" sldId="258"/>
            <ac:spMk id="81" creationId="{510418DC-44E4-499C-9550-218FD243BA2C}"/>
          </ac:spMkLst>
        </pc:spChg>
        <pc:spChg chg="mod">
          <ac:chgData name="Goran Stevanovic" userId="17ed2290c3fb54d6" providerId="Windows Live" clId="Web-{81753824-D387-42BB-A9E0-6965D55D9319}" dt="2023-05-08T08:37:31.506" v="44" actId="1076"/>
          <ac:spMkLst>
            <pc:docMk/>
            <pc:sldMk cId="1094111970" sldId="258"/>
            <ac:spMk id="82" creationId="{800F9139-3666-40FC-B071-72AF79049E5A}"/>
          </ac:spMkLst>
        </pc:spChg>
        <pc:spChg chg="mod">
          <ac:chgData name="Goran Stevanovic" userId="17ed2290c3fb54d6" providerId="Windows Live" clId="Web-{81753824-D387-42BB-A9E0-6965D55D9319}" dt="2023-05-08T08:37:32.600" v="79" actId="1076"/>
          <ac:spMkLst>
            <pc:docMk/>
            <pc:sldMk cId="1094111970" sldId="258"/>
            <ac:spMk id="83" creationId="{AC875446-89D0-1E30-3653-8CB70751A9EB}"/>
          </ac:spMkLst>
        </pc:spChg>
        <pc:spChg chg="mod">
          <ac:chgData name="Goran Stevanovic" userId="17ed2290c3fb54d6" providerId="Windows Live" clId="Web-{81753824-D387-42BB-A9E0-6965D55D9319}" dt="2023-05-08T08:37:32.615" v="80" actId="1076"/>
          <ac:spMkLst>
            <pc:docMk/>
            <pc:sldMk cId="1094111970" sldId="258"/>
            <ac:spMk id="84" creationId="{873821F3-BAF2-6951-631E-AA041FFEA6F6}"/>
          </ac:spMkLst>
        </pc:spChg>
        <pc:spChg chg="mod">
          <ac:chgData name="Goran Stevanovic" userId="17ed2290c3fb54d6" providerId="Windows Live" clId="Web-{81753824-D387-42BB-A9E0-6965D55D9319}" dt="2023-05-08T08:37:31.600" v="48" actId="1076"/>
          <ac:spMkLst>
            <pc:docMk/>
            <pc:sldMk cId="1094111970" sldId="258"/>
            <ac:spMk id="95" creationId="{F84F884C-071A-4AE5-9BC3-CF1C8810556E}"/>
          </ac:spMkLst>
        </pc:spChg>
        <pc:spChg chg="mod">
          <ac:chgData name="Goran Stevanovic" userId="17ed2290c3fb54d6" providerId="Windows Live" clId="Web-{81753824-D387-42BB-A9E0-6965D55D9319}" dt="2023-05-08T08:37:31.631" v="49" actId="1076"/>
          <ac:spMkLst>
            <pc:docMk/>
            <pc:sldMk cId="1094111970" sldId="258"/>
            <ac:spMk id="97" creationId="{B8ABAA0B-653B-4F61-8053-CD877B26B140}"/>
          </ac:spMkLst>
        </pc:spChg>
        <pc:spChg chg="mod">
          <ac:chgData name="Goran Stevanovic" userId="17ed2290c3fb54d6" providerId="Windows Live" clId="Web-{81753824-D387-42BB-A9E0-6965D55D9319}" dt="2023-05-08T08:37:31.646" v="50" actId="1076"/>
          <ac:spMkLst>
            <pc:docMk/>
            <pc:sldMk cId="1094111970" sldId="258"/>
            <ac:spMk id="113" creationId="{E5799B70-EB5B-4225-9C33-836AE860B44C}"/>
          </ac:spMkLst>
        </pc:spChg>
        <pc:spChg chg="mod">
          <ac:chgData name="Goran Stevanovic" userId="17ed2290c3fb54d6" providerId="Windows Live" clId="Web-{81753824-D387-42BB-A9E0-6965D55D9319}" dt="2023-05-08T08:37:32.772" v="85" actId="1076"/>
          <ac:spMkLst>
            <pc:docMk/>
            <pc:sldMk cId="1094111970" sldId="258"/>
            <ac:spMk id="115" creationId="{710EE2BD-DEEE-E2E0-F365-C809656F7C62}"/>
          </ac:spMkLst>
        </pc:spChg>
        <pc:spChg chg="mod">
          <ac:chgData name="Goran Stevanovic" userId="17ed2290c3fb54d6" providerId="Windows Live" clId="Web-{81753824-D387-42BB-A9E0-6965D55D9319}" dt="2023-05-08T08:37:31.412" v="40" actId="1076"/>
          <ac:spMkLst>
            <pc:docMk/>
            <pc:sldMk cId="1094111970" sldId="258"/>
            <ac:spMk id="119" creationId="{C83F70B9-E2C3-B0C0-930E-46BC6CFBF6FE}"/>
          </ac:spMkLst>
        </pc:spChg>
        <pc:spChg chg="mod">
          <ac:chgData name="Goran Stevanovic" userId="17ed2290c3fb54d6" providerId="Windows Live" clId="Web-{81753824-D387-42BB-A9E0-6965D55D9319}" dt="2023-05-08T08:37:32.928" v="92" actId="1076"/>
          <ac:spMkLst>
            <pc:docMk/>
            <pc:sldMk cId="1094111970" sldId="258"/>
            <ac:spMk id="146" creationId="{0E515F6D-46E4-84C0-02C8-B1C8F0162D47}"/>
          </ac:spMkLst>
        </pc:spChg>
        <pc:spChg chg="mod">
          <ac:chgData name="Goran Stevanovic" userId="17ed2290c3fb54d6" providerId="Windows Live" clId="Web-{81753824-D387-42BB-A9E0-6965D55D9319}" dt="2023-05-08T08:37:32.943" v="93" actId="1076"/>
          <ac:spMkLst>
            <pc:docMk/>
            <pc:sldMk cId="1094111970" sldId="258"/>
            <ac:spMk id="148" creationId="{B769EA42-D3A0-C7D3-4DE4-4FF4C1FFBA7C}"/>
          </ac:spMkLst>
        </pc:spChg>
        <pc:grpChg chg="mod">
          <ac:chgData name="Goran Stevanovic" userId="17ed2290c3fb54d6" providerId="Windows Live" clId="Web-{81753824-D387-42BB-A9E0-6965D55D9319}" dt="2023-05-08T08:37:31.959" v="57" actId="1076"/>
          <ac:grpSpMkLst>
            <pc:docMk/>
            <pc:sldMk cId="1094111970" sldId="258"/>
            <ac:grpSpMk id="11" creationId="{BEAADB3D-BA8F-1768-1626-A6555128DE81}"/>
          </ac:grpSpMkLst>
        </pc:grpChg>
        <pc:grpChg chg="mod">
          <ac:chgData name="Goran Stevanovic" userId="17ed2290c3fb54d6" providerId="Windows Live" clId="Web-{81753824-D387-42BB-A9E0-6965D55D9319}" dt="2023-05-08T08:37:33.131" v="100" actId="1076"/>
          <ac:grpSpMkLst>
            <pc:docMk/>
            <pc:sldMk cId="1094111970" sldId="258"/>
            <ac:grpSpMk id="32" creationId="{6EF2A97D-DD08-F064-2221-208BCEEB5B71}"/>
          </ac:grpSpMkLst>
        </pc:grpChg>
        <pc:grpChg chg="mod">
          <ac:chgData name="Goran Stevanovic" userId="17ed2290c3fb54d6" providerId="Windows Live" clId="Web-{81753824-D387-42BB-A9E0-6965D55D9319}" dt="2023-05-08T08:37:31.818" v="53" actId="1076"/>
          <ac:grpSpMkLst>
            <pc:docMk/>
            <pc:sldMk cId="1094111970" sldId="258"/>
            <ac:grpSpMk id="38" creationId="{1058C224-ADD9-A4B8-6562-DAE8489F48B8}"/>
          </ac:grpSpMkLst>
        </pc:grpChg>
        <pc:grpChg chg="mod">
          <ac:chgData name="Goran Stevanovic" userId="17ed2290c3fb54d6" providerId="Windows Live" clId="Web-{81753824-D387-42BB-A9E0-6965D55D9319}" dt="2023-05-08T08:37:32.459" v="74" actId="1076"/>
          <ac:grpSpMkLst>
            <pc:docMk/>
            <pc:sldMk cId="1094111970" sldId="258"/>
            <ac:grpSpMk id="40" creationId="{C9C8A53A-8237-373A-4803-75CD3436CB1C}"/>
          </ac:grpSpMkLst>
        </pc:grpChg>
        <pc:grpChg chg="mod">
          <ac:chgData name="Goran Stevanovic" userId="17ed2290c3fb54d6" providerId="Windows Live" clId="Web-{81753824-D387-42BB-A9E0-6965D55D9319}" dt="2023-05-08T08:37:32.506" v="76" actId="1076"/>
          <ac:grpSpMkLst>
            <pc:docMk/>
            <pc:sldMk cId="1094111970" sldId="258"/>
            <ac:grpSpMk id="57" creationId="{C8AC349A-4341-8165-12F5-9A9A4C3746F0}"/>
          </ac:grpSpMkLst>
        </pc:grpChg>
        <pc:grpChg chg="mod">
          <ac:chgData name="Goran Stevanovic" userId="17ed2290c3fb54d6" providerId="Windows Live" clId="Web-{81753824-D387-42BB-A9E0-6965D55D9319}" dt="2023-05-08T08:37:32.678" v="81" actId="1076"/>
          <ac:grpSpMkLst>
            <pc:docMk/>
            <pc:sldMk cId="1094111970" sldId="258"/>
            <ac:grpSpMk id="75" creationId="{A3B88418-52F5-360A-008C-DF9EF139D50E}"/>
          </ac:grpSpMkLst>
        </pc:grpChg>
        <pc:grpChg chg="mod">
          <ac:chgData name="Goran Stevanovic" userId="17ed2290c3fb54d6" providerId="Windows Live" clId="Web-{81753824-D387-42BB-A9E0-6965D55D9319}" dt="2023-05-08T08:37:32.693" v="82" actId="1076"/>
          <ac:grpSpMkLst>
            <pc:docMk/>
            <pc:sldMk cId="1094111970" sldId="258"/>
            <ac:grpSpMk id="76" creationId="{E2C82643-1591-C9CF-E3D4-8F2C9CA6BAA5}"/>
          </ac:grpSpMkLst>
        </pc:grpChg>
        <pc:picChg chg="mod">
          <ac:chgData name="Goran Stevanovic" userId="17ed2290c3fb54d6" providerId="Windows Live" clId="Web-{81753824-D387-42BB-A9E0-6965D55D9319}" dt="2023-05-08T08:37:32.318" v="68" actId="1076"/>
          <ac:picMkLst>
            <pc:docMk/>
            <pc:sldMk cId="1094111970" sldId="258"/>
            <ac:picMk id="16" creationId="{9B0C2C10-4C55-3C61-8903-BFF146C5D7AD}"/>
          </ac:picMkLst>
        </pc:picChg>
        <pc:picChg chg="mod">
          <ac:chgData name="Goran Stevanovic" userId="17ed2290c3fb54d6" providerId="Windows Live" clId="Web-{81753824-D387-42BB-A9E0-6965D55D9319}" dt="2023-05-08T08:37:32.381" v="71" actId="1076"/>
          <ac:picMkLst>
            <pc:docMk/>
            <pc:sldMk cId="1094111970" sldId="258"/>
            <ac:picMk id="19" creationId="{B38C7BD3-783D-AD4B-7A23-183BFCC1C3CB}"/>
          </ac:picMkLst>
        </pc:picChg>
        <pc:picChg chg="del">
          <ac:chgData name="Goran Stevanovic" userId="17ed2290c3fb54d6" providerId="Windows Live" clId="Web-{81753824-D387-42BB-A9E0-6965D55D9319}" dt="2023-05-08T08:33:31.224" v="12"/>
          <ac:picMkLst>
            <pc:docMk/>
            <pc:sldMk cId="1094111970" sldId="258"/>
            <ac:picMk id="24" creationId="{E029F530-73DB-08C7-056C-1BA1FAD80614}"/>
          </ac:picMkLst>
        </pc:picChg>
        <pc:picChg chg="mod">
          <ac:chgData name="Goran Stevanovic" userId="17ed2290c3fb54d6" providerId="Windows Live" clId="Web-{81753824-D387-42BB-A9E0-6965D55D9319}" dt="2023-05-08T08:37:32.428" v="73" actId="1076"/>
          <ac:picMkLst>
            <pc:docMk/>
            <pc:sldMk cId="1094111970" sldId="258"/>
            <ac:picMk id="35" creationId="{3AB7748A-0387-AE2D-4CDC-13B16A87BF57}"/>
          </ac:picMkLst>
        </pc:picChg>
        <pc:picChg chg="mod">
          <ac:chgData name="Goran Stevanovic" userId="17ed2290c3fb54d6" providerId="Windows Live" clId="Web-{81753824-D387-42BB-A9E0-6965D55D9319}" dt="2023-05-08T08:37:32.740" v="84" actId="1076"/>
          <ac:picMkLst>
            <pc:docMk/>
            <pc:sldMk cId="1094111970" sldId="258"/>
            <ac:picMk id="111" creationId="{B7486E19-A1A7-37D3-86D5-9B881D0ABF66}"/>
          </ac:picMkLst>
        </pc:picChg>
        <pc:cxnChg chg="mod">
          <ac:chgData name="Goran Stevanovic" userId="17ed2290c3fb54d6" providerId="Windows Live" clId="Web-{81753824-D387-42BB-A9E0-6965D55D9319}" dt="2023-05-08T08:37:31.850" v="55" actId="1076"/>
          <ac:cxnSpMkLst>
            <pc:docMk/>
            <pc:sldMk cId="1094111970" sldId="258"/>
            <ac:cxnSpMk id="12" creationId="{FE1C36A0-40A2-34BF-14AF-B62DB73BE23A}"/>
          </ac:cxnSpMkLst>
        </pc:cxnChg>
        <pc:cxnChg chg="mod">
          <ac:chgData name="Goran Stevanovic" userId="17ed2290c3fb54d6" providerId="Windows Live" clId="Web-{81753824-D387-42BB-A9E0-6965D55D9319}" dt="2023-05-08T08:37:31.834" v="54" actId="1076"/>
          <ac:cxnSpMkLst>
            <pc:docMk/>
            <pc:sldMk cId="1094111970" sldId="258"/>
            <ac:cxnSpMk id="41" creationId="{D8A857EB-F732-C4FC-5161-BD68637CE5CC}"/>
          </ac:cxnSpMkLst>
        </pc:cxnChg>
        <pc:cxnChg chg="mod">
          <ac:chgData name="Goran Stevanovic" userId="17ed2290c3fb54d6" providerId="Windows Live" clId="Web-{81753824-D387-42BB-A9E0-6965D55D9319}" dt="2023-05-08T08:37:32.178" v="62" actId="1076"/>
          <ac:cxnSpMkLst>
            <pc:docMk/>
            <pc:sldMk cId="1094111970" sldId="258"/>
            <ac:cxnSpMk id="66" creationId="{FE0F2099-70AA-F298-5397-D11F4CC798FA}"/>
          </ac:cxnSpMkLst>
        </pc:cxnChg>
        <pc:cxnChg chg="mod">
          <ac:chgData name="Goran Stevanovic" userId="17ed2290c3fb54d6" providerId="Windows Live" clId="Web-{81753824-D387-42BB-A9E0-6965D55D9319}" dt="2023-05-08T08:37:32.193" v="63" actId="1076"/>
          <ac:cxnSpMkLst>
            <pc:docMk/>
            <pc:sldMk cId="1094111970" sldId="258"/>
            <ac:cxnSpMk id="74" creationId="{0EFA7F5B-98B7-3BD9-1A1C-1911AE5D3AB1}"/>
          </ac:cxnSpMkLst>
        </pc:cxnChg>
        <pc:cxnChg chg="mod">
          <ac:chgData name="Goran Stevanovic" userId="17ed2290c3fb54d6" providerId="Windows Live" clId="Web-{81753824-D387-42BB-A9E0-6965D55D9319}" dt="2023-05-08T08:37:31.537" v="45" actId="1076"/>
          <ac:cxnSpMkLst>
            <pc:docMk/>
            <pc:sldMk cId="1094111970" sldId="258"/>
            <ac:cxnSpMk id="86" creationId="{9FDCA8E4-91CD-4853-AF73-1B45FA37A426}"/>
          </ac:cxnSpMkLst>
        </pc:cxnChg>
        <pc:cxnChg chg="mod">
          <ac:chgData name="Goran Stevanovic" userId="17ed2290c3fb54d6" providerId="Windows Live" clId="Web-{81753824-D387-42BB-A9E0-6965D55D9319}" dt="2023-05-08T08:37:31.553" v="46" actId="1076"/>
          <ac:cxnSpMkLst>
            <pc:docMk/>
            <pc:sldMk cId="1094111970" sldId="258"/>
            <ac:cxnSpMk id="87" creationId="{AAC4D1CC-82FC-46D0-812A-6FC320D3476E}"/>
          </ac:cxnSpMkLst>
        </pc:cxnChg>
        <pc:cxnChg chg="mod">
          <ac:chgData name="Goran Stevanovic" userId="17ed2290c3fb54d6" providerId="Windows Live" clId="Web-{81753824-D387-42BB-A9E0-6965D55D9319}" dt="2023-05-08T08:37:31.584" v="47" actId="1076"/>
          <ac:cxnSpMkLst>
            <pc:docMk/>
            <pc:sldMk cId="1094111970" sldId="258"/>
            <ac:cxnSpMk id="88" creationId="{331C5EFA-E77C-4D38-8457-91E56E428E3D}"/>
          </ac:cxnSpMkLst>
        </pc:cxnChg>
        <pc:cxnChg chg="mod">
          <ac:chgData name="Goran Stevanovic" userId="17ed2290c3fb54d6" providerId="Windows Live" clId="Web-{81753824-D387-42BB-A9E0-6965D55D9319}" dt="2023-05-08T08:37:32.225" v="64" actId="1076"/>
          <ac:cxnSpMkLst>
            <pc:docMk/>
            <pc:sldMk cId="1094111970" sldId="258"/>
            <ac:cxnSpMk id="90" creationId="{691A34E7-A813-7F51-3984-0EBF6631F3C5}"/>
          </ac:cxnSpMkLst>
        </pc:cxnChg>
        <pc:cxnChg chg="mod">
          <ac:chgData name="Goran Stevanovic" userId="17ed2290c3fb54d6" providerId="Windows Live" clId="Web-{81753824-D387-42BB-A9E0-6965D55D9319}" dt="2023-05-08T08:37:32.725" v="83" actId="1076"/>
          <ac:cxnSpMkLst>
            <pc:docMk/>
            <pc:sldMk cId="1094111970" sldId="258"/>
            <ac:cxnSpMk id="91" creationId="{3E957309-5151-024E-90EE-B8A94E70C5AC}"/>
          </ac:cxnSpMkLst>
        </pc:cxnChg>
        <pc:cxnChg chg="mod">
          <ac:chgData name="Goran Stevanovic" userId="17ed2290c3fb54d6" providerId="Windows Live" clId="Web-{81753824-D387-42BB-A9E0-6965D55D9319}" dt="2023-05-08T08:41:29.117" v="111" actId="1076"/>
          <ac:cxnSpMkLst>
            <pc:docMk/>
            <pc:sldMk cId="1094111970" sldId="258"/>
            <ac:cxnSpMk id="98" creationId="{B9C958CC-A476-55CF-43C5-0B53971BFD65}"/>
          </ac:cxnSpMkLst>
        </pc:cxnChg>
        <pc:cxnChg chg="mod">
          <ac:chgData name="Goran Stevanovic" userId="17ed2290c3fb54d6" providerId="Windows Live" clId="Web-{81753824-D387-42BB-A9E0-6965D55D9319}" dt="2023-05-08T08:37:32.272" v="66" actId="1076"/>
          <ac:cxnSpMkLst>
            <pc:docMk/>
            <pc:sldMk cId="1094111970" sldId="258"/>
            <ac:cxnSpMk id="102" creationId="{68A49C9D-7809-A675-B9B5-60BEAA5C9E85}"/>
          </ac:cxnSpMkLst>
        </pc:cxnChg>
        <pc:cxnChg chg="mod">
          <ac:chgData name="Goran Stevanovic" userId="17ed2290c3fb54d6" providerId="Windows Live" clId="Web-{81753824-D387-42BB-A9E0-6965D55D9319}" dt="2023-05-08T08:37:32.897" v="91" actId="1076"/>
          <ac:cxnSpMkLst>
            <pc:docMk/>
            <pc:sldMk cId="1094111970" sldId="258"/>
            <ac:cxnSpMk id="145" creationId="{4F06B6D4-35C5-9DA9-240B-650A524E388A}"/>
          </ac:cxnSpMkLst>
        </pc:cxnChg>
      </pc:sldChg>
      <pc:sldChg chg="addSp delSp modSp new add del">
        <pc:chgData name="Goran Stevanovic" userId="17ed2290c3fb54d6" providerId="Windows Live" clId="Web-{81753824-D387-42BB-A9E0-6965D55D9319}" dt="2023-05-08T08:41:09.099" v="109"/>
        <pc:sldMkLst>
          <pc:docMk/>
          <pc:sldMk cId="3274284047" sldId="259"/>
        </pc:sldMkLst>
        <pc:spChg chg="add del mod">
          <ac:chgData name="Goran Stevanovic" userId="17ed2290c3fb54d6" providerId="Windows Live" clId="Web-{81753824-D387-42BB-A9E0-6965D55D9319}" dt="2023-05-08T08:36:02.578" v="18"/>
          <ac:spMkLst>
            <pc:docMk/>
            <pc:sldMk cId="3274284047" sldId="259"/>
            <ac:spMk id="2" creationId="{E62F202D-9A07-8656-F9DC-A93E36B92231}"/>
          </ac:spMkLst>
        </pc:spChg>
        <pc:spChg chg="add del mod">
          <ac:chgData name="Goran Stevanovic" userId="17ed2290c3fb54d6" providerId="Windows Live" clId="Web-{81753824-D387-42BB-A9E0-6965D55D9319}" dt="2023-05-08T08:36:57.644" v="37"/>
          <ac:spMkLst>
            <pc:docMk/>
            <pc:sldMk cId="3274284047" sldId="259"/>
            <ac:spMk id="3" creationId="{AE00CD2E-44B5-40E0-E719-F9F9ED0E1AF8}"/>
          </ac:spMkLst>
        </pc:spChg>
      </pc:sldChg>
      <pc:sldMasterChg chg="add del addSldLayout delSldLayout">
        <pc:chgData name="Goran Stevanovic" userId="17ed2290c3fb54d6" providerId="Windows Live" clId="Web-{81753824-D387-42BB-A9E0-6965D55D9319}" dt="2023-05-08T08:33:24.536" v="10"/>
        <pc:sldMasterMkLst>
          <pc:docMk/>
          <pc:sldMasterMk cId="1149398294" sldId="2147483648"/>
        </pc:sldMasterMkLst>
        <pc:sldLayoutChg chg="add del">
          <pc:chgData name="Goran Stevanovic" userId="17ed2290c3fb54d6" providerId="Windows Live" clId="Web-{81753824-D387-42BB-A9E0-6965D55D9319}" dt="2023-05-08T08:33:24.536" v="10"/>
          <pc:sldLayoutMkLst>
            <pc:docMk/>
            <pc:sldMasterMk cId="1149398294" sldId="2147483648"/>
            <pc:sldLayoutMk cId="2317059429" sldId="2147483649"/>
          </pc:sldLayoutMkLst>
        </pc:sldLayoutChg>
        <pc:sldLayoutChg chg="add del">
          <pc:chgData name="Goran Stevanovic" userId="17ed2290c3fb54d6" providerId="Windows Live" clId="Web-{81753824-D387-42BB-A9E0-6965D55D9319}" dt="2023-05-08T08:33:24.536" v="10"/>
          <pc:sldLayoutMkLst>
            <pc:docMk/>
            <pc:sldMasterMk cId="1149398294" sldId="2147483648"/>
            <pc:sldLayoutMk cId="2440368334" sldId="2147483650"/>
          </pc:sldLayoutMkLst>
        </pc:sldLayoutChg>
        <pc:sldLayoutChg chg="add del">
          <pc:chgData name="Goran Stevanovic" userId="17ed2290c3fb54d6" providerId="Windows Live" clId="Web-{81753824-D387-42BB-A9E0-6965D55D9319}" dt="2023-05-08T08:33:24.536" v="10"/>
          <pc:sldLayoutMkLst>
            <pc:docMk/>
            <pc:sldMasterMk cId="1149398294" sldId="2147483648"/>
            <pc:sldLayoutMk cId="623409908" sldId="2147483651"/>
          </pc:sldLayoutMkLst>
        </pc:sldLayoutChg>
        <pc:sldLayoutChg chg="add del">
          <pc:chgData name="Goran Stevanovic" userId="17ed2290c3fb54d6" providerId="Windows Live" clId="Web-{81753824-D387-42BB-A9E0-6965D55D9319}" dt="2023-05-08T08:33:24.536" v="10"/>
          <pc:sldLayoutMkLst>
            <pc:docMk/>
            <pc:sldMasterMk cId="1149398294" sldId="2147483648"/>
            <pc:sldLayoutMk cId="3744068218" sldId="2147483652"/>
          </pc:sldLayoutMkLst>
        </pc:sldLayoutChg>
        <pc:sldLayoutChg chg="add del">
          <pc:chgData name="Goran Stevanovic" userId="17ed2290c3fb54d6" providerId="Windows Live" clId="Web-{81753824-D387-42BB-A9E0-6965D55D9319}" dt="2023-05-08T08:33:24.536" v="10"/>
          <pc:sldLayoutMkLst>
            <pc:docMk/>
            <pc:sldMasterMk cId="1149398294" sldId="2147483648"/>
            <pc:sldLayoutMk cId="525082926" sldId="2147483653"/>
          </pc:sldLayoutMkLst>
        </pc:sldLayoutChg>
        <pc:sldLayoutChg chg="add del">
          <pc:chgData name="Goran Stevanovic" userId="17ed2290c3fb54d6" providerId="Windows Live" clId="Web-{81753824-D387-42BB-A9E0-6965D55D9319}" dt="2023-05-08T08:33:24.536" v="10"/>
          <pc:sldLayoutMkLst>
            <pc:docMk/>
            <pc:sldMasterMk cId="1149398294" sldId="2147483648"/>
            <pc:sldLayoutMk cId="4067879526" sldId="2147483654"/>
          </pc:sldLayoutMkLst>
        </pc:sldLayoutChg>
        <pc:sldLayoutChg chg="add del">
          <pc:chgData name="Goran Stevanovic" userId="17ed2290c3fb54d6" providerId="Windows Live" clId="Web-{81753824-D387-42BB-A9E0-6965D55D9319}" dt="2023-05-08T08:33:24.536" v="10"/>
          <pc:sldLayoutMkLst>
            <pc:docMk/>
            <pc:sldMasterMk cId="1149398294" sldId="2147483648"/>
            <pc:sldLayoutMk cId="1388238672" sldId="2147483655"/>
          </pc:sldLayoutMkLst>
        </pc:sldLayoutChg>
        <pc:sldLayoutChg chg="add del">
          <pc:chgData name="Goran Stevanovic" userId="17ed2290c3fb54d6" providerId="Windows Live" clId="Web-{81753824-D387-42BB-A9E0-6965D55D9319}" dt="2023-05-08T08:33:24.536" v="10"/>
          <pc:sldLayoutMkLst>
            <pc:docMk/>
            <pc:sldMasterMk cId="1149398294" sldId="2147483648"/>
            <pc:sldLayoutMk cId="1336431006" sldId="2147483656"/>
          </pc:sldLayoutMkLst>
        </pc:sldLayoutChg>
        <pc:sldLayoutChg chg="add del">
          <pc:chgData name="Goran Stevanovic" userId="17ed2290c3fb54d6" providerId="Windows Live" clId="Web-{81753824-D387-42BB-A9E0-6965D55D9319}" dt="2023-05-08T08:33:24.536" v="10"/>
          <pc:sldLayoutMkLst>
            <pc:docMk/>
            <pc:sldMasterMk cId="1149398294" sldId="2147483648"/>
            <pc:sldLayoutMk cId="3234726191" sldId="2147483657"/>
          </pc:sldLayoutMkLst>
        </pc:sldLayoutChg>
        <pc:sldLayoutChg chg="add del">
          <pc:chgData name="Goran Stevanovic" userId="17ed2290c3fb54d6" providerId="Windows Live" clId="Web-{81753824-D387-42BB-A9E0-6965D55D9319}" dt="2023-05-08T08:33:24.536" v="10"/>
          <pc:sldLayoutMkLst>
            <pc:docMk/>
            <pc:sldMasterMk cId="1149398294" sldId="2147483648"/>
            <pc:sldLayoutMk cId="3379369467" sldId="2147483658"/>
          </pc:sldLayoutMkLst>
        </pc:sldLayoutChg>
        <pc:sldLayoutChg chg="add del">
          <pc:chgData name="Goran Stevanovic" userId="17ed2290c3fb54d6" providerId="Windows Live" clId="Web-{81753824-D387-42BB-A9E0-6965D55D9319}" dt="2023-05-08T08:33:24.536" v="10"/>
          <pc:sldLayoutMkLst>
            <pc:docMk/>
            <pc:sldMasterMk cId="1149398294" sldId="2147483648"/>
            <pc:sldLayoutMk cId="2588847850" sldId="2147483659"/>
          </pc:sldLayoutMkLst>
        </pc:sldLayoutChg>
      </pc:sldMasterChg>
    </pc:docChg>
  </pc:docChgLst>
  <pc:docChgLst>
    <pc:chgData name="Goran Stevanovic" userId="17ed2290c3fb54d6" providerId="Windows Live" clId="Web-{B21096F5-59B8-4041-8A6D-A547F19268AA}"/>
    <pc:docChg chg="addSld delSld modSld addMainMaster delMainMaster">
      <pc:chgData name="Goran Stevanovic" userId="17ed2290c3fb54d6" providerId="Windows Live" clId="Web-{B21096F5-59B8-4041-8A6D-A547F19268AA}" dt="2023-05-08T08:42:47.248" v="6"/>
      <pc:docMkLst>
        <pc:docMk/>
      </pc:docMkLst>
      <pc:sldChg chg="del">
        <pc:chgData name="Goran Stevanovic" userId="17ed2290c3fb54d6" providerId="Windows Live" clId="Web-{B21096F5-59B8-4041-8A6D-A547F19268AA}" dt="2023-05-08T08:42:46.060" v="5"/>
        <pc:sldMkLst>
          <pc:docMk/>
          <pc:sldMk cId="1094111970" sldId="258"/>
        </pc:sldMkLst>
      </pc:sldChg>
      <pc:sldChg chg="del">
        <pc:chgData name="Goran Stevanovic" userId="17ed2290c3fb54d6" providerId="Windows Live" clId="Web-{B21096F5-59B8-4041-8A6D-A547F19268AA}" dt="2023-05-08T08:42:47.248" v="6"/>
        <pc:sldMkLst>
          <pc:docMk/>
          <pc:sldMk cId="3274284047" sldId="259"/>
        </pc:sldMkLst>
      </pc:sldChg>
      <pc:sldChg chg="addSp delSp add">
        <pc:chgData name="Goran Stevanovic" userId="17ed2290c3fb54d6" providerId="Windows Live" clId="Web-{B21096F5-59B8-4041-8A6D-A547F19268AA}" dt="2023-05-08T08:42:42.528" v="4"/>
        <pc:sldMkLst>
          <pc:docMk/>
          <pc:sldMk cId="1285291992" sldId="260"/>
        </pc:sldMkLst>
        <pc:spChg chg="add">
          <ac:chgData name="Goran Stevanovic" userId="17ed2290c3fb54d6" providerId="Windows Live" clId="Web-{B21096F5-59B8-4041-8A6D-A547F19268AA}" dt="2023-05-08T08:42:42.528" v="4"/>
          <ac:spMkLst>
            <pc:docMk/>
            <pc:sldMk cId="1285291992" sldId="260"/>
            <ac:spMk id="30" creationId="{167E1A47-B823-4678-485C-C25BA1E477D3}"/>
          </ac:spMkLst>
        </pc:spChg>
        <pc:picChg chg="del">
          <ac:chgData name="Goran Stevanovic" userId="17ed2290c3fb54d6" providerId="Windows Live" clId="Web-{B21096F5-59B8-4041-8A6D-A547F19268AA}" dt="2023-05-08T08:42:34.247" v="3"/>
          <ac:picMkLst>
            <pc:docMk/>
            <pc:sldMk cId="1285291992" sldId="260"/>
            <ac:picMk id="24" creationId="{E029F530-73DB-08C7-056C-1BA1FAD80614}"/>
          </ac:picMkLst>
        </pc:picChg>
      </pc:sldChg>
      <pc:sldChg chg="add del">
        <pc:chgData name="Goran Stevanovic" userId="17ed2290c3fb54d6" providerId="Windows Live" clId="Web-{B21096F5-59B8-4041-8A6D-A547F19268AA}" dt="2023-05-08T08:42:28.355" v="1"/>
        <pc:sldMkLst>
          <pc:docMk/>
          <pc:sldMk cId="2414809858" sldId="260"/>
        </pc:sldMkLst>
      </pc:sldChg>
      <pc:sldMasterChg chg="add del addSldLayout delSldLayout">
        <pc:chgData name="Goran Stevanovic" userId="17ed2290c3fb54d6" providerId="Windows Live" clId="Web-{B21096F5-59B8-4041-8A6D-A547F19268AA}" dt="2023-05-08T08:42:28.355" v="1"/>
        <pc:sldMasterMkLst>
          <pc:docMk/>
          <pc:sldMasterMk cId="1149398294" sldId="2147483648"/>
        </pc:sldMasterMkLst>
        <pc:sldLayoutChg chg="add del">
          <pc:chgData name="Goran Stevanovic" userId="17ed2290c3fb54d6" providerId="Windows Live" clId="Web-{B21096F5-59B8-4041-8A6D-A547F19268AA}" dt="2023-05-08T08:42:28.355" v="1"/>
          <pc:sldLayoutMkLst>
            <pc:docMk/>
            <pc:sldMasterMk cId="1149398294" sldId="2147483648"/>
            <pc:sldLayoutMk cId="2317059429" sldId="2147483649"/>
          </pc:sldLayoutMkLst>
        </pc:sldLayoutChg>
        <pc:sldLayoutChg chg="add del">
          <pc:chgData name="Goran Stevanovic" userId="17ed2290c3fb54d6" providerId="Windows Live" clId="Web-{B21096F5-59B8-4041-8A6D-A547F19268AA}" dt="2023-05-08T08:42:28.355" v="1"/>
          <pc:sldLayoutMkLst>
            <pc:docMk/>
            <pc:sldMasterMk cId="1149398294" sldId="2147483648"/>
            <pc:sldLayoutMk cId="2440368334" sldId="2147483650"/>
          </pc:sldLayoutMkLst>
        </pc:sldLayoutChg>
        <pc:sldLayoutChg chg="add del">
          <pc:chgData name="Goran Stevanovic" userId="17ed2290c3fb54d6" providerId="Windows Live" clId="Web-{B21096F5-59B8-4041-8A6D-A547F19268AA}" dt="2023-05-08T08:42:28.355" v="1"/>
          <pc:sldLayoutMkLst>
            <pc:docMk/>
            <pc:sldMasterMk cId="1149398294" sldId="2147483648"/>
            <pc:sldLayoutMk cId="623409908" sldId="2147483651"/>
          </pc:sldLayoutMkLst>
        </pc:sldLayoutChg>
        <pc:sldLayoutChg chg="add del">
          <pc:chgData name="Goran Stevanovic" userId="17ed2290c3fb54d6" providerId="Windows Live" clId="Web-{B21096F5-59B8-4041-8A6D-A547F19268AA}" dt="2023-05-08T08:42:28.355" v="1"/>
          <pc:sldLayoutMkLst>
            <pc:docMk/>
            <pc:sldMasterMk cId="1149398294" sldId="2147483648"/>
            <pc:sldLayoutMk cId="3744068218" sldId="2147483652"/>
          </pc:sldLayoutMkLst>
        </pc:sldLayoutChg>
        <pc:sldLayoutChg chg="add del">
          <pc:chgData name="Goran Stevanovic" userId="17ed2290c3fb54d6" providerId="Windows Live" clId="Web-{B21096F5-59B8-4041-8A6D-A547F19268AA}" dt="2023-05-08T08:42:28.355" v="1"/>
          <pc:sldLayoutMkLst>
            <pc:docMk/>
            <pc:sldMasterMk cId="1149398294" sldId="2147483648"/>
            <pc:sldLayoutMk cId="525082926" sldId="2147483653"/>
          </pc:sldLayoutMkLst>
        </pc:sldLayoutChg>
        <pc:sldLayoutChg chg="add del">
          <pc:chgData name="Goran Stevanovic" userId="17ed2290c3fb54d6" providerId="Windows Live" clId="Web-{B21096F5-59B8-4041-8A6D-A547F19268AA}" dt="2023-05-08T08:42:28.355" v="1"/>
          <pc:sldLayoutMkLst>
            <pc:docMk/>
            <pc:sldMasterMk cId="1149398294" sldId="2147483648"/>
            <pc:sldLayoutMk cId="4067879526" sldId="2147483654"/>
          </pc:sldLayoutMkLst>
        </pc:sldLayoutChg>
        <pc:sldLayoutChg chg="add del">
          <pc:chgData name="Goran Stevanovic" userId="17ed2290c3fb54d6" providerId="Windows Live" clId="Web-{B21096F5-59B8-4041-8A6D-A547F19268AA}" dt="2023-05-08T08:42:28.355" v="1"/>
          <pc:sldLayoutMkLst>
            <pc:docMk/>
            <pc:sldMasterMk cId="1149398294" sldId="2147483648"/>
            <pc:sldLayoutMk cId="1388238672" sldId="2147483655"/>
          </pc:sldLayoutMkLst>
        </pc:sldLayoutChg>
        <pc:sldLayoutChg chg="add del">
          <pc:chgData name="Goran Stevanovic" userId="17ed2290c3fb54d6" providerId="Windows Live" clId="Web-{B21096F5-59B8-4041-8A6D-A547F19268AA}" dt="2023-05-08T08:42:28.355" v="1"/>
          <pc:sldLayoutMkLst>
            <pc:docMk/>
            <pc:sldMasterMk cId="1149398294" sldId="2147483648"/>
            <pc:sldLayoutMk cId="1336431006" sldId="2147483656"/>
          </pc:sldLayoutMkLst>
        </pc:sldLayoutChg>
        <pc:sldLayoutChg chg="add del">
          <pc:chgData name="Goran Stevanovic" userId="17ed2290c3fb54d6" providerId="Windows Live" clId="Web-{B21096F5-59B8-4041-8A6D-A547F19268AA}" dt="2023-05-08T08:42:28.355" v="1"/>
          <pc:sldLayoutMkLst>
            <pc:docMk/>
            <pc:sldMasterMk cId="1149398294" sldId="2147483648"/>
            <pc:sldLayoutMk cId="3234726191" sldId="2147483657"/>
          </pc:sldLayoutMkLst>
        </pc:sldLayoutChg>
        <pc:sldLayoutChg chg="add del">
          <pc:chgData name="Goran Stevanovic" userId="17ed2290c3fb54d6" providerId="Windows Live" clId="Web-{B21096F5-59B8-4041-8A6D-A547F19268AA}" dt="2023-05-08T08:42:28.355" v="1"/>
          <pc:sldLayoutMkLst>
            <pc:docMk/>
            <pc:sldMasterMk cId="1149398294" sldId="2147483648"/>
            <pc:sldLayoutMk cId="3379369467" sldId="2147483658"/>
          </pc:sldLayoutMkLst>
        </pc:sldLayoutChg>
        <pc:sldLayoutChg chg="add del">
          <pc:chgData name="Goran Stevanovic" userId="17ed2290c3fb54d6" providerId="Windows Live" clId="Web-{B21096F5-59B8-4041-8A6D-A547F19268AA}" dt="2023-05-08T08:42:28.355" v="1"/>
          <pc:sldLayoutMkLst>
            <pc:docMk/>
            <pc:sldMasterMk cId="1149398294" sldId="2147483648"/>
            <pc:sldLayoutMk cId="2588847850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.dam.sap.com/a/nXJJmw" TargetMode="External"/><Relationship Id="rId5" Type="http://schemas.openxmlformats.org/officeDocument/2006/relationships/hyperlink" Target="https://wiki.scn.sap.com/wiki/x/shl7H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hteck 38">
            <a:extLst>
              <a:ext uri="{FF2B5EF4-FFF2-40B4-BE49-F238E27FC236}">
                <a16:creationId xmlns:a16="http://schemas.microsoft.com/office/drawing/2014/main" id="{C83F70B9-E2C3-B0C0-930E-46BC6CFBF6FE}"/>
              </a:ext>
            </a:extLst>
          </p:cNvPr>
          <p:cNvSpPr/>
          <p:nvPr/>
        </p:nvSpPr>
        <p:spPr>
          <a:xfrm>
            <a:off x="5542305" y="2019020"/>
            <a:ext cx="1147750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900" b="1" dirty="0">
                <a:latin typeface="Arial" charset="0"/>
                <a:ea typeface="Arial" charset="0"/>
                <a:cs typeface="Arial" charset="0"/>
              </a:rPr>
              <a:t>SAP Business </a:t>
            </a:r>
          </a:p>
          <a:p>
            <a:r>
              <a:rPr lang="en-US" sz="900" b="1" dirty="0">
                <a:latin typeface="Arial" charset="0"/>
                <a:ea typeface="Arial" charset="0"/>
                <a:cs typeface="Arial" charset="0"/>
              </a:rPr>
              <a:t>Technology Platform</a:t>
            </a:r>
          </a:p>
        </p:txBody>
      </p:sp>
      <p:sp>
        <p:nvSpPr>
          <p:cNvPr id="34" name="Rechteck 9">
            <a:extLst>
              <a:ext uri="{FF2B5EF4-FFF2-40B4-BE49-F238E27FC236}">
                <a16:creationId xmlns:a16="http://schemas.microsoft.com/office/drawing/2014/main" id="{DA0AEE46-213E-C5FF-13A6-C9A0A9D397C7}"/>
              </a:ext>
            </a:extLst>
          </p:cNvPr>
          <p:cNvSpPr/>
          <p:nvPr/>
        </p:nvSpPr>
        <p:spPr>
          <a:xfrm>
            <a:off x="4877170" y="1973556"/>
            <a:ext cx="2038365" cy="3093744"/>
          </a:xfrm>
          <a:prstGeom prst="rect">
            <a:avLst/>
          </a:prstGeom>
          <a:noFill/>
          <a:ln w="19050">
            <a:solidFill>
              <a:srgbClr val="0A6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pPr defTabSz="1088490"/>
            <a:endParaRPr lang="en-US" sz="1799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79417F5-BB9C-4D95-9A91-140298ECDAA8}"/>
              </a:ext>
            </a:extLst>
          </p:cNvPr>
          <p:cNvSpPr/>
          <p:nvPr/>
        </p:nvSpPr>
        <p:spPr>
          <a:xfrm>
            <a:off x="11989952" y="4437017"/>
            <a:ext cx="1813560" cy="62484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10418DC-44E4-499C-9550-218FD243BA2C}"/>
              </a:ext>
            </a:extLst>
          </p:cNvPr>
          <p:cNvSpPr/>
          <p:nvPr/>
        </p:nvSpPr>
        <p:spPr>
          <a:xfrm>
            <a:off x="8958993" y="3229023"/>
            <a:ext cx="1813560" cy="62484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B</a:t>
            </a:r>
            <a:b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(non-SAP)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00F9139-3666-40FC-B071-72AF79049E5A}"/>
              </a:ext>
            </a:extLst>
          </p:cNvPr>
          <p:cNvSpPr/>
          <p:nvPr/>
        </p:nvSpPr>
        <p:spPr>
          <a:xfrm>
            <a:off x="8958673" y="2492764"/>
            <a:ext cx="1813560" cy="62484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A</a:t>
            </a:r>
            <a:b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(non-SAP)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Straight Connector 15">
            <a:extLst>
              <a:ext uri="{FF2B5EF4-FFF2-40B4-BE49-F238E27FC236}">
                <a16:creationId xmlns:a16="http://schemas.microsoft.com/office/drawing/2014/main" id="{9FDCA8E4-91CD-4853-AF73-1B45FA37A426}"/>
              </a:ext>
            </a:extLst>
          </p:cNvPr>
          <p:cNvCxnSpPr>
            <a:cxnSpLocks/>
            <a:stCxn id="97" idx="1"/>
            <a:endCxn id="58" idx="3"/>
          </p:cNvCxnSpPr>
          <p:nvPr/>
        </p:nvCxnSpPr>
        <p:spPr>
          <a:xfrm rot="10800000" flipV="1">
            <a:off x="7456741" y="2814199"/>
            <a:ext cx="837282" cy="1000555"/>
          </a:xfrm>
          <a:prstGeom prst="bentConnector3">
            <a:avLst>
              <a:gd name="adj1" fmla="val 81095"/>
            </a:avLst>
          </a:prstGeom>
          <a:ln w="19050">
            <a:solidFill>
              <a:schemeClr val="bg1">
                <a:lumMod val="6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17">
            <a:extLst>
              <a:ext uri="{FF2B5EF4-FFF2-40B4-BE49-F238E27FC236}">
                <a16:creationId xmlns:a16="http://schemas.microsoft.com/office/drawing/2014/main" id="{AAC4D1CC-82FC-46D0-812A-6FC320D3476E}"/>
              </a:ext>
            </a:extLst>
          </p:cNvPr>
          <p:cNvCxnSpPr>
            <a:cxnSpLocks/>
            <a:stCxn id="95" idx="1"/>
            <a:endCxn id="56" idx="3"/>
          </p:cNvCxnSpPr>
          <p:nvPr/>
        </p:nvCxnSpPr>
        <p:spPr>
          <a:xfrm rot="10800000" flipV="1">
            <a:off x="7456741" y="3542557"/>
            <a:ext cx="829768" cy="55058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331C5EFA-E77C-4D38-8457-91E56E428E3D}"/>
              </a:ext>
            </a:extLst>
          </p:cNvPr>
          <p:cNvCxnSpPr>
            <a:cxnSpLocks/>
            <a:stCxn id="113" idx="1"/>
            <a:endCxn id="55" idx="3"/>
          </p:cNvCxnSpPr>
          <p:nvPr/>
        </p:nvCxnSpPr>
        <p:spPr>
          <a:xfrm rot="10800000">
            <a:off x="7456742" y="4366457"/>
            <a:ext cx="3868561" cy="378993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Abgerundetes Rechteck 24">
            <a:extLst>
              <a:ext uri="{FF2B5EF4-FFF2-40B4-BE49-F238E27FC236}">
                <a16:creationId xmlns:a16="http://schemas.microsoft.com/office/drawing/2014/main" id="{F84F884C-071A-4AE5-9BC3-CF1C8810556E}"/>
              </a:ext>
            </a:extLst>
          </p:cNvPr>
          <p:cNvSpPr/>
          <p:nvPr/>
        </p:nvSpPr>
        <p:spPr>
          <a:xfrm>
            <a:off x="8286509" y="3451285"/>
            <a:ext cx="672164" cy="182544"/>
          </a:xfrm>
          <a:prstGeom prst="roundRect">
            <a:avLst>
              <a:gd name="adj" fmla="val 50000"/>
            </a:avLst>
          </a:prstGeom>
          <a:solidFill>
            <a:srgbClr val="0A6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91" tIns="35991" rIns="35991" bIns="35991"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ea typeface="BentonSans Book " charset="0"/>
                <a:cs typeface="BentonSans Book " charset="0"/>
              </a:rPr>
              <a:t>OData</a:t>
            </a:r>
          </a:p>
        </p:txBody>
      </p:sp>
      <p:sp>
        <p:nvSpPr>
          <p:cNvPr id="97" name="Abgerundetes Rechteck 24">
            <a:extLst>
              <a:ext uri="{FF2B5EF4-FFF2-40B4-BE49-F238E27FC236}">
                <a16:creationId xmlns:a16="http://schemas.microsoft.com/office/drawing/2014/main" id="{B8ABAA0B-653B-4F61-8053-CD877B26B140}"/>
              </a:ext>
            </a:extLst>
          </p:cNvPr>
          <p:cNvSpPr/>
          <p:nvPr/>
        </p:nvSpPr>
        <p:spPr>
          <a:xfrm>
            <a:off x="8294023" y="2722928"/>
            <a:ext cx="672164" cy="182544"/>
          </a:xfrm>
          <a:prstGeom prst="roundRect">
            <a:avLst>
              <a:gd name="adj" fmla="val 50000"/>
            </a:avLst>
          </a:prstGeom>
          <a:solidFill>
            <a:srgbClr val="0A6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91" tIns="35991" rIns="35991" bIns="35991"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ea typeface="BentonSans Book " charset="0"/>
                <a:cs typeface="BentonSans Book " charset="0"/>
              </a:rPr>
              <a:t>OData</a:t>
            </a:r>
          </a:p>
        </p:txBody>
      </p:sp>
      <p:sp>
        <p:nvSpPr>
          <p:cNvPr id="113" name="Abgerundetes Rechteck 24">
            <a:extLst>
              <a:ext uri="{FF2B5EF4-FFF2-40B4-BE49-F238E27FC236}">
                <a16:creationId xmlns:a16="http://schemas.microsoft.com/office/drawing/2014/main" id="{E5799B70-EB5B-4225-9C33-836AE860B44C}"/>
              </a:ext>
            </a:extLst>
          </p:cNvPr>
          <p:cNvSpPr/>
          <p:nvPr/>
        </p:nvSpPr>
        <p:spPr>
          <a:xfrm>
            <a:off x="11325302" y="4654177"/>
            <a:ext cx="672164" cy="182544"/>
          </a:xfrm>
          <a:prstGeom prst="roundRect">
            <a:avLst>
              <a:gd name="adj" fmla="val 50000"/>
            </a:avLst>
          </a:prstGeom>
          <a:solidFill>
            <a:srgbClr val="0A6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91" tIns="35991" rIns="35991" bIns="35991"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  <a:ea typeface="BentonSans Book " charset="0"/>
                <a:cs typeface="BentonSans Book " charset="0"/>
              </a:rPr>
              <a:t>…</a:t>
            </a:r>
          </a:p>
        </p:txBody>
      </p:sp>
      <p:sp>
        <p:nvSpPr>
          <p:cNvPr id="20" name="Abgerundetes Rechteck 24">
            <a:extLst>
              <a:ext uri="{FF2B5EF4-FFF2-40B4-BE49-F238E27FC236}">
                <a16:creationId xmlns:a16="http://schemas.microsoft.com/office/drawing/2014/main" id="{1ED25A02-E176-4DAE-399C-A22FB908C665}"/>
              </a:ext>
            </a:extLst>
          </p:cNvPr>
          <p:cNvSpPr/>
          <p:nvPr/>
        </p:nvSpPr>
        <p:spPr>
          <a:xfrm>
            <a:off x="2842701" y="2470977"/>
            <a:ext cx="649676" cy="182592"/>
          </a:xfrm>
          <a:prstGeom prst="roundRect">
            <a:avLst>
              <a:gd name="adj" fmla="val 50000"/>
            </a:avLst>
          </a:prstGeom>
          <a:solidFill>
            <a:srgbClr val="0A6ED1"/>
          </a:solidFill>
          <a:ln>
            <a:solidFill>
              <a:srgbClr val="0A6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ea typeface="BentonSans Book " charset="0"/>
                <a:cs typeface="BentonSans Book " charset="0"/>
              </a:rPr>
              <a:t>SOAP</a:t>
            </a:r>
          </a:p>
        </p:txBody>
      </p:sp>
      <p:sp>
        <p:nvSpPr>
          <p:cNvPr id="28" name="Abgerundetes Rechteck 24">
            <a:extLst>
              <a:ext uri="{FF2B5EF4-FFF2-40B4-BE49-F238E27FC236}">
                <a16:creationId xmlns:a16="http://schemas.microsoft.com/office/drawing/2014/main" id="{6F92D474-B2E7-8FF0-D50F-98F6FB51713D}"/>
              </a:ext>
            </a:extLst>
          </p:cNvPr>
          <p:cNvSpPr/>
          <p:nvPr/>
        </p:nvSpPr>
        <p:spPr>
          <a:xfrm>
            <a:off x="2842380" y="3470468"/>
            <a:ext cx="649676" cy="182592"/>
          </a:xfrm>
          <a:prstGeom prst="roundRect">
            <a:avLst>
              <a:gd name="adj" fmla="val 50000"/>
            </a:avLst>
          </a:prstGeom>
          <a:solidFill>
            <a:srgbClr val="0A6ED1"/>
          </a:solidFill>
          <a:ln>
            <a:solidFill>
              <a:srgbClr val="0A6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ea typeface="BentonSans Book " charset="0"/>
                <a:cs typeface="BentonSans Book " charset="0"/>
              </a:rPr>
              <a:t>SOAP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058C224-ADD9-A4B8-6562-DAE8489F48B8}"/>
              </a:ext>
            </a:extLst>
          </p:cNvPr>
          <p:cNvGrpSpPr/>
          <p:nvPr/>
        </p:nvGrpSpPr>
        <p:grpSpPr>
          <a:xfrm>
            <a:off x="4334643" y="2833146"/>
            <a:ext cx="661998" cy="448504"/>
            <a:chOff x="4299400" y="3360820"/>
            <a:chExt cx="679570" cy="448504"/>
          </a:xfrm>
          <a:solidFill>
            <a:schemeClr val="bg1"/>
          </a:solidFill>
        </p:grpSpPr>
        <p:sp>
          <p:nvSpPr>
            <p:cNvPr id="114" name="Abgerundetes Rechteck 24">
              <a:extLst>
                <a:ext uri="{FF2B5EF4-FFF2-40B4-BE49-F238E27FC236}">
                  <a16:creationId xmlns:a16="http://schemas.microsoft.com/office/drawing/2014/main" id="{7EE6086B-90BE-4450-B6F9-91E6FE473C6D}"/>
                </a:ext>
              </a:extLst>
            </p:cNvPr>
            <p:cNvSpPr/>
            <p:nvPr/>
          </p:nvSpPr>
          <p:spPr>
            <a:xfrm>
              <a:off x="4299400" y="3360820"/>
              <a:ext cx="672164" cy="182544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5991" tIns="35991" rIns="35991" bIns="35991" rtlCol="0" anchor="ctr"/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BentonSans Book " charset="0"/>
                  <a:cs typeface="BentonSans Book " charset="0"/>
                </a:rPr>
                <a:t>XML</a:t>
              </a:r>
            </a:p>
          </p:txBody>
        </p:sp>
        <p:sp>
          <p:nvSpPr>
            <p:cNvPr id="37" name="Abgerundetes Rechteck 24">
              <a:extLst>
                <a:ext uri="{FF2B5EF4-FFF2-40B4-BE49-F238E27FC236}">
                  <a16:creationId xmlns:a16="http://schemas.microsoft.com/office/drawing/2014/main" id="{BDD18FB5-81D7-7945-CAF3-59D0AA559603}"/>
                </a:ext>
              </a:extLst>
            </p:cNvPr>
            <p:cNvSpPr/>
            <p:nvPr/>
          </p:nvSpPr>
          <p:spPr>
            <a:xfrm>
              <a:off x="4306806" y="3626780"/>
              <a:ext cx="672164" cy="182544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5991" tIns="35991" rIns="35991" bIns="35991" rtlCol="0" anchor="ctr"/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BentonSans Book " charset="0"/>
                  <a:cs typeface="BentonSans Book " charset="0"/>
                </a:rPr>
                <a:t>XML</a:t>
              </a:r>
            </a:p>
          </p:txBody>
        </p:sp>
      </p:grpSp>
      <p:cxnSp>
        <p:nvCxnSpPr>
          <p:cNvPr id="41" name="Straight Connector 67">
            <a:extLst>
              <a:ext uri="{FF2B5EF4-FFF2-40B4-BE49-F238E27FC236}">
                <a16:creationId xmlns:a16="http://schemas.microsoft.com/office/drawing/2014/main" id="{D8A857EB-F732-C4FC-5161-BD68637CE5CC}"/>
              </a:ext>
            </a:extLst>
          </p:cNvPr>
          <p:cNvCxnSpPr>
            <a:cxnSpLocks/>
            <a:stCxn id="114" idx="1"/>
            <a:endCxn id="20" idx="3"/>
          </p:cNvCxnSpPr>
          <p:nvPr/>
        </p:nvCxnSpPr>
        <p:spPr>
          <a:xfrm rot="10800000">
            <a:off x="3492377" y="2562274"/>
            <a:ext cx="842268" cy="362145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67">
            <a:extLst>
              <a:ext uri="{FF2B5EF4-FFF2-40B4-BE49-F238E27FC236}">
                <a16:creationId xmlns:a16="http://schemas.microsoft.com/office/drawing/2014/main" id="{FE1C36A0-40A2-34BF-14AF-B62DB73BE23A}"/>
              </a:ext>
            </a:extLst>
          </p:cNvPr>
          <p:cNvCxnSpPr>
            <a:cxnSpLocks/>
            <a:stCxn id="37" idx="1"/>
            <a:endCxn id="28" idx="3"/>
          </p:cNvCxnSpPr>
          <p:nvPr/>
        </p:nvCxnSpPr>
        <p:spPr>
          <a:xfrm rot="10800000" flipV="1">
            <a:off x="3492057" y="3190378"/>
            <a:ext cx="849801" cy="371386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bgerundetes Rechteck 24">
            <a:extLst>
              <a:ext uri="{FF2B5EF4-FFF2-40B4-BE49-F238E27FC236}">
                <a16:creationId xmlns:a16="http://schemas.microsoft.com/office/drawing/2014/main" id="{D2F14197-1A56-8112-0573-021119B7640C}"/>
              </a:ext>
            </a:extLst>
          </p:cNvPr>
          <p:cNvSpPr/>
          <p:nvPr/>
        </p:nvSpPr>
        <p:spPr>
          <a:xfrm>
            <a:off x="2814907" y="3531835"/>
            <a:ext cx="649676" cy="182592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ea typeface="BentonSans Book " charset="0"/>
              <a:cs typeface="BentonSans Book 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EAADB3D-BA8F-1768-1626-A6555128DE81}"/>
              </a:ext>
            </a:extLst>
          </p:cNvPr>
          <p:cNvGrpSpPr/>
          <p:nvPr/>
        </p:nvGrpSpPr>
        <p:grpSpPr>
          <a:xfrm>
            <a:off x="4354660" y="2892111"/>
            <a:ext cx="654784" cy="442865"/>
            <a:chOff x="4299400" y="3360820"/>
            <a:chExt cx="672164" cy="442865"/>
          </a:xfrm>
        </p:grpSpPr>
        <p:sp>
          <p:nvSpPr>
            <p:cNvPr id="13" name="Abgerundetes Rechteck 24">
              <a:extLst>
                <a:ext uri="{FF2B5EF4-FFF2-40B4-BE49-F238E27FC236}">
                  <a16:creationId xmlns:a16="http://schemas.microsoft.com/office/drawing/2014/main" id="{1C87A1E2-275C-52E3-3FC4-0BE8F1B58CE3}"/>
                </a:ext>
              </a:extLst>
            </p:cNvPr>
            <p:cNvSpPr/>
            <p:nvPr/>
          </p:nvSpPr>
          <p:spPr>
            <a:xfrm>
              <a:off x="4299400" y="3360820"/>
              <a:ext cx="672164" cy="182544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5991" tIns="35991" rIns="35991" bIns="35991" rtlCol="0" anchor="ctr"/>
            <a:lstStyle/>
            <a:p>
              <a:pPr algn="ctr"/>
              <a:endPara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ea typeface="BentonSans Book " charset="0"/>
                <a:cs typeface="BentonSans Book " charset="0"/>
              </a:endParaRPr>
            </a:p>
          </p:txBody>
        </p:sp>
        <p:sp>
          <p:nvSpPr>
            <p:cNvPr id="14" name="Abgerundetes Rechteck 24">
              <a:extLst>
                <a:ext uri="{FF2B5EF4-FFF2-40B4-BE49-F238E27FC236}">
                  <a16:creationId xmlns:a16="http://schemas.microsoft.com/office/drawing/2014/main" id="{B3EE4E1C-92EF-A177-ED4B-71C8BE131E37}"/>
                </a:ext>
              </a:extLst>
            </p:cNvPr>
            <p:cNvSpPr/>
            <p:nvPr/>
          </p:nvSpPr>
          <p:spPr>
            <a:xfrm>
              <a:off x="4299400" y="3621141"/>
              <a:ext cx="672164" cy="182544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5991" tIns="35991" rIns="35991" bIns="35991" rtlCol="0" anchor="ctr"/>
            <a:lstStyle/>
            <a:p>
              <a:pPr algn="ctr"/>
              <a:endPara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ea typeface="BentonSans Book " charset="0"/>
                <a:cs typeface="BentonSans Book " charset="0"/>
              </a:endParaRPr>
            </a:p>
          </p:txBody>
        </p:sp>
      </p:grpSp>
      <p:sp>
        <p:nvSpPr>
          <p:cNvPr id="15" name="Abgerundetes Rechteck 24">
            <a:extLst>
              <a:ext uri="{FF2B5EF4-FFF2-40B4-BE49-F238E27FC236}">
                <a16:creationId xmlns:a16="http://schemas.microsoft.com/office/drawing/2014/main" id="{2F3C2C21-E6DE-8DCF-0852-F7A4828CBDBE}"/>
              </a:ext>
            </a:extLst>
          </p:cNvPr>
          <p:cNvSpPr/>
          <p:nvPr/>
        </p:nvSpPr>
        <p:spPr>
          <a:xfrm>
            <a:off x="2814908" y="2533008"/>
            <a:ext cx="649676" cy="182592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ea typeface="BentonSans Book " charset="0"/>
              <a:cs typeface="BentonSans Book " charset="0"/>
            </a:endParaRPr>
          </a:p>
        </p:txBody>
      </p:sp>
      <p:sp>
        <p:nvSpPr>
          <p:cNvPr id="62" name="Abgerundetes Rechteck 24">
            <a:extLst>
              <a:ext uri="{FF2B5EF4-FFF2-40B4-BE49-F238E27FC236}">
                <a16:creationId xmlns:a16="http://schemas.microsoft.com/office/drawing/2014/main" id="{EAD9BD8E-B72E-FD5C-22FB-042AAE28FD3B}"/>
              </a:ext>
            </a:extLst>
          </p:cNvPr>
          <p:cNvSpPr/>
          <p:nvPr/>
        </p:nvSpPr>
        <p:spPr>
          <a:xfrm>
            <a:off x="11347791" y="4721737"/>
            <a:ext cx="649676" cy="182592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ea typeface="BentonSans Book " charset="0"/>
              <a:cs typeface="BentonSans Book " charset="0"/>
            </a:endParaRPr>
          </a:p>
        </p:txBody>
      </p:sp>
      <p:sp>
        <p:nvSpPr>
          <p:cNvPr id="63" name="Abgerundetes Rechteck 24">
            <a:extLst>
              <a:ext uri="{FF2B5EF4-FFF2-40B4-BE49-F238E27FC236}">
                <a16:creationId xmlns:a16="http://schemas.microsoft.com/office/drawing/2014/main" id="{033F31AA-38F7-ECD8-6944-71354FC7DCC0}"/>
              </a:ext>
            </a:extLst>
          </p:cNvPr>
          <p:cNvSpPr/>
          <p:nvPr/>
        </p:nvSpPr>
        <p:spPr>
          <a:xfrm>
            <a:off x="8321827" y="3517171"/>
            <a:ext cx="649676" cy="182592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ea typeface="BentonSans Book " charset="0"/>
              <a:cs typeface="BentonSans Book " charset="0"/>
            </a:endParaRPr>
          </a:p>
        </p:txBody>
      </p:sp>
      <p:sp>
        <p:nvSpPr>
          <p:cNvPr id="64" name="Abgerundetes Rechteck 24">
            <a:extLst>
              <a:ext uri="{FF2B5EF4-FFF2-40B4-BE49-F238E27FC236}">
                <a16:creationId xmlns:a16="http://schemas.microsoft.com/office/drawing/2014/main" id="{C1F92E6B-CB1F-B5B4-55A6-F5012AD7A0B6}"/>
              </a:ext>
            </a:extLst>
          </p:cNvPr>
          <p:cNvSpPr/>
          <p:nvPr/>
        </p:nvSpPr>
        <p:spPr>
          <a:xfrm>
            <a:off x="8327227" y="2788295"/>
            <a:ext cx="649676" cy="182592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ea typeface="BentonSans Book " charset="0"/>
              <a:cs typeface="BentonSans Book " charset="0"/>
            </a:endParaRPr>
          </a:p>
        </p:txBody>
      </p:sp>
      <p:cxnSp>
        <p:nvCxnSpPr>
          <p:cNvPr id="66" name="Straight Connector 15">
            <a:extLst>
              <a:ext uri="{FF2B5EF4-FFF2-40B4-BE49-F238E27FC236}">
                <a16:creationId xmlns:a16="http://schemas.microsoft.com/office/drawing/2014/main" id="{FE0F2099-70AA-F298-5397-D11F4CC798FA}"/>
              </a:ext>
            </a:extLst>
          </p:cNvPr>
          <p:cNvCxnSpPr>
            <a:cxnSpLocks/>
            <a:stCxn id="48" idx="3"/>
            <a:endCxn id="64" idx="1"/>
          </p:cNvCxnSpPr>
          <p:nvPr/>
        </p:nvCxnSpPr>
        <p:spPr>
          <a:xfrm flipV="1">
            <a:off x="7418133" y="2879591"/>
            <a:ext cx="909094" cy="997166"/>
          </a:xfrm>
          <a:prstGeom prst="bentConnector3">
            <a:avLst>
              <a:gd name="adj1" fmla="val 29220"/>
            </a:avLst>
          </a:prstGeom>
          <a:ln w="12700">
            <a:solidFill>
              <a:srgbClr val="FF000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15">
            <a:extLst>
              <a:ext uri="{FF2B5EF4-FFF2-40B4-BE49-F238E27FC236}">
                <a16:creationId xmlns:a16="http://schemas.microsoft.com/office/drawing/2014/main" id="{0EFA7F5B-98B7-3BD9-1A1C-1911AE5D3AB1}"/>
              </a:ext>
            </a:extLst>
          </p:cNvPr>
          <p:cNvCxnSpPr>
            <a:cxnSpLocks/>
            <a:stCxn id="46" idx="3"/>
            <a:endCxn id="62" idx="1"/>
          </p:cNvCxnSpPr>
          <p:nvPr/>
        </p:nvCxnSpPr>
        <p:spPr>
          <a:xfrm>
            <a:off x="7418133" y="4428458"/>
            <a:ext cx="3929658" cy="384575"/>
          </a:xfrm>
          <a:prstGeom prst="bentConnector3">
            <a:avLst>
              <a:gd name="adj1" fmla="val 48147"/>
            </a:avLst>
          </a:prstGeom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15">
            <a:extLst>
              <a:ext uri="{FF2B5EF4-FFF2-40B4-BE49-F238E27FC236}">
                <a16:creationId xmlns:a16="http://schemas.microsoft.com/office/drawing/2014/main" id="{691A34E7-A813-7F51-3984-0EBF6631F3C5}"/>
              </a:ext>
            </a:extLst>
          </p:cNvPr>
          <p:cNvCxnSpPr>
            <a:cxnSpLocks/>
            <a:stCxn id="15" idx="3"/>
            <a:endCxn id="13" idx="1"/>
          </p:cNvCxnSpPr>
          <p:nvPr/>
        </p:nvCxnSpPr>
        <p:spPr>
          <a:xfrm>
            <a:off x="3464584" y="2624304"/>
            <a:ext cx="890075" cy="359079"/>
          </a:xfrm>
          <a:prstGeom prst="bentConnector3">
            <a:avLst>
              <a:gd name="adj1" fmla="val 43579"/>
            </a:avLst>
          </a:prstGeom>
          <a:ln w="12700">
            <a:solidFill>
              <a:srgbClr val="FF000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15">
            <a:extLst>
              <a:ext uri="{FF2B5EF4-FFF2-40B4-BE49-F238E27FC236}">
                <a16:creationId xmlns:a16="http://schemas.microsoft.com/office/drawing/2014/main" id="{B9C958CC-A476-55CF-43C5-0B53971BFD65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 flipV="1">
            <a:off x="3464583" y="3243704"/>
            <a:ext cx="890077" cy="379427"/>
          </a:xfrm>
          <a:prstGeom prst="bentConnector3">
            <a:avLst>
              <a:gd name="adj1" fmla="val 58383"/>
            </a:avLst>
          </a:prstGeom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5">
            <a:extLst>
              <a:ext uri="{FF2B5EF4-FFF2-40B4-BE49-F238E27FC236}">
                <a16:creationId xmlns:a16="http://schemas.microsoft.com/office/drawing/2014/main" id="{68A49C9D-7809-A675-B9B5-60BEAA5C9E85}"/>
              </a:ext>
            </a:extLst>
          </p:cNvPr>
          <p:cNvCxnSpPr>
            <a:cxnSpLocks/>
            <a:stCxn id="47" idx="3"/>
            <a:endCxn id="63" idx="1"/>
          </p:cNvCxnSpPr>
          <p:nvPr/>
        </p:nvCxnSpPr>
        <p:spPr>
          <a:xfrm flipV="1">
            <a:off x="7418133" y="3608467"/>
            <a:ext cx="903694" cy="546672"/>
          </a:xfrm>
          <a:prstGeom prst="bentConnector3">
            <a:avLst>
              <a:gd name="adj1" fmla="val 57729"/>
            </a:avLst>
          </a:prstGeom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3811DBD-AF8F-2192-C893-CD322BA62F6B}"/>
              </a:ext>
            </a:extLst>
          </p:cNvPr>
          <p:cNvSpPr/>
          <p:nvPr/>
        </p:nvSpPr>
        <p:spPr>
          <a:xfrm>
            <a:off x="1028820" y="2248982"/>
            <a:ext cx="1813560" cy="624840"/>
          </a:xfrm>
          <a:prstGeom prst="rect">
            <a:avLst/>
          </a:prstGeom>
          <a:solidFill>
            <a:srgbClr val="F0AB00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Bild 3">
            <a:extLst>
              <a:ext uri="{FF2B5EF4-FFF2-40B4-BE49-F238E27FC236}">
                <a16:creationId xmlns:a16="http://schemas.microsoft.com/office/drawing/2014/main" id="{9B0C2C10-4C55-3C61-8903-BFF146C5D7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201" y="2429442"/>
            <a:ext cx="534978" cy="263922"/>
          </a:xfrm>
          <a:prstGeom prst="rect">
            <a:avLst/>
          </a:prstGeom>
        </p:spPr>
      </p:pic>
      <p:sp>
        <p:nvSpPr>
          <p:cNvPr id="17" name="Rechteck 38">
            <a:extLst>
              <a:ext uri="{FF2B5EF4-FFF2-40B4-BE49-F238E27FC236}">
                <a16:creationId xmlns:a16="http://schemas.microsoft.com/office/drawing/2014/main" id="{506875FA-495B-D520-79B7-EC77712FCC2B}"/>
              </a:ext>
            </a:extLst>
          </p:cNvPr>
          <p:cNvSpPr/>
          <p:nvPr/>
        </p:nvSpPr>
        <p:spPr>
          <a:xfrm>
            <a:off x="1701736" y="2474835"/>
            <a:ext cx="715389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b="1" dirty="0">
                <a:latin typeface="Arial" charset="0"/>
                <a:ea typeface="Arial" charset="0"/>
                <a:cs typeface="Arial" charset="0"/>
              </a:rPr>
              <a:t>SAP MDG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69711F-59F6-152A-5F46-D97CEE1C1F58}"/>
              </a:ext>
            </a:extLst>
          </p:cNvPr>
          <p:cNvSpPr/>
          <p:nvPr/>
        </p:nvSpPr>
        <p:spPr>
          <a:xfrm>
            <a:off x="1028820" y="3248472"/>
            <a:ext cx="1813560" cy="62484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Bild 3">
            <a:extLst>
              <a:ext uri="{FF2B5EF4-FFF2-40B4-BE49-F238E27FC236}">
                <a16:creationId xmlns:a16="http://schemas.microsoft.com/office/drawing/2014/main" id="{B38C7BD3-783D-AD4B-7A23-183BFCC1C3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201" y="3428932"/>
            <a:ext cx="534978" cy="263922"/>
          </a:xfrm>
          <a:prstGeom prst="rect">
            <a:avLst/>
          </a:prstGeom>
        </p:spPr>
      </p:pic>
      <p:sp>
        <p:nvSpPr>
          <p:cNvPr id="21" name="Rechteck 38">
            <a:extLst>
              <a:ext uri="{FF2B5EF4-FFF2-40B4-BE49-F238E27FC236}">
                <a16:creationId xmlns:a16="http://schemas.microsoft.com/office/drawing/2014/main" id="{31FDEF4D-5528-A169-4CBF-C267EEDE3610}"/>
              </a:ext>
            </a:extLst>
          </p:cNvPr>
          <p:cNvSpPr/>
          <p:nvPr/>
        </p:nvSpPr>
        <p:spPr>
          <a:xfrm>
            <a:off x="1701736" y="3474325"/>
            <a:ext cx="673261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b="1" dirty="0">
                <a:latin typeface="Arial" charset="0"/>
                <a:ea typeface="Arial" charset="0"/>
                <a:cs typeface="Arial" charset="0"/>
              </a:rPr>
              <a:t>S/4HANA</a:t>
            </a:r>
          </a:p>
        </p:txBody>
      </p:sp>
      <p:pic>
        <p:nvPicPr>
          <p:cNvPr id="35" name="Bild 3">
            <a:extLst>
              <a:ext uri="{FF2B5EF4-FFF2-40B4-BE49-F238E27FC236}">
                <a16:creationId xmlns:a16="http://schemas.microsoft.com/office/drawing/2014/main" id="{3AB7748A-0387-AE2D-4CDC-13B16A87BF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327" y="2025559"/>
            <a:ext cx="534978" cy="263922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C9C8A53A-8237-373A-4803-75CD3436CB1C}"/>
              </a:ext>
            </a:extLst>
          </p:cNvPr>
          <p:cNvGrpSpPr/>
          <p:nvPr/>
        </p:nvGrpSpPr>
        <p:grpSpPr>
          <a:xfrm>
            <a:off x="5403477" y="3801922"/>
            <a:ext cx="1001134" cy="839450"/>
            <a:chOff x="8035635" y="2460959"/>
            <a:chExt cx="1001134" cy="839450"/>
          </a:xfrm>
        </p:grpSpPr>
        <p:sp>
          <p:nvSpPr>
            <p:cNvPr id="42" name="Rechteck 39">
              <a:extLst>
                <a:ext uri="{FF2B5EF4-FFF2-40B4-BE49-F238E27FC236}">
                  <a16:creationId xmlns:a16="http://schemas.microsoft.com/office/drawing/2014/main" id="{5CAB03C5-64B9-C94A-1A96-F565A62FAB05}"/>
                </a:ext>
              </a:extLst>
            </p:cNvPr>
            <p:cNvSpPr/>
            <p:nvPr/>
          </p:nvSpPr>
          <p:spPr>
            <a:xfrm>
              <a:off x="8035635" y="2992632"/>
              <a:ext cx="1001134" cy="30777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000" b="1" dirty="0">
                  <a:solidFill>
                    <a:srgbClr val="074D92"/>
                  </a:solidFill>
                  <a:latin typeface="Arial" charset="0"/>
                  <a:ea typeface="Arial" charset="0"/>
                  <a:cs typeface="Arial" charset="0"/>
                </a:rPr>
                <a:t>Cloud Platform Integration</a:t>
              </a:r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74150D0B-B5E7-2E5F-96AD-93CF730F31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65213" y="2460959"/>
              <a:ext cx="534978" cy="534978"/>
            </a:xfrm>
            <a:prstGeom prst="rect">
              <a:avLst/>
            </a:prstGeom>
          </p:spPr>
        </p:pic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C54BE0A8-A02D-25C9-2FDF-4DCA03748C71}"/>
              </a:ext>
            </a:extLst>
          </p:cNvPr>
          <p:cNvSpPr/>
          <p:nvPr/>
        </p:nvSpPr>
        <p:spPr bwMode="gray">
          <a:xfrm>
            <a:off x="4995065" y="3708083"/>
            <a:ext cx="1809946" cy="102712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algn="ctr"/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8AC349A-4341-8165-12F5-9A9A4C3746F0}"/>
              </a:ext>
            </a:extLst>
          </p:cNvPr>
          <p:cNvGrpSpPr/>
          <p:nvPr/>
        </p:nvGrpSpPr>
        <p:grpSpPr>
          <a:xfrm>
            <a:off x="5397537" y="2652355"/>
            <a:ext cx="1007456" cy="839450"/>
            <a:chOff x="3296019" y="1436549"/>
            <a:chExt cx="1001344" cy="839450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E75701B9-EDEB-3BAB-1653-46DDA27FF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27802" y="1436549"/>
              <a:ext cx="534978" cy="534978"/>
            </a:xfrm>
            <a:prstGeom prst="rect">
              <a:avLst/>
            </a:prstGeom>
          </p:spPr>
        </p:pic>
        <p:sp>
          <p:nvSpPr>
            <p:cNvPr id="52" name="Rechteck 39">
              <a:extLst>
                <a:ext uri="{FF2B5EF4-FFF2-40B4-BE49-F238E27FC236}">
                  <a16:creationId xmlns:a16="http://schemas.microsoft.com/office/drawing/2014/main" id="{F8E0737D-09D4-EDAE-9B49-661D9BB0487D}"/>
                </a:ext>
              </a:extLst>
            </p:cNvPr>
            <p:cNvSpPr/>
            <p:nvPr/>
          </p:nvSpPr>
          <p:spPr>
            <a:xfrm>
              <a:off x="3296019" y="1968222"/>
              <a:ext cx="1001344" cy="30777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000" b="1" dirty="0">
                  <a:solidFill>
                    <a:srgbClr val="074D92"/>
                  </a:solidFill>
                  <a:latin typeface="Arial" charset="0"/>
                  <a:ea typeface="Arial" charset="0"/>
                  <a:cs typeface="Arial" charset="0"/>
                </a:rPr>
                <a:t>Master Data Integration</a:t>
              </a:r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547C001E-EC65-D9C5-7EAE-65D1367595DA}"/>
              </a:ext>
            </a:extLst>
          </p:cNvPr>
          <p:cNvSpPr/>
          <p:nvPr/>
        </p:nvSpPr>
        <p:spPr bwMode="gray">
          <a:xfrm>
            <a:off x="4995701" y="2549802"/>
            <a:ext cx="1809309" cy="102712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algn="ctr"/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B7DEF0A-E322-6E14-4007-A5B9967C1E13}"/>
              </a:ext>
            </a:extLst>
          </p:cNvPr>
          <p:cNvSpPr/>
          <p:nvPr/>
        </p:nvSpPr>
        <p:spPr>
          <a:xfrm>
            <a:off x="11989952" y="5176131"/>
            <a:ext cx="1813560" cy="62484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Abgerundetes Rechteck 24">
            <a:extLst>
              <a:ext uri="{FF2B5EF4-FFF2-40B4-BE49-F238E27FC236}">
                <a16:creationId xmlns:a16="http://schemas.microsoft.com/office/drawing/2014/main" id="{AC875446-89D0-1E30-3653-8CB70751A9EB}"/>
              </a:ext>
            </a:extLst>
          </p:cNvPr>
          <p:cNvSpPr/>
          <p:nvPr/>
        </p:nvSpPr>
        <p:spPr>
          <a:xfrm>
            <a:off x="11325302" y="5393291"/>
            <a:ext cx="672164" cy="182544"/>
          </a:xfrm>
          <a:prstGeom prst="roundRect">
            <a:avLst>
              <a:gd name="adj" fmla="val 50000"/>
            </a:avLst>
          </a:prstGeom>
          <a:solidFill>
            <a:srgbClr val="0A6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91" tIns="35991" rIns="35991" bIns="35991"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ea typeface="BentonSans Book " charset="0"/>
                <a:cs typeface="BentonSans Book " charset="0"/>
              </a:rPr>
              <a:t>IDoc</a:t>
            </a:r>
          </a:p>
        </p:txBody>
      </p:sp>
      <p:sp>
        <p:nvSpPr>
          <p:cNvPr id="84" name="Abgerundetes Rechteck 24">
            <a:extLst>
              <a:ext uri="{FF2B5EF4-FFF2-40B4-BE49-F238E27FC236}">
                <a16:creationId xmlns:a16="http://schemas.microsoft.com/office/drawing/2014/main" id="{873821F3-BAF2-6951-631E-AA041FFEA6F6}"/>
              </a:ext>
            </a:extLst>
          </p:cNvPr>
          <p:cNvSpPr/>
          <p:nvPr/>
        </p:nvSpPr>
        <p:spPr>
          <a:xfrm>
            <a:off x="11347791" y="5460851"/>
            <a:ext cx="649676" cy="182592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ea typeface="BentonSans Book " charset="0"/>
              <a:cs typeface="BentonSans Book " charset="0"/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3B88418-52F5-360A-008C-DF9EF139D50E}"/>
              </a:ext>
            </a:extLst>
          </p:cNvPr>
          <p:cNvGrpSpPr/>
          <p:nvPr/>
        </p:nvGrpSpPr>
        <p:grpSpPr>
          <a:xfrm>
            <a:off x="6807065" y="3723459"/>
            <a:ext cx="657191" cy="1011753"/>
            <a:chOff x="6797474" y="3720804"/>
            <a:chExt cx="657191" cy="1011753"/>
          </a:xfrm>
          <a:solidFill>
            <a:schemeClr val="bg1"/>
          </a:solidFill>
        </p:grpSpPr>
        <p:sp>
          <p:nvSpPr>
            <p:cNvPr id="55" name="Abgerundetes Rechteck 24">
              <a:extLst>
                <a:ext uri="{FF2B5EF4-FFF2-40B4-BE49-F238E27FC236}">
                  <a16:creationId xmlns:a16="http://schemas.microsoft.com/office/drawing/2014/main" id="{E03ECD7B-809A-4F28-AA92-A0BCAC0A8342}"/>
                </a:ext>
              </a:extLst>
            </p:cNvPr>
            <p:cNvSpPr/>
            <p:nvPr/>
          </p:nvSpPr>
          <p:spPr>
            <a:xfrm>
              <a:off x="6797474" y="4272505"/>
              <a:ext cx="649676" cy="182592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BentonSans Book " charset="0"/>
                  <a:cs typeface="BentonSans Book " charset="0"/>
                </a:rPr>
                <a:t>...</a:t>
              </a:r>
            </a:p>
          </p:txBody>
        </p:sp>
        <p:sp>
          <p:nvSpPr>
            <p:cNvPr id="56" name="Abgerundetes Rechteck 24">
              <a:extLst>
                <a:ext uri="{FF2B5EF4-FFF2-40B4-BE49-F238E27FC236}">
                  <a16:creationId xmlns:a16="http://schemas.microsoft.com/office/drawing/2014/main" id="{E1DCBD1D-459F-44ED-971B-92702D612F9B}"/>
                </a:ext>
              </a:extLst>
            </p:cNvPr>
            <p:cNvSpPr/>
            <p:nvPr/>
          </p:nvSpPr>
          <p:spPr>
            <a:xfrm>
              <a:off x="6797474" y="3999186"/>
              <a:ext cx="649676" cy="182592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BentonSans Book " charset="0"/>
                  <a:cs typeface="BentonSans Book " charset="0"/>
                </a:rPr>
                <a:t>JSON</a:t>
              </a:r>
            </a:p>
          </p:txBody>
        </p:sp>
        <p:sp>
          <p:nvSpPr>
            <p:cNvPr id="58" name="Abgerundetes Rechteck 24">
              <a:extLst>
                <a:ext uri="{FF2B5EF4-FFF2-40B4-BE49-F238E27FC236}">
                  <a16:creationId xmlns:a16="http://schemas.microsoft.com/office/drawing/2014/main" id="{15FB59DF-A96E-419F-AEE4-8BF49EAE23E2}"/>
                </a:ext>
              </a:extLst>
            </p:cNvPr>
            <p:cNvSpPr/>
            <p:nvPr/>
          </p:nvSpPr>
          <p:spPr>
            <a:xfrm>
              <a:off x="6797474" y="3720804"/>
              <a:ext cx="649676" cy="182592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BentonSans Book " charset="0"/>
                  <a:cs typeface="BentonSans Book " charset="0"/>
                </a:rPr>
                <a:t>JSON</a:t>
              </a:r>
            </a:p>
          </p:txBody>
        </p:sp>
        <p:sp>
          <p:nvSpPr>
            <p:cNvPr id="85" name="Abgerundetes Rechteck 24">
              <a:extLst>
                <a:ext uri="{FF2B5EF4-FFF2-40B4-BE49-F238E27FC236}">
                  <a16:creationId xmlns:a16="http://schemas.microsoft.com/office/drawing/2014/main" id="{3E5C6356-175B-945B-8CEA-07D8984037EF}"/>
                </a:ext>
              </a:extLst>
            </p:cNvPr>
            <p:cNvSpPr/>
            <p:nvPr/>
          </p:nvSpPr>
          <p:spPr>
            <a:xfrm>
              <a:off x="6804989" y="4549965"/>
              <a:ext cx="649676" cy="182592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BentonSans Book " charset="0"/>
                  <a:cs typeface="BentonSans Book " charset="0"/>
                </a:rPr>
                <a:t>XML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2C82643-1591-C9CF-E3D4-8F2C9CA6BAA5}"/>
              </a:ext>
            </a:extLst>
          </p:cNvPr>
          <p:cNvGrpSpPr/>
          <p:nvPr/>
        </p:nvGrpSpPr>
        <p:grpSpPr>
          <a:xfrm>
            <a:off x="6768457" y="3785461"/>
            <a:ext cx="657191" cy="1011753"/>
            <a:chOff x="6758866" y="3782806"/>
            <a:chExt cx="657191" cy="1011753"/>
          </a:xfrm>
        </p:grpSpPr>
        <p:sp>
          <p:nvSpPr>
            <p:cNvPr id="46" name="Abgerundetes Rechteck 24">
              <a:extLst>
                <a:ext uri="{FF2B5EF4-FFF2-40B4-BE49-F238E27FC236}">
                  <a16:creationId xmlns:a16="http://schemas.microsoft.com/office/drawing/2014/main" id="{D2791211-9E5C-D279-7FF1-22FA8A9E02E1}"/>
                </a:ext>
              </a:extLst>
            </p:cNvPr>
            <p:cNvSpPr/>
            <p:nvPr/>
          </p:nvSpPr>
          <p:spPr>
            <a:xfrm>
              <a:off x="6758866" y="4334507"/>
              <a:ext cx="649676" cy="182592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ea typeface="BentonSans Book " charset="0"/>
                <a:cs typeface="BentonSans Book " charset="0"/>
              </a:endParaRPr>
            </a:p>
          </p:txBody>
        </p:sp>
        <p:sp>
          <p:nvSpPr>
            <p:cNvPr id="47" name="Abgerundetes Rechteck 24">
              <a:extLst>
                <a:ext uri="{FF2B5EF4-FFF2-40B4-BE49-F238E27FC236}">
                  <a16:creationId xmlns:a16="http://schemas.microsoft.com/office/drawing/2014/main" id="{C2902F2C-7D32-F4E8-190C-12C8866726ED}"/>
                </a:ext>
              </a:extLst>
            </p:cNvPr>
            <p:cNvSpPr/>
            <p:nvPr/>
          </p:nvSpPr>
          <p:spPr>
            <a:xfrm>
              <a:off x="6758866" y="4061188"/>
              <a:ext cx="649676" cy="182592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ea typeface="BentonSans Book " charset="0"/>
                <a:cs typeface="BentonSans Book " charset="0"/>
              </a:endParaRPr>
            </a:p>
          </p:txBody>
        </p:sp>
        <p:sp>
          <p:nvSpPr>
            <p:cNvPr id="48" name="Abgerundetes Rechteck 24">
              <a:extLst>
                <a:ext uri="{FF2B5EF4-FFF2-40B4-BE49-F238E27FC236}">
                  <a16:creationId xmlns:a16="http://schemas.microsoft.com/office/drawing/2014/main" id="{784ACF04-80EE-A4BA-9FDF-79D511332F7B}"/>
                </a:ext>
              </a:extLst>
            </p:cNvPr>
            <p:cNvSpPr/>
            <p:nvPr/>
          </p:nvSpPr>
          <p:spPr>
            <a:xfrm>
              <a:off x="6758866" y="3782806"/>
              <a:ext cx="649676" cy="182592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ea typeface="BentonSans Book " charset="0"/>
                <a:cs typeface="BentonSans Book " charset="0"/>
              </a:endParaRPr>
            </a:p>
          </p:txBody>
        </p:sp>
        <p:sp>
          <p:nvSpPr>
            <p:cNvPr id="89" name="Abgerundetes Rechteck 24">
              <a:extLst>
                <a:ext uri="{FF2B5EF4-FFF2-40B4-BE49-F238E27FC236}">
                  <a16:creationId xmlns:a16="http://schemas.microsoft.com/office/drawing/2014/main" id="{7B1C3819-CE12-7F54-13E3-0198F9B2682F}"/>
                </a:ext>
              </a:extLst>
            </p:cNvPr>
            <p:cNvSpPr/>
            <p:nvPr/>
          </p:nvSpPr>
          <p:spPr>
            <a:xfrm>
              <a:off x="6766381" y="4611967"/>
              <a:ext cx="649676" cy="182592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ea typeface="BentonSans Book " charset="0"/>
                <a:cs typeface="BentonSans Book " charset="0"/>
              </a:endParaRPr>
            </a:p>
          </p:txBody>
        </p:sp>
      </p:grpSp>
      <p:cxnSp>
        <p:nvCxnSpPr>
          <p:cNvPr id="91" name="Straight Connector 87">
            <a:extLst>
              <a:ext uri="{FF2B5EF4-FFF2-40B4-BE49-F238E27FC236}">
                <a16:creationId xmlns:a16="http://schemas.microsoft.com/office/drawing/2014/main" id="{3E957309-5151-024E-90EE-B8A94E70C5AC}"/>
              </a:ext>
            </a:extLst>
          </p:cNvPr>
          <p:cNvCxnSpPr>
            <a:cxnSpLocks/>
            <a:stCxn id="83" idx="1"/>
            <a:endCxn id="85" idx="3"/>
          </p:cNvCxnSpPr>
          <p:nvPr/>
        </p:nvCxnSpPr>
        <p:spPr>
          <a:xfrm rot="10800000">
            <a:off x="7464256" y="4643917"/>
            <a:ext cx="3861046" cy="840647"/>
          </a:xfrm>
          <a:prstGeom prst="bentConnector3">
            <a:avLst>
              <a:gd name="adj1" fmla="val 61315"/>
            </a:avLst>
          </a:prstGeom>
          <a:ln w="19050">
            <a:solidFill>
              <a:schemeClr val="bg1">
                <a:lumMod val="6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Bild 3">
            <a:extLst>
              <a:ext uri="{FF2B5EF4-FFF2-40B4-BE49-F238E27FC236}">
                <a16:creationId xmlns:a16="http://schemas.microsoft.com/office/drawing/2014/main" id="{B7486E19-A1A7-37D3-86D5-9B881D0ABF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0333" y="5358079"/>
            <a:ext cx="534978" cy="263922"/>
          </a:xfrm>
          <a:prstGeom prst="rect">
            <a:avLst/>
          </a:prstGeom>
        </p:spPr>
      </p:pic>
      <p:sp>
        <p:nvSpPr>
          <p:cNvPr id="115" name="Rechteck 38">
            <a:extLst>
              <a:ext uri="{FF2B5EF4-FFF2-40B4-BE49-F238E27FC236}">
                <a16:creationId xmlns:a16="http://schemas.microsoft.com/office/drawing/2014/main" id="{710EE2BD-DEEE-E2E0-F365-C809656F7C62}"/>
              </a:ext>
            </a:extLst>
          </p:cNvPr>
          <p:cNvSpPr/>
          <p:nvPr/>
        </p:nvSpPr>
        <p:spPr>
          <a:xfrm>
            <a:off x="12662868" y="5403472"/>
            <a:ext cx="680123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b="1" dirty="0">
                <a:latin typeface="Arial" charset="0"/>
                <a:ea typeface="Arial" charset="0"/>
                <a:cs typeface="Arial" charset="0"/>
              </a:rPr>
              <a:t>SAP ECC</a:t>
            </a:r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F600AD-F6B5-DF66-BD82-417100819738}"/>
              </a:ext>
            </a:extLst>
          </p:cNvPr>
          <p:cNvSpPr txBox="1"/>
          <p:nvPr/>
        </p:nvSpPr>
        <p:spPr>
          <a:xfrm>
            <a:off x="3494031" y="2322874"/>
            <a:ext cx="922047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BP Customer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95F4F4-8933-AA6D-F9B4-0A8F2DE6EFF3}"/>
              </a:ext>
            </a:extLst>
          </p:cNvPr>
          <p:cNvSpPr txBox="1"/>
          <p:nvPr/>
        </p:nvSpPr>
        <p:spPr>
          <a:xfrm>
            <a:off x="3485843" y="3601585"/>
            <a:ext cx="922047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BP Customer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B28BF3-C28C-82EA-5ED3-12736386BAA2}"/>
              </a:ext>
            </a:extLst>
          </p:cNvPr>
          <p:cNvSpPr txBox="1"/>
          <p:nvPr/>
        </p:nvSpPr>
        <p:spPr>
          <a:xfrm>
            <a:off x="7641281" y="2574814"/>
            <a:ext cx="652744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Account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A595A8-FE90-76E0-7460-798E53E3DD6B}"/>
              </a:ext>
            </a:extLst>
          </p:cNvPr>
          <p:cNvSpPr txBox="1"/>
          <p:nvPr/>
        </p:nvSpPr>
        <p:spPr>
          <a:xfrm>
            <a:off x="7639224" y="3303357"/>
            <a:ext cx="652744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Account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800C62-AF7A-CD94-5AFE-4941CC138965}"/>
              </a:ext>
            </a:extLst>
          </p:cNvPr>
          <p:cNvSpPr txBox="1"/>
          <p:nvPr/>
        </p:nvSpPr>
        <p:spPr>
          <a:xfrm>
            <a:off x="9171292" y="5491196"/>
            <a:ext cx="740908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Customer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DCC7336-1076-6AD2-E5BE-CE76E33EF770}"/>
              </a:ext>
            </a:extLst>
          </p:cNvPr>
          <p:cNvSpPr txBox="1"/>
          <p:nvPr/>
        </p:nvSpPr>
        <p:spPr>
          <a:xfrm>
            <a:off x="889000" y="753533"/>
            <a:ext cx="184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Complex scenario</a:t>
            </a:r>
          </a:p>
        </p:txBody>
      </p:sp>
      <p:cxnSp>
        <p:nvCxnSpPr>
          <p:cNvPr id="145" name="Gerade Verbindung 60">
            <a:extLst>
              <a:ext uri="{FF2B5EF4-FFF2-40B4-BE49-F238E27FC236}">
                <a16:creationId xmlns:a16="http://schemas.microsoft.com/office/drawing/2014/main" id="{4F06B6D4-35C5-9DA9-240B-650A524E388A}"/>
              </a:ext>
            </a:extLst>
          </p:cNvPr>
          <p:cNvCxnSpPr>
            <a:cxnSpLocks/>
          </p:cNvCxnSpPr>
          <p:nvPr/>
        </p:nvCxnSpPr>
        <p:spPr>
          <a:xfrm flipV="1">
            <a:off x="11043839" y="1171476"/>
            <a:ext cx="0" cy="4960505"/>
          </a:xfrm>
          <a:prstGeom prst="line">
            <a:avLst/>
          </a:prstGeom>
          <a:ln w="381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E515F6D-46E4-84C0-02C8-B1C8F0162D47}"/>
              </a:ext>
            </a:extLst>
          </p:cNvPr>
          <p:cNvSpPr/>
          <p:nvPr/>
        </p:nvSpPr>
        <p:spPr>
          <a:xfrm>
            <a:off x="10043814" y="1131473"/>
            <a:ext cx="982055" cy="24196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91" tIns="35991" rIns="35991" bIns="35991" rtlCol="0" anchor="ctr">
            <a:spAutoFit/>
          </a:bodyPr>
          <a:lstStyle/>
          <a:p>
            <a:pPr algn="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Firewall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B769EA42-D3A0-C7D3-4DE4-4FF4C1FFBA7C}"/>
              </a:ext>
            </a:extLst>
          </p:cNvPr>
          <p:cNvSpPr/>
          <p:nvPr/>
        </p:nvSpPr>
        <p:spPr>
          <a:xfrm>
            <a:off x="10412080" y="5880195"/>
            <a:ext cx="1263517" cy="24196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5991" tIns="35991" rIns="35991" bIns="35991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On-cloud    On-prem</a:t>
            </a:r>
          </a:p>
        </p:txBody>
      </p:sp>
      <p:sp>
        <p:nvSpPr>
          <p:cNvPr id="60" name="Abgerundetes Rechteck 24">
            <a:extLst>
              <a:ext uri="{FF2B5EF4-FFF2-40B4-BE49-F238E27FC236}">
                <a16:creationId xmlns:a16="http://schemas.microsoft.com/office/drawing/2014/main" id="{97168E6D-5FEF-72DD-9597-8A9C532C5D38}"/>
              </a:ext>
            </a:extLst>
          </p:cNvPr>
          <p:cNvSpPr/>
          <p:nvPr/>
        </p:nvSpPr>
        <p:spPr>
          <a:xfrm>
            <a:off x="3532121" y="2828425"/>
            <a:ext cx="649676" cy="182592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ea typeface="BentonSans Book " charset="0"/>
                <a:cs typeface="BentonSans Book " charset="0"/>
              </a:rPr>
              <a:t>HTTP</a:t>
            </a:r>
          </a:p>
        </p:txBody>
      </p:sp>
      <p:sp>
        <p:nvSpPr>
          <p:cNvPr id="61" name="Abgerundetes Rechteck 24">
            <a:extLst>
              <a:ext uri="{FF2B5EF4-FFF2-40B4-BE49-F238E27FC236}">
                <a16:creationId xmlns:a16="http://schemas.microsoft.com/office/drawing/2014/main" id="{C639FDD1-830B-DF08-4419-B251B6540FF1}"/>
              </a:ext>
            </a:extLst>
          </p:cNvPr>
          <p:cNvSpPr/>
          <p:nvPr/>
        </p:nvSpPr>
        <p:spPr>
          <a:xfrm>
            <a:off x="3530763" y="3099082"/>
            <a:ext cx="649676" cy="182592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ea typeface="BentonSans Book " charset="0"/>
                <a:cs typeface="BentonSans Book " charset="0"/>
              </a:rPr>
              <a:t>HTTP</a:t>
            </a:r>
          </a:p>
        </p:txBody>
      </p:sp>
      <p:sp>
        <p:nvSpPr>
          <p:cNvPr id="67" name="Abgerundetes Rechteck 24">
            <a:extLst>
              <a:ext uri="{FF2B5EF4-FFF2-40B4-BE49-F238E27FC236}">
                <a16:creationId xmlns:a16="http://schemas.microsoft.com/office/drawing/2014/main" id="{D1A407D3-E81B-698A-FB6C-C2FC6DB466FD}"/>
              </a:ext>
            </a:extLst>
          </p:cNvPr>
          <p:cNvSpPr/>
          <p:nvPr/>
        </p:nvSpPr>
        <p:spPr>
          <a:xfrm>
            <a:off x="7636744" y="3996778"/>
            <a:ext cx="649676" cy="182592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ea typeface="BentonSans Book " charset="0"/>
                <a:cs typeface="BentonSans Book " charset="0"/>
              </a:rPr>
              <a:t>HTTP</a:t>
            </a:r>
          </a:p>
        </p:txBody>
      </p:sp>
      <p:sp>
        <p:nvSpPr>
          <p:cNvPr id="68" name="Abgerundetes Rechteck 24">
            <a:extLst>
              <a:ext uri="{FF2B5EF4-FFF2-40B4-BE49-F238E27FC236}">
                <a16:creationId xmlns:a16="http://schemas.microsoft.com/office/drawing/2014/main" id="{C99D13CB-ADAB-5517-B4BC-3C48074C923D}"/>
              </a:ext>
            </a:extLst>
          </p:cNvPr>
          <p:cNvSpPr/>
          <p:nvPr/>
        </p:nvSpPr>
        <p:spPr>
          <a:xfrm>
            <a:off x="7634501" y="4275160"/>
            <a:ext cx="649676" cy="182592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ea typeface="BentonSans Book " charset="0"/>
                <a:cs typeface="BentonSans Book " charset="0"/>
              </a:rPr>
              <a:t>HTTP</a:t>
            </a:r>
          </a:p>
        </p:txBody>
      </p:sp>
      <p:sp>
        <p:nvSpPr>
          <p:cNvPr id="69" name="Abgerundetes Rechteck 24">
            <a:extLst>
              <a:ext uri="{FF2B5EF4-FFF2-40B4-BE49-F238E27FC236}">
                <a16:creationId xmlns:a16="http://schemas.microsoft.com/office/drawing/2014/main" id="{59B7240B-FF40-0480-7039-35194BC21668}"/>
              </a:ext>
            </a:extLst>
          </p:cNvPr>
          <p:cNvSpPr/>
          <p:nvPr/>
        </p:nvSpPr>
        <p:spPr>
          <a:xfrm>
            <a:off x="7299327" y="3074853"/>
            <a:ext cx="649676" cy="182592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ea typeface="BentonSans Book " charset="0"/>
                <a:cs typeface="BentonSans Book " charset="0"/>
              </a:rPr>
              <a:t>HTTP</a:t>
            </a:r>
          </a:p>
        </p:txBody>
      </p:sp>
      <p:sp>
        <p:nvSpPr>
          <p:cNvPr id="71" name="Abgerundetes Rechteck 24">
            <a:extLst>
              <a:ext uri="{FF2B5EF4-FFF2-40B4-BE49-F238E27FC236}">
                <a16:creationId xmlns:a16="http://schemas.microsoft.com/office/drawing/2014/main" id="{0E56606D-A0C9-65AD-34C2-4AAA3C81FFE8}"/>
              </a:ext>
            </a:extLst>
          </p:cNvPr>
          <p:cNvSpPr/>
          <p:nvPr/>
        </p:nvSpPr>
        <p:spPr>
          <a:xfrm>
            <a:off x="7634501" y="4548287"/>
            <a:ext cx="649676" cy="182592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ea typeface="BentonSans Book " charset="0"/>
                <a:cs typeface="BentonSans Book " charset="0"/>
              </a:rPr>
              <a:t>HTTP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EF2A97D-DD08-F064-2221-208BCEEB5B71}"/>
              </a:ext>
            </a:extLst>
          </p:cNvPr>
          <p:cNvGrpSpPr/>
          <p:nvPr/>
        </p:nvGrpSpPr>
        <p:grpSpPr>
          <a:xfrm>
            <a:off x="490131" y="4721737"/>
            <a:ext cx="2153684" cy="1465872"/>
            <a:chOff x="-5812" y="4286934"/>
            <a:chExt cx="2153684" cy="1465872"/>
          </a:xfrm>
        </p:grpSpPr>
        <p:cxnSp>
          <p:nvCxnSpPr>
            <p:cNvPr id="70" name="Straight Connector 15">
              <a:extLst>
                <a:ext uri="{FF2B5EF4-FFF2-40B4-BE49-F238E27FC236}">
                  <a16:creationId xmlns:a16="http://schemas.microsoft.com/office/drawing/2014/main" id="{15A9DD8C-79AC-C211-4BAB-F4CDB7912865}"/>
                </a:ext>
              </a:extLst>
            </p:cNvPr>
            <p:cNvCxnSpPr>
              <a:cxnSpLocks/>
              <a:endCxn id="118" idx="1"/>
            </p:cNvCxnSpPr>
            <p:nvPr/>
          </p:nvCxnSpPr>
          <p:spPr>
            <a:xfrm>
              <a:off x="87186" y="4646460"/>
              <a:ext cx="672164" cy="8335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5">
              <a:extLst>
                <a:ext uri="{FF2B5EF4-FFF2-40B4-BE49-F238E27FC236}">
                  <a16:creationId xmlns:a16="http://schemas.microsoft.com/office/drawing/2014/main" id="{F29D6422-0565-70C2-929C-09F375152DF2}"/>
                </a:ext>
              </a:extLst>
            </p:cNvPr>
            <p:cNvCxnSpPr>
              <a:cxnSpLocks/>
              <a:stCxn id="112" idx="1"/>
            </p:cNvCxnSpPr>
            <p:nvPr/>
          </p:nvCxnSpPr>
          <p:spPr>
            <a:xfrm flipH="1">
              <a:off x="87186" y="4417741"/>
              <a:ext cx="672164" cy="0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8FA94DFE-53D7-013D-1E5C-ED4EFAE9A80E}"/>
                </a:ext>
              </a:extLst>
            </p:cNvPr>
            <p:cNvSpPr txBox="1"/>
            <p:nvPr/>
          </p:nvSpPr>
          <p:spPr>
            <a:xfrm>
              <a:off x="759350" y="4286936"/>
              <a:ext cx="65114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Request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70EEAC77-899D-7C71-DFE8-F33D3E956A62}"/>
                </a:ext>
              </a:extLst>
            </p:cNvPr>
            <p:cNvSpPr txBox="1"/>
            <p:nvPr/>
          </p:nvSpPr>
          <p:spPr>
            <a:xfrm>
              <a:off x="759350" y="4523990"/>
              <a:ext cx="732893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Response</a:t>
              </a:r>
            </a:p>
          </p:txBody>
        </p:sp>
        <p:sp>
          <p:nvSpPr>
            <p:cNvPr id="2" name="Abgerundetes Rechteck 24">
              <a:extLst>
                <a:ext uri="{FF2B5EF4-FFF2-40B4-BE49-F238E27FC236}">
                  <a16:creationId xmlns:a16="http://schemas.microsoft.com/office/drawing/2014/main" id="{60E06ACC-EF08-3DF3-C268-F0186C8F36C1}"/>
                </a:ext>
              </a:extLst>
            </p:cNvPr>
            <p:cNvSpPr/>
            <p:nvPr/>
          </p:nvSpPr>
          <p:spPr>
            <a:xfrm>
              <a:off x="87186" y="4778411"/>
              <a:ext cx="672164" cy="182544"/>
            </a:xfrm>
            <a:prstGeom prst="roundRect">
              <a:avLst>
                <a:gd name="adj" fmla="val 50000"/>
              </a:avLst>
            </a:prstGeom>
            <a:solidFill>
              <a:srgbClr val="0A6E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5991" tIns="35991" rIns="35991" bIns="35991"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ea typeface="BentonSans Book " charset="0"/>
                  <a:cs typeface="BentonSans Book " charset="0"/>
                </a:rPr>
                <a:t>…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527ACD6-C899-A66D-92FA-16C6D15FDFDC}"/>
                </a:ext>
              </a:extLst>
            </p:cNvPr>
            <p:cNvSpPr txBox="1"/>
            <p:nvPr/>
          </p:nvSpPr>
          <p:spPr>
            <a:xfrm>
              <a:off x="759350" y="4759284"/>
              <a:ext cx="1388522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Application </a:t>
              </a:r>
              <a:r>
                <a:rPr 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Interface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ABF4601-40E3-2F0F-1612-7C5E69D78ABB}"/>
                </a:ext>
              </a:extLst>
            </p:cNvPr>
            <p:cNvSpPr txBox="1"/>
            <p:nvPr/>
          </p:nvSpPr>
          <p:spPr>
            <a:xfrm>
              <a:off x="759350" y="4986625"/>
              <a:ext cx="907621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Data </a:t>
              </a:r>
              <a:r>
                <a:rPr 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Format</a:t>
              </a:r>
            </a:p>
          </p:txBody>
        </p:sp>
        <p:sp>
          <p:nvSpPr>
            <p:cNvPr id="5" name="Abgerundetes Rechteck 24">
              <a:extLst>
                <a:ext uri="{FF2B5EF4-FFF2-40B4-BE49-F238E27FC236}">
                  <a16:creationId xmlns:a16="http://schemas.microsoft.com/office/drawing/2014/main" id="{2C3A569A-A95D-6B6C-D523-09639D165FB0}"/>
                </a:ext>
              </a:extLst>
            </p:cNvPr>
            <p:cNvSpPr/>
            <p:nvPr/>
          </p:nvSpPr>
          <p:spPr>
            <a:xfrm>
              <a:off x="96171" y="5011632"/>
              <a:ext cx="649676" cy="182592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BentonSans Book " charset="0"/>
                  <a:cs typeface="BentonSans Book " charset="0"/>
                </a:rPr>
                <a:t>…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9042C3B-6BFD-5D7B-10F6-08260DDF5CB1}"/>
                </a:ext>
              </a:extLst>
            </p:cNvPr>
            <p:cNvSpPr/>
            <p:nvPr/>
          </p:nvSpPr>
          <p:spPr>
            <a:xfrm>
              <a:off x="-5812" y="4286934"/>
              <a:ext cx="2153684" cy="146587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C7ADC28-E194-634E-059A-5220CFE1831A}"/>
                </a:ext>
              </a:extLst>
            </p:cNvPr>
            <p:cNvSpPr txBox="1"/>
            <p:nvPr/>
          </p:nvSpPr>
          <p:spPr>
            <a:xfrm>
              <a:off x="759350" y="5211721"/>
              <a:ext cx="1358064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Application </a:t>
              </a:r>
              <a:r>
                <a:rPr 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Protocol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D871DFE-D8CA-40F9-96CB-D133C87428EE}"/>
                </a:ext>
              </a:extLst>
            </p:cNvPr>
            <p:cNvSpPr/>
            <p:nvPr/>
          </p:nvSpPr>
          <p:spPr>
            <a:xfrm>
              <a:off x="93519" y="5469853"/>
              <a:ext cx="654193" cy="215950"/>
            </a:xfrm>
            <a:prstGeom prst="rect">
              <a:avLst/>
            </a:prstGeom>
            <a:solidFill>
              <a:srgbClr val="F0AB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4E39E54-CADC-B7C3-9B5F-9BC379290D67}"/>
                </a:ext>
              </a:extLst>
            </p:cNvPr>
            <p:cNvSpPr txBox="1"/>
            <p:nvPr/>
          </p:nvSpPr>
          <p:spPr>
            <a:xfrm>
              <a:off x="758956" y="5436673"/>
              <a:ext cx="1037463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Master System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1" name="Abgerundetes Rechteck 24">
              <a:extLst>
                <a:ext uri="{FF2B5EF4-FFF2-40B4-BE49-F238E27FC236}">
                  <a16:creationId xmlns:a16="http://schemas.microsoft.com/office/drawing/2014/main" id="{D332587C-7B82-9435-32B8-CA8D6D7D569A}"/>
                </a:ext>
              </a:extLst>
            </p:cNvPr>
            <p:cNvSpPr/>
            <p:nvPr/>
          </p:nvSpPr>
          <p:spPr>
            <a:xfrm>
              <a:off x="101188" y="5241521"/>
              <a:ext cx="649676" cy="18259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ea typeface="BentonSans Book " charset="0"/>
                  <a:cs typeface="BentonSans Book " charset="0"/>
                </a:rPr>
                <a:t>...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B055CD3-DEC4-2917-266D-33AEED395F8E}"/>
              </a:ext>
            </a:extLst>
          </p:cNvPr>
          <p:cNvSpPr txBox="1"/>
          <p:nvPr/>
        </p:nvSpPr>
        <p:spPr>
          <a:xfrm>
            <a:off x="424986" y="4498424"/>
            <a:ext cx="633507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Legend: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67E1A47-B823-4678-485C-C25BA1E477D3}"/>
              </a:ext>
            </a:extLst>
          </p:cNvPr>
          <p:cNvSpPr txBox="1"/>
          <p:nvPr/>
        </p:nvSpPr>
        <p:spPr>
          <a:xfrm>
            <a:off x="484239" y="6543368"/>
            <a:ext cx="10621296" cy="24622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rgbClr val="444444"/>
                </a:solidFill>
                <a:latin typeface="Calibri"/>
                <a:ea typeface="Calibri"/>
                <a:cs typeface="Calibri"/>
              </a:rPr>
              <a:t>*) icons from </a:t>
            </a:r>
            <a:r>
              <a:rPr lang="en-US" sz="1000" dirty="0">
                <a:solidFill>
                  <a:srgbClr val="007DB8"/>
                </a:solidFill>
                <a:latin typeface="Calibri"/>
                <a:ea typeface="Calibri"/>
                <a:cs typeface="Calibri"/>
                <a:hlinkClick r:id="rId5"/>
              </a:rPr>
              <a:t>SAP Business Technology Platform Solution Diagrams &amp; Icons</a:t>
            </a:r>
            <a:r>
              <a:rPr lang="en-US" sz="1000" dirty="0">
                <a:solidFill>
                  <a:srgbClr val="444444"/>
                </a:solidFill>
                <a:latin typeface="Calibri"/>
                <a:ea typeface="Calibri"/>
                <a:cs typeface="Calibri"/>
              </a:rPr>
              <a:t> - to be used as per </a:t>
            </a:r>
            <a:r>
              <a:rPr lang="en-US" sz="1000" dirty="0">
                <a:solidFill>
                  <a:srgbClr val="007DB8"/>
                </a:solidFill>
                <a:latin typeface="Calibri"/>
                <a:ea typeface="Calibri"/>
                <a:cs typeface="Calibri"/>
                <a:hlinkClick r:id="rId6"/>
              </a:rPr>
              <a:t>SAP Terms of Use</a:t>
            </a:r>
            <a:r>
              <a:rPr lang="en-US" sz="1000" dirty="0">
                <a:solidFill>
                  <a:srgbClr val="444444"/>
                </a:solidFill>
                <a:latin typeface="Calibri"/>
                <a:ea typeface="Calibri"/>
                <a:cs typeface="Calibri"/>
              </a:rPr>
              <a:t> </a:t>
            </a:r>
            <a:endParaRPr lang="en-US" sz="100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5291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35</cp:revision>
  <dcterms:created xsi:type="dcterms:W3CDTF">2023-05-08T08:31:17Z</dcterms:created>
  <dcterms:modified xsi:type="dcterms:W3CDTF">2023-05-08T08:42:51Z</dcterms:modified>
</cp:coreProperties>
</file>