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027A-E1C1-4602-AAEA-8B47FF264AA6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88B89-731E-45D9-A0C8-E670568A6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292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027A-E1C1-4602-AAEA-8B47FF264AA6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88B89-731E-45D9-A0C8-E670568A6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242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027A-E1C1-4602-AAEA-8B47FF264AA6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88B89-731E-45D9-A0C8-E670568A6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80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027A-E1C1-4602-AAEA-8B47FF264AA6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88B89-731E-45D9-A0C8-E670568A6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590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027A-E1C1-4602-AAEA-8B47FF264AA6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88B89-731E-45D9-A0C8-E670568A6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755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027A-E1C1-4602-AAEA-8B47FF264AA6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88B89-731E-45D9-A0C8-E670568A6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56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027A-E1C1-4602-AAEA-8B47FF264AA6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88B89-731E-45D9-A0C8-E670568A6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87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027A-E1C1-4602-AAEA-8B47FF264AA6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88B89-731E-45D9-A0C8-E670568A6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65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027A-E1C1-4602-AAEA-8B47FF264AA6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88B89-731E-45D9-A0C8-E670568A6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26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027A-E1C1-4602-AAEA-8B47FF264AA6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88B89-731E-45D9-A0C8-E670568A6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053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027A-E1C1-4602-AAEA-8B47FF264AA6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88B89-731E-45D9-A0C8-E670568A6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360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8027A-E1C1-4602-AAEA-8B47FF264AA6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88B89-731E-45D9-A0C8-E670568A6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8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9514" y="296562"/>
            <a:ext cx="8128002" cy="5717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784152"/>
              </p:ext>
            </p:extLst>
          </p:nvPr>
        </p:nvGraphicFramePr>
        <p:xfrm>
          <a:off x="329514" y="296562"/>
          <a:ext cx="8128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Exercises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Resources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About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461362"/>
              </p:ext>
            </p:extLst>
          </p:nvPr>
        </p:nvGraphicFramePr>
        <p:xfrm>
          <a:off x="3037016" y="651063"/>
          <a:ext cx="245762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762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Log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Plan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History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38" y="317225"/>
            <a:ext cx="369869" cy="377266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759107" y="404210"/>
            <a:ext cx="873210" cy="214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Kachok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81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28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9514" y="296562"/>
            <a:ext cx="8128002" cy="5717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29514" y="296562"/>
          <a:ext cx="8128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Exercises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Resources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About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037016" y="651063"/>
          <a:ext cx="245762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762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Log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Plan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History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38" y="317225"/>
            <a:ext cx="369869" cy="377266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759107" y="404210"/>
            <a:ext cx="873210" cy="214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Kachok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51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9514" y="296562"/>
            <a:ext cx="8128002" cy="5717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29514" y="296562"/>
          <a:ext cx="8128002" cy="418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4185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Exercises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Workout</a:t>
                      </a:r>
                      <a:endParaRPr lang="en-US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Resources</a:t>
                      </a:r>
                      <a:endParaRPr lang="en-US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About</a:t>
                      </a:r>
                      <a:endParaRPr lang="en-US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38" y="317225"/>
            <a:ext cx="369869" cy="377266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759107" y="404210"/>
            <a:ext cx="873210" cy="214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Kachok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9514" y="756344"/>
            <a:ext cx="2018270" cy="5150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23415" y="2092413"/>
            <a:ext cx="1466336" cy="981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Muscle</a:t>
            </a:r>
          </a:p>
          <a:p>
            <a:endParaRPr lang="en-US" sz="10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000" dirty="0" smtClean="0"/>
              <a:t>Neck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000" dirty="0" smtClean="0"/>
              <a:t>Back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000" dirty="0" smtClean="0"/>
              <a:t>Arms</a:t>
            </a:r>
            <a:endParaRPr lang="en-US" sz="1000" dirty="0"/>
          </a:p>
        </p:txBody>
      </p:sp>
      <p:sp>
        <p:nvSpPr>
          <p:cNvPr id="13" name="Rectangle 12"/>
          <p:cNvSpPr/>
          <p:nvPr/>
        </p:nvSpPr>
        <p:spPr>
          <a:xfrm>
            <a:off x="423415" y="1230900"/>
            <a:ext cx="1466336" cy="782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Target</a:t>
            </a:r>
          </a:p>
          <a:p>
            <a:endParaRPr lang="en-US" sz="1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Compound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Isolation</a:t>
            </a:r>
            <a:endParaRPr lang="en-US" sz="1000" dirty="0"/>
          </a:p>
        </p:txBody>
      </p:sp>
      <p:sp>
        <p:nvSpPr>
          <p:cNvPr id="14" name="Rectangle 13"/>
          <p:cNvSpPr/>
          <p:nvPr/>
        </p:nvSpPr>
        <p:spPr>
          <a:xfrm>
            <a:off x="423415" y="3127862"/>
            <a:ext cx="1466336" cy="861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Experience</a:t>
            </a:r>
          </a:p>
          <a:p>
            <a:endParaRPr lang="en-US" sz="1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Expert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Novice</a:t>
            </a:r>
            <a:endParaRPr lang="en-US" sz="1000" dirty="0"/>
          </a:p>
        </p:txBody>
      </p:sp>
      <p:sp>
        <p:nvSpPr>
          <p:cNvPr id="15" name="Rectangle 14"/>
          <p:cNvSpPr/>
          <p:nvPr/>
        </p:nvSpPr>
        <p:spPr>
          <a:xfrm>
            <a:off x="2413688" y="823784"/>
            <a:ext cx="782594" cy="26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Exercises</a:t>
            </a:r>
            <a:endParaRPr lang="en-US" sz="1100" dirty="0"/>
          </a:p>
        </p:txBody>
      </p:sp>
      <p:sp>
        <p:nvSpPr>
          <p:cNvPr id="16" name="Rectangle 15"/>
          <p:cNvSpPr/>
          <p:nvPr/>
        </p:nvSpPr>
        <p:spPr>
          <a:xfrm>
            <a:off x="3273854" y="823784"/>
            <a:ext cx="919205" cy="26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Neck</a:t>
            </a:r>
            <a:endParaRPr lang="en-US" sz="1100" dirty="0"/>
          </a:p>
        </p:txBody>
      </p:sp>
      <p:sp>
        <p:nvSpPr>
          <p:cNvPr id="17" name="Rectangle 16"/>
          <p:cNvSpPr/>
          <p:nvPr/>
        </p:nvSpPr>
        <p:spPr>
          <a:xfrm>
            <a:off x="3273854" y="823784"/>
            <a:ext cx="248507" cy="26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290538" y="823784"/>
            <a:ext cx="919205" cy="26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Expert</a:t>
            </a:r>
            <a:endParaRPr lang="en-US" sz="1100" dirty="0"/>
          </a:p>
        </p:txBody>
      </p:sp>
      <p:sp>
        <p:nvSpPr>
          <p:cNvPr id="21" name="Rectangle 20"/>
          <p:cNvSpPr/>
          <p:nvPr/>
        </p:nvSpPr>
        <p:spPr>
          <a:xfrm>
            <a:off x="4290538" y="823784"/>
            <a:ext cx="248507" cy="26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2512541" y="1400432"/>
            <a:ext cx="1540475" cy="593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 </a:t>
            </a:r>
            <a:r>
              <a:rPr lang="en-US" dirty="0" err="1" smtClean="0"/>
              <a:t>Pushap</a:t>
            </a:r>
            <a:endParaRPr lang="en-US" dirty="0" smtClean="0"/>
          </a:p>
          <a:p>
            <a:r>
              <a:rPr lang="en-US" sz="1000" dirty="0" smtClean="0"/>
              <a:t>Chest – Compound</a:t>
            </a:r>
          </a:p>
          <a:p>
            <a:endParaRPr lang="en-US" sz="1000" dirty="0"/>
          </a:p>
        </p:txBody>
      </p:sp>
      <p:sp>
        <p:nvSpPr>
          <p:cNvPr id="23" name="Rectangle 22"/>
          <p:cNvSpPr/>
          <p:nvPr/>
        </p:nvSpPr>
        <p:spPr>
          <a:xfrm>
            <a:off x="401988" y="4043864"/>
            <a:ext cx="1466336" cy="783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Tags</a:t>
            </a:r>
          </a:p>
          <a:p>
            <a:endParaRPr lang="en-US" sz="1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Steve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New</a:t>
            </a:r>
            <a:endParaRPr lang="en-US" sz="1000" dirty="0"/>
          </a:p>
        </p:txBody>
      </p:sp>
      <p:sp>
        <p:nvSpPr>
          <p:cNvPr id="24" name="Rectangle 23"/>
          <p:cNvSpPr/>
          <p:nvPr/>
        </p:nvSpPr>
        <p:spPr>
          <a:xfrm>
            <a:off x="401988" y="4881753"/>
            <a:ext cx="1466336" cy="960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Equipment</a:t>
            </a:r>
          </a:p>
          <a:p>
            <a:endParaRPr lang="en-US" sz="1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Nothing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Bar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4193059" y="1360083"/>
            <a:ext cx="1540475" cy="593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 </a:t>
            </a:r>
            <a:r>
              <a:rPr lang="en-US" dirty="0" err="1" smtClean="0"/>
              <a:t>Pushap</a:t>
            </a:r>
            <a:endParaRPr lang="en-US" dirty="0" smtClean="0"/>
          </a:p>
          <a:p>
            <a:r>
              <a:rPr lang="en-US" sz="1000" dirty="0" smtClean="0"/>
              <a:t>Chest – Compound</a:t>
            </a:r>
          </a:p>
          <a:p>
            <a:endParaRPr lang="en-US" sz="1000" dirty="0"/>
          </a:p>
        </p:txBody>
      </p:sp>
      <p:sp>
        <p:nvSpPr>
          <p:cNvPr id="28" name="Rounded Rectangle 27"/>
          <p:cNvSpPr/>
          <p:nvPr/>
        </p:nvSpPr>
        <p:spPr>
          <a:xfrm>
            <a:off x="5873577" y="1355129"/>
            <a:ext cx="1540475" cy="593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 </a:t>
            </a:r>
            <a:r>
              <a:rPr lang="en-US" dirty="0" err="1" smtClean="0"/>
              <a:t>Pushap</a:t>
            </a:r>
            <a:endParaRPr lang="en-US" dirty="0" smtClean="0"/>
          </a:p>
          <a:p>
            <a:r>
              <a:rPr lang="en-US" sz="1000" dirty="0" smtClean="0"/>
              <a:t>Chest – Compound</a:t>
            </a:r>
          </a:p>
          <a:p>
            <a:endParaRPr lang="en-US" sz="1000" dirty="0"/>
          </a:p>
        </p:txBody>
      </p:sp>
      <p:sp>
        <p:nvSpPr>
          <p:cNvPr id="29" name="Rounded Rectangle 28"/>
          <p:cNvSpPr/>
          <p:nvPr/>
        </p:nvSpPr>
        <p:spPr>
          <a:xfrm>
            <a:off x="2500184" y="2132061"/>
            <a:ext cx="1540475" cy="593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 </a:t>
            </a:r>
            <a:r>
              <a:rPr lang="en-US" dirty="0" err="1" smtClean="0"/>
              <a:t>Pushap</a:t>
            </a:r>
            <a:endParaRPr lang="en-US" dirty="0" smtClean="0"/>
          </a:p>
          <a:p>
            <a:r>
              <a:rPr lang="en-US" sz="1000" dirty="0" smtClean="0"/>
              <a:t>Chest – Compound</a:t>
            </a:r>
          </a:p>
          <a:p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4193059" y="2132060"/>
            <a:ext cx="1540475" cy="593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 </a:t>
            </a:r>
            <a:r>
              <a:rPr lang="en-US" dirty="0" err="1" smtClean="0"/>
              <a:t>Pushap</a:t>
            </a:r>
            <a:endParaRPr lang="en-US" dirty="0" smtClean="0"/>
          </a:p>
          <a:p>
            <a:r>
              <a:rPr lang="en-US" sz="1000" dirty="0" smtClean="0"/>
              <a:t>Chest – Compound</a:t>
            </a:r>
          </a:p>
          <a:p>
            <a:endParaRPr lang="en-US" sz="1000" dirty="0"/>
          </a:p>
        </p:txBody>
      </p:sp>
      <p:sp>
        <p:nvSpPr>
          <p:cNvPr id="31" name="Rounded Rectangle 30"/>
          <p:cNvSpPr/>
          <p:nvPr/>
        </p:nvSpPr>
        <p:spPr>
          <a:xfrm>
            <a:off x="5855731" y="2123821"/>
            <a:ext cx="1540475" cy="593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 </a:t>
            </a:r>
            <a:r>
              <a:rPr lang="en-US" dirty="0" err="1" smtClean="0"/>
              <a:t>Pushap</a:t>
            </a:r>
            <a:endParaRPr lang="en-US" dirty="0" smtClean="0"/>
          </a:p>
          <a:p>
            <a:r>
              <a:rPr lang="en-US" sz="1000" dirty="0" smtClean="0"/>
              <a:t>Chest – Compound</a:t>
            </a:r>
          </a:p>
          <a:p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2500183" y="2916120"/>
            <a:ext cx="1540475" cy="593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 </a:t>
            </a:r>
            <a:r>
              <a:rPr lang="en-US" dirty="0" err="1" smtClean="0"/>
              <a:t>Pushap</a:t>
            </a:r>
            <a:endParaRPr lang="en-US" dirty="0" smtClean="0"/>
          </a:p>
          <a:p>
            <a:r>
              <a:rPr lang="en-US" sz="1000" dirty="0" smtClean="0"/>
              <a:t>Chest – Compound</a:t>
            </a:r>
          </a:p>
          <a:p>
            <a:endParaRPr lang="en-US" sz="1000" dirty="0"/>
          </a:p>
        </p:txBody>
      </p:sp>
      <p:sp>
        <p:nvSpPr>
          <p:cNvPr id="33" name="Rounded Rectangle 32"/>
          <p:cNvSpPr/>
          <p:nvPr/>
        </p:nvSpPr>
        <p:spPr>
          <a:xfrm>
            <a:off x="4193057" y="2858529"/>
            <a:ext cx="1540475" cy="593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 </a:t>
            </a:r>
            <a:r>
              <a:rPr lang="en-US" dirty="0" err="1" smtClean="0"/>
              <a:t>Pushap</a:t>
            </a:r>
            <a:endParaRPr lang="en-US" dirty="0" smtClean="0"/>
          </a:p>
          <a:p>
            <a:r>
              <a:rPr lang="en-US" sz="1000" dirty="0" smtClean="0"/>
              <a:t>Chest – Compound</a:t>
            </a:r>
          </a:p>
          <a:p>
            <a:endParaRPr lang="en-US" sz="1000" dirty="0"/>
          </a:p>
        </p:txBody>
      </p:sp>
      <p:sp>
        <p:nvSpPr>
          <p:cNvPr id="34" name="Rounded Rectangle 33"/>
          <p:cNvSpPr/>
          <p:nvPr/>
        </p:nvSpPr>
        <p:spPr>
          <a:xfrm>
            <a:off x="5850234" y="2858528"/>
            <a:ext cx="1540475" cy="593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 </a:t>
            </a:r>
            <a:r>
              <a:rPr lang="en-US" dirty="0" err="1" smtClean="0"/>
              <a:t>Pushap</a:t>
            </a:r>
            <a:endParaRPr lang="en-US" dirty="0" smtClean="0"/>
          </a:p>
          <a:p>
            <a:r>
              <a:rPr lang="en-US" sz="1000" dirty="0" smtClean="0"/>
              <a:t>Chest – Compound</a:t>
            </a:r>
          </a:p>
          <a:p>
            <a:endParaRPr lang="en-US" sz="1000" dirty="0"/>
          </a:p>
        </p:txBody>
      </p:sp>
      <p:sp>
        <p:nvSpPr>
          <p:cNvPr id="35" name="Rectangle 34"/>
          <p:cNvSpPr/>
          <p:nvPr/>
        </p:nvSpPr>
        <p:spPr>
          <a:xfrm>
            <a:off x="423415" y="912353"/>
            <a:ext cx="1141774" cy="211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Filter</a:t>
            </a:r>
            <a:endParaRPr lang="en-US" sz="1000" dirty="0"/>
          </a:p>
        </p:txBody>
      </p:sp>
      <p:sp>
        <p:nvSpPr>
          <p:cNvPr id="36" name="Rectangle 35"/>
          <p:cNvSpPr/>
          <p:nvPr/>
        </p:nvSpPr>
        <p:spPr>
          <a:xfrm>
            <a:off x="1631093" y="923229"/>
            <a:ext cx="258658" cy="200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12-Point Star 36"/>
          <p:cNvSpPr/>
          <p:nvPr/>
        </p:nvSpPr>
        <p:spPr>
          <a:xfrm>
            <a:off x="6820930" y="1400432"/>
            <a:ext cx="593122" cy="263611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25</a:t>
            </a:r>
            <a:endParaRPr lang="en-US" sz="1000" dirty="0"/>
          </a:p>
        </p:txBody>
      </p:sp>
      <p:sp>
        <p:nvSpPr>
          <p:cNvPr id="38" name="12-Point Star 37"/>
          <p:cNvSpPr/>
          <p:nvPr/>
        </p:nvSpPr>
        <p:spPr>
          <a:xfrm>
            <a:off x="5101137" y="2165011"/>
            <a:ext cx="632396" cy="317372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99</a:t>
            </a:r>
            <a:endParaRPr lang="en-US" sz="1000" dirty="0"/>
          </a:p>
        </p:txBody>
      </p:sp>
      <p:sp>
        <p:nvSpPr>
          <p:cNvPr id="39" name="12-Point Star 38"/>
          <p:cNvSpPr/>
          <p:nvPr/>
        </p:nvSpPr>
        <p:spPr>
          <a:xfrm>
            <a:off x="3408262" y="1426400"/>
            <a:ext cx="632396" cy="317372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15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5304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9514" y="296562"/>
            <a:ext cx="8128002" cy="5717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29514" y="296562"/>
          <a:ext cx="8128002" cy="418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4185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Exercises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Workout</a:t>
                      </a:r>
                      <a:endParaRPr lang="en-US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Resources</a:t>
                      </a:r>
                      <a:endParaRPr lang="en-US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About</a:t>
                      </a:r>
                      <a:endParaRPr lang="en-US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38" y="317225"/>
            <a:ext cx="369869" cy="377266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759107" y="404210"/>
            <a:ext cx="873210" cy="214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Kachok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9514" y="756344"/>
            <a:ext cx="2018270" cy="5150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23415" y="1894702"/>
            <a:ext cx="1466336" cy="1079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Muscle</a:t>
            </a:r>
          </a:p>
          <a:p>
            <a:endParaRPr lang="en-US" sz="10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000" dirty="0" smtClean="0"/>
              <a:t>Neck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000" dirty="0" smtClean="0"/>
              <a:t>Back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000" dirty="0" smtClean="0"/>
              <a:t>Arms</a:t>
            </a:r>
            <a:endParaRPr lang="en-US" sz="1000" dirty="0"/>
          </a:p>
        </p:txBody>
      </p:sp>
      <p:sp>
        <p:nvSpPr>
          <p:cNvPr id="10" name="Rectangle 9"/>
          <p:cNvSpPr/>
          <p:nvPr/>
        </p:nvSpPr>
        <p:spPr>
          <a:xfrm>
            <a:off x="423415" y="879845"/>
            <a:ext cx="1466336" cy="960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Target</a:t>
            </a:r>
          </a:p>
          <a:p>
            <a:endParaRPr lang="en-US" sz="1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Compound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Isolation</a:t>
            </a:r>
            <a:endParaRPr lang="en-US" sz="1000" dirty="0"/>
          </a:p>
        </p:txBody>
      </p:sp>
      <p:sp>
        <p:nvSpPr>
          <p:cNvPr id="11" name="Rectangle 10"/>
          <p:cNvSpPr/>
          <p:nvPr/>
        </p:nvSpPr>
        <p:spPr>
          <a:xfrm>
            <a:off x="423415" y="3029007"/>
            <a:ext cx="1466336" cy="960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Experience</a:t>
            </a:r>
          </a:p>
          <a:p>
            <a:endParaRPr lang="en-US" sz="1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Expert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Novice</a:t>
            </a:r>
            <a:endParaRPr lang="en-US" sz="1000" dirty="0"/>
          </a:p>
        </p:txBody>
      </p:sp>
      <p:sp>
        <p:nvSpPr>
          <p:cNvPr id="12" name="Rectangle 11"/>
          <p:cNvSpPr/>
          <p:nvPr/>
        </p:nvSpPr>
        <p:spPr>
          <a:xfrm>
            <a:off x="2413688" y="823784"/>
            <a:ext cx="782594" cy="26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Exercises</a:t>
            </a:r>
            <a:endParaRPr lang="en-US" sz="1100" dirty="0"/>
          </a:p>
        </p:txBody>
      </p:sp>
      <p:sp>
        <p:nvSpPr>
          <p:cNvPr id="13" name="Rectangle 12"/>
          <p:cNvSpPr/>
          <p:nvPr/>
        </p:nvSpPr>
        <p:spPr>
          <a:xfrm>
            <a:off x="3273854" y="823784"/>
            <a:ext cx="919205" cy="26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Neck</a:t>
            </a:r>
            <a:endParaRPr lang="en-US" sz="1100" dirty="0"/>
          </a:p>
        </p:txBody>
      </p:sp>
      <p:sp>
        <p:nvSpPr>
          <p:cNvPr id="14" name="Rectangle 13"/>
          <p:cNvSpPr/>
          <p:nvPr/>
        </p:nvSpPr>
        <p:spPr>
          <a:xfrm>
            <a:off x="3273854" y="823784"/>
            <a:ext cx="248507" cy="26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290538" y="823784"/>
            <a:ext cx="919205" cy="26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Expert</a:t>
            </a:r>
            <a:endParaRPr lang="en-US" sz="1100" dirty="0"/>
          </a:p>
        </p:txBody>
      </p:sp>
      <p:sp>
        <p:nvSpPr>
          <p:cNvPr id="16" name="Rectangle 15"/>
          <p:cNvSpPr/>
          <p:nvPr/>
        </p:nvSpPr>
        <p:spPr>
          <a:xfrm>
            <a:off x="4290538" y="823784"/>
            <a:ext cx="248507" cy="26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512541" y="1400432"/>
            <a:ext cx="1540475" cy="593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 </a:t>
            </a:r>
            <a:r>
              <a:rPr lang="en-US" dirty="0" err="1" smtClean="0"/>
              <a:t>Pushap</a:t>
            </a:r>
            <a:endParaRPr lang="en-US" dirty="0" smtClean="0"/>
          </a:p>
          <a:p>
            <a:r>
              <a:rPr lang="en-US" sz="1000" dirty="0" smtClean="0"/>
              <a:t>Chest – Compound</a:t>
            </a:r>
          </a:p>
          <a:p>
            <a:endParaRPr lang="en-US" sz="1000" dirty="0"/>
          </a:p>
        </p:txBody>
      </p:sp>
      <p:sp>
        <p:nvSpPr>
          <p:cNvPr id="18" name="Rectangle 17"/>
          <p:cNvSpPr/>
          <p:nvPr/>
        </p:nvSpPr>
        <p:spPr>
          <a:xfrm>
            <a:off x="401988" y="4043864"/>
            <a:ext cx="1466336" cy="783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Tags</a:t>
            </a:r>
          </a:p>
          <a:p>
            <a:endParaRPr lang="en-US" sz="1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Steve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New</a:t>
            </a:r>
            <a:endParaRPr lang="en-US" sz="1000" dirty="0"/>
          </a:p>
        </p:txBody>
      </p:sp>
      <p:sp>
        <p:nvSpPr>
          <p:cNvPr id="19" name="Rectangle 18"/>
          <p:cNvSpPr/>
          <p:nvPr/>
        </p:nvSpPr>
        <p:spPr>
          <a:xfrm>
            <a:off x="401988" y="4881753"/>
            <a:ext cx="1466336" cy="960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Equipment</a:t>
            </a:r>
          </a:p>
          <a:p>
            <a:endParaRPr lang="en-US" sz="1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Nothing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Bar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4193059" y="1360083"/>
            <a:ext cx="1540475" cy="593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 </a:t>
            </a:r>
            <a:r>
              <a:rPr lang="en-US" dirty="0" err="1" smtClean="0"/>
              <a:t>Pushap</a:t>
            </a:r>
            <a:endParaRPr lang="en-US" dirty="0" smtClean="0"/>
          </a:p>
          <a:p>
            <a:r>
              <a:rPr lang="en-US" sz="1000" dirty="0" smtClean="0"/>
              <a:t>Chest – Compound</a:t>
            </a:r>
          </a:p>
          <a:p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5873577" y="1355129"/>
            <a:ext cx="1540475" cy="593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 </a:t>
            </a:r>
            <a:r>
              <a:rPr lang="en-US" dirty="0" err="1" smtClean="0"/>
              <a:t>Pushap</a:t>
            </a:r>
            <a:endParaRPr lang="en-US" dirty="0" smtClean="0"/>
          </a:p>
          <a:p>
            <a:r>
              <a:rPr lang="en-US" sz="1000" dirty="0" smtClean="0"/>
              <a:t>Chest – Compound</a:t>
            </a:r>
          </a:p>
          <a:p>
            <a:endParaRPr lang="en-US" sz="1000" dirty="0"/>
          </a:p>
        </p:txBody>
      </p:sp>
      <p:sp>
        <p:nvSpPr>
          <p:cNvPr id="22" name="Rounded Rectangle 21"/>
          <p:cNvSpPr/>
          <p:nvPr/>
        </p:nvSpPr>
        <p:spPr>
          <a:xfrm>
            <a:off x="2500184" y="2132061"/>
            <a:ext cx="1540475" cy="593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 </a:t>
            </a:r>
            <a:r>
              <a:rPr lang="en-US" dirty="0" err="1" smtClean="0"/>
              <a:t>Pushap</a:t>
            </a:r>
            <a:endParaRPr lang="en-US" dirty="0" smtClean="0"/>
          </a:p>
          <a:p>
            <a:r>
              <a:rPr lang="en-US" sz="1000" dirty="0" smtClean="0"/>
              <a:t>Chest – Compound</a:t>
            </a:r>
          </a:p>
          <a:p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4193059" y="2132060"/>
            <a:ext cx="1540475" cy="593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 </a:t>
            </a:r>
            <a:r>
              <a:rPr lang="en-US" dirty="0" err="1" smtClean="0"/>
              <a:t>Pushap</a:t>
            </a:r>
            <a:endParaRPr lang="en-US" dirty="0" smtClean="0"/>
          </a:p>
          <a:p>
            <a:r>
              <a:rPr lang="en-US" sz="1000" dirty="0" smtClean="0"/>
              <a:t>Chest – Compound</a:t>
            </a:r>
          </a:p>
          <a:p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5855731" y="2123821"/>
            <a:ext cx="1540475" cy="593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 </a:t>
            </a:r>
            <a:r>
              <a:rPr lang="en-US" dirty="0" err="1" smtClean="0"/>
              <a:t>Pushap</a:t>
            </a:r>
            <a:endParaRPr lang="en-US" dirty="0" smtClean="0"/>
          </a:p>
          <a:p>
            <a:r>
              <a:rPr lang="en-US" sz="1000" dirty="0" smtClean="0"/>
              <a:t>Chest – Compound</a:t>
            </a:r>
          </a:p>
          <a:p>
            <a:endParaRPr lang="en-US" sz="1000" dirty="0"/>
          </a:p>
        </p:txBody>
      </p:sp>
      <p:sp>
        <p:nvSpPr>
          <p:cNvPr id="25" name="Rounded Rectangle 24"/>
          <p:cNvSpPr/>
          <p:nvPr/>
        </p:nvSpPr>
        <p:spPr>
          <a:xfrm>
            <a:off x="2500183" y="2916120"/>
            <a:ext cx="1540475" cy="593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 </a:t>
            </a:r>
            <a:r>
              <a:rPr lang="en-US" dirty="0" err="1" smtClean="0"/>
              <a:t>Pushap</a:t>
            </a:r>
            <a:endParaRPr lang="en-US" dirty="0" smtClean="0"/>
          </a:p>
          <a:p>
            <a:r>
              <a:rPr lang="en-US" sz="1000" dirty="0" smtClean="0"/>
              <a:t>Chest – Compound</a:t>
            </a:r>
          </a:p>
          <a:p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4193057" y="2858529"/>
            <a:ext cx="1540475" cy="593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 </a:t>
            </a:r>
            <a:r>
              <a:rPr lang="en-US" dirty="0" err="1" smtClean="0"/>
              <a:t>Pushap</a:t>
            </a:r>
            <a:endParaRPr lang="en-US" dirty="0" smtClean="0"/>
          </a:p>
          <a:p>
            <a:r>
              <a:rPr lang="en-US" sz="1000" dirty="0" smtClean="0"/>
              <a:t>Chest – Compound</a:t>
            </a:r>
          </a:p>
          <a:p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5850234" y="2858528"/>
            <a:ext cx="1540475" cy="593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 </a:t>
            </a:r>
            <a:r>
              <a:rPr lang="en-US" dirty="0" err="1" smtClean="0"/>
              <a:t>Pushap</a:t>
            </a:r>
            <a:endParaRPr lang="en-US" dirty="0" smtClean="0"/>
          </a:p>
          <a:p>
            <a:r>
              <a:rPr lang="en-US" sz="1000" dirty="0" smtClean="0"/>
              <a:t>Chest – Compound</a:t>
            </a:r>
          </a:p>
          <a:p>
            <a:endParaRPr lang="en-US" sz="1000" dirty="0"/>
          </a:p>
        </p:txBody>
      </p:sp>
      <p:sp>
        <p:nvSpPr>
          <p:cNvPr id="28" name="Rectangle 27"/>
          <p:cNvSpPr/>
          <p:nvPr/>
        </p:nvSpPr>
        <p:spPr>
          <a:xfrm>
            <a:off x="2850292" y="1524000"/>
            <a:ext cx="5074508" cy="4003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698788" y="1762897"/>
            <a:ext cx="2388973" cy="230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047660" y="2502865"/>
            <a:ext cx="4464908" cy="601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047660" y="2132881"/>
            <a:ext cx="1318741" cy="230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Muscle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160458" y="2132881"/>
            <a:ext cx="205943" cy="230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455980" y="2126516"/>
            <a:ext cx="1318741" cy="230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Experience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579422" y="2126516"/>
            <a:ext cx="205943" cy="230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5850234" y="2126516"/>
            <a:ext cx="1318741" cy="230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Measure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6963032" y="2126516"/>
            <a:ext cx="205943" cy="230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6207048" y="1762897"/>
            <a:ext cx="1533263" cy="2306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   Compound      Isolation </a:t>
            </a:r>
            <a:endParaRPr lang="en-US" sz="1000" dirty="0"/>
          </a:p>
        </p:txBody>
      </p:sp>
      <p:sp>
        <p:nvSpPr>
          <p:cNvPr id="41" name="Flowchart: Connector 40"/>
          <p:cNvSpPr/>
          <p:nvPr/>
        </p:nvSpPr>
        <p:spPr>
          <a:xfrm>
            <a:off x="6221279" y="1824261"/>
            <a:ext cx="107092" cy="1079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Connector 41"/>
          <p:cNvSpPr/>
          <p:nvPr/>
        </p:nvSpPr>
        <p:spPr>
          <a:xfrm>
            <a:off x="6979854" y="1824260"/>
            <a:ext cx="107092" cy="1079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/>
          <p:nvPr/>
        </p:nvCxnSpPr>
        <p:spPr>
          <a:xfrm flipV="1">
            <a:off x="3130378" y="3331437"/>
            <a:ext cx="1236023" cy="120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 45"/>
          <p:cNvGraphicFramePr>
            <a:graphicFrameLocks noGrp="1"/>
          </p:cNvGraphicFramePr>
          <p:nvPr>
            <p:extLst/>
          </p:nvPr>
        </p:nvGraphicFramePr>
        <p:xfrm>
          <a:off x="3047660" y="3248380"/>
          <a:ext cx="452291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7638"/>
                <a:gridCol w="1507638"/>
                <a:gridCol w="15076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Equipment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Images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7" name="Rectangle 46"/>
          <p:cNvSpPr/>
          <p:nvPr/>
        </p:nvSpPr>
        <p:spPr>
          <a:xfrm>
            <a:off x="3047660" y="3764692"/>
            <a:ext cx="4522914" cy="1117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3262186" y="3945926"/>
            <a:ext cx="77572" cy="57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377514" y="3896497"/>
            <a:ext cx="914400" cy="147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Cables</a:t>
            </a:r>
            <a:endParaRPr lang="en-US" sz="1000" dirty="0"/>
          </a:p>
        </p:txBody>
      </p:sp>
      <p:sp>
        <p:nvSpPr>
          <p:cNvPr id="50" name="Rectangle 49"/>
          <p:cNvSpPr/>
          <p:nvPr/>
        </p:nvSpPr>
        <p:spPr>
          <a:xfrm>
            <a:off x="3258065" y="4131278"/>
            <a:ext cx="77572" cy="57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373393" y="4081849"/>
            <a:ext cx="914400" cy="147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Cables</a:t>
            </a:r>
            <a:endParaRPr lang="en-US" sz="1000" dirty="0"/>
          </a:p>
        </p:txBody>
      </p:sp>
      <p:sp>
        <p:nvSpPr>
          <p:cNvPr id="52" name="Rectangle 51"/>
          <p:cNvSpPr/>
          <p:nvPr/>
        </p:nvSpPr>
        <p:spPr>
          <a:xfrm>
            <a:off x="3266303" y="4328985"/>
            <a:ext cx="77572" cy="57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381631" y="4279556"/>
            <a:ext cx="914400" cy="147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Cables</a:t>
            </a:r>
            <a:endParaRPr lang="en-US" sz="1000" dirty="0"/>
          </a:p>
        </p:txBody>
      </p:sp>
      <p:sp>
        <p:nvSpPr>
          <p:cNvPr id="54" name="Rectangle 53"/>
          <p:cNvSpPr/>
          <p:nvPr/>
        </p:nvSpPr>
        <p:spPr>
          <a:xfrm>
            <a:off x="3274540" y="4534931"/>
            <a:ext cx="77572" cy="57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3389868" y="4485502"/>
            <a:ext cx="914400" cy="147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Cables</a:t>
            </a:r>
            <a:endParaRPr lang="en-US" sz="1000" dirty="0"/>
          </a:p>
        </p:txBody>
      </p:sp>
      <p:sp>
        <p:nvSpPr>
          <p:cNvPr id="58" name="Rectangle 57"/>
          <p:cNvSpPr/>
          <p:nvPr/>
        </p:nvSpPr>
        <p:spPr>
          <a:xfrm>
            <a:off x="4423717" y="3953982"/>
            <a:ext cx="77572" cy="57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4539045" y="3904553"/>
            <a:ext cx="914400" cy="147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Cables</a:t>
            </a:r>
            <a:endParaRPr lang="en-US" sz="1000" dirty="0"/>
          </a:p>
        </p:txBody>
      </p:sp>
      <p:sp>
        <p:nvSpPr>
          <p:cNvPr id="60" name="Rectangle 59"/>
          <p:cNvSpPr/>
          <p:nvPr/>
        </p:nvSpPr>
        <p:spPr>
          <a:xfrm>
            <a:off x="4419596" y="4139334"/>
            <a:ext cx="77572" cy="57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4534924" y="4089905"/>
            <a:ext cx="914400" cy="147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Cables</a:t>
            </a:r>
            <a:endParaRPr lang="en-US" sz="1000" dirty="0"/>
          </a:p>
        </p:txBody>
      </p:sp>
      <p:sp>
        <p:nvSpPr>
          <p:cNvPr id="62" name="Rectangle 61"/>
          <p:cNvSpPr/>
          <p:nvPr/>
        </p:nvSpPr>
        <p:spPr>
          <a:xfrm>
            <a:off x="4427834" y="4337041"/>
            <a:ext cx="77572" cy="57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4543162" y="4287612"/>
            <a:ext cx="914400" cy="147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Cables</a:t>
            </a:r>
            <a:endParaRPr lang="en-US" sz="1000" dirty="0"/>
          </a:p>
        </p:txBody>
      </p:sp>
      <p:sp>
        <p:nvSpPr>
          <p:cNvPr id="64" name="Rectangle 63"/>
          <p:cNvSpPr/>
          <p:nvPr/>
        </p:nvSpPr>
        <p:spPr>
          <a:xfrm>
            <a:off x="4436071" y="4542987"/>
            <a:ext cx="77572" cy="57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4551399" y="4493558"/>
            <a:ext cx="914400" cy="147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Cables</a:t>
            </a:r>
            <a:endParaRPr lang="en-US" sz="1000" dirty="0"/>
          </a:p>
        </p:txBody>
      </p:sp>
      <p:sp>
        <p:nvSpPr>
          <p:cNvPr id="66" name="Rectangle 65"/>
          <p:cNvSpPr/>
          <p:nvPr/>
        </p:nvSpPr>
        <p:spPr>
          <a:xfrm>
            <a:off x="5581127" y="3945926"/>
            <a:ext cx="77572" cy="57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5696455" y="3896497"/>
            <a:ext cx="914400" cy="147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Cables</a:t>
            </a:r>
            <a:endParaRPr lang="en-US" sz="1000" dirty="0"/>
          </a:p>
        </p:txBody>
      </p:sp>
      <p:sp>
        <p:nvSpPr>
          <p:cNvPr id="68" name="Rectangle 67"/>
          <p:cNvSpPr/>
          <p:nvPr/>
        </p:nvSpPr>
        <p:spPr>
          <a:xfrm>
            <a:off x="5577006" y="4131278"/>
            <a:ext cx="77572" cy="57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5692334" y="4081849"/>
            <a:ext cx="914400" cy="147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Cables</a:t>
            </a:r>
            <a:endParaRPr lang="en-US" sz="1000" dirty="0"/>
          </a:p>
        </p:txBody>
      </p:sp>
      <p:sp>
        <p:nvSpPr>
          <p:cNvPr id="70" name="Rectangle 69"/>
          <p:cNvSpPr/>
          <p:nvPr/>
        </p:nvSpPr>
        <p:spPr>
          <a:xfrm>
            <a:off x="5585244" y="4328985"/>
            <a:ext cx="77572" cy="57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5700572" y="4279556"/>
            <a:ext cx="914400" cy="147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Cables</a:t>
            </a:r>
            <a:endParaRPr lang="en-US" sz="1000" dirty="0"/>
          </a:p>
        </p:txBody>
      </p:sp>
      <p:sp>
        <p:nvSpPr>
          <p:cNvPr id="72" name="Rectangle 71"/>
          <p:cNvSpPr/>
          <p:nvPr/>
        </p:nvSpPr>
        <p:spPr>
          <a:xfrm>
            <a:off x="5593481" y="4534931"/>
            <a:ext cx="77572" cy="57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5708809" y="4485502"/>
            <a:ext cx="914400" cy="147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Cables</a:t>
            </a:r>
            <a:endParaRPr lang="en-US" sz="1000" dirty="0"/>
          </a:p>
        </p:txBody>
      </p:sp>
      <p:sp>
        <p:nvSpPr>
          <p:cNvPr id="74" name="12-Point Star 73"/>
          <p:cNvSpPr/>
          <p:nvPr/>
        </p:nvSpPr>
        <p:spPr>
          <a:xfrm>
            <a:off x="3023140" y="1734764"/>
            <a:ext cx="632396" cy="317372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15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7819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/>
          <p:cNvSpPr/>
          <p:nvPr/>
        </p:nvSpPr>
        <p:spPr>
          <a:xfrm>
            <a:off x="329514" y="296562"/>
            <a:ext cx="8128002" cy="5717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8" name="Table 67"/>
          <p:cNvGraphicFramePr>
            <a:graphicFrameLocks noGrp="1"/>
          </p:cNvGraphicFramePr>
          <p:nvPr>
            <p:extLst/>
          </p:nvPr>
        </p:nvGraphicFramePr>
        <p:xfrm>
          <a:off x="329514" y="296562"/>
          <a:ext cx="8128002" cy="418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4185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Exercises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Workout</a:t>
                      </a:r>
                      <a:endParaRPr lang="en-US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Resources</a:t>
                      </a:r>
                      <a:endParaRPr lang="en-US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About</a:t>
                      </a:r>
                      <a:endParaRPr lang="en-US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9" name="Picture 6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38" y="317225"/>
            <a:ext cx="369869" cy="377266"/>
          </a:xfrm>
          <a:prstGeom prst="rect">
            <a:avLst/>
          </a:prstGeom>
        </p:spPr>
      </p:pic>
      <p:sp>
        <p:nvSpPr>
          <p:cNvPr id="70" name="Rounded Rectangle 69"/>
          <p:cNvSpPr/>
          <p:nvPr/>
        </p:nvSpPr>
        <p:spPr>
          <a:xfrm>
            <a:off x="759107" y="404210"/>
            <a:ext cx="873210" cy="214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Kachok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329514" y="756344"/>
            <a:ext cx="2018270" cy="5150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423415" y="1894702"/>
            <a:ext cx="1466336" cy="1079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Muscle</a:t>
            </a:r>
          </a:p>
          <a:p>
            <a:endParaRPr lang="en-US" sz="10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000" dirty="0" smtClean="0"/>
              <a:t>Neck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000" dirty="0" smtClean="0"/>
              <a:t>Back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000" dirty="0" smtClean="0"/>
              <a:t>Arms</a:t>
            </a:r>
            <a:endParaRPr lang="en-US" sz="1000" dirty="0"/>
          </a:p>
        </p:txBody>
      </p:sp>
      <p:sp>
        <p:nvSpPr>
          <p:cNvPr id="73" name="Rectangle 72"/>
          <p:cNvSpPr/>
          <p:nvPr/>
        </p:nvSpPr>
        <p:spPr>
          <a:xfrm>
            <a:off x="423415" y="879845"/>
            <a:ext cx="1466336" cy="960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Target</a:t>
            </a:r>
          </a:p>
          <a:p>
            <a:endParaRPr lang="en-US" sz="1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Compound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Isolation</a:t>
            </a:r>
            <a:endParaRPr lang="en-US" sz="1000" dirty="0"/>
          </a:p>
        </p:txBody>
      </p:sp>
      <p:sp>
        <p:nvSpPr>
          <p:cNvPr id="74" name="Rectangle 73"/>
          <p:cNvSpPr/>
          <p:nvPr/>
        </p:nvSpPr>
        <p:spPr>
          <a:xfrm>
            <a:off x="423415" y="3029007"/>
            <a:ext cx="1466336" cy="960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Experience</a:t>
            </a:r>
          </a:p>
          <a:p>
            <a:endParaRPr lang="en-US" sz="1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Expert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Novice</a:t>
            </a:r>
            <a:endParaRPr lang="en-US" sz="1000" dirty="0"/>
          </a:p>
        </p:txBody>
      </p:sp>
      <p:sp>
        <p:nvSpPr>
          <p:cNvPr id="75" name="Rectangle 74"/>
          <p:cNvSpPr/>
          <p:nvPr/>
        </p:nvSpPr>
        <p:spPr>
          <a:xfrm>
            <a:off x="2413688" y="823784"/>
            <a:ext cx="782594" cy="26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Exercises</a:t>
            </a:r>
            <a:endParaRPr lang="en-US" sz="1100" dirty="0"/>
          </a:p>
        </p:txBody>
      </p:sp>
      <p:sp>
        <p:nvSpPr>
          <p:cNvPr id="76" name="Rectangle 75"/>
          <p:cNvSpPr/>
          <p:nvPr/>
        </p:nvSpPr>
        <p:spPr>
          <a:xfrm>
            <a:off x="3273854" y="823784"/>
            <a:ext cx="919205" cy="26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Neck</a:t>
            </a:r>
            <a:endParaRPr lang="en-US" sz="1100" dirty="0"/>
          </a:p>
        </p:txBody>
      </p:sp>
      <p:sp>
        <p:nvSpPr>
          <p:cNvPr id="77" name="Rectangle 76"/>
          <p:cNvSpPr/>
          <p:nvPr/>
        </p:nvSpPr>
        <p:spPr>
          <a:xfrm>
            <a:off x="3273854" y="823784"/>
            <a:ext cx="248507" cy="26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4290538" y="823784"/>
            <a:ext cx="919205" cy="26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Expert</a:t>
            </a:r>
            <a:endParaRPr lang="en-US" sz="1100" dirty="0"/>
          </a:p>
        </p:txBody>
      </p:sp>
      <p:sp>
        <p:nvSpPr>
          <p:cNvPr id="79" name="Rectangle 78"/>
          <p:cNvSpPr/>
          <p:nvPr/>
        </p:nvSpPr>
        <p:spPr>
          <a:xfrm>
            <a:off x="4290538" y="823784"/>
            <a:ext cx="248507" cy="26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2512541" y="1400432"/>
            <a:ext cx="1540475" cy="593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 </a:t>
            </a:r>
            <a:r>
              <a:rPr lang="en-US" dirty="0" err="1" smtClean="0"/>
              <a:t>Pushap</a:t>
            </a:r>
            <a:endParaRPr lang="en-US" dirty="0" smtClean="0"/>
          </a:p>
          <a:p>
            <a:r>
              <a:rPr lang="en-US" sz="1000" dirty="0" smtClean="0"/>
              <a:t>Chest – Compound</a:t>
            </a:r>
          </a:p>
          <a:p>
            <a:endParaRPr lang="en-US" sz="1000" dirty="0"/>
          </a:p>
        </p:txBody>
      </p:sp>
      <p:sp>
        <p:nvSpPr>
          <p:cNvPr id="81" name="Rectangle 80"/>
          <p:cNvSpPr/>
          <p:nvPr/>
        </p:nvSpPr>
        <p:spPr>
          <a:xfrm>
            <a:off x="401988" y="4043864"/>
            <a:ext cx="1466336" cy="783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Tags</a:t>
            </a:r>
          </a:p>
          <a:p>
            <a:endParaRPr lang="en-US" sz="1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Steve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New</a:t>
            </a:r>
            <a:endParaRPr lang="en-US" sz="1000" dirty="0"/>
          </a:p>
        </p:txBody>
      </p:sp>
      <p:sp>
        <p:nvSpPr>
          <p:cNvPr id="82" name="Rectangle 81"/>
          <p:cNvSpPr/>
          <p:nvPr/>
        </p:nvSpPr>
        <p:spPr>
          <a:xfrm>
            <a:off x="401988" y="4881753"/>
            <a:ext cx="1466336" cy="960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Equipment</a:t>
            </a:r>
          </a:p>
          <a:p>
            <a:endParaRPr lang="en-US" sz="1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Nothing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Bar</a:t>
            </a:r>
            <a:endParaRPr lang="en-US" sz="1000" dirty="0"/>
          </a:p>
        </p:txBody>
      </p:sp>
      <p:sp>
        <p:nvSpPr>
          <p:cNvPr id="83" name="Rounded Rectangle 82"/>
          <p:cNvSpPr/>
          <p:nvPr/>
        </p:nvSpPr>
        <p:spPr>
          <a:xfrm>
            <a:off x="4193059" y="1360083"/>
            <a:ext cx="1540475" cy="593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 </a:t>
            </a:r>
            <a:r>
              <a:rPr lang="en-US" dirty="0" err="1" smtClean="0"/>
              <a:t>Pushap</a:t>
            </a:r>
            <a:endParaRPr lang="en-US" dirty="0" smtClean="0"/>
          </a:p>
          <a:p>
            <a:r>
              <a:rPr lang="en-US" sz="1000" dirty="0" smtClean="0"/>
              <a:t>Chest – Compound</a:t>
            </a:r>
          </a:p>
          <a:p>
            <a:endParaRPr lang="en-US" sz="1000" dirty="0"/>
          </a:p>
        </p:txBody>
      </p:sp>
      <p:sp>
        <p:nvSpPr>
          <p:cNvPr id="84" name="Rounded Rectangle 83"/>
          <p:cNvSpPr/>
          <p:nvPr/>
        </p:nvSpPr>
        <p:spPr>
          <a:xfrm>
            <a:off x="5873577" y="1355129"/>
            <a:ext cx="1540475" cy="593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 </a:t>
            </a:r>
            <a:r>
              <a:rPr lang="en-US" dirty="0" err="1" smtClean="0"/>
              <a:t>Pushap</a:t>
            </a:r>
            <a:endParaRPr lang="en-US" dirty="0" smtClean="0"/>
          </a:p>
          <a:p>
            <a:r>
              <a:rPr lang="en-US" sz="1000" dirty="0" smtClean="0"/>
              <a:t>Chest – Compound</a:t>
            </a:r>
          </a:p>
          <a:p>
            <a:endParaRPr lang="en-US" sz="1000" dirty="0"/>
          </a:p>
        </p:txBody>
      </p:sp>
      <p:sp>
        <p:nvSpPr>
          <p:cNvPr id="85" name="Rounded Rectangle 84"/>
          <p:cNvSpPr/>
          <p:nvPr/>
        </p:nvSpPr>
        <p:spPr>
          <a:xfrm>
            <a:off x="2500184" y="2132061"/>
            <a:ext cx="1540475" cy="593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 </a:t>
            </a:r>
            <a:r>
              <a:rPr lang="en-US" dirty="0" err="1" smtClean="0"/>
              <a:t>Pushap</a:t>
            </a:r>
            <a:endParaRPr lang="en-US" dirty="0" smtClean="0"/>
          </a:p>
          <a:p>
            <a:r>
              <a:rPr lang="en-US" sz="1000" dirty="0" smtClean="0"/>
              <a:t>Chest – Compound</a:t>
            </a:r>
          </a:p>
          <a:p>
            <a:endParaRPr lang="en-US" sz="1000" dirty="0"/>
          </a:p>
        </p:txBody>
      </p:sp>
      <p:sp>
        <p:nvSpPr>
          <p:cNvPr id="86" name="Rounded Rectangle 85"/>
          <p:cNvSpPr/>
          <p:nvPr/>
        </p:nvSpPr>
        <p:spPr>
          <a:xfrm>
            <a:off x="4193059" y="2132060"/>
            <a:ext cx="1540475" cy="593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 </a:t>
            </a:r>
            <a:r>
              <a:rPr lang="en-US" dirty="0" err="1" smtClean="0"/>
              <a:t>Pushap</a:t>
            </a:r>
            <a:endParaRPr lang="en-US" dirty="0" smtClean="0"/>
          </a:p>
          <a:p>
            <a:r>
              <a:rPr lang="en-US" sz="1000" dirty="0" smtClean="0"/>
              <a:t>Chest – Compound</a:t>
            </a:r>
          </a:p>
          <a:p>
            <a:endParaRPr lang="en-US" sz="1000" dirty="0"/>
          </a:p>
        </p:txBody>
      </p:sp>
      <p:sp>
        <p:nvSpPr>
          <p:cNvPr id="87" name="Rounded Rectangle 86"/>
          <p:cNvSpPr/>
          <p:nvPr/>
        </p:nvSpPr>
        <p:spPr>
          <a:xfrm>
            <a:off x="5855731" y="2123821"/>
            <a:ext cx="1540475" cy="593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 </a:t>
            </a:r>
            <a:r>
              <a:rPr lang="en-US" dirty="0" err="1" smtClean="0"/>
              <a:t>Pushap</a:t>
            </a:r>
            <a:endParaRPr lang="en-US" dirty="0" smtClean="0"/>
          </a:p>
          <a:p>
            <a:r>
              <a:rPr lang="en-US" sz="1000" dirty="0" smtClean="0"/>
              <a:t>Chest – Compound</a:t>
            </a:r>
          </a:p>
          <a:p>
            <a:endParaRPr lang="en-US" sz="1000" dirty="0"/>
          </a:p>
        </p:txBody>
      </p:sp>
      <p:sp>
        <p:nvSpPr>
          <p:cNvPr id="88" name="Rounded Rectangle 87"/>
          <p:cNvSpPr/>
          <p:nvPr/>
        </p:nvSpPr>
        <p:spPr>
          <a:xfrm>
            <a:off x="2500183" y="2916120"/>
            <a:ext cx="1540475" cy="593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 </a:t>
            </a:r>
            <a:r>
              <a:rPr lang="en-US" dirty="0" err="1" smtClean="0"/>
              <a:t>Pushap</a:t>
            </a:r>
            <a:endParaRPr lang="en-US" dirty="0" smtClean="0"/>
          </a:p>
          <a:p>
            <a:r>
              <a:rPr lang="en-US" sz="1000" dirty="0" smtClean="0"/>
              <a:t>Chest – Compound</a:t>
            </a:r>
          </a:p>
          <a:p>
            <a:endParaRPr lang="en-US" sz="1000" dirty="0"/>
          </a:p>
        </p:txBody>
      </p:sp>
      <p:sp>
        <p:nvSpPr>
          <p:cNvPr id="89" name="Rounded Rectangle 88"/>
          <p:cNvSpPr/>
          <p:nvPr/>
        </p:nvSpPr>
        <p:spPr>
          <a:xfrm>
            <a:off x="4193057" y="2858529"/>
            <a:ext cx="1540475" cy="593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 </a:t>
            </a:r>
            <a:r>
              <a:rPr lang="en-US" dirty="0" err="1" smtClean="0"/>
              <a:t>Pushap</a:t>
            </a:r>
            <a:endParaRPr lang="en-US" dirty="0" smtClean="0"/>
          </a:p>
          <a:p>
            <a:r>
              <a:rPr lang="en-US" sz="1000" dirty="0" smtClean="0"/>
              <a:t>Chest – Compound</a:t>
            </a:r>
          </a:p>
          <a:p>
            <a:endParaRPr lang="en-US" sz="1000" dirty="0"/>
          </a:p>
        </p:txBody>
      </p:sp>
      <p:sp>
        <p:nvSpPr>
          <p:cNvPr id="90" name="Rounded Rectangle 89"/>
          <p:cNvSpPr/>
          <p:nvPr/>
        </p:nvSpPr>
        <p:spPr>
          <a:xfrm>
            <a:off x="5850234" y="2858528"/>
            <a:ext cx="1540475" cy="593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 </a:t>
            </a:r>
            <a:r>
              <a:rPr lang="en-US" dirty="0" err="1" smtClean="0"/>
              <a:t>Pushap</a:t>
            </a:r>
            <a:endParaRPr lang="en-US" dirty="0" smtClean="0"/>
          </a:p>
          <a:p>
            <a:r>
              <a:rPr lang="en-US" sz="1000" dirty="0" smtClean="0"/>
              <a:t>Chest – Compound</a:t>
            </a:r>
          </a:p>
          <a:p>
            <a:endParaRPr lang="en-US" sz="1000" dirty="0"/>
          </a:p>
        </p:txBody>
      </p:sp>
      <p:sp>
        <p:nvSpPr>
          <p:cNvPr id="91" name="Rectangle 90"/>
          <p:cNvSpPr/>
          <p:nvPr/>
        </p:nvSpPr>
        <p:spPr>
          <a:xfrm>
            <a:off x="2850292" y="1524000"/>
            <a:ext cx="5074508" cy="4003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3682314" y="1762897"/>
            <a:ext cx="2405448" cy="230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93" name="Rectangle 92"/>
          <p:cNvSpPr/>
          <p:nvPr/>
        </p:nvSpPr>
        <p:spPr>
          <a:xfrm>
            <a:off x="3047660" y="2502865"/>
            <a:ext cx="4464908" cy="601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94" name="Rectangle 93"/>
          <p:cNvSpPr/>
          <p:nvPr/>
        </p:nvSpPr>
        <p:spPr>
          <a:xfrm>
            <a:off x="3047660" y="2132881"/>
            <a:ext cx="1318741" cy="230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Muscle</a:t>
            </a:r>
            <a:endParaRPr lang="en-US" dirty="0"/>
          </a:p>
        </p:txBody>
      </p:sp>
      <p:sp>
        <p:nvSpPr>
          <p:cNvPr id="95" name="Rectangle 94"/>
          <p:cNvSpPr/>
          <p:nvPr/>
        </p:nvSpPr>
        <p:spPr>
          <a:xfrm>
            <a:off x="4160458" y="2132881"/>
            <a:ext cx="205943" cy="230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4455980" y="2126516"/>
            <a:ext cx="1318741" cy="230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Experience</a:t>
            </a:r>
            <a:endParaRPr lang="en-US" dirty="0"/>
          </a:p>
        </p:txBody>
      </p:sp>
      <p:sp>
        <p:nvSpPr>
          <p:cNvPr id="97" name="Rectangle 96"/>
          <p:cNvSpPr/>
          <p:nvPr/>
        </p:nvSpPr>
        <p:spPr>
          <a:xfrm>
            <a:off x="5579422" y="2126516"/>
            <a:ext cx="205943" cy="230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98" name="Rectangle 97"/>
          <p:cNvSpPr/>
          <p:nvPr/>
        </p:nvSpPr>
        <p:spPr>
          <a:xfrm>
            <a:off x="5850234" y="2126516"/>
            <a:ext cx="1318741" cy="230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Measure</a:t>
            </a:r>
            <a:endParaRPr lang="en-US" dirty="0"/>
          </a:p>
        </p:txBody>
      </p:sp>
      <p:sp>
        <p:nvSpPr>
          <p:cNvPr id="99" name="Rectangle 98"/>
          <p:cNvSpPr/>
          <p:nvPr/>
        </p:nvSpPr>
        <p:spPr>
          <a:xfrm>
            <a:off x="6963032" y="2126516"/>
            <a:ext cx="205943" cy="230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100" name="Rounded Rectangle 99"/>
          <p:cNvSpPr/>
          <p:nvPr/>
        </p:nvSpPr>
        <p:spPr>
          <a:xfrm>
            <a:off x="6207048" y="1762897"/>
            <a:ext cx="1533263" cy="2306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   Compound      Isolation </a:t>
            </a:r>
            <a:endParaRPr lang="en-US" sz="1000" dirty="0"/>
          </a:p>
        </p:txBody>
      </p:sp>
      <p:sp>
        <p:nvSpPr>
          <p:cNvPr id="101" name="Flowchart: Connector 100"/>
          <p:cNvSpPr/>
          <p:nvPr/>
        </p:nvSpPr>
        <p:spPr>
          <a:xfrm>
            <a:off x="6221279" y="1824261"/>
            <a:ext cx="107092" cy="1079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lowchart: Connector 101"/>
          <p:cNvSpPr/>
          <p:nvPr/>
        </p:nvSpPr>
        <p:spPr>
          <a:xfrm>
            <a:off x="6979854" y="1824260"/>
            <a:ext cx="107092" cy="1079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Connector 102"/>
          <p:cNvCxnSpPr/>
          <p:nvPr/>
        </p:nvCxnSpPr>
        <p:spPr>
          <a:xfrm flipV="1">
            <a:off x="3130378" y="3331437"/>
            <a:ext cx="1236023" cy="120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4" name="Table 103"/>
          <p:cNvGraphicFramePr>
            <a:graphicFrameLocks noGrp="1"/>
          </p:cNvGraphicFramePr>
          <p:nvPr>
            <p:extLst/>
          </p:nvPr>
        </p:nvGraphicFramePr>
        <p:xfrm>
          <a:off x="3047660" y="3248380"/>
          <a:ext cx="452291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7638"/>
                <a:gridCol w="1507638"/>
                <a:gridCol w="15076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Equipment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Images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6" name="Rectangle 135"/>
          <p:cNvSpPr/>
          <p:nvPr/>
        </p:nvSpPr>
        <p:spPr>
          <a:xfrm>
            <a:off x="3107035" y="4181996"/>
            <a:ext cx="4283674" cy="774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BB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CCC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DDD</a:t>
            </a:r>
            <a:endParaRPr lang="en-US" sz="1000" dirty="0"/>
          </a:p>
        </p:txBody>
      </p:sp>
      <p:sp>
        <p:nvSpPr>
          <p:cNvPr id="137" name="Rectangle 136"/>
          <p:cNvSpPr/>
          <p:nvPr/>
        </p:nvSpPr>
        <p:spPr>
          <a:xfrm>
            <a:off x="3107035" y="3863546"/>
            <a:ext cx="3402569" cy="180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Tag</a:t>
            </a:r>
            <a:endParaRPr lang="en-US" sz="1000" dirty="0"/>
          </a:p>
        </p:txBody>
      </p:sp>
      <p:sp>
        <p:nvSpPr>
          <p:cNvPr id="138" name="Rounded Rectangle 137"/>
          <p:cNvSpPr/>
          <p:nvPr/>
        </p:nvSpPr>
        <p:spPr>
          <a:xfrm>
            <a:off x="6643814" y="3875487"/>
            <a:ext cx="638435" cy="1965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Add</a:t>
            </a:r>
            <a:endParaRPr lang="en-US" sz="1000" dirty="0"/>
          </a:p>
        </p:txBody>
      </p:sp>
      <p:sp>
        <p:nvSpPr>
          <p:cNvPr id="139" name="12-Point Star 138"/>
          <p:cNvSpPr/>
          <p:nvPr/>
        </p:nvSpPr>
        <p:spPr>
          <a:xfrm>
            <a:off x="3027947" y="1716768"/>
            <a:ext cx="632396" cy="317372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15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3503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329514" y="296562"/>
            <a:ext cx="8128002" cy="5717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/>
          </p:nvPr>
        </p:nvGraphicFramePr>
        <p:xfrm>
          <a:off x="329514" y="296562"/>
          <a:ext cx="8128002" cy="418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4185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Exercises</a:t>
                      </a:r>
                      <a:endParaRPr lang="en-US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Workout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Resources</a:t>
                      </a:r>
                      <a:endParaRPr lang="en-US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About</a:t>
                      </a:r>
                      <a:endParaRPr lang="en-US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2" name="Picture 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38" y="317225"/>
            <a:ext cx="369869" cy="377266"/>
          </a:xfrm>
          <a:prstGeom prst="rect">
            <a:avLst/>
          </a:prstGeom>
        </p:spPr>
      </p:pic>
      <p:sp>
        <p:nvSpPr>
          <p:cNvPr id="53" name="Rounded Rectangle 52"/>
          <p:cNvSpPr/>
          <p:nvPr/>
        </p:nvSpPr>
        <p:spPr>
          <a:xfrm>
            <a:off x="759107" y="404210"/>
            <a:ext cx="873210" cy="214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Kachok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329514" y="756344"/>
            <a:ext cx="2018270" cy="5150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423415" y="1230900"/>
            <a:ext cx="1466336" cy="1331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#of Days</a:t>
            </a:r>
          </a:p>
          <a:p>
            <a:endParaRPr lang="en-US" sz="1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3 days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4 days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5 days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6 days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7 days</a:t>
            </a:r>
            <a:endParaRPr lang="en-US" sz="1000" dirty="0"/>
          </a:p>
        </p:txBody>
      </p:sp>
      <p:sp>
        <p:nvSpPr>
          <p:cNvPr id="58" name="Rectangle 57"/>
          <p:cNvSpPr/>
          <p:nvPr/>
        </p:nvSpPr>
        <p:spPr>
          <a:xfrm>
            <a:off x="2413688" y="823784"/>
            <a:ext cx="782594" cy="26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Plans</a:t>
            </a:r>
            <a:endParaRPr lang="en-US" sz="1100" dirty="0"/>
          </a:p>
        </p:txBody>
      </p:sp>
      <p:sp>
        <p:nvSpPr>
          <p:cNvPr id="59" name="Rectangle 58"/>
          <p:cNvSpPr/>
          <p:nvPr/>
        </p:nvSpPr>
        <p:spPr>
          <a:xfrm>
            <a:off x="3273854" y="823784"/>
            <a:ext cx="919205" cy="26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4 Days</a:t>
            </a:r>
            <a:endParaRPr lang="en-US" sz="1100" dirty="0"/>
          </a:p>
        </p:txBody>
      </p:sp>
      <p:sp>
        <p:nvSpPr>
          <p:cNvPr id="60" name="Rectangle 59"/>
          <p:cNvSpPr/>
          <p:nvPr/>
        </p:nvSpPr>
        <p:spPr>
          <a:xfrm>
            <a:off x="3273854" y="823784"/>
            <a:ext cx="248507" cy="26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63" name="Rounded Rectangle 62"/>
          <p:cNvSpPr/>
          <p:nvPr/>
        </p:nvSpPr>
        <p:spPr>
          <a:xfrm>
            <a:off x="2512541" y="1400432"/>
            <a:ext cx="3253945" cy="593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 Complete Makeover</a:t>
            </a:r>
          </a:p>
          <a:p>
            <a:r>
              <a:rPr lang="en-US" sz="1000" dirty="0" smtClean="0"/>
              <a:t>  4 days</a:t>
            </a:r>
          </a:p>
          <a:p>
            <a:endParaRPr lang="en-US" sz="1000" dirty="0"/>
          </a:p>
        </p:txBody>
      </p:sp>
      <p:sp>
        <p:nvSpPr>
          <p:cNvPr id="68" name="Rounded Rectangle 67"/>
          <p:cNvSpPr/>
          <p:nvPr/>
        </p:nvSpPr>
        <p:spPr>
          <a:xfrm>
            <a:off x="2500183" y="2132061"/>
            <a:ext cx="3266302" cy="593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 </a:t>
            </a:r>
            <a:r>
              <a:rPr lang="en-US" dirty="0" err="1" smtClean="0"/>
              <a:t>Pushap</a:t>
            </a:r>
            <a:endParaRPr lang="en-US" dirty="0" smtClean="0"/>
          </a:p>
          <a:p>
            <a:r>
              <a:rPr lang="en-US" sz="1000" dirty="0"/>
              <a:t> </a:t>
            </a:r>
            <a:r>
              <a:rPr lang="en-US" sz="1000" dirty="0" smtClean="0"/>
              <a:t> 4 days</a:t>
            </a:r>
          </a:p>
          <a:p>
            <a:endParaRPr lang="en-US" sz="1000" dirty="0"/>
          </a:p>
        </p:txBody>
      </p:sp>
      <p:sp>
        <p:nvSpPr>
          <p:cNvPr id="71" name="Rounded Rectangle 70"/>
          <p:cNvSpPr/>
          <p:nvPr/>
        </p:nvSpPr>
        <p:spPr>
          <a:xfrm>
            <a:off x="2500183" y="2916120"/>
            <a:ext cx="1540475" cy="593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 </a:t>
            </a:r>
            <a:r>
              <a:rPr lang="en-US" dirty="0" err="1" smtClean="0"/>
              <a:t>Pushap</a:t>
            </a:r>
            <a:endParaRPr lang="en-US" dirty="0" smtClean="0"/>
          </a:p>
          <a:p>
            <a:r>
              <a:rPr lang="en-US" sz="1000" dirty="0" smtClean="0"/>
              <a:t> 4 days</a:t>
            </a:r>
          </a:p>
          <a:p>
            <a:endParaRPr lang="en-US" sz="1000" dirty="0"/>
          </a:p>
        </p:txBody>
      </p:sp>
      <p:sp>
        <p:nvSpPr>
          <p:cNvPr id="74" name="Rectangle 73"/>
          <p:cNvSpPr/>
          <p:nvPr/>
        </p:nvSpPr>
        <p:spPr>
          <a:xfrm>
            <a:off x="423415" y="912353"/>
            <a:ext cx="1141774" cy="211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Filter</a:t>
            </a:r>
            <a:endParaRPr lang="en-US" sz="1000" dirty="0"/>
          </a:p>
        </p:txBody>
      </p:sp>
      <p:sp>
        <p:nvSpPr>
          <p:cNvPr id="75" name="Rectangle 74"/>
          <p:cNvSpPr/>
          <p:nvPr/>
        </p:nvSpPr>
        <p:spPr>
          <a:xfrm>
            <a:off x="1631093" y="923229"/>
            <a:ext cx="258658" cy="200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2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9514" y="296562"/>
            <a:ext cx="8128002" cy="5717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29514" y="296562"/>
          <a:ext cx="8128002" cy="418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4185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Exercises</a:t>
                      </a:r>
                      <a:endParaRPr lang="en-US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Workout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Resources</a:t>
                      </a:r>
                      <a:endParaRPr lang="en-US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About</a:t>
                      </a:r>
                      <a:endParaRPr lang="en-US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38" y="317225"/>
            <a:ext cx="369869" cy="377266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759107" y="404210"/>
            <a:ext cx="873210" cy="214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Kachok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9514" y="756344"/>
            <a:ext cx="2018270" cy="5150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23415" y="1230900"/>
            <a:ext cx="1466336" cy="1331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#of Days</a:t>
            </a:r>
          </a:p>
          <a:p>
            <a:endParaRPr lang="en-US" sz="1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3 days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4 days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5 days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6 days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7 days</a:t>
            </a:r>
            <a:endParaRPr lang="en-US" sz="1000" dirty="0"/>
          </a:p>
        </p:txBody>
      </p:sp>
      <p:sp>
        <p:nvSpPr>
          <p:cNvPr id="10" name="Rectangle 9"/>
          <p:cNvSpPr/>
          <p:nvPr/>
        </p:nvSpPr>
        <p:spPr>
          <a:xfrm>
            <a:off x="2413688" y="823784"/>
            <a:ext cx="782594" cy="26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Plans</a:t>
            </a:r>
            <a:endParaRPr lang="en-US" sz="1100" dirty="0"/>
          </a:p>
        </p:txBody>
      </p:sp>
      <p:sp>
        <p:nvSpPr>
          <p:cNvPr id="11" name="Rectangle 10"/>
          <p:cNvSpPr/>
          <p:nvPr/>
        </p:nvSpPr>
        <p:spPr>
          <a:xfrm>
            <a:off x="3273854" y="823784"/>
            <a:ext cx="919205" cy="26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4 Days</a:t>
            </a:r>
            <a:endParaRPr lang="en-US" sz="1100" dirty="0"/>
          </a:p>
        </p:txBody>
      </p:sp>
      <p:sp>
        <p:nvSpPr>
          <p:cNvPr id="12" name="Rectangle 11"/>
          <p:cNvSpPr/>
          <p:nvPr/>
        </p:nvSpPr>
        <p:spPr>
          <a:xfrm>
            <a:off x="3273854" y="823784"/>
            <a:ext cx="248507" cy="26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23415" y="912353"/>
            <a:ext cx="1141774" cy="211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Filter</a:t>
            </a:r>
            <a:endParaRPr lang="en-US" sz="1000" dirty="0"/>
          </a:p>
        </p:txBody>
      </p:sp>
      <p:sp>
        <p:nvSpPr>
          <p:cNvPr id="17" name="Rectangle 16"/>
          <p:cNvSpPr/>
          <p:nvPr/>
        </p:nvSpPr>
        <p:spPr>
          <a:xfrm>
            <a:off x="1631093" y="923229"/>
            <a:ext cx="258658" cy="200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50292" y="1524000"/>
            <a:ext cx="5074508" cy="4003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031525" y="1738183"/>
            <a:ext cx="2405448" cy="230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031525" y="2132061"/>
            <a:ext cx="4464908" cy="601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688228" y="1738183"/>
            <a:ext cx="1075037" cy="230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# of days</a:t>
            </a:r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3031526" y="2862153"/>
          <a:ext cx="47614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367"/>
                <a:gridCol w="1190367"/>
                <a:gridCol w="1190367"/>
                <a:gridCol w="11903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Schedule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Workouts</a:t>
                      </a:r>
                      <a:endParaRPr lang="en-US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Tags</a:t>
                      </a:r>
                      <a:endParaRPr lang="en-US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Log</a:t>
                      </a:r>
                      <a:endParaRPr lang="en-US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Rectangle 22"/>
          <p:cNvSpPr/>
          <p:nvPr/>
        </p:nvSpPr>
        <p:spPr>
          <a:xfrm>
            <a:off x="414638" y="2669060"/>
            <a:ext cx="1466336" cy="783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Tags</a:t>
            </a:r>
          </a:p>
          <a:p>
            <a:endParaRPr lang="en-US" sz="1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Steve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New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3113902" y="3511196"/>
            <a:ext cx="4679092" cy="3872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Day 1: </a:t>
            </a:r>
            <a:endParaRPr lang="en-US" sz="1000" dirty="0"/>
          </a:p>
        </p:txBody>
      </p:sp>
      <p:sp>
        <p:nvSpPr>
          <p:cNvPr id="25" name="Rectangle 24"/>
          <p:cNvSpPr/>
          <p:nvPr/>
        </p:nvSpPr>
        <p:spPr>
          <a:xfrm>
            <a:off x="3657600" y="3641124"/>
            <a:ext cx="1054443" cy="156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481383" y="3641124"/>
            <a:ext cx="230658" cy="148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3118706" y="3993039"/>
            <a:ext cx="4674288" cy="3872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Day 3: </a:t>
            </a:r>
            <a:endParaRPr lang="en-US" sz="1000" dirty="0"/>
          </a:p>
        </p:txBody>
      </p:sp>
      <p:sp>
        <p:nvSpPr>
          <p:cNvPr id="28" name="Rectangle 27"/>
          <p:cNvSpPr/>
          <p:nvPr/>
        </p:nvSpPr>
        <p:spPr>
          <a:xfrm>
            <a:off x="3662404" y="4124918"/>
            <a:ext cx="1054443" cy="156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486187" y="4124918"/>
            <a:ext cx="230658" cy="148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3113902" y="4490959"/>
            <a:ext cx="4679092" cy="3872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Day 5: </a:t>
            </a:r>
            <a:endParaRPr lang="en-US" sz="1000" dirty="0"/>
          </a:p>
        </p:txBody>
      </p:sp>
      <p:sp>
        <p:nvSpPr>
          <p:cNvPr id="31" name="Rectangle 30"/>
          <p:cNvSpPr/>
          <p:nvPr/>
        </p:nvSpPr>
        <p:spPr>
          <a:xfrm>
            <a:off x="3657598" y="4621280"/>
            <a:ext cx="1054443" cy="156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481381" y="4621280"/>
            <a:ext cx="230658" cy="148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3113902" y="4959068"/>
            <a:ext cx="4679092" cy="3872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Day 2: </a:t>
            </a:r>
            <a:endParaRPr lang="en-US" sz="1000" dirty="0"/>
          </a:p>
        </p:txBody>
      </p:sp>
      <p:sp>
        <p:nvSpPr>
          <p:cNvPr id="42" name="Rectangle 41"/>
          <p:cNvSpPr/>
          <p:nvPr/>
        </p:nvSpPr>
        <p:spPr>
          <a:xfrm>
            <a:off x="3665837" y="5090283"/>
            <a:ext cx="1054443" cy="156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489620" y="5090283"/>
            <a:ext cx="230658" cy="148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4820588" y="3575040"/>
            <a:ext cx="10807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# of Exercises: 11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818717" y="4071578"/>
            <a:ext cx="10807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# of Exercises: 11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818716" y="4561474"/>
            <a:ext cx="10807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# of Exercises: 11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818715" y="5029583"/>
            <a:ext cx="10807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# of Exercises: 11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6251442" y="3631809"/>
            <a:ext cx="741406" cy="166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Detail</a:t>
            </a:r>
            <a:endParaRPr lang="en-US" sz="1000" dirty="0"/>
          </a:p>
        </p:txBody>
      </p:sp>
      <p:sp>
        <p:nvSpPr>
          <p:cNvPr id="49" name="Rounded Rectangle 48"/>
          <p:cNvSpPr/>
          <p:nvPr/>
        </p:nvSpPr>
        <p:spPr>
          <a:xfrm>
            <a:off x="6249031" y="4071578"/>
            <a:ext cx="741406" cy="166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Detail</a:t>
            </a:r>
            <a:endParaRPr lang="en-US" sz="1000" dirty="0"/>
          </a:p>
        </p:txBody>
      </p:sp>
      <p:sp>
        <p:nvSpPr>
          <p:cNvPr id="50" name="Rounded Rectangle 49"/>
          <p:cNvSpPr/>
          <p:nvPr/>
        </p:nvSpPr>
        <p:spPr>
          <a:xfrm>
            <a:off x="6249031" y="4571146"/>
            <a:ext cx="741406" cy="166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Detail</a:t>
            </a:r>
            <a:endParaRPr lang="en-US" sz="1000" dirty="0"/>
          </a:p>
        </p:txBody>
      </p:sp>
      <p:sp>
        <p:nvSpPr>
          <p:cNvPr id="51" name="Rounded Rectangle 50"/>
          <p:cNvSpPr/>
          <p:nvPr/>
        </p:nvSpPr>
        <p:spPr>
          <a:xfrm>
            <a:off x="6252611" y="5069238"/>
            <a:ext cx="741406" cy="166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Detail</a:t>
            </a:r>
            <a:endParaRPr lang="en-US" sz="1000" dirty="0"/>
          </a:p>
        </p:txBody>
      </p:sp>
      <p:sp>
        <p:nvSpPr>
          <p:cNvPr id="52" name="Rectangle 51"/>
          <p:cNvSpPr/>
          <p:nvPr/>
        </p:nvSpPr>
        <p:spPr>
          <a:xfrm>
            <a:off x="4283676" y="823784"/>
            <a:ext cx="2479589" cy="26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Complete Makeover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41619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9514" y="296562"/>
            <a:ext cx="8128002" cy="5717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29514" y="296562"/>
          <a:ext cx="8128002" cy="418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4185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Exercises</a:t>
                      </a:r>
                      <a:endParaRPr lang="en-US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Workout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Resources</a:t>
                      </a:r>
                      <a:endParaRPr lang="en-US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About</a:t>
                      </a:r>
                      <a:endParaRPr lang="en-US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38" y="317225"/>
            <a:ext cx="369869" cy="377266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759107" y="404210"/>
            <a:ext cx="873210" cy="214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Kachok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9514" y="756344"/>
            <a:ext cx="2018270" cy="5150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23415" y="1230900"/>
            <a:ext cx="1466336" cy="1331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#of Days</a:t>
            </a:r>
          </a:p>
          <a:p>
            <a:endParaRPr lang="en-US" sz="1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3 days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4 days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5 days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6 days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7 days</a:t>
            </a:r>
            <a:endParaRPr lang="en-US" sz="1000" dirty="0"/>
          </a:p>
        </p:txBody>
      </p:sp>
      <p:sp>
        <p:nvSpPr>
          <p:cNvPr id="10" name="Rectangle 9"/>
          <p:cNvSpPr/>
          <p:nvPr/>
        </p:nvSpPr>
        <p:spPr>
          <a:xfrm>
            <a:off x="2413688" y="823784"/>
            <a:ext cx="782594" cy="26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Plans</a:t>
            </a:r>
            <a:endParaRPr lang="en-US" sz="1100" dirty="0"/>
          </a:p>
        </p:txBody>
      </p:sp>
      <p:sp>
        <p:nvSpPr>
          <p:cNvPr id="11" name="Rectangle 10"/>
          <p:cNvSpPr/>
          <p:nvPr/>
        </p:nvSpPr>
        <p:spPr>
          <a:xfrm>
            <a:off x="3273854" y="823784"/>
            <a:ext cx="919205" cy="26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4 Days</a:t>
            </a:r>
            <a:endParaRPr lang="en-US" sz="1100" dirty="0"/>
          </a:p>
        </p:txBody>
      </p:sp>
      <p:sp>
        <p:nvSpPr>
          <p:cNvPr id="12" name="Rectangle 11"/>
          <p:cNvSpPr/>
          <p:nvPr/>
        </p:nvSpPr>
        <p:spPr>
          <a:xfrm>
            <a:off x="3273854" y="823784"/>
            <a:ext cx="248507" cy="26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23415" y="912353"/>
            <a:ext cx="1141774" cy="211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Filter</a:t>
            </a:r>
            <a:endParaRPr lang="en-US" sz="1000" dirty="0"/>
          </a:p>
        </p:txBody>
      </p:sp>
      <p:sp>
        <p:nvSpPr>
          <p:cNvPr id="17" name="Rectangle 16"/>
          <p:cNvSpPr/>
          <p:nvPr/>
        </p:nvSpPr>
        <p:spPr>
          <a:xfrm>
            <a:off x="1631093" y="923229"/>
            <a:ext cx="258658" cy="200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50292" y="1524000"/>
            <a:ext cx="5074508" cy="4003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031525" y="1738183"/>
            <a:ext cx="2405448" cy="230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031525" y="2132061"/>
            <a:ext cx="4464908" cy="601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688228" y="1738183"/>
            <a:ext cx="1075037" cy="230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# of days</a:t>
            </a:r>
            <a:endParaRPr lang="en-US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3031526" y="2862153"/>
          <a:ext cx="47614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367"/>
                <a:gridCol w="1190367"/>
                <a:gridCol w="1190367"/>
                <a:gridCol w="11903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Schedule</a:t>
                      </a:r>
                      <a:endParaRPr lang="en-US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Workouts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Tags</a:t>
                      </a:r>
                      <a:endParaRPr lang="en-US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Log</a:t>
                      </a:r>
                      <a:endParaRPr lang="en-US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414638" y="2669060"/>
            <a:ext cx="1466336" cy="783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Tags</a:t>
            </a:r>
          </a:p>
          <a:p>
            <a:endParaRPr lang="en-US" sz="1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Steve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New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3113900" y="3509245"/>
            <a:ext cx="3328089" cy="3872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Chest Day: 10 Exercises  Last Modified: June 30 2016   … 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3113900" y="3993039"/>
            <a:ext cx="3323284" cy="3872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Leg Day: 6 Exercises </a:t>
            </a:r>
            <a:r>
              <a:rPr lang="en-US" sz="1000" dirty="0"/>
              <a:t>Last Modified: June 30 </a:t>
            </a:r>
            <a:r>
              <a:rPr lang="en-US" sz="1000" dirty="0" smtClean="0"/>
              <a:t>2016          …</a:t>
            </a:r>
            <a:endParaRPr lang="en-US" sz="1000" dirty="0"/>
          </a:p>
        </p:txBody>
      </p:sp>
      <p:sp>
        <p:nvSpPr>
          <p:cNvPr id="33" name="Rounded Rectangle 32"/>
          <p:cNvSpPr/>
          <p:nvPr/>
        </p:nvSpPr>
        <p:spPr>
          <a:xfrm>
            <a:off x="3113901" y="4490959"/>
            <a:ext cx="3328087" cy="3872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Back Day: 5 Exercises </a:t>
            </a:r>
            <a:r>
              <a:rPr lang="en-US" sz="1000" dirty="0"/>
              <a:t>Last Modified: June 30 2016 </a:t>
            </a:r>
            <a:r>
              <a:rPr lang="en-US" sz="1000" dirty="0" smtClean="0"/>
              <a:t> </a:t>
            </a:r>
            <a:endParaRPr lang="en-US" sz="1000" dirty="0"/>
          </a:p>
        </p:txBody>
      </p:sp>
      <p:sp>
        <p:nvSpPr>
          <p:cNvPr id="46" name="Rectangle 45"/>
          <p:cNvSpPr/>
          <p:nvPr/>
        </p:nvSpPr>
        <p:spPr>
          <a:xfrm>
            <a:off x="4283676" y="823784"/>
            <a:ext cx="2479589" cy="26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Complete Makeover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61938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9514" y="296562"/>
            <a:ext cx="8128002" cy="5717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29514" y="296562"/>
          <a:ext cx="8128002" cy="418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4185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Exercises</a:t>
                      </a:r>
                      <a:endParaRPr lang="en-US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Workout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Resources</a:t>
                      </a:r>
                      <a:endParaRPr lang="en-US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About</a:t>
                      </a:r>
                      <a:endParaRPr lang="en-US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38" y="317225"/>
            <a:ext cx="369869" cy="377266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759107" y="404210"/>
            <a:ext cx="873210" cy="214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Kachok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9514" y="756344"/>
            <a:ext cx="2018270" cy="5150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4751" y="1129458"/>
            <a:ext cx="1466336" cy="1331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Complete Makeover</a:t>
            </a:r>
          </a:p>
          <a:p>
            <a:endParaRPr lang="en-US" sz="1000" dirty="0" smtClean="0"/>
          </a:p>
          <a:p>
            <a:r>
              <a:rPr lang="en-US" sz="1000" dirty="0" smtClean="0"/>
              <a:t>Back Day</a:t>
            </a:r>
          </a:p>
          <a:p>
            <a:r>
              <a:rPr lang="en-US" sz="1000" dirty="0" smtClean="0"/>
              <a:t>Leg Day</a:t>
            </a:r>
          </a:p>
          <a:p>
            <a:r>
              <a:rPr lang="en-US" sz="1000" dirty="0" smtClean="0"/>
              <a:t>Shoulder Day</a:t>
            </a:r>
          </a:p>
          <a:p>
            <a:r>
              <a:rPr lang="en-US" sz="1000" dirty="0" err="1" smtClean="0"/>
              <a:t>Carido</a:t>
            </a:r>
            <a:endParaRPr lang="en-US" sz="1000" dirty="0" smtClean="0"/>
          </a:p>
          <a:p>
            <a:r>
              <a:rPr lang="en-US" sz="1000" dirty="0" smtClean="0"/>
              <a:t>Cardio 2</a:t>
            </a:r>
            <a:endParaRPr lang="en-US" sz="1000" dirty="0"/>
          </a:p>
        </p:txBody>
      </p:sp>
      <p:sp>
        <p:nvSpPr>
          <p:cNvPr id="10" name="Rectangle 9"/>
          <p:cNvSpPr/>
          <p:nvPr/>
        </p:nvSpPr>
        <p:spPr>
          <a:xfrm>
            <a:off x="2413688" y="823784"/>
            <a:ext cx="782594" cy="26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Plans</a:t>
            </a:r>
            <a:endParaRPr lang="en-US" sz="1100" dirty="0"/>
          </a:p>
        </p:txBody>
      </p:sp>
      <p:sp>
        <p:nvSpPr>
          <p:cNvPr id="18" name="Rectangle 17"/>
          <p:cNvSpPr/>
          <p:nvPr/>
        </p:nvSpPr>
        <p:spPr>
          <a:xfrm>
            <a:off x="5279621" y="1445083"/>
            <a:ext cx="1075037" cy="230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# of days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288960" y="834841"/>
            <a:ext cx="1318054" cy="26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Complete Makeover</a:t>
            </a:r>
            <a:endParaRPr lang="en-US" sz="1000" dirty="0"/>
          </a:p>
        </p:txBody>
      </p:sp>
      <p:sp>
        <p:nvSpPr>
          <p:cNvPr id="25" name="Rectangle 24"/>
          <p:cNvSpPr/>
          <p:nvPr/>
        </p:nvSpPr>
        <p:spPr>
          <a:xfrm>
            <a:off x="2447597" y="1199930"/>
            <a:ext cx="4983892" cy="4585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598354" y="1303966"/>
            <a:ext cx="2479589" cy="26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Name</a:t>
            </a:r>
            <a:endParaRPr lang="en-US" sz="1000" dirty="0"/>
          </a:p>
        </p:txBody>
      </p:sp>
      <p:sp>
        <p:nvSpPr>
          <p:cNvPr id="27" name="Rectangle 26"/>
          <p:cNvSpPr/>
          <p:nvPr/>
        </p:nvSpPr>
        <p:spPr>
          <a:xfrm>
            <a:off x="2598355" y="1659649"/>
            <a:ext cx="4464908" cy="601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 smtClean="0"/>
              <a:t>Description</a:t>
            </a:r>
            <a:endParaRPr lang="en-US" sz="1000" dirty="0"/>
          </a:p>
        </p:txBody>
      </p:sp>
      <p:sp>
        <p:nvSpPr>
          <p:cNvPr id="28" name="Rectangle 27"/>
          <p:cNvSpPr/>
          <p:nvPr/>
        </p:nvSpPr>
        <p:spPr>
          <a:xfrm>
            <a:off x="5261773" y="1371336"/>
            <a:ext cx="181383" cy="133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492972" y="1328036"/>
            <a:ext cx="1379004" cy="219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Is rest day?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2640916" y="2576084"/>
            <a:ext cx="4501144" cy="9418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000" dirty="0" smtClean="0"/>
          </a:p>
          <a:p>
            <a:r>
              <a:rPr lang="en-US" sz="1000" dirty="0" smtClean="0"/>
              <a:t>Wide Should Pull down   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 8-10 reps | 8-10 reps | 7 reps</a:t>
            </a:r>
          </a:p>
          <a:p>
            <a:r>
              <a:rPr lang="en-US" sz="1000" dirty="0" smtClean="0"/>
              <a:t>Narrow Pull-down </a:t>
            </a:r>
          </a:p>
          <a:p>
            <a:r>
              <a:rPr lang="en-US" sz="1000" dirty="0" smtClean="0"/>
              <a:t>     8-10 reps | 8-10 reps | 7 reps</a:t>
            </a:r>
            <a:endParaRPr lang="en-US" sz="1000" dirty="0"/>
          </a:p>
        </p:txBody>
      </p:sp>
      <p:sp>
        <p:nvSpPr>
          <p:cNvPr id="31" name="Rounded Rectangle 30"/>
          <p:cNvSpPr/>
          <p:nvPr/>
        </p:nvSpPr>
        <p:spPr>
          <a:xfrm>
            <a:off x="2640916" y="2576084"/>
            <a:ext cx="4489621" cy="200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1 Exercise: Superset. Special Instructions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2640916" y="3653644"/>
            <a:ext cx="4501144" cy="642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000" dirty="0" smtClean="0"/>
          </a:p>
          <a:p>
            <a:r>
              <a:rPr lang="en-US" sz="1000" dirty="0" smtClean="0"/>
              <a:t>Pushups </a:t>
            </a:r>
          </a:p>
          <a:p>
            <a:r>
              <a:rPr lang="en-US" sz="1000" dirty="0" smtClean="0"/>
              <a:t>     warmup 10 reps | warmup 10 reps | 8-10 reps | 8-10 reps | 7 reps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2640916" y="3653644"/>
            <a:ext cx="4489621" cy="200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2</a:t>
            </a:r>
            <a:r>
              <a:rPr lang="en-US" sz="1000" dirty="0" smtClean="0"/>
              <a:t> Exercise:  Special Instructions</a:t>
            </a:r>
            <a:endParaRPr lang="en-US" sz="1000" dirty="0"/>
          </a:p>
        </p:txBody>
      </p:sp>
      <p:sp>
        <p:nvSpPr>
          <p:cNvPr id="35" name="Rectangle 34"/>
          <p:cNvSpPr/>
          <p:nvPr/>
        </p:nvSpPr>
        <p:spPr>
          <a:xfrm>
            <a:off x="4693437" y="827392"/>
            <a:ext cx="1318054" cy="26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Chest Day</a:t>
            </a:r>
            <a:endParaRPr lang="en-US" sz="1000" dirty="0"/>
          </a:p>
        </p:txBody>
      </p:sp>
      <p:sp>
        <p:nvSpPr>
          <p:cNvPr id="37" name="Up Arrow 36"/>
          <p:cNvSpPr/>
          <p:nvPr/>
        </p:nvSpPr>
        <p:spPr>
          <a:xfrm>
            <a:off x="6614984" y="3709552"/>
            <a:ext cx="156518" cy="10610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Up Arrow 37"/>
          <p:cNvSpPr/>
          <p:nvPr/>
        </p:nvSpPr>
        <p:spPr>
          <a:xfrm>
            <a:off x="6715458" y="2636937"/>
            <a:ext cx="156518" cy="10610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own Arrow 38"/>
          <p:cNvSpPr/>
          <p:nvPr/>
        </p:nvSpPr>
        <p:spPr>
          <a:xfrm>
            <a:off x="6964300" y="2627903"/>
            <a:ext cx="133304" cy="1151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Down Arrow 39"/>
          <p:cNvSpPr/>
          <p:nvPr/>
        </p:nvSpPr>
        <p:spPr>
          <a:xfrm>
            <a:off x="6897648" y="3696412"/>
            <a:ext cx="133304" cy="1151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37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329514" y="296562"/>
            <a:ext cx="8128002" cy="5717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/>
          </p:nvPr>
        </p:nvGraphicFramePr>
        <p:xfrm>
          <a:off x="329514" y="296562"/>
          <a:ext cx="8128002" cy="418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4185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Exercises</a:t>
                      </a:r>
                      <a:endParaRPr lang="en-US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Workout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Resources</a:t>
                      </a:r>
                      <a:endParaRPr lang="en-US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About</a:t>
                      </a:r>
                      <a:endParaRPr lang="en-US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38" y="317225"/>
            <a:ext cx="369869" cy="377266"/>
          </a:xfrm>
          <a:prstGeom prst="rect">
            <a:avLst/>
          </a:prstGeom>
        </p:spPr>
      </p:pic>
      <p:sp>
        <p:nvSpPr>
          <p:cNvPr id="42" name="Rounded Rectangle 41"/>
          <p:cNvSpPr/>
          <p:nvPr/>
        </p:nvSpPr>
        <p:spPr>
          <a:xfrm>
            <a:off x="759107" y="404210"/>
            <a:ext cx="873210" cy="214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Kachok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29514" y="756344"/>
            <a:ext cx="2018270" cy="5150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464751" y="1129458"/>
            <a:ext cx="1466336" cy="1331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Chest Day</a:t>
            </a:r>
          </a:p>
          <a:p>
            <a:endParaRPr lang="en-US" sz="1000" dirty="0" smtClean="0"/>
          </a:p>
          <a:p>
            <a:r>
              <a:rPr lang="en-US" sz="1000" dirty="0" smtClean="0"/>
              <a:t>1 Exercise</a:t>
            </a:r>
          </a:p>
          <a:p>
            <a:r>
              <a:rPr lang="en-US" sz="1000" dirty="0" smtClean="0"/>
              <a:t>2 Exercise</a:t>
            </a:r>
          </a:p>
          <a:p>
            <a:r>
              <a:rPr lang="en-US" sz="1000" dirty="0" smtClean="0"/>
              <a:t>3 Exercise</a:t>
            </a:r>
          </a:p>
          <a:p>
            <a:r>
              <a:rPr lang="en-US" sz="1000" dirty="0" smtClean="0"/>
              <a:t>4 Exercise</a:t>
            </a:r>
          </a:p>
          <a:p>
            <a:r>
              <a:rPr lang="en-US" sz="1000" dirty="0" smtClean="0"/>
              <a:t>5 Exercise</a:t>
            </a:r>
          </a:p>
          <a:p>
            <a:r>
              <a:rPr lang="en-US" sz="1000" dirty="0" smtClean="0"/>
              <a:t>6 Exercise</a:t>
            </a:r>
            <a:endParaRPr lang="en-US" sz="1000" dirty="0"/>
          </a:p>
        </p:txBody>
      </p:sp>
      <p:sp>
        <p:nvSpPr>
          <p:cNvPr id="45" name="Rectangle 44"/>
          <p:cNvSpPr/>
          <p:nvPr/>
        </p:nvSpPr>
        <p:spPr>
          <a:xfrm>
            <a:off x="2413688" y="823784"/>
            <a:ext cx="782594" cy="26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Plans</a:t>
            </a:r>
            <a:endParaRPr lang="en-US" sz="1100" dirty="0"/>
          </a:p>
        </p:txBody>
      </p:sp>
      <p:sp>
        <p:nvSpPr>
          <p:cNvPr id="46" name="Rectangle 45"/>
          <p:cNvSpPr/>
          <p:nvPr/>
        </p:nvSpPr>
        <p:spPr>
          <a:xfrm>
            <a:off x="5279621" y="1445083"/>
            <a:ext cx="1075037" cy="230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# of days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3288960" y="834841"/>
            <a:ext cx="1318054" cy="26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Complete Makeover</a:t>
            </a:r>
            <a:endParaRPr lang="en-US" sz="1000" dirty="0"/>
          </a:p>
        </p:txBody>
      </p:sp>
      <p:sp>
        <p:nvSpPr>
          <p:cNvPr id="48" name="Rectangle 47"/>
          <p:cNvSpPr/>
          <p:nvPr/>
        </p:nvSpPr>
        <p:spPr>
          <a:xfrm>
            <a:off x="2447597" y="1199930"/>
            <a:ext cx="4983892" cy="4585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93437" y="827392"/>
            <a:ext cx="1318054" cy="26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Chest Day</a:t>
            </a:r>
            <a:endParaRPr lang="en-US" sz="1000" dirty="0"/>
          </a:p>
        </p:txBody>
      </p:sp>
      <p:sp>
        <p:nvSpPr>
          <p:cNvPr id="58" name="Rectangle 57"/>
          <p:cNvSpPr/>
          <p:nvPr/>
        </p:nvSpPr>
        <p:spPr>
          <a:xfrm>
            <a:off x="6097914" y="823784"/>
            <a:ext cx="1318054" cy="26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1 Exercise</a:t>
            </a:r>
            <a:endParaRPr lang="en-US" sz="1000" dirty="0"/>
          </a:p>
        </p:txBody>
      </p:sp>
      <p:sp>
        <p:nvSpPr>
          <p:cNvPr id="59" name="Rounded Rectangle 58"/>
          <p:cNvSpPr/>
          <p:nvPr/>
        </p:nvSpPr>
        <p:spPr>
          <a:xfrm>
            <a:off x="2629933" y="3331437"/>
            <a:ext cx="4501144" cy="642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000" dirty="0" smtClean="0"/>
          </a:p>
          <a:p>
            <a:r>
              <a:rPr lang="en-US" sz="1000" dirty="0" smtClean="0"/>
              <a:t>Pushups </a:t>
            </a:r>
          </a:p>
          <a:p>
            <a:r>
              <a:rPr lang="en-US" sz="1000" dirty="0" smtClean="0"/>
              <a:t>     warmup 10 reps | warmup 10 reps | 8-10 reps | 8-10 reps | 7 reps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629933" y="1408227"/>
            <a:ext cx="1318054" cy="26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Exercise</a:t>
            </a:r>
            <a:endParaRPr lang="en-US" sz="1000" dirty="0"/>
          </a:p>
        </p:txBody>
      </p:sp>
      <p:sp>
        <p:nvSpPr>
          <p:cNvPr id="64" name="Rectangle 63"/>
          <p:cNvSpPr/>
          <p:nvPr/>
        </p:nvSpPr>
        <p:spPr>
          <a:xfrm>
            <a:off x="2634321" y="1773316"/>
            <a:ext cx="4464908" cy="601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 smtClean="0"/>
              <a:t>Special Instructions</a:t>
            </a:r>
            <a:endParaRPr lang="en-US" sz="1000" dirty="0"/>
          </a:p>
        </p:txBody>
      </p:sp>
      <p:sp>
        <p:nvSpPr>
          <p:cNvPr id="65" name="Oval 64"/>
          <p:cNvSpPr/>
          <p:nvPr/>
        </p:nvSpPr>
        <p:spPr>
          <a:xfrm>
            <a:off x="6186616" y="1347510"/>
            <a:ext cx="1229352" cy="536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Add Step</a:t>
            </a:r>
          </a:p>
          <a:p>
            <a:pPr algn="ctr"/>
            <a:r>
              <a:rPr lang="en-US" sz="1000" dirty="0" smtClean="0"/>
              <a:t>Add Exercise</a:t>
            </a:r>
            <a:endParaRPr lang="en-US" sz="100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6541382" y="1576076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/>
          <p:cNvSpPr/>
          <p:nvPr/>
        </p:nvSpPr>
        <p:spPr>
          <a:xfrm>
            <a:off x="2659452" y="2490476"/>
            <a:ext cx="1259016" cy="664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 smtClean="0"/>
              <a:t>Set 1: Warmup  </a:t>
            </a:r>
          </a:p>
          <a:p>
            <a:r>
              <a:rPr lang="en-US" sz="1000" dirty="0" smtClean="0"/>
              <a:t>#of Reps: (Range) </a:t>
            </a:r>
          </a:p>
          <a:p>
            <a:r>
              <a:rPr lang="en-US" sz="1000" dirty="0" smtClean="0"/>
              <a:t>Rest Interval</a:t>
            </a:r>
            <a:endParaRPr lang="en-US" sz="1000" dirty="0"/>
          </a:p>
        </p:txBody>
      </p:sp>
      <p:sp>
        <p:nvSpPr>
          <p:cNvPr id="69" name="Rounded Rectangle 68"/>
          <p:cNvSpPr/>
          <p:nvPr/>
        </p:nvSpPr>
        <p:spPr>
          <a:xfrm>
            <a:off x="4007300" y="2475181"/>
            <a:ext cx="1259016" cy="664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 smtClean="0"/>
              <a:t>Set 2: Warmup  </a:t>
            </a:r>
          </a:p>
          <a:p>
            <a:r>
              <a:rPr lang="en-US" sz="1000" dirty="0" smtClean="0"/>
              <a:t>#of Reps: (Range) </a:t>
            </a:r>
          </a:p>
          <a:p>
            <a:r>
              <a:rPr lang="en-US" sz="1000" dirty="0" smtClean="0"/>
              <a:t>Rest Interval</a:t>
            </a:r>
            <a:endParaRPr lang="en-US" sz="1000" dirty="0"/>
          </a:p>
        </p:txBody>
      </p:sp>
      <p:sp>
        <p:nvSpPr>
          <p:cNvPr id="70" name="Rounded Rectangle 69"/>
          <p:cNvSpPr/>
          <p:nvPr/>
        </p:nvSpPr>
        <p:spPr>
          <a:xfrm>
            <a:off x="5340319" y="2470560"/>
            <a:ext cx="1259016" cy="664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 smtClean="0"/>
              <a:t>Set 3: Heavy</a:t>
            </a:r>
          </a:p>
          <a:p>
            <a:r>
              <a:rPr lang="en-US" sz="1000" dirty="0" smtClean="0"/>
              <a:t>#of Reps: (Range) </a:t>
            </a:r>
          </a:p>
          <a:p>
            <a:r>
              <a:rPr lang="en-US" sz="1000" dirty="0" smtClean="0"/>
              <a:t>Rest Interval</a:t>
            </a:r>
            <a:endParaRPr lang="en-US" sz="1000" dirty="0"/>
          </a:p>
        </p:txBody>
      </p:sp>
      <p:sp>
        <p:nvSpPr>
          <p:cNvPr id="71" name="Up Arrow 70"/>
          <p:cNvSpPr/>
          <p:nvPr/>
        </p:nvSpPr>
        <p:spPr>
          <a:xfrm>
            <a:off x="2685537" y="3368869"/>
            <a:ext cx="164756" cy="17340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717494" y="1480995"/>
            <a:ext cx="158836" cy="15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229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9514" y="296562"/>
            <a:ext cx="8128002" cy="5717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934836"/>
              </p:ext>
            </p:extLst>
          </p:nvPr>
        </p:nvGraphicFramePr>
        <p:xfrm>
          <a:off x="329514" y="296562"/>
          <a:ext cx="8128002" cy="418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4185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Exercises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Workout</a:t>
                      </a:r>
                      <a:endParaRPr lang="en-US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Resources</a:t>
                      </a:r>
                      <a:endParaRPr lang="en-US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About</a:t>
                      </a:r>
                      <a:endParaRPr lang="en-US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38" y="317225"/>
            <a:ext cx="369869" cy="377266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759107" y="404210"/>
            <a:ext cx="873210" cy="214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Kachok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9514" y="756344"/>
            <a:ext cx="2018270" cy="5150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23415" y="2092413"/>
            <a:ext cx="1466336" cy="981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Muscle</a:t>
            </a:r>
          </a:p>
          <a:p>
            <a:endParaRPr lang="en-US" sz="10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000" dirty="0" smtClean="0"/>
              <a:t>Neck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000" dirty="0" smtClean="0"/>
              <a:t>Back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000" dirty="0" smtClean="0"/>
              <a:t>Arms</a:t>
            </a:r>
            <a:endParaRPr lang="en-US" sz="1000" dirty="0"/>
          </a:p>
        </p:txBody>
      </p:sp>
      <p:sp>
        <p:nvSpPr>
          <p:cNvPr id="13" name="Rectangle 12"/>
          <p:cNvSpPr/>
          <p:nvPr/>
        </p:nvSpPr>
        <p:spPr>
          <a:xfrm>
            <a:off x="423415" y="1230900"/>
            <a:ext cx="1466336" cy="782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Target</a:t>
            </a:r>
          </a:p>
          <a:p>
            <a:endParaRPr lang="en-US" sz="1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Compound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Isolation</a:t>
            </a:r>
            <a:endParaRPr lang="en-US" sz="1000" dirty="0"/>
          </a:p>
        </p:txBody>
      </p:sp>
      <p:sp>
        <p:nvSpPr>
          <p:cNvPr id="14" name="Rectangle 13"/>
          <p:cNvSpPr/>
          <p:nvPr/>
        </p:nvSpPr>
        <p:spPr>
          <a:xfrm>
            <a:off x="423415" y="3127862"/>
            <a:ext cx="1466336" cy="861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Experience</a:t>
            </a:r>
          </a:p>
          <a:p>
            <a:endParaRPr lang="en-US" sz="1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Expert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Novice</a:t>
            </a:r>
            <a:endParaRPr lang="en-US" sz="1000" dirty="0"/>
          </a:p>
        </p:txBody>
      </p:sp>
      <p:sp>
        <p:nvSpPr>
          <p:cNvPr id="15" name="Rectangle 14"/>
          <p:cNvSpPr/>
          <p:nvPr/>
        </p:nvSpPr>
        <p:spPr>
          <a:xfrm>
            <a:off x="2413688" y="823784"/>
            <a:ext cx="782594" cy="26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Exercises</a:t>
            </a:r>
            <a:endParaRPr lang="en-US" sz="1100" dirty="0"/>
          </a:p>
        </p:txBody>
      </p:sp>
      <p:sp>
        <p:nvSpPr>
          <p:cNvPr id="16" name="Rectangle 15"/>
          <p:cNvSpPr/>
          <p:nvPr/>
        </p:nvSpPr>
        <p:spPr>
          <a:xfrm>
            <a:off x="3273854" y="823784"/>
            <a:ext cx="919205" cy="26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Neck</a:t>
            </a:r>
            <a:endParaRPr lang="en-US" sz="1100" dirty="0"/>
          </a:p>
        </p:txBody>
      </p:sp>
      <p:sp>
        <p:nvSpPr>
          <p:cNvPr id="17" name="Rectangle 16"/>
          <p:cNvSpPr/>
          <p:nvPr/>
        </p:nvSpPr>
        <p:spPr>
          <a:xfrm>
            <a:off x="3273854" y="823784"/>
            <a:ext cx="248507" cy="26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290538" y="823784"/>
            <a:ext cx="919205" cy="26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Expert</a:t>
            </a:r>
            <a:endParaRPr lang="en-US" sz="1100" dirty="0"/>
          </a:p>
        </p:txBody>
      </p:sp>
      <p:sp>
        <p:nvSpPr>
          <p:cNvPr id="21" name="Rectangle 20"/>
          <p:cNvSpPr/>
          <p:nvPr/>
        </p:nvSpPr>
        <p:spPr>
          <a:xfrm>
            <a:off x="4290538" y="823784"/>
            <a:ext cx="248507" cy="26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2512541" y="1400432"/>
            <a:ext cx="1540475" cy="593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 </a:t>
            </a:r>
            <a:r>
              <a:rPr lang="en-US" dirty="0" err="1" smtClean="0"/>
              <a:t>Pushap</a:t>
            </a:r>
            <a:endParaRPr lang="en-US" dirty="0" smtClean="0"/>
          </a:p>
          <a:p>
            <a:r>
              <a:rPr lang="en-US" sz="1000" dirty="0" smtClean="0"/>
              <a:t>Chest – Compound</a:t>
            </a:r>
          </a:p>
          <a:p>
            <a:endParaRPr lang="en-US" sz="1000" dirty="0"/>
          </a:p>
        </p:txBody>
      </p:sp>
      <p:sp>
        <p:nvSpPr>
          <p:cNvPr id="23" name="Rectangle 22"/>
          <p:cNvSpPr/>
          <p:nvPr/>
        </p:nvSpPr>
        <p:spPr>
          <a:xfrm>
            <a:off x="401988" y="4043864"/>
            <a:ext cx="1466336" cy="783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Tags</a:t>
            </a:r>
          </a:p>
          <a:p>
            <a:endParaRPr lang="en-US" sz="1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Steve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New</a:t>
            </a:r>
            <a:endParaRPr lang="en-US" sz="1000" dirty="0"/>
          </a:p>
        </p:txBody>
      </p:sp>
      <p:sp>
        <p:nvSpPr>
          <p:cNvPr id="24" name="Rectangle 23"/>
          <p:cNvSpPr/>
          <p:nvPr/>
        </p:nvSpPr>
        <p:spPr>
          <a:xfrm>
            <a:off x="401988" y="4881753"/>
            <a:ext cx="1466336" cy="960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Equipment</a:t>
            </a:r>
          </a:p>
          <a:p>
            <a:endParaRPr lang="en-US" sz="1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Nothing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Bar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4193059" y="1360083"/>
            <a:ext cx="1540475" cy="593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 </a:t>
            </a:r>
            <a:r>
              <a:rPr lang="en-US" dirty="0" err="1" smtClean="0"/>
              <a:t>Pushap</a:t>
            </a:r>
            <a:endParaRPr lang="en-US" dirty="0" smtClean="0"/>
          </a:p>
          <a:p>
            <a:r>
              <a:rPr lang="en-US" sz="1000" dirty="0" smtClean="0"/>
              <a:t>Chest – Compound</a:t>
            </a:r>
          </a:p>
          <a:p>
            <a:endParaRPr lang="en-US" sz="1000" dirty="0"/>
          </a:p>
        </p:txBody>
      </p:sp>
      <p:sp>
        <p:nvSpPr>
          <p:cNvPr id="28" name="Rounded Rectangle 27"/>
          <p:cNvSpPr/>
          <p:nvPr/>
        </p:nvSpPr>
        <p:spPr>
          <a:xfrm>
            <a:off x="5873577" y="1355129"/>
            <a:ext cx="1540475" cy="593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 </a:t>
            </a:r>
            <a:r>
              <a:rPr lang="en-US" dirty="0" err="1" smtClean="0"/>
              <a:t>Pushap</a:t>
            </a:r>
            <a:endParaRPr lang="en-US" dirty="0" smtClean="0"/>
          </a:p>
          <a:p>
            <a:r>
              <a:rPr lang="en-US" sz="1000" dirty="0" smtClean="0"/>
              <a:t>Chest – Compound</a:t>
            </a:r>
          </a:p>
          <a:p>
            <a:endParaRPr lang="en-US" sz="1000" dirty="0"/>
          </a:p>
        </p:txBody>
      </p:sp>
      <p:sp>
        <p:nvSpPr>
          <p:cNvPr id="29" name="Rounded Rectangle 28"/>
          <p:cNvSpPr/>
          <p:nvPr/>
        </p:nvSpPr>
        <p:spPr>
          <a:xfrm>
            <a:off x="2500184" y="2132061"/>
            <a:ext cx="1540475" cy="593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 </a:t>
            </a:r>
            <a:r>
              <a:rPr lang="en-US" dirty="0" err="1" smtClean="0"/>
              <a:t>Pushap</a:t>
            </a:r>
            <a:endParaRPr lang="en-US" dirty="0" smtClean="0"/>
          </a:p>
          <a:p>
            <a:r>
              <a:rPr lang="en-US" sz="1000" dirty="0" smtClean="0"/>
              <a:t>Chest – Compound</a:t>
            </a:r>
          </a:p>
          <a:p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4193059" y="2132060"/>
            <a:ext cx="1540475" cy="593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 </a:t>
            </a:r>
            <a:r>
              <a:rPr lang="en-US" dirty="0" err="1" smtClean="0"/>
              <a:t>Pushap</a:t>
            </a:r>
            <a:endParaRPr lang="en-US" dirty="0" smtClean="0"/>
          </a:p>
          <a:p>
            <a:r>
              <a:rPr lang="en-US" sz="1000" dirty="0" smtClean="0"/>
              <a:t>Chest – Compound</a:t>
            </a:r>
          </a:p>
          <a:p>
            <a:endParaRPr lang="en-US" sz="1000" dirty="0"/>
          </a:p>
        </p:txBody>
      </p:sp>
      <p:sp>
        <p:nvSpPr>
          <p:cNvPr id="31" name="Rounded Rectangle 30"/>
          <p:cNvSpPr/>
          <p:nvPr/>
        </p:nvSpPr>
        <p:spPr>
          <a:xfrm>
            <a:off x="5855731" y="2123821"/>
            <a:ext cx="1540475" cy="593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 </a:t>
            </a:r>
            <a:r>
              <a:rPr lang="en-US" dirty="0" err="1" smtClean="0"/>
              <a:t>Pushap</a:t>
            </a:r>
            <a:endParaRPr lang="en-US" dirty="0" smtClean="0"/>
          </a:p>
          <a:p>
            <a:r>
              <a:rPr lang="en-US" sz="1000" dirty="0" smtClean="0"/>
              <a:t>Chest – Compound</a:t>
            </a:r>
          </a:p>
          <a:p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2500183" y="2916120"/>
            <a:ext cx="1540475" cy="593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 </a:t>
            </a:r>
            <a:r>
              <a:rPr lang="en-US" dirty="0" err="1" smtClean="0"/>
              <a:t>Pushap</a:t>
            </a:r>
            <a:endParaRPr lang="en-US" dirty="0" smtClean="0"/>
          </a:p>
          <a:p>
            <a:r>
              <a:rPr lang="en-US" sz="1000" dirty="0" smtClean="0"/>
              <a:t>Chest – Compound</a:t>
            </a:r>
          </a:p>
          <a:p>
            <a:endParaRPr lang="en-US" sz="1000" dirty="0"/>
          </a:p>
        </p:txBody>
      </p:sp>
      <p:sp>
        <p:nvSpPr>
          <p:cNvPr id="33" name="Rounded Rectangle 32"/>
          <p:cNvSpPr/>
          <p:nvPr/>
        </p:nvSpPr>
        <p:spPr>
          <a:xfrm>
            <a:off x="4193057" y="2858529"/>
            <a:ext cx="1540475" cy="593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 </a:t>
            </a:r>
            <a:r>
              <a:rPr lang="en-US" dirty="0" err="1" smtClean="0"/>
              <a:t>Pushap</a:t>
            </a:r>
            <a:endParaRPr lang="en-US" dirty="0" smtClean="0"/>
          </a:p>
          <a:p>
            <a:r>
              <a:rPr lang="en-US" sz="1000" dirty="0" smtClean="0"/>
              <a:t>Chest – Compound</a:t>
            </a:r>
          </a:p>
          <a:p>
            <a:endParaRPr lang="en-US" sz="1000" dirty="0"/>
          </a:p>
        </p:txBody>
      </p:sp>
      <p:sp>
        <p:nvSpPr>
          <p:cNvPr id="34" name="Rounded Rectangle 33"/>
          <p:cNvSpPr/>
          <p:nvPr/>
        </p:nvSpPr>
        <p:spPr>
          <a:xfrm>
            <a:off x="5850234" y="2858528"/>
            <a:ext cx="1540475" cy="593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 </a:t>
            </a:r>
            <a:r>
              <a:rPr lang="en-US" dirty="0" err="1" smtClean="0"/>
              <a:t>Pushap</a:t>
            </a:r>
            <a:endParaRPr lang="en-US" dirty="0" smtClean="0"/>
          </a:p>
          <a:p>
            <a:r>
              <a:rPr lang="en-US" sz="1000" dirty="0" smtClean="0"/>
              <a:t>Chest – Compound</a:t>
            </a:r>
          </a:p>
          <a:p>
            <a:endParaRPr lang="en-US" sz="1000" dirty="0"/>
          </a:p>
        </p:txBody>
      </p:sp>
      <p:sp>
        <p:nvSpPr>
          <p:cNvPr id="35" name="Rectangle 34"/>
          <p:cNvSpPr/>
          <p:nvPr/>
        </p:nvSpPr>
        <p:spPr>
          <a:xfrm>
            <a:off x="423415" y="912353"/>
            <a:ext cx="1141774" cy="211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Filter</a:t>
            </a:r>
            <a:endParaRPr lang="en-US" sz="1000" dirty="0"/>
          </a:p>
        </p:txBody>
      </p:sp>
      <p:sp>
        <p:nvSpPr>
          <p:cNvPr id="36" name="Rectangle 35"/>
          <p:cNvSpPr/>
          <p:nvPr/>
        </p:nvSpPr>
        <p:spPr>
          <a:xfrm>
            <a:off x="1631093" y="923229"/>
            <a:ext cx="258658" cy="200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12-Point Star 36"/>
          <p:cNvSpPr/>
          <p:nvPr/>
        </p:nvSpPr>
        <p:spPr>
          <a:xfrm>
            <a:off x="6820930" y="1400432"/>
            <a:ext cx="593122" cy="263611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25</a:t>
            </a:r>
            <a:endParaRPr lang="en-US" sz="1000" dirty="0"/>
          </a:p>
        </p:txBody>
      </p:sp>
      <p:sp>
        <p:nvSpPr>
          <p:cNvPr id="38" name="12-Point Star 37"/>
          <p:cNvSpPr/>
          <p:nvPr/>
        </p:nvSpPr>
        <p:spPr>
          <a:xfrm>
            <a:off x="5101137" y="2165011"/>
            <a:ext cx="632396" cy="317372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99</a:t>
            </a:r>
            <a:endParaRPr lang="en-US" sz="1000" dirty="0"/>
          </a:p>
        </p:txBody>
      </p:sp>
      <p:sp>
        <p:nvSpPr>
          <p:cNvPr id="39" name="12-Point Star 38"/>
          <p:cNvSpPr/>
          <p:nvPr/>
        </p:nvSpPr>
        <p:spPr>
          <a:xfrm>
            <a:off x="3408262" y="1426400"/>
            <a:ext cx="632396" cy="317372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15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403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9514" y="296562"/>
            <a:ext cx="8128002" cy="5717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29514" y="296562"/>
          <a:ext cx="8128002" cy="418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4185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Exercises</a:t>
                      </a:r>
                      <a:endParaRPr lang="en-US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Workout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Resources</a:t>
                      </a:r>
                      <a:endParaRPr lang="en-US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About</a:t>
                      </a:r>
                      <a:endParaRPr lang="en-US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38" y="317225"/>
            <a:ext cx="369869" cy="377266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759107" y="404210"/>
            <a:ext cx="873210" cy="214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Kachok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9514" y="756344"/>
            <a:ext cx="2018270" cy="5150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413688" y="823784"/>
            <a:ext cx="782594" cy="26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Workout</a:t>
            </a:r>
            <a:endParaRPr lang="en-US" sz="11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6541382" y="1576076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64751" y="1129458"/>
            <a:ext cx="1627660" cy="1331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Workout Log</a:t>
            </a:r>
            <a:endParaRPr lang="en-US" sz="1000" dirty="0" smtClean="0"/>
          </a:p>
          <a:p>
            <a:endParaRPr lang="en-US" sz="1000" dirty="0" smtClean="0"/>
          </a:p>
          <a:p>
            <a:r>
              <a:rPr lang="en-US" sz="1000" dirty="0" smtClean="0"/>
              <a:t>Complete Makeover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  Chest Day – 7/1/2016</a:t>
            </a:r>
            <a:endParaRPr lang="en-US" sz="1000" dirty="0" smtClean="0"/>
          </a:p>
          <a:p>
            <a:r>
              <a:rPr lang="en-US" sz="1000" dirty="0" smtClean="0"/>
              <a:t>      Back Day – 6/30/2016</a:t>
            </a:r>
          </a:p>
          <a:p>
            <a:r>
              <a:rPr lang="en-US" sz="1000" dirty="0" smtClean="0"/>
              <a:t>      Rest Day – 6/29/2016</a:t>
            </a:r>
          </a:p>
          <a:p>
            <a:endParaRPr lang="en-US" sz="1000" dirty="0" smtClean="0"/>
          </a:p>
        </p:txBody>
      </p:sp>
      <p:sp>
        <p:nvSpPr>
          <p:cNvPr id="27" name="Rounded Rectangle 26"/>
          <p:cNvSpPr/>
          <p:nvPr/>
        </p:nvSpPr>
        <p:spPr>
          <a:xfrm>
            <a:off x="3871784" y="1576076"/>
            <a:ext cx="1680521" cy="5822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Complete Makeover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3871784" y="2490476"/>
            <a:ext cx="1680521" cy="5822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Workout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034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9514" y="296562"/>
            <a:ext cx="8128002" cy="5717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29514" y="296562"/>
          <a:ext cx="8128002" cy="418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4185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Exercises</a:t>
                      </a:r>
                      <a:endParaRPr lang="en-US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Workout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Resources</a:t>
                      </a:r>
                      <a:endParaRPr lang="en-US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About</a:t>
                      </a:r>
                      <a:endParaRPr lang="en-US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38" y="317225"/>
            <a:ext cx="369869" cy="377266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759107" y="404210"/>
            <a:ext cx="873210" cy="214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Kachok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9514" y="756344"/>
            <a:ext cx="2018270" cy="5150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413688" y="823784"/>
            <a:ext cx="782594" cy="26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Workout</a:t>
            </a:r>
            <a:endParaRPr lang="en-US" sz="11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541382" y="1576076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Up Arrow 10"/>
          <p:cNvSpPr/>
          <p:nvPr/>
        </p:nvSpPr>
        <p:spPr>
          <a:xfrm>
            <a:off x="2685537" y="3368869"/>
            <a:ext cx="164756" cy="17340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64751" y="1129458"/>
            <a:ext cx="1627660" cy="1331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Workout Log</a:t>
            </a:r>
            <a:endParaRPr lang="en-US" sz="1000" dirty="0" smtClean="0"/>
          </a:p>
          <a:p>
            <a:endParaRPr lang="en-US" sz="1000" dirty="0" smtClean="0"/>
          </a:p>
          <a:p>
            <a:r>
              <a:rPr lang="en-US" sz="1000" dirty="0" smtClean="0"/>
              <a:t>Complete Makeover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  Chest Day – 7/1/2016</a:t>
            </a:r>
            <a:endParaRPr lang="en-US" sz="1000" dirty="0" smtClean="0"/>
          </a:p>
          <a:p>
            <a:r>
              <a:rPr lang="en-US" sz="1000" dirty="0" smtClean="0"/>
              <a:t>      Back Day – 6/30/2016</a:t>
            </a:r>
          </a:p>
          <a:p>
            <a:r>
              <a:rPr lang="en-US" sz="1000" dirty="0" smtClean="0"/>
              <a:t>      Rest Day – 6/29/2016</a:t>
            </a:r>
          </a:p>
          <a:p>
            <a:endParaRPr lang="en-US" sz="1000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329514" y="296562"/>
            <a:ext cx="8128002" cy="5717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329514" y="296562"/>
          <a:ext cx="8128002" cy="418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4185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Exercises</a:t>
                      </a:r>
                      <a:endParaRPr lang="en-US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Workout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Resources</a:t>
                      </a:r>
                      <a:endParaRPr lang="en-US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About</a:t>
                      </a:r>
                      <a:endParaRPr lang="en-US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38" y="317225"/>
            <a:ext cx="369869" cy="377266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759107" y="404210"/>
            <a:ext cx="873210" cy="214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Kachok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29514" y="756344"/>
            <a:ext cx="2018270" cy="5150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413688" y="823784"/>
            <a:ext cx="782594" cy="26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Workout</a:t>
            </a:r>
            <a:endParaRPr lang="en-US" sz="1100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6541382" y="1576076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64751" y="1129458"/>
            <a:ext cx="1627660" cy="1331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Workout Log</a:t>
            </a:r>
            <a:endParaRPr lang="en-US" sz="1000" dirty="0" smtClean="0"/>
          </a:p>
          <a:p>
            <a:endParaRPr lang="en-US" sz="1000" dirty="0" smtClean="0"/>
          </a:p>
          <a:p>
            <a:r>
              <a:rPr lang="en-US" sz="1000" dirty="0" smtClean="0"/>
              <a:t>Complete Makeover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  Chest Day – 7/1/2016</a:t>
            </a:r>
            <a:endParaRPr lang="en-US" sz="1000" dirty="0" smtClean="0"/>
          </a:p>
          <a:p>
            <a:r>
              <a:rPr lang="en-US" sz="1000" dirty="0" smtClean="0"/>
              <a:t>      Back Day – 6/30/2016</a:t>
            </a:r>
          </a:p>
          <a:p>
            <a:r>
              <a:rPr lang="en-US" sz="1000" dirty="0" smtClean="0"/>
              <a:t>      Rest Day – 6/29/2016</a:t>
            </a:r>
          </a:p>
          <a:p>
            <a:endParaRPr lang="en-US" sz="1000" dirty="0" smtClean="0"/>
          </a:p>
        </p:txBody>
      </p:sp>
      <p:sp>
        <p:nvSpPr>
          <p:cNvPr id="24" name="Rounded Rectangle 23"/>
          <p:cNvSpPr/>
          <p:nvPr/>
        </p:nvSpPr>
        <p:spPr>
          <a:xfrm>
            <a:off x="3871784" y="1576076"/>
            <a:ext cx="1680521" cy="5822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 Chest Day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288960" y="834841"/>
            <a:ext cx="1318054" cy="26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Complete Makeover</a:t>
            </a:r>
            <a:endParaRPr lang="en-US" sz="1000" dirty="0"/>
          </a:p>
        </p:txBody>
      </p:sp>
      <p:sp>
        <p:nvSpPr>
          <p:cNvPr id="27" name="Rectangle 26"/>
          <p:cNvSpPr/>
          <p:nvPr/>
        </p:nvSpPr>
        <p:spPr>
          <a:xfrm>
            <a:off x="3947987" y="2364477"/>
            <a:ext cx="1627660" cy="1331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     Chest Day – 7/1/2016</a:t>
            </a:r>
            <a:endParaRPr lang="en-US" sz="1000" dirty="0" smtClean="0"/>
          </a:p>
          <a:p>
            <a:r>
              <a:rPr lang="en-US" sz="1000" dirty="0" smtClean="0"/>
              <a:t>      Back Day – 6/30/2016</a:t>
            </a:r>
          </a:p>
          <a:p>
            <a:r>
              <a:rPr lang="en-US" sz="1000" dirty="0" smtClean="0"/>
              <a:t>      Rest Day – 6/29/2016</a:t>
            </a:r>
          </a:p>
          <a:p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32347729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9514" y="296562"/>
            <a:ext cx="8128002" cy="5717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29514" y="296562"/>
          <a:ext cx="8128002" cy="418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4185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Exercises</a:t>
                      </a:r>
                      <a:endParaRPr lang="en-US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Workout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Resources</a:t>
                      </a:r>
                      <a:endParaRPr lang="en-US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About</a:t>
                      </a:r>
                      <a:endParaRPr lang="en-US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38" y="317225"/>
            <a:ext cx="369869" cy="377266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759107" y="404210"/>
            <a:ext cx="873210" cy="214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Kachok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9514" y="756344"/>
            <a:ext cx="2018270" cy="5150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413688" y="823784"/>
            <a:ext cx="782594" cy="26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Workout</a:t>
            </a:r>
            <a:endParaRPr lang="en-US" sz="11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541382" y="1576076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Up Arrow 10"/>
          <p:cNvSpPr/>
          <p:nvPr/>
        </p:nvSpPr>
        <p:spPr>
          <a:xfrm>
            <a:off x="2685537" y="3368869"/>
            <a:ext cx="164756" cy="17340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64751" y="1129458"/>
            <a:ext cx="1627660" cy="1331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Workout Log</a:t>
            </a:r>
            <a:endParaRPr lang="en-US" sz="1000" dirty="0" smtClean="0"/>
          </a:p>
          <a:p>
            <a:endParaRPr lang="en-US" sz="1000" dirty="0" smtClean="0"/>
          </a:p>
          <a:p>
            <a:r>
              <a:rPr lang="en-US" sz="1000" dirty="0" smtClean="0"/>
              <a:t>Complete Makeover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  Chest Day – 7/1/2016</a:t>
            </a:r>
            <a:endParaRPr lang="en-US" sz="1000" dirty="0" smtClean="0"/>
          </a:p>
          <a:p>
            <a:r>
              <a:rPr lang="en-US" sz="1000" dirty="0" smtClean="0"/>
              <a:t>      Back Day – 6/30/2016</a:t>
            </a:r>
          </a:p>
          <a:p>
            <a:r>
              <a:rPr lang="en-US" sz="1000" dirty="0" smtClean="0"/>
              <a:t>      Rest Day – 6/29/2016</a:t>
            </a:r>
          </a:p>
          <a:p>
            <a:endParaRPr lang="en-US" sz="1000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329514" y="296562"/>
            <a:ext cx="8128002" cy="5717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329514" y="296562"/>
          <a:ext cx="8128002" cy="418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4185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Exercises</a:t>
                      </a:r>
                      <a:endParaRPr lang="en-US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Workout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Resources</a:t>
                      </a:r>
                      <a:endParaRPr lang="en-US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About</a:t>
                      </a:r>
                      <a:endParaRPr lang="en-US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38" y="317225"/>
            <a:ext cx="369869" cy="377266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759107" y="404210"/>
            <a:ext cx="873210" cy="214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Kachok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29514" y="756344"/>
            <a:ext cx="2018270" cy="5150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413688" y="823784"/>
            <a:ext cx="782594" cy="26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Workout</a:t>
            </a:r>
            <a:endParaRPr lang="en-US" sz="11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6541382" y="1576076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64751" y="1129458"/>
            <a:ext cx="1627660" cy="1331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Workout Log</a:t>
            </a:r>
            <a:endParaRPr lang="en-US" sz="1000" dirty="0" smtClean="0"/>
          </a:p>
          <a:p>
            <a:endParaRPr lang="en-US" sz="1000" dirty="0" smtClean="0"/>
          </a:p>
          <a:p>
            <a:r>
              <a:rPr lang="en-US" sz="1000" dirty="0" smtClean="0"/>
              <a:t>Complete Makeover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  Chest Day – 7/1/2016</a:t>
            </a:r>
            <a:endParaRPr lang="en-US" sz="1000" dirty="0" smtClean="0"/>
          </a:p>
          <a:p>
            <a:r>
              <a:rPr lang="en-US" sz="1000" dirty="0" smtClean="0"/>
              <a:t>      Back Day – 6/30/2016</a:t>
            </a:r>
          </a:p>
          <a:p>
            <a:r>
              <a:rPr lang="en-US" sz="1000" dirty="0" smtClean="0"/>
              <a:t>      Rest Day – 6/29/2016</a:t>
            </a:r>
          </a:p>
          <a:p>
            <a:endParaRPr lang="en-US" sz="1000" dirty="0" smtClean="0"/>
          </a:p>
        </p:txBody>
      </p:sp>
      <p:sp>
        <p:nvSpPr>
          <p:cNvPr id="23" name="Rectangle 22"/>
          <p:cNvSpPr/>
          <p:nvPr/>
        </p:nvSpPr>
        <p:spPr>
          <a:xfrm>
            <a:off x="3288960" y="834841"/>
            <a:ext cx="1318054" cy="26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Complete Makeover</a:t>
            </a:r>
            <a:endParaRPr lang="en-US" sz="1000" dirty="0"/>
          </a:p>
        </p:txBody>
      </p:sp>
      <p:sp>
        <p:nvSpPr>
          <p:cNvPr id="25" name="Rectangle 24"/>
          <p:cNvSpPr/>
          <p:nvPr/>
        </p:nvSpPr>
        <p:spPr>
          <a:xfrm>
            <a:off x="4712044" y="834841"/>
            <a:ext cx="1318054" cy="26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Chest Day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2467233" y="1282671"/>
            <a:ext cx="4489621" cy="200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1 Exercise: Superset. Special Instructions</a:t>
            </a:r>
            <a:endParaRPr lang="en-US" sz="1000" dirty="0"/>
          </a:p>
        </p:txBody>
      </p:sp>
      <p:sp>
        <p:nvSpPr>
          <p:cNvPr id="30" name="Rectangle 29"/>
          <p:cNvSpPr/>
          <p:nvPr/>
        </p:nvSpPr>
        <p:spPr>
          <a:xfrm>
            <a:off x="2497437" y="1608692"/>
            <a:ext cx="495834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smtClean="0"/>
              <a:t>Wide Should Pull down        8-10 reps</a:t>
            </a:r>
            <a:endParaRPr lang="en-US" sz="1000" dirty="0"/>
          </a:p>
        </p:txBody>
      </p:sp>
      <p:sp>
        <p:nvSpPr>
          <p:cNvPr id="31" name="Rectangle 30"/>
          <p:cNvSpPr/>
          <p:nvPr/>
        </p:nvSpPr>
        <p:spPr>
          <a:xfrm>
            <a:off x="2576658" y="1980388"/>
            <a:ext cx="897923" cy="235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/>
              <a:t># of Reps</a:t>
            </a:r>
            <a:endParaRPr lang="en-US" sz="1000" dirty="0"/>
          </a:p>
        </p:txBody>
      </p:sp>
      <p:sp>
        <p:nvSpPr>
          <p:cNvPr id="32" name="Rectangle 31"/>
          <p:cNvSpPr/>
          <p:nvPr/>
        </p:nvSpPr>
        <p:spPr>
          <a:xfrm>
            <a:off x="3553801" y="1980388"/>
            <a:ext cx="897923" cy="235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516662" y="1980387"/>
            <a:ext cx="897923" cy="235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Weight</a:t>
            </a:r>
            <a:endParaRPr lang="en-US" sz="1000" dirty="0"/>
          </a:p>
        </p:txBody>
      </p:sp>
      <p:sp>
        <p:nvSpPr>
          <p:cNvPr id="34" name="Rectangle 33"/>
          <p:cNvSpPr/>
          <p:nvPr/>
        </p:nvSpPr>
        <p:spPr>
          <a:xfrm>
            <a:off x="5476106" y="1980386"/>
            <a:ext cx="897923" cy="235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6956854" y="1980385"/>
            <a:ext cx="416492" cy="235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Add</a:t>
            </a:r>
            <a:endParaRPr lang="en-US" sz="1000" dirty="0"/>
          </a:p>
        </p:txBody>
      </p:sp>
      <p:sp>
        <p:nvSpPr>
          <p:cNvPr id="36" name="Rectangle 35"/>
          <p:cNvSpPr/>
          <p:nvPr/>
        </p:nvSpPr>
        <p:spPr>
          <a:xfrm>
            <a:off x="2497436" y="3291284"/>
            <a:ext cx="495834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smtClean="0"/>
              <a:t>Wide Should Pull down        8-10 reps</a:t>
            </a:r>
            <a:endParaRPr lang="en-US" sz="1000" dirty="0"/>
          </a:p>
        </p:txBody>
      </p:sp>
      <p:sp>
        <p:nvSpPr>
          <p:cNvPr id="37" name="Rectangle 36"/>
          <p:cNvSpPr/>
          <p:nvPr/>
        </p:nvSpPr>
        <p:spPr>
          <a:xfrm>
            <a:off x="2625451" y="3624575"/>
            <a:ext cx="897923" cy="235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/>
              <a:t># of Reps</a:t>
            </a:r>
            <a:endParaRPr lang="en-US" sz="1000" dirty="0"/>
          </a:p>
        </p:txBody>
      </p:sp>
      <p:sp>
        <p:nvSpPr>
          <p:cNvPr id="38" name="Rectangle 37"/>
          <p:cNvSpPr/>
          <p:nvPr/>
        </p:nvSpPr>
        <p:spPr>
          <a:xfrm>
            <a:off x="3602594" y="3624575"/>
            <a:ext cx="897923" cy="235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598000" y="3624573"/>
            <a:ext cx="897923" cy="235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Weight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>
          <a:xfrm>
            <a:off x="5524899" y="3624573"/>
            <a:ext cx="897923" cy="235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6956854" y="3624572"/>
            <a:ext cx="416492" cy="235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Add</a:t>
            </a:r>
            <a:endParaRPr lang="en-US" sz="1000" dirty="0"/>
          </a:p>
        </p:txBody>
      </p:sp>
      <p:sp>
        <p:nvSpPr>
          <p:cNvPr id="42" name="Rounded Rectangle 41"/>
          <p:cNvSpPr/>
          <p:nvPr/>
        </p:nvSpPr>
        <p:spPr>
          <a:xfrm>
            <a:off x="5414585" y="1682394"/>
            <a:ext cx="1174570" cy="1977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Set 2</a:t>
            </a:r>
            <a:endParaRPr lang="en-US" sz="1000" dirty="0"/>
          </a:p>
        </p:txBody>
      </p:sp>
      <p:sp>
        <p:nvSpPr>
          <p:cNvPr id="43" name="Rounded Rectangle 42"/>
          <p:cNvSpPr/>
          <p:nvPr/>
        </p:nvSpPr>
        <p:spPr>
          <a:xfrm>
            <a:off x="5365792" y="3340635"/>
            <a:ext cx="1174570" cy="1977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Set 2</a:t>
            </a:r>
            <a:endParaRPr lang="en-US" sz="1000" dirty="0"/>
          </a:p>
        </p:txBody>
      </p:sp>
      <p:sp>
        <p:nvSpPr>
          <p:cNvPr id="44" name="Rectangle 43"/>
          <p:cNvSpPr/>
          <p:nvPr/>
        </p:nvSpPr>
        <p:spPr>
          <a:xfrm>
            <a:off x="6422822" y="2065892"/>
            <a:ext cx="166333" cy="150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6682314" y="2065972"/>
            <a:ext cx="166333" cy="150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485663" y="3662864"/>
            <a:ext cx="166333" cy="150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745155" y="3662944"/>
            <a:ext cx="166333" cy="150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5990874" y="4930847"/>
            <a:ext cx="1513278" cy="299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 Exercise</a:t>
            </a:r>
            <a:endParaRPr lang="en-US" dirty="0"/>
          </a:p>
        </p:txBody>
      </p:sp>
      <p:sp>
        <p:nvSpPr>
          <p:cNvPr id="52" name="Rounded Rectangle 51"/>
          <p:cNvSpPr/>
          <p:nvPr/>
        </p:nvSpPr>
        <p:spPr>
          <a:xfrm>
            <a:off x="4128399" y="4930847"/>
            <a:ext cx="1513278" cy="299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 Set</a:t>
            </a:r>
            <a:endParaRPr lang="en-US" dirty="0"/>
          </a:p>
        </p:txBody>
      </p:sp>
      <p:sp>
        <p:nvSpPr>
          <p:cNvPr id="53" name="Rounded Rectangle 52"/>
          <p:cNvSpPr/>
          <p:nvPr/>
        </p:nvSpPr>
        <p:spPr>
          <a:xfrm>
            <a:off x="2497436" y="2603157"/>
            <a:ext cx="2387602" cy="5519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 smtClean="0"/>
              <a:t>Set 1 -  200 X 12 | 190 X 6 F | 180 X 4 A</a:t>
            </a:r>
            <a:endParaRPr lang="en-US" sz="1000" dirty="0"/>
          </a:p>
        </p:txBody>
      </p:sp>
      <p:sp>
        <p:nvSpPr>
          <p:cNvPr id="54" name="Rounded Rectangle 53"/>
          <p:cNvSpPr/>
          <p:nvPr/>
        </p:nvSpPr>
        <p:spPr>
          <a:xfrm>
            <a:off x="4950939" y="2599158"/>
            <a:ext cx="2387602" cy="5519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 smtClean="0"/>
              <a:t>6/30/16 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</a:t>
            </a:r>
            <a:r>
              <a:rPr lang="en-US" sz="1000" dirty="0"/>
              <a:t>Set 1 -  200 X 12 | 190 X 6 F | 180 X 4 </a:t>
            </a:r>
            <a:r>
              <a:rPr lang="en-US" sz="1000" dirty="0" smtClean="0"/>
              <a:t>A</a:t>
            </a:r>
          </a:p>
          <a:p>
            <a:r>
              <a:rPr lang="en-US" sz="1000" dirty="0" smtClean="0"/>
              <a:t>   Set 2 </a:t>
            </a:r>
            <a:r>
              <a:rPr lang="en-US" sz="1000" dirty="0"/>
              <a:t>-  200 X 12 </a:t>
            </a:r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55" name="Down Arrow 54"/>
          <p:cNvSpPr/>
          <p:nvPr/>
        </p:nvSpPr>
        <p:spPr>
          <a:xfrm>
            <a:off x="6236043" y="3031524"/>
            <a:ext cx="137986" cy="1195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>
            <a:off x="2672021" y="4274229"/>
            <a:ext cx="2387602" cy="5519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 smtClean="0"/>
              <a:t>Set 1 -  200 X 12 | 190 X 6 F | 180 X 4 A</a:t>
            </a:r>
            <a:endParaRPr lang="en-US" sz="1000" dirty="0"/>
          </a:p>
        </p:txBody>
      </p:sp>
      <p:sp>
        <p:nvSpPr>
          <p:cNvPr id="57" name="Rounded Rectangle 56"/>
          <p:cNvSpPr/>
          <p:nvPr/>
        </p:nvSpPr>
        <p:spPr>
          <a:xfrm>
            <a:off x="5125524" y="4270230"/>
            <a:ext cx="2387602" cy="5519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 smtClean="0"/>
              <a:t>6/30/16 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</a:t>
            </a:r>
            <a:r>
              <a:rPr lang="en-US" sz="1000" dirty="0"/>
              <a:t>Set 1 -  200 X 12 | 190 X 6 F | 180 X 4 </a:t>
            </a:r>
            <a:r>
              <a:rPr lang="en-US" sz="1000" dirty="0" smtClean="0"/>
              <a:t>A</a:t>
            </a:r>
          </a:p>
          <a:p>
            <a:r>
              <a:rPr lang="en-US" sz="1000" dirty="0" smtClean="0"/>
              <a:t>   Set 2 </a:t>
            </a:r>
            <a:r>
              <a:rPr lang="en-US" sz="1000" dirty="0"/>
              <a:t>-  200 X 12 </a:t>
            </a:r>
          </a:p>
          <a:p>
            <a:endParaRPr lang="en-US" sz="1000" dirty="0"/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86586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9514" y="296562"/>
            <a:ext cx="8128002" cy="5717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29514" y="296562"/>
          <a:ext cx="8128002" cy="418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4185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Exercises</a:t>
                      </a:r>
                      <a:endParaRPr lang="en-US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Workout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Resources</a:t>
                      </a:r>
                      <a:endParaRPr lang="en-US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About</a:t>
                      </a:r>
                      <a:endParaRPr lang="en-US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38" y="317225"/>
            <a:ext cx="369869" cy="377266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759107" y="404210"/>
            <a:ext cx="873210" cy="214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Kachok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9514" y="756344"/>
            <a:ext cx="2018270" cy="5150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413688" y="823784"/>
            <a:ext cx="782594" cy="26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Workout</a:t>
            </a:r>
            <a:endParaRPr lang="en-US" sz="11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541382" y="1576076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64751" y="1129458"/>
            <a:ext cx="1627660" cy="1331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Workout Log</a:t>
            </a:r>
            <a:endParaRPr lang="en-US" sz="1000" dirty="0" smtClean="0"/>
          </a:p>
          <a:p>
            <a:endParaRPr lang="en-US" sz="1000" dirty="0" smtClean="0"/>
          </a:p>
          <a:p>
            <a:r>
              <a:rPr lang="en-US" sz="1000" dirty="0" smtClean="0"/>
              <a:t>Complete Makeover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  Chest Day – 7/1/2016</a:t>
            </a:r>
            <a:endParaRPr lang="en-US" sz="1000" dirty="0" smtClean="0"/>
          </a:p>
          <a:p>
            <a:r>
              <a:rPr lang="en-US" sz="1000" dirty="0" smtClean="0"/>
              <a:t>      Back Day – 6/30/2016</a:t>
            </a:r>
          </a:p>
          <a:p>
            <a:r>
              <a:rPr lang="en-US" sz="1000" dirty="0" smtClean="0"/>
              <a:t>      Rest Day – 6/29/2016</a:t>
            </a:r>
          </a:p>
          <a:p>
            <a:endParaRPr lang="en-US" sz="1000" dirty="0" smtClean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329514" y="296562"/>
          <a:ext cx="8128002" cy="418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4185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Exercises</a:t>
                      </a:r>
                      <a:endParaRPr lang="en-US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Workout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Resources</a:t>
                      </a:r>
                      <a:endParaRPr lang="en-US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About</a:t>
                      </a:r>
                      <a:endParaRPr lang="en-US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38" y="317225"/>
            <a:ext cx="369869" cy="377266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759107" y="404210"/>
            <a:ext cx="873210" cy="214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Kachok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29514" y="756344"/>
            <a:ext cx="2018270" cy="5150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413688" y="823784"/>
            <a:ext cx="782594" cy="26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Workout</a:t>
            </a:r>
            <a:endParaRPr lang="en-US" sz="11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6541382" y="1576076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64751" y="1129458"/>
            <a:ext cx="1627660" cy="1331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Workout Log</a:t>
            </a:r>
            <a:endParaRPr lang="en-US" sz="1000" dirty="0" smtClean="0"/>
          </a:p>
          <a:p>
            <a:endParaRPr lang="en-US" sz="1000" dirty="0" smtClean="0"/>
          </a:p>
          <a:p>
            <a:r>
              <a:rPr lang="en-US" sz="1000" dirty="0" smtClean="0"/>
              <a:t>Complete Makeover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  Chest Day – 7/1/2016</a:t>
            </a:r>
            <a:endParaRPr lang="en-US" sz="1000" dirty="0" smtClean="0"/>
          </a:p>
          <a:p>
            <a:r>
              <a:rPr lang="en-US" sz="1000" dirty="0" smtClean="0"/>
              <a:t>      Back Day – 6/30/2016</a:t>
            </a:r>
          </a:p>
          <a:p>
            <a:r>
              <a:rPr lang="en-US" sz="1000" dirty="0" smtClean="0"/>
              <a:t>      Rest Day – 6/29/2016</a:t>
            </a:r>
          </a:p>
          <a:p>
            <a:endParaRPr lang="en-US" sz="1000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3288960" y="834841"/>
            <a:ext cx="1318054" cy="26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Complete Makeover</a:t>
            </a:r>
            <a:endParaRPr lang="en-US" sz="1000" dirty="0"/>
          </a:p>
        </p:txBody>
      </p:sp>
      <p:sp>
        <p:nvSpPr>
          <p:cNvPr id="22" name="Rectangle 21"/>
          <p:cNvSpPr/>
          <p:nvPr/>
        </p:nvSpPr>
        <p:spPr>
          <a:xfrm>
            <a:off x="4712044" y="834841"/>
            <a:ext cx="1318054" cy="26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Chest Day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2467233" y="1282671"/>
            <a:ext cx="4489621" cy="200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1 Exercise: Superset. Special Instructions</a:t>
            </a:r>
            <a:endParaRPr lang="en-US" sz="1000" dirty="0"/>
          </a:p>
        </p:txBody>
      </p:sp>
      <p:sp>
        <p:nvSpPr>
          <p:cNvPr id="24" name="Rectangle 23"/>
          <p:cNvSpPr/>
          <p:nvPr/>
        </p:nvSpPr>
        <p:spPr>
          <a:xfrm>
            <a:off x="2497437" y="1608692"/>
            <a:ext cx="495834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 smtClean="0"/>
              <a:t>Wide Should Pull down    Warmup    8-10 reps</a:t>
            </a:r>
            <a:endParaRPr lang="en-US" sz="1000" dirty="0"/>
          </a:p>
        </p:txBody>
      </p:sp>
      <p:sp>
        <p:nvSpPr>
          <p:cNvPr id="25" name="Rectangle 24"/>
          <p:cNvSpPr/>
          <p:nvPr/>
        </p:nvSpPr>
        <p:spPr>
          <a:xfrm>
            <a:off x="2576658" y="1980388"/>
            <a:ext cx="897923" cy="235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/>
              <a:t># of Reps</a:t>
            </a:r>
            <a:endParaRPr lang="en-US" sz="1000" dirty="0"/>
          </a:p>
        </p:txBody>
      </p:sp>
      <p:sp>
        <p:nvSpPr>
          <p:cNvPr id="26" name="Rectangle 25"/>
          <p:cNvSpPr/>
          <p:nvPr/>
        </p:nvSpPr>
        <p:spPr>
          <a:xfrm>
            <a:off x="3553801" y="1980388"/>
            <a:ext cx="897923" cy="235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516662" y="1980387"/>
            <a:ext cx="897923" cy="235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Weight</a:t>
            </a:r>
            <a:endParaRPr lang="en-US" sz="1000" dirty="0"/>
          </a:p>
        </p:txBody>
      </p:sp>
      <p:sp>
        <p:nvSpPr>
          <p:cNvPr id="28" name="Rectangle 27"/>
          <p:cNvSpPr/>
          <p:nvPr/>
        </p:nvSpPr>
        <p:spPr>
          <a:xfrm>
            <a:off x="5476106" y="1980386"/>
            <a:ext cx="897923" cy="235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6956854" y="1980385"/>
            <a:ext cx="416492" cy="235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Add</a:t>
            </a:r>
            <a:endParaRPr lang="en-US" sz="1000" dirty="0"/>
          </a:p>
        </p:txBody>
      </p:sp>
      <p:sp>
        <p:nvSpPr>
          <p:cNvPr id="36" name="Rounded Rectangle 35"/>
          <p:cNvSpPr/>
          <p:nvPr/>
        </p:nvSpPr>
        <p:spPr>
          <a:xfrm>
            <a:off x="5414585" y="1682394"/>
            <a:ext cx="1174570" cy="1977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Set 2</a:t>
            </a:r>
            <a:endParaRPr lang="en-US" sz="1000" dirty="0"/>
          </a:p>
        </p:txBody>
      </p:sp>
      <p:sp>
        <p:nvSpPr>
          <p:cNvPr id="38" name="Rectangle 37"/>
          <p:cNvSpPr/>
          <p:nvPr/>
        </p:nvSpPr>
        <p:spPr>
          <a:xfrm>
            <a:off x="6422822" y="2065892"/>
            <a:ext cx="166333" cy="150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682314" y="2065972"/>
            <a:ext cx="166333" cy="150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2497436" y="3006817"/>
            <a:ext cx="5818240" cy="11697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 smtClean="0"/>
              <a:t>Set 1 – Warmup - 200 X 12 | 190 X 6 F | 180 X 4 A</a:t>
            </a:r>
          </a:p>
          <a:p>
            <a:r>
              <a:rPr lang="en-US" sz="1000" dirty="0"/>
              <a:t>Set 1 -  </a:t>
            </a:r>
            <a:r>
              <a:rPr lang="en-US" sz="1000" dirty="0" smtClean="0"/>
              <a:t>Warmup - 200 </a:t>
            </a:r>
            <a:r>
              <a:rPr lang="en-US" sz="1000" dirty="0"/>
              <a:t>X 12 | 190 X 6 F | 180 X 4 A</a:t>
            </a:r>
          </a:p>
          <a:p>
            <a:endParaRPr lang="en-US" sz="1000" dirty="0" smtClean="0"/>
          </a:p>
          <a:p>
            <a:r>
              <a:rPr lang="en-US" sz="1000" dirty="0"/>
              <a:t>Set 1 </a:t>
            </a:r>
            <a:r>
              <a:rPr lang="en-US" sz="1000" dirty="0" smtClean="0"/>
              <a:t>– Heavy -  </a:t>
            </a:r>
            <a:r>
              <a:rPr lang="en-US" sz="1000" dirty="0"/>
              <a:t>200 X 12 | 190 X 6 F | 180 X 4 A</a:t>
            </a:r>
          </a:p>
          <a:p>
            <a:r>
              <a:rPr lang="en-US" sz="1000" dirty="0"/>
              <a:t>Set 1 -  </a:t>
            </a:r>
            <a:r>
              <a:rPr lang="en-US" sz="1000" dirty="0" smtClean="0"/>
              <a:t>Heavy - 200 </a:t>
            </a:r>
            <a:r>
              <a:rPr lang="en-US" sz="1000" dirty="0"/>
              <a:t>X 12 | 190 X 6 F | 180 X 4 A</a:t>
            </a:r>
          </a:p>
          <a:p>
            <a:r>
              <a:rPr lang="en-US" sz="1000" dirty="0"/>
              <a:t>Set 1 -  </a:t>
            </a:r>
            <a:r>
              <a:rPr lang="en-US" sz="1000" dirty="0" smtClean="0"/>
              <a:t>Heavy - 200 </a:t>
            </a:r>
            <a:r>
              <a:rPr lang="en-US" sz="1000" dirty="0"/>
              <a:t>X 12 | 190 X 6 F | 180 X 4 A</a:t>
            </a:r>
          </a:p>
          <a:p>
            <a:endParaRPr lang="en-US" sz="1000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760731"/>
              </p:ext>
            </p:extLst>
          </p:nvPr>
        </p:nvGraphicFramePr>
        <p:xfrm>
          <a:off x="2513493" y="2588892"/>
          <a:ext cx="580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4061"/>
                <a:gridCol w="1934061"/>
                <a:gridCol w="19340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rPr>
                        <a:t>Last Workout</a:t>
                      </a:r>
                      <a:endParaRPr lang="en-US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rPr>
                        <a:t>Stats</a:t>
                      </a:r>
                      <a:endParaRPr lang="en-US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0" name="Rounded Rectangle 49"/>
          <p:cNvSpPr/>
          <p:nvPr/>
        </p:nvSpPr>
        <p:spPr>
          <a:xfrm>
            <a:off x="5990874" y="4930847"/>
            <a:ext cx="1513278" cy="299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 Exercise</a:t>
            </a:r>
            <a:endParaRPr lang="en-US" dirty="0"/>
          </a:p>
        </p:txBody>
      </p:sp>
      <p:sp>
        <p:nvSpPr>
          <p:cNvPr id="51" name="Rounded Rectangle 50"/>
          <p:cNvSpPr/>
          <p:nvPr/>
        </p:nvSpPr>
        <p:spPr>
          <a:xfrm>
            <a:off x="4128399" y="4930847"/>
            <a:ext cx="1513278" cy="299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4028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9514" y="296562"/>
            <a:ext cx="8128002" cy="5717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29514" y="296562"/>
          <a:ext cx="8128002" cy="418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4185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Exercises</a:t>
                      </a:r>
                      <a:endParaRPr lang="en-US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Workout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Resources</a:t>
                      </a:r>
                      <a:endParaRPr lang="en-US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About</a:t>
                      </a:r>
                      <a:endParaRPr lang="en-US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38" y="317225"/>
            <a:ext cx="369869" cy="377266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759107" y="404210"/>
            <a:ext cx="873210" cy="214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Kachok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9514" y="756344"/>
            <a:ext cx="2018270" cy="5150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413688" y="823784"/>
            <a:ext cx="782594" cy="26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Workout</a:t>
            </a:r>
            <a:endParaRPr lang="en-US" sz="11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541382" y="1576076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64751" y="1129458"/>
            <a:ext cx="1627660" cy="1331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Workout Log</a:t>
            </a:r>
            <a:endParaRPr lang="en-US" sz="1000" dirty="0" smtClean="0"/>
          </a:p>
          <a:p>
            <a:endParaRPr lang="en-US" sz="1000" dirty="0" smtClean="0"/>
          </a:p>
          <a:p>
            <a:r>
              <a:rPr lang="en-US" sz="1000" dirty="0" smtClean="0"/>
              <a:t>Complete Makeover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  Chest Day – 7/1/2016</a:t>
            </a:r>
            <a:endParaRPr lang="en-US" sz="1000" dirty="0" smtClean="0"/>
          </a:p>
          <a:p>
            <a:r>
              <a:rPr lang="en-US" sz="1000" dirty="0" smtClean="0"/>
              <a:t>      Back Day – 6/30/2016</a:t>
            </a:r>
          </a:p>
          <a:p>
            <a:r>
              <a:rPr lang="en-US" sz="1000" dirty="0" smtClean="0"/>
              <a:t>      Rest Day – 6/29/2016</a:t>
            </a:r>
          </a:p>
          <a:p>
            <a:endParaRPr lang="en-US" sz="1000" dirty="0" smtClean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329514" y="296562"/>
          <a:ext cx="8128002" cy="418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4185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Exercises</a:t>
                      </a:r>
                      <a:endParaRPr lang="en-US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Workout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Resources</a:t>
                      </a:r>
                      <a:endParaRPr lang="en-US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About</a:t>
                      </a:r>
                      <a:endParaRPr lang="en-US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38" y="317225"/>
            <a:ext cx="369869" cy="377266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759107" y="404210"/>
            <a:ext cx="873210" cy="214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Kachok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29514" y="756344"/>
            <a:ext cx="2018270" cy="5150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413688" y="823784"/>
            <a:ext cx="782594" cy="26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Workout</a:t>
            </a:r>
            <a:endParaRPr lang="en-US" sz="11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6541382" y="1576076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64751" y="1129458"/>
            <a:ext cx="1627660" cy="1331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Workout Log</a:t>
            </a:r>
            <a:endParaRPr lang="en-US" sz="1000" dirty="0" smtClean="0"/>
          </a:p>
          <a:p>
            <a:endParaRPr lang="en-US" sz="1000" dirty="0" smtClean="0"/>
          </a:p>
          <a:p>
            <a:r>
              <a:rPr lang="en-US" sz="1000" dirty="0" smtClean="0"/>
              <a:t>Complete Makeover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  Chest Day – 7/1/2016</a:t>
            </a:r>
            <a:endParaRPr lang="en-US" sz="1000" dirty="0" smtClean="0"/>
          </a:p>
          <a:p>
            <a:r>
              <a:rPr lang="en-US" sz="1000" dirty="0" smtClean="0"/>
              <a:t>      Back Day – 6/30/2016</a:t>
            </a:r>
          </a:p>
          <a:p>
            <a:r>
              <a:rPr lang="en-US" sz="1000" dirty="0" smtClean="0"/>
              <a:t>      Rest Day – 6/29/2016</a:t>
            </a:r>
          </a:p>
          <a:p>
            <a:endParaRPr lang="en-US" sz="1000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3288960" y="834841"/>
            <a:ext cx="1318054" cy="26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Complete Makeover</a:t>
            </a:r>
            <a:endParaRPr lang="en-US" sz="1000" dirty="0"/>
          </a:p>
        </p:txBody>
      </p:sp>
      <p:sp>
        <p:nvSpPr>
          <p:cNvPr id="20" name="Rectangle 19"/>
          <p:cNvSpPr/>
          <p:nvPr/>
        </p:nvSpPr>
        <p:spPr>
          <a:xfrm>
            <a:off x="4712044" y="834841"/>
            <a:ext cx="1318054" cy="26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Chest Day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2467233" y="1282671"/>
            <a:ext cx="4489621" cy="200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1 Exercise: Superset. Special Instructions</a:t>
            </a:r>
            <a:endParaRPr lang="en-US" sz="1000" dirty="0"/>
          </a:p>
        </p:txBody>
      </p:sp>
      <p:sp>
        <p:nvSpPr>
          <p:cNvPr id="31" name="Rounded Rectangle 30"/>
          <p:cNvSpPr/>
          <p:nvPr/>
        </p:nvSpPr>
        <p:spPr>
          <a:xfrm>
            <a:off x="2413688" y="1567844"/>
            <a:ext cx="5818240" cy="11697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 smtClean="0"/>
              <a:t>Set 1 – Warmup - 200 X 12 | 190 X 6 F | 180 X 4 A</a:t>
            </a:r>
          </a:p>
          <a:p>
            <a:r>
              <a:rPr lang="en-US" sz="1000" dirty="0"/>
              <a:t>Set 1 -  </a:t>
            </a:r>
            <a:r>
              <a:rPr lang="en-US" sz="1000" dirty="0" smtClean="0"/>
              <a:t>Warmup - 200 </a:t>
            </a:r>
            <a:r>
              <a:rPr lang="en-US" sz="1000" dirty="0"/>
              <a:t>X 12 | 190 X 6 F | 180 X 4 A</a:t>
            </a:r>
          </a:p>
          <a:p>
            <a:endParaRPr lang="en-US" sz="1000" dirty="0" smtClean="0"/>
          </a:p>
          <a:p>
            <a:r>
              <a:rPr lang="en-US" sz="1000" dirty="0"/>
              <a:t>Set 1 </a:t>
            </a:r>
            <a:r>
              <a:rPr lang="en-US" sz="1000" dirty="0" smtClean="0"/>
              <a:t>– Heavy -  </a:t>
            </a:r>
            <a:r>
              <a:rPr lang="en-US" sz="1000" dirty="0"/>
              <a:t>200 X 12 | 190 X 6 F | 180 X 4 A</a:t>
            </a:r>
          </a:p>
          <a:p>
            <a:r>
              <a:rPr lang="en-US" sz="1000" dirty="0"/>
              <a:t>Set 1 -  </a:t>
            </a:r>
            <a:r>
              <a:rPr lang="en-US" sz="1000" dirty="0" smtClean="0"/>
              <a:t>Heavy - 200 </a:t>
            </a:r>
            <a:r>
              <a:rPr lang="en-US" sz="1000" dirty="0"/>
              <a:t>X 12 | 190 X 6 F | 180 X 4 A</a:t>
            </a:r>
          </a:p>
          <a:p>
            <a:r>
              <a:rPr lang="en-US" sz="1000" dirty="0"/>
              <a:t>Set 1 -  </a:t>
            </a:r>
            <a:r>
              <a:rPr lang="en-US" sz="1000" dirty="0" smtClean="0"/>
              <a:t>Heavy - 200 </a:t>
            </a:r>
            <a:r>
              <a:rPr lang="en-US" sz="1000" dirty="0"/>
              <a:t>X 12 | 190 X 6 F | 180 X 4 A</a:t>
            </a:r>
          </a:p>
          <a:p>
            <a:endParaRPr lang="en-US" sz="1000" dirty="0"/>
          </a:p>
        </p:txBody>
      </p:sp>
      <p:sp>
        <p:nvSpPr>
          <p:cNvPr id="35" name="Rectangle 34"/>
          <p:cNvSpPr/>
          <p:nvPr/>
        </p:nvSpPr>
        <p:spPr>
          <a:xfrm>
            <a:off x="6106453" y="821819"/>
            <a:ext cx="1318054" cy="26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7/1/2016</a:t>
            </a:r>
            <a:endParaRPr lang="en-US" sz="1000" dirty="0"/>
          </a:p>
        </p:txBody>
      </p:sp>
      <p:sp>
        <p:nvSpPr>
          <p:cNvPr id="36" name="Rounded Rectangle 35"/>
          <p:cNvSpPr/>
          <p:nvPr/>
        </p:nvSpPr>
        <p:spPr>
          <a:xfrm>
            <a:off x="2467233" y="2928988"/>
            <a:ext cx="4489621" cy="200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2</a:t>
            </a:r>
            <a:r>
              <a:rPr lang="en-US" sz="1000" dirty="0" smtClean="0"/>
              <a:t> </a:t>
            </a:r>
            <a:r>
              <a:rPr lang="en-US" sz="1000" dirty="0" smtClean="0"/>
              <a:t>Exercise: Superset. Special Instructions</a:t>
            </a:r>
            <a:endParaRPr lang="en-US" sz="1000" dirty="0"/>
          </a:p>
        </p:txBody>
      </p:sp>
      <p:sp>
        <p:nvSpPr>
          <p:cNvPr id="37" name="Rounded Rectangle 36"/>
          <p:cNvSpPr/>
          <p:nvPr/>
        </p:nvSpPr>
        <p:spPr>
          <a:xfrm>
            <a:off x="2413688" y="3214161"/>
            <a:ext cx="5818240" cy="11697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 smtClean="0"/>
              <a:t>Set 1 – Warmup - 200 X 12 | 190 X 6 F | 180 X 4 A</a:t>
            </a:r>
          </a:p>
          <a:p>
            <a:r>
              <a:rPr lang="en-US" sz="1000" dirty="0"/>
              <a:t>Set 1 -  </a:t>
            </a:r>
            <a:r>
              <a:rPr lang="en-US" sz="1000" dirty="0" smtClean="0"/>
              <a:t>Warmup - 200 </a:t>
            </a:r>
            <a:r>
              <a:rPr lang="en-US" sz="1000" dirty="0"/>
              <a:t>X 12 | 190 X 6 F | 180 X 4 A</a:t>
            </a:r>
          </a:p>
          <a:p>
            <a:endParaRPr lang="en-US" sz="1000" dirty="0" smtClean="0"/>
          </a:p>
          <a:p>
            <a:r>
              <a:rPr lang="en-US" sz="1000" dirty="0"/>
              <a:t>Set 1 </a:t>
            </a:r>
            <a:r>
              <a:rPr lang="en-US" sz="1000" dirty="0" smtClean="0"/>
              <a:t>– Heavy -  </a:t>
            </a:r>
            <a:r>
              <a:rPr lang="en-US" sz="1000" dirty="0"/>
              <a:t>200 X 12 | 190 X 6 F | 180 X 4 A</a:t>
            </a:r>
          </a:p>
          <a:p>
            <a:r>
              <a:rPr lang="en-US" sz="1000" dirty="0"/>
              <a:t>Set 1 -  </a:t>
            </a:r>
            <a:r>
              <a:rPr lang="en-US" sz="1000" dirty="0" smtClean="0"/>
              <a:t>Heavy - 200 </a:t>
            </a:r>
            <a:r>
              <a:rPr lang="en-US" sz="1000" dirty="0"/>
              <a:t>X 12 | 190 X 6 F | 180 X 4 A</a:t>
            </a:r>
          </a:p>
          <a:p>
            <a:r>
              <a:rPr lang="en-US" sz="1000" dirty="0"/>
              <a:t>Set 1 -  </a:t>
            </a:r>
            <a:r>
              <a:rPr lang="en-US" sz="1000" dirty="0" smtClean="0"/>
              <a:t>Heavy - 200 </a:t>
            </a:r>
            <a:r>
              <a:rPr lang="en-US" sz="1000" dirty="0"/>
              <a:t>X 12 | 190 X 6 F | 180 X 4 A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0318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9514" y="296562"/>
            <a:ext cx="8128002" cy="5717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469586"/>
              </p:ext>
            </p:extLst>
          </p:nvPr>
        </p:nvGraphicFramePr>
        <p:xfrm>
          <a:off x="329514" y="296562"/>
          <a:ext cx="8128002" cy="418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4185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Exercises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Workout</a:t>
                      </a:r>
                      <a:endParaRPr lang="en-US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Resources</a:t>
                      </a:r>
                      <a:endParaRPr lang="en-US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About</a:t>
                      </a:r>
                      <a:endParaRPr lang="en-US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38" y="317225"/>
            <a:ext cx="369869" cy="377266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759107" y="404210"/>
            <a:ext cx="873210" cy="214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Kachok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9514" y="756344"/>
            <a:ext cx="2018270" cy="5150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23415" y="1894702"/>
            <a:ext cx="1466336" cy="1079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Muscle</a:t>
            </a:r>
          </a:p>
          <a:p>
            <a:endParaRPr lang="en-US" sz="10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000" dirty="0" smtClean="0"/>
              <a:t>Neck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000" dirty="0" smtClean="0"/>
              <a:t>Back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000" dirty="0" smtClean="0"/>
              <a:t>Arms</a:t>
            </a:r>
            <a:endParaRPr lang="en-US" sz="1000" dirty="0"/>
          </a:p>
        </p:txBody>
      </p:sp>
      <p:sp>
        <p:nvSpPr>
          <p:cNvPr id="10" name="Rectangle 9"/>
          <p:cNvSpPr/>
          <p:nvPr/>
        </p:nvSpPr>
        <p:spPr>
          <a:xfrm>
            <a:off x="423415" y="879845"/>
            <a:ext cx="1466336" cy="960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Target</a:t>
            </a:r>
          </a:p>
          <a:p>
            <a:endParaRPr lang="en-US" sz="1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Compound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Isolation</a:t>
            </a:r>
            <a:endParaRPr lang="en-US" sz="1000" dirty="0"/>
          </a:p>
        </p:txBody>
      </p:sp>
      <p:sp>
        <p:nvSpPr>
          <p:cNvPr id="11" name="Rectangle 10"/>
          <p:cNvSpPr/>
          <p:nvPr/>
        </p:nvSpPr>
        <p:spPr>
          <a:xfrm>
            <a:off x="423415" y="3029007"/>
            <a:ext cx="1466336" cy="960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Experience</a:t>
            </a:r>
          </a:p>
          <a:p>
            <a:endParaRPr lang="en-US" sz="1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Expert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Novice</a:t>
            </a:r>
            <a:endParaRPr lang="en-US" sz="1000" dirty="0"/>
          </a:p>
        </p:txBody>
      </p:sp>
      <p:sp>
        <p:nvSpPr>
          <p:cNvPr id="12" name="Rectangle 11"/>
          <p:cNvSpPr/>
          <p:nvPr/>
        </p:nvSpPr>
        <p:spPr>
          <a:xfrm>
            <a:off x="2413688" y="823784"/>
            <a:ext cx="782594" cy="26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Exercises</a:t>
            </a:r>
            <a:endParaRPr lang="en-US" sz="1100" dirty="0"/>
          </a:p>
        </p:txBody>
      </p:sp>
      <p:sp>
        <p:nvSpPr>
          <p:cNvPr id="13" name="Rectangle 12"/>
          <p:cNvSpPr/>
          <p:nvPr/>
        </p:nvSpPr>
        <p:spPr>
          <a:xfrm>
            <a:off x="3273854" y="823784"/>
            <a:ext cx="919205" cy="26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Neck</a:t>
            </a:r>
            <a:endParaRPr lang="en-US" sz="1100" dirty="0"/>
          </a:p>
        </p:txBody>
      </p:sp>
      <p:sp>
        <p:nvSpPr>
          <p:cNvPr id="14" name="Rectangle 13"/>
          <p:cNvSpPr/>
          <p:nvPr/>
        </p:nvSpPr>
        <p:spPr>
          <a:xfrm>
            <a:off x="3273854" y="823784"/>
            <a:ext cx="248507" cy="26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290538" y="823784"/>
            <a:ext cx="919205" cy="26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Expert</a:t>
            </a:r>
            <a:endParaRPr lang="en-US" sz="1100" dirty="0"/>
          </a:p>
        </p:txBody>
      </p:sp>
      <p:sp>
        <p:nvSpPr>
          <p:cNvPr id="16" name="Rectangle 15"/>
          <p:cNvSpPr/>
          <p:nvPr/>
        </p:nvSpPr>
        <p:spPr>
          <a:xfrm>
            <a:off x="4290538" y="823784"/>
            <a:ext cx="248507" cy="26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512541" y="1400432"/>
            <a:ext cx="1540475" cy="593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 </a:t>
            </a:r>
            <a:r>
              <a:rPr lang="en-US" dirty="0" err="1" smtClean="0"/>
              <a:t>Pushap</a:t>
            </a:r>
            <a:endParaRPr lang="en-US" dirty="0" smtClean="0"/>
          </a:p>
          <a:p>
            <a:r>
              <a:rPr lang="en-US" sz="1000" dirty="0" smtClean="0"/>
              <a:t>Chest – Compound</a:t>
            </a:r>
          </a:p>
          <a:p>
            <a:endParaRPr lang="en-US" sz="1000" dirty="0"/>
          </a:p>
        </p:txBody>
      </p:sp>
      <p:sp>
        <p:nvSpPr>
          <p:cNvPr id="18" name="Rectangle 17"/>
          <p:cNvSpPr/>
          <p:nvPr/>
        </p:nvSpPr>
        <p:spPr>
          <a:xfrm>
            <a:off x="401988" y="4043864"/>
            <a:ext cx="1466336" cy="783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Tags</a:t>
            </a:r>
          </a:p>
          <a:p>
            <a:endParaRPr lang="en-US" sz="1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Steve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New</a:t>
            </a:r>
            <a:endParaRPr lang="en-US" sz="1000" dirty="0"/>
          </a:p>
        </p:txBody>
      </p:sp>
      <p:sp>
        <p:nvSpPr>
          <p:cNvPr id="19" name="Rectangle 18"/>
          <p:cNvSpPr/>
          <p:nvPr/>
        </p:nvSpPr>
        <p:spPr>
          <a:xfrm>
            <a:off x="401988" y="4881753"/>
            <a:ext cx="1466336" cy="960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Equipment</a:t>
            </a:r>
          </a:p>
          <a:p>
            <a:endParaRPr lang="en-US" sz="1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Nothing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Bar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4193059" y="1360083"/>
            <a:ext cx="1540475" cy="593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 </a:t>
            </a:r>
            <a:r>
              <a:rPr lang="en-US" dirty="0" err="1" smtClean="0"/>
              <a:t>Pushap</a:t>
            </a:r>
            <a:endParaRPr lang="en-US" dirty="0" smtClean="0"/>
          </a:p>
          <a:p>
            <a:r>
              <a:rPr lang="en-US" sz="1000" dirty="0" smtClean="0"/>
              <a:t>Chest – Compound</a:t>
            </a:r>
          </a:p>
          <a:p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5873577" y="1355129"/>
            <a:ext cx="1540475" cy="593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 </a:t>
            </a:r>
            <a:r>
              <a:rPr lang="en-US" dirty="0" err="1" smtClean="0"/>
              <a:t>Pushap</a:t>
            </a:r>
            <a:endParaRPr lang="en-US" dirty="0" smtClean="0"/>
          </a:p>
          <a:p>
            <a:r>
              <a:rPr lang="en-US" sz="1000" dirty="0" smtClean="0"/>
              <a:t>Chest – Compound</a:t>
            </a:r>
          </a:p>
          <a:p>
            <a:endParaRPr lang="en-US" sz="1000" dirty="0"/>
          </a:p>
        </p:txBody>
      </p:sp>
      <p:sp>
        <p:nvSpPr>
          <p:cNvPr id="22" name="Rounded Rectangle 21"/>
          <p:cNvSpPr/>
          <p:nvPr/>
        </p:nvSpPr>
        <p:spPr>
          <a:xfrm>
            <a:off x="2500184" y="2132061"/>
            <a:ext cx="1540475" cy="593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 </a:t>
            </a:r>
            <a:r>
              <a:rPr lang="en-US" dirty="0" err="1" smtClean="0"/>
              <a:t>Pushap</a:t>
            </a:r>
            <a:endParaRPr lang="en-US" dirty="0" smtClean="0"/>
          </a:p>
          <a:p>
            <a:r>
              <a:rPr lang="en-US" sz="1000" dirty="0" smtClean="0"/>
              <a:t>Chest – Compound</a:t>
            </a:r>
          </a:p>
          <a:p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4193059" y="2132060"/>
            <a:ext cx="1540475" cy="593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 </a:t>
            </a:r>
            <a:r>
              <a:rPr lang="en-US" dirty="0" err="1" smtClean="0"/>
              <a:t>Pushap</a:t>
            </a:r>
            <a:endParaRPr lang="en-US" dirty="0" smtClean="0"/>
          </a:p>
          <a:p>
            <a:r>
              <a:rPr lang="en-US" sz="1000" dirty="0" smtClean="0"/>
              <a:t>Chest – Compound</a:t>
            </a:r>
          </a:p>
          <a:p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5855731" y="2123821"/>
            <a:ext cx="1540475" cy="593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 </a:t>
            </a:r>
            <a:r>
              <a:rPr lang="en-US" dirty="0" err="1" smtClean="0"/>
              <a:t>Pushap</a:t>
            </a:r>
            <a:endParaRPr lang="en-US" dirty="0" smtClean="0"/>
          </a:p>
          <a:p>
            <a:r>
              <a:rPr lang="en-US" sz="1000" dirty="0" smtClean="0"/>
              <a:t>Chest – Compound</a:t>
            </a:r>
          </a:p>
          <a:p>
            <a:endParaRPr lang="en-US" sz="1000" dirty="0"/>
          </a:p>
        </p:txBody>
      </p:sp>
      <p:sp>
        <p:nvSpPr>
          <p:cNvPr id="25" name="Rounded Rectangle 24"/>
          <p:cNvSpPr/>
          <p:nvPr/>
        </p:nvSpPr>
        <p:spPr>
          <a:xfrm>
            <a:off x="2500183" y="2916120"/>
            <a:ext cx="1540475" cy="593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 </a:t>
            </a:r>
            <a:r>
              <a:rPr lang="en-US" dirty="0" err="1" smtClean="0"/>
              <a:t>Pushap</a:t>
            </a:r>
            <a:endParaRPr lang="en-US" dirty="0" smtClean="0"/>
          </a:p>
          <a:p>
            <a:r>
              <a:rPr lang="en-US" sz="1000" dirty="0" smtClean="0"/>
              <a:t>Chest – Compound</a:t>
            </a:r>
          </a:p>
          <a:p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4193057" y="2858529"/>
            <a:ext cx="1540475" cy="593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 </a:t>
            </a:r>
            <a:r>
              <a:rPr lang="en-US" dirty="0" err="1" smtClean="0"/>
              <a:t>Pushap</a:t>
            </a:r>
            <a:endParaRPr lang="en-US" dirty="0" smtClean="0"/>
          </a:p>
          <a:p>
            <a:r>
              <a:rPr lang="en-US" sz="1000" dirty="0" smtClean="0"/>
              <a:t>Chest – Compound</a:t>
            </a:r>
          </a:p>
          <a:p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5850234" y="2858528"/>
            <a:ext cx="1540475" cy="593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 </a:t>
            </a:r>
            <a:r>
              <a:rPr lang="en-US" dirty="0" err="1" smtClean="0"/>
              <a:t>Pushap</a:t>
            </a:r>
            <a:endParaRPr lang="en-US" dirty="0" smtClean="0"/>
          </a:p>
          <a:p>
            <a:r>
              <a:rPr lang="en-US" sz="1000" dirty="0" smtClean="0"/>
              <a:t>Chest – Compound</a:t>
            </a:r>
          </a:p>
          <a:p>
            <a:endParaRPr lang="en-US" sz="1000" dirty="0"/>
          </a:p>
        </p:txBody>
      </p:sp>
      <p:sp>
        <p:nvSpPr>
          <p:cNvPr id="28" name="Rectangle 27"/>
          <p:cNvSpPr/>
          <p:nvPr/>
        </p:nvSpPr>
        <p:spPr>
          <a:xfrm>
            <a:off x="2850292" y="1524000"/>
            <a:ext cx="5074508" cy="4003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698788" y="1762897"/>
            <a:ext cx="2388973" cy="230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047660" y="2502865"/>
            <a:ext cx="4464908" cy="601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047660" y="2132881"/>
            <a:ext cx="1318741" cy="230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Muscle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160458" y="2132881"/>
            <a:ext cx="205943" cy="230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455980" y="2126516"/>
            <a:ext cx="1318741" cy="230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Experience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579422" y="2126516"/>
            <a:ext cx="205943" cy="230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5850234" y="2126516"/>
            <a:ext cx="1318741" cy="230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Measure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6963032" y="2126516"/>
            <a:ext cx="205943" cy="230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6207048" y="1762897"/>
            <a:ext cx="1533263" cy="2306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   Compound      Isolation </a:t>
            </a:r>
            <a:endParaRPr lang="en-US" sz="1000" dirty="0"/>
          </a:p>
        </p:txBody>
      </p:sp>
      <p:sp>
        <p:nvSpPr>
          <p:cNvPr id="41" name="Flowchart: Connector 40"/>
          <p:cNvSpPr/>
          <p:nvPr/>
        </p:nvSpPr>
        <p:spPr>
          <a:xfrm>
            <a:off x="6221279" y="1824261"/>
            <a:ext cx="107092" cy="1079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Connector 41"/>
          <p:cNvSpPr/>
          <p:nvPr/>
        </p:nvSpPr>
        <p:spPr>
          <a:xfrm>
            <a:off x="6979854" y="1824260"/>
            <a:ext cx="107092" cy="1079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/>
          <p:nvPr/>
        </p:nvCxnSpPr>
        <p:spPr>
          <a:xfrm flipV="1">
            <a:off x="3130378" y="3331437"/>
            <a:ext cx="1236023" cy="120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231893"/>
              </p:ext>
            </p:extLst>
          </p:nvPr>
        </p:nvGraphicFramePr>
        <p:xfrm>
          <a:off x="3047660" y="3248380"/>
          <a:ext cx="452291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7638"/>
                <a:gridCol w="1507638"/>
                <a:gridCol w="15076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Equipment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Images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7" name="Rectangle 46"/>
          <p:cNvSpPr/>
          <p:nvPr/>
        </p:nvSpPr>
        <p:spPr>
          <a:xfrm>
            <a:off x="3047660" y="3764692"/>
            <a:ext cx="4522914" cy="1117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3262186" y="3945926"/>
            <a:ext cx="77572" cy="57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377514" y="3896497"/>
            <a:ext cx="914400" cy="147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Cables</a:t>
            </a:r>
            <a:endParaRPr lang="en-US" sz="1000" dirty="0"/>
          </a:p>
        </p:txBody>
      </p:sp>
      <p:sp>
        <p:nvSpPr>
          <p:cNvPr id="50" name="Rectangle 49"/>
          <p:cNvSpPr/>
          <p:nvPr/>
        </p:nvSpPr>
        <p:spPr>
          <a:xfrm>
            <a:off x="3258065" y="4131278"/>
            <a:ext cx="77572" cy="57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373393" y="4081849"/>
            <a:ext cx="914400" cy="147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Cables</a:t>
            </a:r>
            <a:endParaRPr lang="en-US" sz="1000" dirty="0"/>
          </a:p>
        </p:txBody>
      </p:sp>
      <p:sp>
        <p:nvSpPr>
          <p:cNvPr id="52" name="Rectangle 51"/>
          <p:cNvSpPr/>
          <p:nvPr/>
        </p:nvSpPr>
        <p:spPr>
          <a:xfrm>
            <a:off x="3266303" y="4328985"/>
            <a:ext cx="77572" cy="57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381631" y="4279556"/>
            <a:ext cx="914400" cy="147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Cables</a:t>
            </a:r>
            <a:endParaRPr lang="en-US" sz="1000" dirty="0"/>
          </a:p>
        </p:txBody>
      </p:sp>
      <p:sp>
        <p:nvSpPr>
          <p:cNvPr id="54" name="Rectangle 53"/>
          <p:cNvSpPr/>
          <p:nvPr/>
        </p:nvSpPr>
        <p:spPr>
          <a:xfrm>
            <a:off x="3274540" y="4534931"/>
            <a:ext cx="77572" cy="57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3389868" y="4485502"/>
            <a:ext cx="914400" cy="147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Cables</a:t>
            </a:r>
            <a:endParaRPr lang="en-US" sz="1000" dirty="0"/>
          </a:p>
        </p:txBody>
      </p:sp>
      <p:sp>
        <p:nvSpPr>
          <p:cNvPr id="58" name="Rectangle 57"/>
          <p:cNvSpPr/>
          <p:nvPr/>
        </p:nvSpPr>
        <p:spPr>
          <a:xfrm>
            <a:off x="4423717" y="3953982"/>
            <a:ext cx="77572" cy="57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4539045" y="3904553"/>
            <a:ext cx="914400" cy="147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Cables</a:t>
            </a:r>
            <a:endParaRPr lang="en-US" sz="1000" dirty="0"/>
          </a:p>
        </p:txBody>
      </p:sp>
      <p:sp>
        <p:nvSpPr>
          <p:cNvPr id="60" name="Rectangle 59"/>
          <p:cNvSpPr/>
          <p:nvPr/>
        </p:nvSpPr>
        <p:spPr>
          <a:xfrm>
            <a:off x="4419596" y="4139334"/>
            <a:ext cx="77572" cy="57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4534924" y="4089905"/>
            <a:ext cx="914400" cy="147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Cables</a:t>
            </a:r>
            <a:endParaRPr lang="en-US" sz="1000" dirty="0"/>
          </a:p>
        </p:txBody>
      </p:sp>
      <p:sp>
        <p:nvSpPr>
          <p:cNvPr id="62" name="Rectangle 61"/>
          <p:cNvSpPr/>
          <p:nvPr/>
        </p:nvSpPr>
        <p:spPr>
          <a:xfrm>
            <a:off x="4427834" y="4337041"/>
            <a:ext cx="77572" cy="57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4543162" y="4287612"/>
            <a:ext cx="914400" cy="147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Cables</a:t>
            </a:r>
            <a:endParaRPr lang="en-US" sz="1000" dirty="0"/>
          </a:p>
        </p:txBody>
      </p:sp>
      <p:sp>
        <p:nvSpPr>
          <p:cNvPr id="64" name="Rectangle 63"/>
          <p:cNvSpPr/>
          <p:nvPr/>
        </p:nvSpPr>
        <p:spPr>
          <a:xfrm>
            <a:off x="4436071" y="4542987"/>
            <a:ext cx="77572" cy="57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4551399" y="4493558"/>
            <a:ext cx="914400" cy="147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Cables</a:t>
            </a:r>
            <a:endParaRPr lang="en-US" sz="1000" dirty="0"/>
          </a:p>
        </p:txBody>
      </p:sp>
      <p:sp>
        <p:nvSpPr>
          <p:cNvPr id="66" name="Rectangle 65"/>
          <p:cNvSpPr/>
          <p:nvPr/>
        </p:nvSpPr>
        <p:spPr>
          <a:xfrm>
            <a:off x="5581127" y="3945926"/>
            <a:ext cx="77572" cy="57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5696455" y="3896497"/>
            <a:ext cx="914400" cy="147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Cables</a:t>
            </a:r>
            <a:endParaRPr lang="en-US" sz="1000" dirty="0"/>
          </a:p>
        </p:txBody>
      </p:sp>
      <p:sp>
        <p:nvSpPr>
          <p:cNvPr id="68" name="Rectangle 67"/>
          <p:cNvSpPr/>
          <p:nvPr/>
        </p:nvSpPr>
        <p:spPr>
          <a:xfrm>
            <a:off x="5577006" y="4131278"/>
            <a:ext cx="77572" cy="57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5692334" y="4081849"/>
            <a:ext cx="914400" cy="147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Cables</a:t>
            </a:r>
            <a:endParaRPr lang="en-US" sz="1000" dirty="0"/>
          </a:p>
        </p:txBody>
      </p:sp>
      <p:sp>
        <p:nvSpPr>
          <p:cNvPr id="70" name="Rectangle 69"/>
          <p:cNvSpPr/>
          <p:nvPr/>
        </p:nvSpPr>
        <p:spPr>
          <a:xfrm>
            <a:off x="5585244" y="4328985"/>
            <a:ext cx="77572" cy="57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5700572" y="4279556"/>
            <a:ext cx="914400" cy="147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Cables</a:t>
            </a:r>
            <a:endParaRPr lang="en-US" sz="1000" dirty="0"/>
          </a:p>
        </p:txBody>
      </p:sp>
      <p:sp>
        <p:nvSpPr>
          <p:cNvPr id="72" name="Rectangle 71"/>
          <p:cNvSpPr/>
          <p:nvPr/>
        </p:nvSpPr>
        <p:spPr>
          <a:xfrm>
            <a:off x="5593481" y="4534931"/>
            <a:ext cx="77572" cy="57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5708809" y="4485502"/>
            <a:ext cx="914400" cy="147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Cables</a:t>
            </a:r>
            <a:endParaRPr lang="en-US" sz="1000" dirty="0"/>
          </a:p>
        </p:txBody>
      </p:sp>
      <p:sp>
        <p:nvSpPr>
          <p:cNvPr id="74" name="12-Point Star 73"/>
          <p:cNvSpPr/>
          <p:nvPr/>
        </p:nvSpPr>
        <p:spPr>
          <a:xfrm>
            <a:off x="3023140" y="1734764"/>
            <a:ext cx="632396" cy="317372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15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0175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/>
          <p:cNvSpPr/>
          <p:nvPr/>
        </p:nvSpPr>
        <p:spPr>
          <a:xfrm>
            <a:off x="329514" y="296562"/>
            <a:ext cx="8128002" cy="5717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68336"/>
              </p:ext>
            </p:extLst>
          </p:nvPr>
        </p:nvGraphicFramePr>
        <p:xfrm>
          <a:off x="329514" y="296562"/>
          <a:ext cx="8128002" cy="418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4185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Exercises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Workout</a:t>
                      </a:r>
                      <a:endParaRPr lang="en-US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Resources</a:t>
                      </a:r>
                      <a:endParaRPr lang="en-US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About</a:t>
                      </a:r>
                      <a:endParaRPr lang="en-US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9" name="Picture 6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38" y="317225"/>
            <a:ext cx="369869" cy="377266"/>
          </a:xfrm>
          <a:prstGeom prst="rect">
            <a:avLst/>
          </a:prstGeom>
        </p:spPr>
      </p:pic>
      <p:sp>
        <p:nvSpPr>
          <p:cNvPr id="70" name="Rounded Rectangle 69"/>
          <p:cNvSpPr/>
          <p:nvPr/>
        </p:nvSpPr>
        <p:spPr>
          <a:xfrm>
            <a:off x="759107" y="404210"/>
            <a:ext cx="873210" cy="214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Kachok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329514" y="756344"/>
            <a:ext cx="2018270" cy="5150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423415" y="1894702"/>
            <a:ext cx="1466336" cy="1079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Muscle</a:t>
            </a:r>
          </a:p>
          <a:p>
            <a:endParaRPr lang="en-US" sz="10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000" dirty="0" smtClean="0"/>
              <a:t>Neck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000" dirty="0" smtClean="0"/>
              <a:t>Back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000" dirty="0" smtClean="0"/>
              <a:t>Arms</a:t>
            </a:r>
            <a:endParaRPr lang="en-US" sz="1000" dirty="0"/>
          </a:p>
        </p:txBody>
      </p:sp>
      <p:sp>
        <p:nvSpPr>
          <p:cNvPr id="73" name="Rectangle 72"/>
          <p:cNvSpPr/>
          <p:nvPr/>
        </p:nvSpPr>
        <p:spPr>
          <a:xfrm>
            <a:off x="423415" y="879845"/>
            <a:ext cx="1466336" cy="960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Target</a:t>
            </a:r>
          </a:p>
          <a:p>
            <a:endParaRPr lang="en-US" sz="1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Compound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Isolation</a:t>
            </a:r>
            <a:endParaRPr lang="en-US" sz="1000" dirty="0"/>
          </a:p>
        </p:txBody>
      </p:sp>
      <p:sp>
        <p:nvSpPr>
          <p:cNvPr id="74" name="Rectangle 73"/>
          <p:cNvSpPr/>
          <p:nvPr/>
        </p:nvSpPr>
        <p:spPr>
          <a:xfrm>
            <a:off x="423415" y="3029007"/>
            <a:ext cx="1466336" cy="960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Experience</a:t>
            </a:r>
          </a:p>
          <a:p>
            <a:endParaRPr lang="en-US" sz="1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Expert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Novice</a:t>
            </a:r>
            <a:endParaRPr lang="en-US" sz="1000" dirty="0"/>
          </a:p>
        </p:txBody>
      </p:sp>
      <p:sp>
        <p:nvSpPr>
          <p:cNvPr id="75" name="Rectangle 74"/>
          <p:cNvSpPr/>
          <p:nvPr/>
        </p:nvSpPr>
        <p:spPr>
          <a:xfrm>
            <a:off x="2413688" y="823784"/>
            <a:ext cx="782594" cy="26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Exercises</a:t>
            </a:r>
            <a:endParaRPr lang="en-US" sz="1100" dirty="0"/>
          </a:p>
        </p:txBody>
      </p:sp>
      <p:sp>
        <p:nvSpPr>
          <p:cNvPr id="76" name="Rectangle 75"/>
          <p:cNvSpPr/>
          <p:nvPr/>
        </p:nvSpPr>
        <p:spPr>
          <a:xfrm>
            <a:off x="3273854" y="823784"/>
            <a:ext cx="919205" cy="26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Neck</a:t>
            </a:r>
            <a:endParaRPr lang="en-US" sz="1100" dirty="0"/>
          </a:p>
        </p:txBody>
      </p:sp>
      <p:sp>
        <p:nvSpPr>
          <p:cNvPr id="77" name="Rectangle 76"/>
          <p:cNvSpPr/>
          <p:nvPr/>
        </p:nvSpPr>
        <p:spPr>
          <a:xfrm>
            <a:off x="3273854" y="823784"/>
            <a:ext cx="248507" cy="26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4290538" y="823784"/>
            <a:ext cx="919205" cy="26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Expert</a:t>
            </a:r>
            <a:endParaRPr lang="en-US" sz="1100" dirty="0"/>
          </a:p>
        </p:txBody>
      </p:sp>
      <p:sp>
        <p:nvSpPr>
          <p:cNvPr id="79" name="Rectangle 78"/>
          <p:cNvSpPr/>
          <p:nvPr/>
        </p:nvSpPr>
        <p:spPr>
          <a:xfrm>
            <a:off x="4290538" y="823784"/>
            <a:ext cx="248507" cy="26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2512541" y="1400432"/>
            <a:ext cx="1540475" cy="593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 </a:t>
            </a:r>
            <a:r>
              <a:rPr lang="en-US" dirty="0" err="1" smtClean="0"/>
              <a:t>Pushap</a:t>
            </a:r>
            <a:endParaRPr lang="en-US" dirty="0" smtClean="0"/>
          </a:p>
          <a:p>
            <a:r>
              <a:rPr lang="en-US" sz="1000" dirty="0" smtClean="0"/>
              <a:t>Chest – Compound</a:t>
            </a:r>
          </a:p>
          <a:p>
            <a:endParaRPr lang="en-US" sz="1000" dirty="0"/>
          </a:p>
        </p:txBody>
      </p:sp>
      <p:sp>
        <p:nvSpPr>
          <p:cNvPr id="81" name="Rectangle 80"/>
          <p:cNvSpPr/>
          <p:nvPr/>
        </p:nvSpPr>
        <p:spPr>
          <a:xfrm>
            <a:off x="401988" y="4043864"/>
            <a:ext cx="1466336" cy="783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Tags</a:t>
            </a:r>
          </a:p>
          <a:p>
            <a:endParaRPr lang="en-US" sz="1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Steve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New</a:t>
            </a:r>
            <a:endParaRPr lang="en-US" sz="1000" dirty="0"/>
          </a:p>
        </p:txBody>
      </p:sp>
      <p:sp>
        <p:nvSpPr>
          <p:cNvPr id="82" name="Rectangle 81"/>
          <p:cNvSpPr/>
          <p:nvPr/>
        </p:nvSpPr>
        <p:spPr>
          <a:xfrm>
            <a:off x="401988" y="4881753"/>
            <a:ext cx="1466336" cy="960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Equipment</a:t>
            </a:r>
          </a:p>
          <a:p>
            <a:endParaRPr lang="en-US" sz="1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Nothing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Bar</a:t>
            </a:r>
            <a:endParaRPr lang="en-US" sz="1000" dirty="0"/>
          </a:p>
        </p:txBody>
      </p:sp>
      <p:sp>
        <p:nvSpPr>
          <p:cNvPr id="83" name="Rounded Rectangle 82"/>
          <p:cNvSpPr/>
          <p:nvPr/>
        </p:nvSpPr>
        <p:spPr>
          <a:xfrm>
            <a:off x="4193059" y="1360083"/>
            <a:ext cx="1540475" cy="593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 </a:t>
            </a:r>
            <a:r>
              <a:rPr lang="en-US" dirty="0" err="1" smtClean="0"/>
              <a:t>Pushap</a:t>
            </a:r>
            <a:endParaRPr lang="en-US" dirty="0" smtClean="0"/>
          </a:p>
          <a:p>
            <a:r>
              <a:rPr lang="en-US" sz="1000" dirty="0" smtClean="0"/>
              <a:t>Chest – Compound</a:t>
            </a:r>
          </a:p>
          <a:p>
            <a:endParaRPr lang="en-US" sz="1000" dirty="0"/>
          </a:p>
        </p:txBody>
      </p:sp>
      <p:sp>
        <p:nvSpPr>
          <p:cNvPr id="84" name="Rounded Rectangle 83"/>
          <p:cNvSpPr/>
          <p:nvPr/>
        </p:nvSpPr>
        <p:spPr>
          <a:xfrm>
            <a:off x="5873577" y="1355129"/>
            <a:ext cx="1540475" cy="593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 </a:t>
            </a:r>
            <a:r>
              <a:rPr lang="en-US" dirty="0" err="1" smtClean="0"/>
              <a:t>Pushap</a:t>
            </a:r>
            <a:endParaRPr lang="en-US" dirty="0" smtClean="0"/>
          </a:p>
          <a:p>
            <a:r>
              <a:rPr lang="en-US" sz="1000" dirty="0" smtClean="0"/>
              <a:t>Chest – Compound</a:t>
            </a:r>
          </a:p>
          <a:p>
            <a:endParaRPr lang="en-US" sz="1000" dirty="0"/>
          </a:p>
        </p:txBody>
      </p:sp>
      <p:sp>
        <p:nvSpPr>
          <p:cNvPr id="85" name="Rounded Rectangle 84"/>
          <p:cNvSpPr/>
          <p:nvPr/>
        </p:nvSpPr>
        <p:spPr>
          <a:xfrm>
            <a:off x="2500184" y="2132061"/>
            <a:ext cx="1540475" cy="593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 </a:t>
            </a:r>
            <a:r>
              <a:rPr lang="en-US" dirty="0" err="1" smtClean="0"/>
              <a:t>Pushap</a:t>
            </a:r>
            <a:endParaRPr lang="en-US" dirty="0" smtClean="0"/>
          </a:p>
          <a:p>
            <a:r>
              <a:rPr lang="en-US" sz="1000" dirty="0" smtClean="0"/>
              <a:t>Chest – Compound</a:t>
            </a:r>
          </a:p>
          <a:p>
            <a:endParaRPr lang="en-US" sz="1000" dirty="0"/>
          </a:p>
        </p:txBody>
      </p:sp>
      <p:sp>
        <p:nvSpPr>
          <p:cNvPr id="86" name="Rounded Rectangle 85"/>
          <p:cNvSpPr/>
          <p:nvPr/>
        </p:nvSpPr>
        <p:spPr>
          <a:xfrm>
            <a:off x="4193059" y="2132060"/>
            <a:ext cx="1540475" cy="593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 </a:t>
            </a:r>
            <a:r>
              <a:rPr lang="en-US" dirty="0" err="1" smtClean="0"/>
              <a:t>Pushap</a:t>
            </a:r>
            <a:endParaRPr lang="en-US" dirty="0" smtClean="0"/>
          </a:p>
          <a:p>
            <a:r>
              <a:rPr lang="en-US" sz="1000" dirty="0" smtClean="0"/>
              <a:t>Chest – Compound</a:t>
            </a:r>
          </a:p>
          <a:p>
            <a:endParaRPr lang="en-US" sz="1000" dirty="0"/>
          </a:p>
        </p:txBody>
      </p:sp>
      <p:sp>
        <p:nvSpPr>
          <p:cNvPr id="87" name="Rounded Rectangle 86"/>
          <p:cNvSpPr/>
          <p:nvPr/>
        </p:nvSpPr>
        <p:spPr>
          <a:xfrm>
            <a:off x="5855731" y="2123821"/>
            <a:ext cx="1540475" cy="593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 </a:t>
            </a:r>
            <a:r>
              <a:rPr lang="en-US" dirty="0" err="1" smtClean="0"/>
              <a:t>Pushap</a:t>
            </a:r>
            <a:endParaRPr lang="en-US" dirty="0" smtClean="0"/>
          </a:p>
          <a:p>
            <a:r>
              <a:rPr lang="en-US" sz="1000" dirty="0" smtClean="0"/>
              <a:t>Chest – Compound</a:t>
            </a:r>
          </a:p>
          <a:p>
            <a:endParaRPr lang="en-US" sz="1000" dirty="0"/>
          </a:p>
        </p:txBody>
      </p:sp>
      <p:sp>
        <p:nvSpPr>
          <p:cNvPr id="88" name="Rounded Rectangle 87"/>
          <p:cNvSpPr/>
          <p:nvPr/>
        </p:nvSpPr>
        <p:spPr>
          <a:xfrm>
            <a:off x="2500183" y="2916120"/>
            <a:ext cx="1540475" cy="593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 </a:t>
            </a:r>
            <a:r>
              <a:rPr lang="en-US" dirty="0" err="1" smtClean="0"/>
              <a:t>Pushap</a:t>
            </a:r>
            <a:endParaRPr lang="en-US" dirty="0" smtClean="0"/>
          </a:p>
          <a:p>
            <a:r>
              <a:rPr lang="en-US" sz="1000" dirty="0" smtClean="0"/>
              <a:t>Chest – Compound</a:t>
            </a:r>
          </a:p>
          <a:p>
            <a:endParaRPr lang="en-US" sz="1000" dirty="0"/>
          </a:p>
        </p:txBody>
      </p:sp>
      <p:sp>
        <p:nvSpPr>
          <p:cNvPr id="89" name="Rounded Rectangle 88"/>
          <p:cNvSpPr/>
          <p:nvPr/>
        </p:nvSpPr>
        <p:spPr>
          <a:xfrm>
            <a:off x="4193057" y="2858529"/>
            <a:ext cx="1540475" cy="593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 </a:t>
            </a:r>
            <a:r>
              <a:rPr lang="en-US" dirty="0" err="1" smtClean="0"/>
              <a:t>Pushap</a:t>
            </a:r>
            <a:endParaRPr lang="en-US" dirty="0" smtClean="0"/>
          </a:p>
          <a:p>
            <a:r>
              <a:rPr lang="en-US" sz="1000" dirty="0" smtClean="0"/>
              <a:t>Chest – Compound</a:t>
            </a:r>
          </a:p>
          <a:p>
            <a:endParaRPr lang="en-US" sz="1000" dirty="0"/>
          </a:p>
        </p:txBody>
      </p:sp>
      <p:sp>
        <p:nvSpPr>
          <p:cNvPr id="90" name="Rounded Rectangle 89"/>
          <p:cNvSpPr/>
          <p:nvPr/>
        </p:nvSpPr>
        <p:spPr>
          <a:xfrm>
            <a:off x="5850234" y="2858528"/>
            <a:ext cx="1540475" cy="593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 </a:t>
            </a:r>
            <a:r>
              <a:rPr lang="en-US" dirty="0" err="1" smtClean="0"/>
              <a:t>Pushap</a:t>
            </a:r>
            <a:endParaRPr lang="en-US" dirty="0" smtClean="0"/>
          </a:p>
          <a:p>
            <a:r>
              <a:rPr lang="en-US" sz="1000" dirty="0" smtClean="0"/>
              <a:t>Chest – Compound</a:t>
            </a:r>
          </a:p>
          <a:p>
            <a:endParaRPr lang="en-US" sz="1000" dirty="0"/>
          </a:p>
        </p:txBody>
      </p:sp>
      <p:sp>
        <p:nvSpPr>
          <p:cNvPr id="91" name="Rectangle 90"/>
          <p:cNvSpPr/>
          <p:nvPr/>
        </p:nvSpPr>
        <p:spPr>
          <a:xfrm>
            <a:off x="2850292" y="1524000"/>
            <a:ext cx="5074508" cy="4003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3682314" y="1762897"/>
            <a:ext cx="2405448" cy="230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93" name="Rectangle 92"/>
          <p:cNvSpPr/>
          <p:nvPr/>
        </p:nvSpPr>
        <p:spPr>
          <a:xfrm>
            <a:off x="3047660" y="2502865"/>
            <a:ext cx="4464908" cy="601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94" name="Rectangle 93"/>
          <p:cNvSpPr/>
          <p:nvPr/>
        </p:nvSpPr>
        <p:spPr>
          <a:xfrm>
            <a:off x="3047660" y="2132881"/>
            <a:ext cx="1318741" cy="230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Muscle</a:t>
            </a:r>
            <a:endParaRPr lang="en-US" dirty="0"/>
          </a:p>
        </p:txBody>
      </p:sp>
      <p:sp>
        <p:nvSpPr>
          <p:cNvPr id="95" name="Rectangle 94"/>
          <p:cNvSpPr/>
          <p:nvPr/>
        </p:nvSpPr>
        <p:spPr>
          <a:xfrm>
            <a:off x="4160458" y="2132881"/>
            <a:ext cx="205943" cy="230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4455980" y="2126516"/>
            <a:ext cx="1318741" cy="230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Experience</a:t>
            </a:r>
            <a:endParaRPr lang="en-US" dirty="0"/>
          </a:p>
        </p:txBody>
      </p:sp>
      <p:sp>
        <p:nvSpPr>
          <p:cNvPr id="97" name="Rectangle 96"/>
          <p:cNvSpPr/>
          <p:nvPr/>
        </p:nvSpPr>
        <p:spPr>
          <a:xfrm>
            <a:off x="5579422" y="2126516"/>
            <a:ext cx="205943" cy="230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98" name="Rectangle 97"/>
          <p:cNvSpPr/>
          <p:nvPr/>
        </p:nvSpPr>
        <p:spPr>
          <a:xfrm>
            <a:off x="5850234" y="2126516"/>
            <a:ext cx="1318741" cy="230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Measure</a:t>
            </a:r>
            <a:endParaRPr lang="en-US" dirty="0"/>
          </a:p>
        </p:txBody>
      </p:sp>
      <p:sp>
        <p:nvSpPr>
          <p:cNvPr id="99" name="Rectangle 98"/>
          <p:cNvSpPr/>
          <p:nvPr/>
        </p:nvSpPr>
        <p:spPr>
          <a:xfrm>
            <a:off x="6963032" y="2126516"/>
            <a:ext cx="205943" cy="230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100" name="Rounded Rectangle 99"/>
          <p:cNvSpPr/>
          <p:nvPr/>
        </p:nvSpPr>
        <p:spPr>
          <a:xfrm>
            <a:off x="6207048" y="1762897"/>
            <a:ext cx="1533263" cy="2306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   Compound      Isolation </a:t>
            </a:r>
            <a:endParaRPr lang="en-US" sz="1000" dirty="0"/>
          </a:p>
        </p:txBody>
      </p:sp>
      <p:sp>
        <p:nvSpPr>
          <p:cNvPr id="101" name="Flowchart: Connector 100"/>
          <p:cNvSpPr/>
          <p:nvPr/>
        </p:nvSpPr>
        <p:spPr>
          <a:xfrm>
            <a:off x="6221279" y="1824261"/>
            <a:ext cx="107092" cy="1079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lowchart: Connector 101"/>
          <p:cNvSpPr/>
          <p:nvPr/>
        </p:nvSpPr>
        <p:spPr>
          <a:xfrm>
            <a:off x="6979854" y="1824260"/>
            <a:ext cx="107092" cy="1079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Connector 102"/>
          <p:cNvCxnSpPr/>
          <p:nvPr/>
        </p:nvCxnSpPr>
        <p:spPr>
          <a:xfrm flipV="1">
            <a:off x="3130378" y="3331437"/>
            <a:ext cx="1236023" cy="120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4" name="Table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641427"/>
              </p:ext>
            </p:extLst>
          </p:nvPr>
        </p:nvGraphicFramePr>
        <p:xfrm>
          <a:off x="3047660" y="3248380"/>
          <a:ext cx="452291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7638"/>
                <a:gridCol w="1507638"/>
                <a:gridCol w="15076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Equipment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Images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6" name="Rectangle 135"/>
          <p:cNvSpPr/>
          <p:nvPr/>
        </p:nvSpPr>
        <p:spPr>
          <a:xfrm>
            <a:off x="3107035" y="4181996"/>
            <a:ext cx="4283674" cy="774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BB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CCC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DDD</a:t>
            </a:r>
            <a:endParaRPr lang="en-US" sz="1000" dirty="0"/>
          </a:p>
        </p:txBody>
      </p:sp>
      <p:sp>
        <p:nvSpPr>
          <p:cNvPr id="137" name="Rectangle 136"/>
          <p:cNvSpPr/>
          <p:nvPr/>
        </p:nvSpPr>
        <p:spPr>
          <a:xfrm>
            <a:off x="3107035" y="3863546"/>
            <a:ext cx="3402569" cy="180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Tag</a:t>
            </a:r>
            <a:endParaRPr lang="en-US" sz="1000" dirty="0"/>
          </a:p>
        </p:txBody>
      </p:sp>
      <p:sp>
        <p:nvSpPr>
          <p:cNvPr id="138" name="Rounded Rectangle 137"/>
          <p:cNvSpPr/>
          <p:nvPr/>
        </p:nvSpPr>
        <p:spPr>
          <a:xfrm>
            <a:off x="6643814" y="3875487"/>
            <a:ext cx="638435" cy="1965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Add</a:t>
            </a:r>
            <a:endParaRPr lang="en-US" sz="1000" dirty="0"/>
          </a:p>
        </p:txBody>
      </p:sp>
      <p:sp>
        <p:nvSpPr>
          <p:cNvPr id="139" name="12-Point Star 138"/>
          <p:cNvSpPr/>
          <p:nvPr/>
        </p:nvSpPr>
        <p:spPr>
          <a:xfrm>
            <a:off x="3027947" y="1716768"/>
            <a:ext cx="632396" cy="317372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15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8078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329514" y="296562"/>
            <a:ext cx="8128002" cy="5717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938075"/>
              </p:ext>
            </p:extLst>
          </p:nvPr>
        </p:nvGraphicFramePr>
        <p:xfrm>
          <a:off x="329514" y="296562"/>
          <a:ext cx="8128002" cy="418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4185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Exercises</a:t>
                      </a:r>
                      <a:endParaRPr lang="en-US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Workout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Resources</a:t>
                      </a:r>
                      <a:endParaRPr lang="en-US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About</a:t>
                      </a:r>
                      <a:endParaRPr lang="en-US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2" name="Picture 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38" y="317225"/>
            <a:ext cx="369869" cy="377266"/>
          </a:xfrm>
          <a:prstGeom prst="rect">
            <a:avLst/>
          </a:prstGeom>
        </p:spPr>
      </p:pic>
      <p:sp>
        <p:nvSpPr>
          <p:cNvPr id="53" name="Rounded Rectangle 52"/>
          <p:cNvSpPr/>
          <p:nvPr/>
        </p:nvSpPr>
        <p:spPr>
          <a:xfrm>
            <a:off x="759107" y="404210"/>
            <a:ext cx="873210" cy="214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Kachok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329514" y="756344"/>
            <a:ext cx="2018270" cy="5150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423415" y="1230900"/>
            <a:ext cx="1466336" cy="1331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#of Days</a:t>
            </a:r>
          </a:p>
          <a:p>
            <a:endParaRPr lang="en-US" sz="1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3 days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4 days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5 days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6 days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7 days</a:t>
            </a:r>
            <a:endParaRPr lang="en-US" sz="1000" dirty="0"/>
          </a:p>
        </p:txBody>
      </p:sp>
      <p:sp>
        <p:nvSpPr>
          <p:cNvPr id="58" name="Rectangle 57"/>
          <p:cNvSpPr/>
          <p:nvPr/>
        </p:nvSpPr>
        <p:spPr>
          <a:xfrm>
            <a:off x="2413688" y="823784"/>
            <a:ext cx="782594" cy="26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Plans</a:t>
            </a:r>
            <a:endParaRPr lang="en-US" sz="1100" dirty="0"/>
          </a:p>
        </p:txBody>
      </p:sp>
      <p:sp>
        <p:nvSpPr>
          <p:cNvPr id="59" name="Rectangle 58"/>
          <p:cNvSpPr/>
          <p:nvPr/>
        </p:nvSpPr>
        <p:spPr>
          <a:xfrm>
            <a:off x="3273854" y="823784"/>
            <a:ext cx="919205" cy="26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4 Days</a:t>
            </a:r>
            <a:endParaRPr lang="en-US" sz="1100" dirty="0"/>
          </a:p>
        </p:txBody>
      </p:sp>
      <p:sp>
        <p:nvSpPr>
          <p:cNvPr id="60" name="Rectangle 59"/>
          <p:cNvSpPr/>
          <p:nvPr/>
        </p:nvSpPr>
        <p:spPr>
          <a:xfrm>
            <a:off x="3273854" y="823784"/>
            <a:ext cx="248507" cy="26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63" name="Rounded Rectangle 62"/>
          <p:cNvSpPr/>
          <p:nvPr/>
        </p:nvSpPr>
        <p:spPr>
          <a:xfrm>
            <a:off x="2512541" y="1400432"/>
            <a:ext cx="3253945" cy="593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 Complete Makeover</a:t>
            </a:r>
          </a:p>
          <a:p>
            <a:r>
              <a:rPr lang="en-US" sz="1000" dirty="0" smtClean="0"/>
              <a:t>  4 days</a:t>
            </a:r>
          </a:p>
          <a:p>
            <a:endParaRPr lang="en-US" sz="1000" dirty="0"/>
          </a:p>
        </p:txBody>
      </p:sp>
      <p:sp>
        <p:nvSpPr>
          <p:cNvPr id="68" name="Rounded Rectangle 67"/>
          <p:cNvSpPr/>
          <p:nvPr/>
        </p:nvSpPr>
        <p:spPr>
          <a:xfrm>
            <a:off x="2500183" y="2132061"/>
            <a:ext cx="3266302" cy="593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 </a:t>
            </a:r>
            <a:r>
              <a:rPr lang="en-US" dirty="0" err="1" smtClean="0"/>
              <a:t>Pushap</a:t>
            </a:r>
            <a:endParaRPr lang="en-US" dirty="0" smtClean="0"/>
          </a:p>
          <a:p>
            <a:r>
              <a:rPr lang="en-US" sz="1000" dirty="0"/>
              <a:t> </a:t>
            </a:r>
            <a:r>
              <a:rPr lang="en-US" sz="1000" dirty="0" smtClean="0"/>
              <a:t> 4 days</a:t>
            </a:r>
          </a:p>
          <a:p>
            <a:endParaRPr lang="en-US" sz="1000" dirty="0"/>
          </a:p>
        </p:txBody>
      </p:sp>
      <p:sp>
        <p:nvSpPr>
          <p:cNvPr id="71" name="Rounded Rectangle 70"/>
          <p:cNvSpPr/>
          <p:nvPr/>
        </p:nvSpPr>
        <p:spPr>
          <a:xfrm>
            <a:off x="2500183" y="2916120"/>
            <a:ext cx="1540475" cy="593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 </a:t>
            </a:r>
            <a:r>
              <a:rPr lang="en-US" dirty="0" err="1" smtClean="0"/>
              <a:t>Pushap</a:t>
            </a:r>
            <a:endParaRPr lang="en-US" dirty="0" smtClean="0"/>
          </a:p>
          <a:p>
            <a:r>
              <a:rPr lang="en-US" sz="1000" dirty="0" smtClean="0"/>
              <a:t> 4 days</a:t>
            </a:r>
          </a:p>
          <a:p>
            <a:endParaRPr lang="en-US" sz="1000" dirty="0"/>
          </a:p>
        </p:txBody>
      </p:sp>
      <p:sp>
        <p:nvSpPr>
          <p:cNvPr id="74" name="Rectangle 73"/>
          <p:cNvSpPr/>
          <p:nvPr/>
        </p:nvSpPr>
        <p:spPr>
          <a:xfrm>
            <a:off x="423415" y="912353"/>
            <a:ext cx="1141774" cy="211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Filter</a:t>
            </a:r>
            <a:endParaRPr lang="en-US" sz="1000" dirty="0"/>
          </a:p>
        </p:txBody>
      </p:sp>
      <p:sp>
        <p:nvSpPr>
          <p:cNvPr id="75" name="Rectangle 74"/>
          <p:cNvSpPr/>
          <p:nvPr/>
        </p:nvSpPr>
        <p:spPr>
          <a:xfrm>
            <a:off x="1631093" y="923229"/>
            <a:ext cx="258658" cy="200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9514" y="296562"/>
            <a:ext cx="8128002" cy="5717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559457"/>
              </p:ext>
            </p:extLst>
          </p:nvPr>
        </p:nvGraphicFramePr>
        <p:xfrm>
          <a:off x="329514" y="296562"/>
          <a:ext cx="8128002" cy="418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4185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Exercises</a:t>
                      </a:r>
                      <a:endParaRPr lang="en-US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Workout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Resources</a:t>
                      </a:r>
                      <a:endParaRPr lang="en-US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About</a:t>
                      </a:r>
                      <a:endParaRPr lang="en-US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38" y="317225"/>
            <a:ext cx="369869" cy="377266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759107" y="404210"/>
            <a:ext cx="873210" cy="214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Kachok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9514" y="756344"/>
            <a:ext cx="2018270" cy="5150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23415" y="1230900"/>
            <a:ext cx="1466336" cy="1331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#of Days</a:t>
            </a:r>
          </a:p>
          <a:p>
            <a:endParaRPr lang="en-US" sz="1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3 days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4 days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5 days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6 days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7 days</a:t>
            </a:r>
            <a:endParaRPr lang="en-US" sz="1000" dirty="0"/>
          </a:p>
        </p:txBody>
      </p:sp>
      <p:sp>
        <p:nvSpPr>
          <p:cNvPr id="10" name="Rectangle 9"/>
          <p:cNvSpPr/>
          <p:nvPr/>
        </p:nvSpPr>
        <p:spPr>
          <a:xfrm>
            <a:off x="2413688" y="823784"/>
            <a:ext cx="782594" cy="26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Plans</a:t>
            </a:r>
            <a:endParaRPr lang="en-US" sz="1100" dirty="0"/>
          </a:p>
        </p:txBody>
      </p:sp>
      <p:sp>
        <p:nvSpPr>
          <p:cNvPr id="11" name="Rectangle 10"/>
          <p:cNvSpPr/>
          <p:nvPr/>
        </p:nvSpPr>
        <p:spPr>
          <a:xfrm>
            <a:off x="3273854" y="823784"/>
            <a:ext cx="919205" cy="26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4 Days</a:t>
            </a:r>
            <a:endParaRPr lang="en-US" sz="1100" dirty="0"/>
          </a:p>
        </p:txBody>
      </p:sp>
      <p:sp>
        <p:nvSpPr>
          <p:cNvPr id="12" name="Rectangle 11"/>
          <p:cNvSpPr/>
          <p:nvPr/>
        </p:nvSpPr>
        <p:spPr>
          <a:xfrm>
            <a:off x="3273854" y="823784"/>
            <a:ext cx="248507" cy="26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23415" y="912353"/>
            <a:ext cx="1141774" cy="211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Filter</a:t>
            </a:r>
            <a:endParaRPr lang="en-US" sz="1000" dirty="0"/>
          </a:p>
        </p:txBody>
      </p:sp>
      <p:sp>
        <p:nvSpPr>
          <p:cNvPr id="17" name="Rectangle 16"/>
          <p:cNvSpPr/>
          <p:nvPr/>
        </p:nvSpPr>
        <p:spPr>
          <a:xfrm>
            <a:off x="1631093" y="923229"/>
            <a:ext cx="258658" cy="200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50292" y="1524000"/>
            <a:ext cx="5074508" cy="4003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031525" y="1738183"/>
            <a:ext cx="2405448" cy="230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031525" y="2132061"/>
            <a:ext cx="4464908" cy="601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688228" y="1738183"/>
            <a:ext cx="1075037" cy="230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# of days</a:t>
            </a:r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776305"/>
              </p:ext>
            </p:extLst>
          </p:nvPr>
        </p:nvGraphicFramePr>
        <p:xfrm>
          <a:off x="3031526" y="2862153"/>
          <a:ext cx="47614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367"/>
                <a:gridCol w="1190367"/>
                <a:gridCol w="1190367"/>
                <a:gridCol w="11903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Schedule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Workouts</a:t>
                      </a:r>
                      <a:endParaRPr lang="en-US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Tags</a:t>
                      </a:r>
                      <a:endParaRPr lang="en-US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Log</a:t>
                      </a:r>
                      <a:endParaRPr lang="en-US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Rectangle 22"/>
          <p:cNvSpPr/>
          <p:nvPr/>
        </p:nvSpPr>
        <p:spPr>
          <a:xfrm>
            <a:off x="414638" y="2669060"/>
            <a:ext cx="1466336" cy="783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Tags</a:t>
            </a:r>
          </a:p>
          <a:p>
            <a:endParaRPr lang="en-US" sz="1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Steve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New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3113902" y="3511196"/>
            <a:ext cx="4679092" cy="3872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Day 1: </a:t>
            </a:r>
            <a:endParaRPr lang="en-US" sz="1000" dirty="0"/>
          </a:p>
        </p:txBody>
      </p:sp>
      <p:sp>
        <p:nvSpPr>
          <p:cNvPr id="25" name="Rectangle 24"/>
          <p:cNvSpPr/>
          <p:nvPr/>
        </p:nvSpPr>
        <p:spPr>
          <a:xfrm>
            <a:off x="3657600" y="3641124"/>
            <a:ext cx="1054443" cy="156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481383" y="3641124"/>
            <a:ext cx="230658" cy="148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3118706" y="3993039"/>
            <a:ext cx="4674288" cy="3872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Day 3: </a:t>
            </a:r>
            <a:endParaRPr lang="en-US" sz="1000" dirty="0"/>
          </a:p>
        </p:txBody>
      </p:sp>
      <p:sp>
        <p:nvSpPr>
          <p:cNvPr id="28" name="Rectangle 27"/>
          <p:cNvSpPr/>
          <p:nvPr/>
        </p:nvSpPr>
        <p:spPr>
          <a:xfrm>
            <a:off x="3662404" y="4124918"/>
            <a:ext cx="1054443" cy="156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486187" y="4124918"/>
            <a:ext cx="230658" cy="148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3113902" y="4490959"/>
            <a:ext cx="4679092" cy="3872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Day 5: </a:t>
            </a:r>
            <a:endParaRPr lang="en-US" sz="1000" dirty="0"/>
          </a:p>
        </p:txBody>
      </p:sp>
      <p:sp>
        <p:nvSpPr>
          <p:cNvPr id="31" name="Rectangle 30"/>
          <p:cNvSpPr/>
          <p:nvPr/>
        </p:nvSpPr>
        <p:spPr>
          <a:xfrm>
            <a:off x="3657598" y="4621280"/>
            <a:ext cx="1054443" cy="156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481381" y="4621280"/>
            <a:ext cx="230658" cy="148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3113902" y="4959068"/>
            <a:ext cx="4679092" cy="3872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Day 2: </a:t>
            </a:r>
            <a:endParaRPr lang="en-US" sz="1000" dirty="0"/>
          </a:p>
        </p:txBody>
      </p:sp>
      <p:sp>
        <p:nvSpPr>
          <p:cNvPr id="42" name="Rectangle 41"/>
          <p:cNvSpPr/>
          <p:nvPr/>
        </p:nvSpPr>
        <p:spPr>
          <a:xfrm>
            <a:off x="3665837" y="5090283"/>
            <a:ext cx="1054443" cy="156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489620" y="5090283"/>
            <a:ext cx="230658" cy="148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4820588" y="3575040"/>
            <a:ext cx="10807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# of Exercises: 11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818717" y="4071578"/>
            <a:ext cx="10807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# of Exercises: 11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818716" y="4561474"/>
            <a:ext cx="10807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# of Exercises: 11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818715" y="5029583"/>
            <a:ext cx="10807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# of Exercises: 11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6251442" y="3631809"/>
            <a:ext cx="741406" cy="166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Detail</a:t>
            </a:r>
            <a:endParaRPr lang="en-US" sz="1000" dirty="0"/>
          </a:p>
        </p:txBody>
      </p:sp>
      <p:sp>
        <p:nvSpPr>
          <p:cNvPr id="49" name="Rounded Rectangle 48"/>
          <p:cNvSpPr/>
          <p:nvPr/>
        </p:nvSpPr>
        <p:spPr>
          <a:xfrm>
            <a:off x="6249031" y="4071578"/>
            <a:ext cx="741406" cy="166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Detail</a:t>
            </a:r>
            <a:endParaRPr lang="en-US" sz="1000" dirty="0"/>
          </a:p>
        </p:txBody>
      </p:sp>
      <p:sp>
        <p:nvSpPr>
          <p:cNvPr id="50" name="Rounded Rectangle 49"/>
          <p:cNvSpPr/>
          <p:nvPr/>
        </p:nvSpPr>
        <p:spPr>
          <a:xfrm>
            <a:off x="6249031" y="4571146"/>
            <a:ext cx="741406" cy="166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Detail</a:t>
            </a:r>
            <a:endParaRPr lang="en-US" sz="1000" dirty="0"/>
          </a:p>
        </p:txBody>
      </p:sp>
      <p:sp>
        <p:nvSpPr>
          <p:cNvPr id="51" name="Rounded Rectangle 50"/>
          <p:cNvSpPr/>
          <p:nvPr/>
        </p:nvSpPr>
        <p:spPr>
          <a:xfrm>
            <a:off x="6252611" y="5069238"/>
            <a:ext cx="741406" cy="166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Detail</a:t>
            </a:r>
            <a:endParaRPr lang="en-US" sz="1000" dirty="0"/>
          </a:p>
        </p:txBody>
      </p:sp>
      <p:sp>
        <p:nvSpPr>
          <p:cNvPr id="52" name="Rectangle 51"/>
          <p:cNvSpPr/>
          <p:nvPr/>
        </p:nvSpPr>
        <p:spPr>
          <a:xfrm>
            <a:off x="4283676" y="823784"/>
            <a:ext cx="2479589" cy="26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Complete Makeover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48397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9514" y="296562"/>
            <a:ext cx="8128002" cy="5717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439741"/>
              </p:ext>
            </p:extLst>
          </p:nvPr>
        </p:nvGraphicFramePr>
        <p:xfrm>
          <a:off x="329514" y="296562"/>
          <a:ext cx="8128002" cy="418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4185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Exercises</a:t>
                      </a:r>
                      <a:endParaRPr lang="en-US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Workout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Resources</a:t>
                      </a:r>
                      <a:endParaRPr lang="en-US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About</a:t>
                      </a:r>
                      <a:endParaRPr lang="en-US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38" y="317225"/>
            <a:ext cx="369869" cy="377266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759107" y="404210"/>
            <a:ext cx="873210" cy="214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Kachok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9514" y="756344"/>
            <a:ext cx="2018270" cy="5150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23415" y="1230900"/>
            <a:ext cx="1466336" cy="1331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#of Days</a:t>
            </a:r>
          </a:p>
          <a:p>
            <a:endParaRPr lang="en-US" sz="1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3 days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4 days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5 days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6 days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7 days</a:t>
            </a:r>
            <a:endParaRPr lang="en-US" sz="1000" dirty="0"/>
          </a:p>
        </p:txBody>
      </p:sp>
      <p:sp>
        <p:nvSpPr>
          <p:cNvPr id="10" name="Rectangle 9"/>
          <p:cNvSpPr/>
          <p:nvPr/>
        </p:nvSpPr>
        <p:spPr>
          <a:xfrm>
            <a:off x="2413688" y="823784"/>
            <a:ext cx="782594" cy="26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Plans</a:t>
            </a:r>
            <a:endParaRPr lang="en-US" sz="1100" dirty="0"/>
          </a:p>
        </p:txBody>
      </p:sp>
      <p:sp>
        <p:nvSpPr>
          <p:cNvPr id="11" name="Rectangle 10"/>
          <p:cNvSpPr/>
          <p:nvPr/>
        </p:nvSpPr>
        <p:spPr>
          <a:xfrm>
            <a:off x="3273854" y="823784"/>
            <a:ext cx="919205" cy="26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4 Days</a:t>
            </a:r>
            <a:endParaRPr lang="en-US" sz="1100" dirty="0"/>
          </a:p>
        </p:txBody>
      </p:sp>
      <p:sp>
        <p:nvSpPr>
          <p:cNvPr id="12" name="Rectangle 11"/>
          <p:cNvSpPr/>
          <p:nvPr/>
        </p:nvSpPr>
        <p:spPr>
          <a:xfrm>
            <a:off x="3273854" y="823784"/>
            <a:ext cx="248507" cy="26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23415" y="912353"/>
            <a:ext cx="1141774" cy="211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Filter</a:t>
            </a:r>
            <a:endParaRPr lang="en-US" sz="1000" dirty="0"/>
          </a:p>
        </p:txBody>
      </p:sp>
      <p:sp>
        <p:nvSpPr>
          <p:cNvPr id="17" name="Rectangle 16"/>
          <p:cNvSpPr/>
          <p:nvPr/>
        </p:nvSpPr>
        <p:spPr>
          <a:xfrm>
            <a:off x="1631093" y="923229"/>
            <a:ext cx="258658" cy="200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50292" y="1524000"/>
            <a:ext cx="5074508" cy="4003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031525" y="1738183"/>
            <a:ext cx="2405448" cy="230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031525" y="2132061"/>
            <a:ext cx="4464908" cy="601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688228" y="1738183"/>
            <a:ext cx="1075037" cy="230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# of days</a:t>
            </a:r>
            <a:endParaRPr lang="en-US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194330"/>
              </p:ext>
            </p:extLst>
          </p:nvPr>
        </p:nvGraphicFramePr>
        <p:xfrm>
          <a:off x="3031526" y="2862153"/>
          <a:ext cx="47614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367"/>
                <a:gridCol w="1190367"/>
                <a:gridCol w="1190367"/>
                <a:gridCol w="11903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Schedule</a:t>
                      </a:r>
                      <a:endParaRPr lang="en-US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Workouts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Tags</a:t>
                      </a:r>
                      <a:endParaRPr lang="en-US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Log</a:t>
                      </a:r>
                      <a:endParaRPr lang="en-US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414638" y="2669060"/>
            <a:ext cx="1466336" cy="783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Tags</a:t>
            </a:r>
          </a:p>
          <a:p>
            <a:endParaRPr lang="en-US" sz="1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Steve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New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3113900" y="3509245"/>
            <a:ext cx="3328089" cy="3872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Chest Day: 10 Exercises  Last Modified: June 30 2016   … 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3113900" y="3993039"/>
            <a:ext cx="3323284" cy="3872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Leg Day: 6 Exercises </a:t>
            </a:r>
            <a:r>
              <a:rPr lang="en-US" sz="1000" dirty="0"/>
              <a:t>Last Modified: June 30 </a:t>
            </a:r>
            <a:r>
              <a:rPr lang="en-US" sz="1000" dirty="0" smtClean="0"/>
              <a:t>2016          …</a:t>
            </a:r>
            <a:endParaRPr lang="en-US" sz="1000" dirty="0"/>
          </a:p>
        </p:txBody>
      </p:sp>
      <p:sp>
        <p:nvSpPr>
          <p:cNvPr id="33" name="Rounded Rectangle 32"/>
          <p:cNvSpPr/>
          <p:nvPr/>
        </p:nvSpPr>
        <p:spPr>
          <a:xfrm>
            <a:off x="3113901" y="4490959"/>
            <a:ext cx="3328087" cy="3872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Back Day: 5 Exercises </a:t>
            </a:r>
            <a:r>
              <a:rPr lang="en-US" sz="1000" dirty="0"/>
              <a:t>Last Modified: June 30 2016 </a:t>
            </a:r>
            <a:r>
              <a:rPr lang="en-US" sz="1000" dirty="0" smtClean="0"/>
              <a:t> </a:t>
            </a:r>
            <a:endParaRPr lang="en-US" sz="1000" dirty="0"/>
          </a:p>
        </p:txBody>
      </p:sp>
      <p:sp>
        <p:nvSpPr>
          <p:cNvPr id="46" name="Rectangle 45"/>
          <p:cNvSpPr/>
          <p:nvPr/>
        </p:nvSpPr>
        <p:spPr>
          <a:xfrm>
            <a:off x="4283676" y="823784"/>
            <a:ext cx="2479589" cy="26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Complete Makeover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10450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9514" y="296562"/>
            <a:ext cx="8128002" cy="5717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952322"/>
              </p:ext>
            </p:extLst>
          </p:nvPr>
        </p:nvGraphicFramePr>
        <p:xfrm>
          <a:off x="329514" y="296562"/>
          <a:ext cx="8128002" cy="418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4185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Exercises</a:t>
                      </a:r>
                      <a:endParaRPr lang="en-US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Workout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Resources</a:t>
                      </a:r>
                      <a:endParaRPr lang="en-US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About</a:t>
                      </a:r>
                      <a:endParaRPr lang="en-US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38" y="317225"/>
            <a:ext cx="369869" cy="377266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759107" y="404210"/>
            <a:ext cx="873210" cy="214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Kachok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9514" y="756344"/>
            <a:ext cx="2018270" cy="5150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4751" y="1129458"/>
            <a:ext cx="1466336" cy="1331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Complete Makeover</a:t>
            </a:r>
          </a:p>
          <a:p>
            <a:endParaRPr lang="en-US" sz="1000" dirty="0" smtClean="0"/>
          </a:p>
          <a:p>
            <a:r>
              <a:rPr lang="en-US" sz="1000" dirty="0" smtClean="0"/>
              <a:t>Back Day</a:t>
            </a:r>
          </a:p>
          <a:p>
            <a:r>
              <a:rPr lang="en-US" sz="1000" dirty="0" smtClean="0"/>
              <a:t>Leg Day</a:t>
            </a:r>
          </a:p>
          <a:p>
            <a:r>
              <a:rPr lang="en-US" sz="1000" dirty="0" smtClean="0"/>
              <a:t>Shoulder Day</a:t>
            </a:r>
          </a:p>
          <a:p>
            <a:r>
              <a:rPr lang="en-US" sz="1000" dirty="0" err="1" smtClean="0"/>
              <a:t>Carido</a:t>
            </a:r>
            <a:endParaRPr lang="en-US" sz="1000" dirty="0" smtClean="0"/>
          </a:p>
          <a:p>
            <a:r>
              <a:rPr lang="en-US" sz="1000" dirty="0" smtClean="0"/>
              <a:t>Cardio 2</a:t>
            </a:r>
            <a:endParaRPr lang="en-US" sz="1000" dirty="0"/>
          </a:p>
        </p:txBody>
      </p:sp>
      <p:sp>
        <p:nvSpPr>
          <p:cNvPr id="10" name="Rectangle 9"/>
          <p:cNvSpPr/>
          <p:nvPr/>
        </p:nvSpPr>
        <p:spPr>
          <a:xfrm>
            <a:off x="2413688" y="823784"/>
            <a:ext cx="782594" cy="26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Plans</a:t>
            </a:r>
            <a:endParaRPr lang="en-US" sz="1100" dirty="0"/>
          </a:p>
        </p:txBody>
      </p:sp>
      <p:sp>
        <p:nvSpPr>
          <p:cNvPr id="18" name="Rectangle 17"/>
          <p:cNvSpPr/>
          <p:nvPr/>
        </p:nvSpPr>
        <p:spPr>
          <a:xfrm>
            <a:off x="5279621" y="1445083"/>
            <a:ext cx="1075037" cy="230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# of days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288960" y="834841"/>
            <a:ext cx="1318054" cy="26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Complete Makeover</a:t>
            </a:r>
            <a:endParaRPr lang="en-US" sz="1000" dirty="0"/>
          </a:p>
        </p:txBody>
      </p:sp>
      <p:sp>
        <p:nvSpPr>
          <p:cNvPr id="25" name="Rectangle 24"/>
          <p:cNvSpPr/>
          <p:nvPr/>
        </p:nvSpPr>
        <p:spPr>
          <a:xfrm>
            <a:off x="2447597" y="1199930"/>
            <a:ext cx="4983892" cy="4585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598354" y="1303966"/>
            <a:ext cx="2479589" cy="26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Name</a:t>
            </a:r>
            <a:endParaRPr lang="en-US" sz="1000" dirty="0"/>
          </a:p>
        </p:txBody>
      </p:sp>
      <p:sp>
        <p:nvSpPr>
          <p:cNvPr id="27" name="Rectangle 26"/>
          <p:cNvSpPr/>
          <p:nvPr/>
        </p:nvSpPr>
        <p:spPr>
          <a:xfrm>
            <a:off x="2598355" y="1659649"/>
            <a:ext cx="4464908" cy="601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 smtClean="0"/>
              <a:t>Description</a:t>
            </a:r>
            <a:endParaRPr lang="en-US" sz="1000" dirty="0"/>
          </a:p>
        </p:txBody>
      </p:sp>
      <p:sp>
        <p:nvSpPr>
          <p:cNvPr id="28" name="Rectangle 27"/>
          <p:cNvSpPr/>
          <p:nvPr/>
        </p:nvSpPr>
        <p:spPr>
          <a:xfrm>
            <a:off x="5261773" y="1371336"/>
            <a:ext cx="181383" cy="133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492972" y="1328036"/>
            <a:ext cx="1379004" cy="219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Is rest day?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2640916" y="2576084"/>
            <a:ext cx="4501144" cy="9418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000" dirty="0" smtClean="0"/>
          </a:p>
          <a:p>
            <a:r>
              <a:rPr lang="en-US" sz="1000" dirty="0" smtClean="0"/>
              <a:t>Wide Should Pull down   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 8-10 reps | 8-10 reps | 7 reps</a:t>
            </a:r>
          </a:p>
          <a:p>
            <a:r>
              <a:rPr lang="en-US" sz="1000" dirty="0" smtClean="0"/>
              <a:t>Narrow Pull-down </a:t>
            </a:r>
          </a:p>
          <a:p>
            <a:r>
              <a:rPr lang="en-US" sz="1000" dirty="0" smtClean="0"/>
              <a:t>     8-10 reps | 8-10 reps | 7 reps</a:t>
            </a:r>
            <a:endParaRPr lang="en-US" sz="1000" dirty="0"/>
          </a:p>
        </p:txBody>
      </p:sp>
      <p:sp>
        <p:nvSpPr>
          <p:cNvPr id="31" name="Rounded Rectangle 30"/>
          <p:cNvSpPr/>
          <p:nvPr/>
        </p:nvSpPr>
        <p:spPr>
          <a:xfrm>
            <a:off x="2640916" y="2576084"/>
            <a:ext cx="4489621" cy="200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1 Exercise: Superset. Special Instructions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2640916" y="3653644"/>
            <a:ext cx="4501144" cy="642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000" dirty="0" smtClean="0"/>
          </a:p>
          <a:p>
            <a:r>
              <a:rPr lang="en-US" sz="1000" dirty="0" smtClean="0"/>
              <a:t>Pushups </a:t>
            </a:r>
          </a:p>
          <a:p>
            <a:r>
              <a:rPr lang="en-US" sz="1000" dirty="0" smtClean="0"/>
              <a:t>     warmup 10 reps | warmup 10 reps | 8-10 reps | 8-10 reps | 7 reps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2640916" y="3653644"/>
            <a:ext cx="4489621" cy="200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2</a:t>
            </a:r>
            <a:r>
              <a:rPr lang="en-US" sz="1000" dirty="0" smtClean="0"/>
              <a:t> Exercise:  Special Instructions</a:t>
            </a:r>
            <a:endParaRPr lang="en-US" sz="1000" dirty="0"/>
          </a:p>
        </p:txBody>
      </p:sp>
      <p:sp>
        <p:nvSpPr>
          <p:cNvPr id="35" name="Rectangle 34"/>
          <p:cNvSpPr/>
          <p:nvPr/>
        </p:nvSpPr>
        <p:spPr>
          <a:xfrm>
            <a:off x="4693437" y="827392"/>
            <a:ext cx="1318054" cy="26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Chest Day</a:t>
            </a:r>
            <a:endParaRPr lang="en-US" sz="1000" dirty="0"/>
          </a:p>
        </p:txBody>
      </p:sp>
      <p:sp>
        <p:nvSpPr>
          <p:cNvPr id="37" name="Up Arrow 36"/>
          <p:cNvSpPr/>
          <p:nvPr/>
        </p:nvSpPr>
        <p:spPr>
          <a:xfrm>
            <a:off x="6614984" y="3709552"/>
            <a:ext cx="156518" cy="10610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Up Arrow 37"/>
          <p:cNvSpPr/>
          <p:nvPr/>
        </p:nvSpPr>
        <p:spPr>
          <a:xfrm>
            <a:off x="6715458" y="2636937"/>
            <a:ext cx="156518" cy="10610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own Arrow 38"/>
          <p:cNvSpPr/>
          <p:nvPr/>
        </p:nvSpPr>
        <p:spPr>
          <a:xfrm>
            <a:off x="6964300" y="2627903"/>
            <a:ext cx="133304" cy="1151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Down Arrow 39"/>
          <p:cNvSpPr/>
          <p:nvPr/>
        </p:nvSpPr>
        <p:spPr>
          <a:xfrm>
            <a:off x="6897648" y="3696412"/>
            <a:ext cx="133304" cy="1151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16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329514" y="296562"/>
            <a:ext cx="8128002" cy="5717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7671"/>
              </p:ext>
            </p:extLst>
          </p:nvPr>
        </p:nvGraphicFramePr>
        <p:xfrm>
          <a:off x="329514" y="296562"/>
          <a:ext cx="8128002" cy="418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4185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Exercises</a:t>
                      </a:r>
                      <a:endParaRPr lang="en-US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Workout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Resources</a:t>
                      </a:r>
                      <a:endParaRPr lang="en-US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About</a:t>
                      </a:r>
                      <a:endParaRPr lang="en-US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38" y="317225"/>
            <a:ext cx="369869" cy="377266"/>
          </a:xfrm>
          <a:prstGeom prst="rect">
            <a:avLst/>
          </a:prstGeom>
        </p:spPr>
      </p:pic>
      <p:sp>
        <p:nvSpPr>
          <p:cNvPr id="42" name="Rounded Rectangle 41"/>
          <p:cNvSpPr/>
          <p:nvPr/>
        </p:nvSpPr>
        <p:spPr>
          <a:xfrm>
            <a:off x="759107" y="404210"/>
            <a:ext cx="873210" cy="214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Kachok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29514" y="756344"/>
            <a:ext cx="2018270" cy="5150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464751" y="1129458"/>
            <a:ext cx="1466336" cy="1331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Chest Day</a:t>
            </a:r>
          </a:p>
          <a:p>
            <a:endParaRPr lang="en-US" sz="1000" dirty="0" smtClean="0"/>
          </a:p>
          <a:p>
            <a:r>
              <a:rPr lang="en-US" sz="1000" dirty="0" smtClean="0"/>
              <a:t>1 Exercise</a:t>
            </a:r>
          </a:p>
          <a:p>
            <a:r>
              <a:rPr lang="en-US" sz="1000" dirty="0" smtClean="0"/>
              <a:t>2 Exercise</a:t>
            </a:r>
          </a:p>
          <a:p>
            <a:r>
              <a:rPr lang="en-US" sz="1000" dirty="0" smtClean="0"/>
              <a:t>3 Exercise</a:t>
            </a:r>
          </a:p>
          <a:p>
            <a:r>
              <a:rPr lang="en-US" sz="1000" dirty="0" smtClean="0"/>
              <a:t>4 Exercise</a:t>
            </a:r>
          </a:p>
          <a:p>
            <a:r>
              <a:rPr lang="en-US" sz="1000" dirty="0" smtClean="0"/>
              <a:t>5 Exercise</a:t>
            </a:r>
          </a:p>
          <a:p>
            <a:r>
              <a:rPr lang="en-US" sz="1000" dirty="0" smtClean="0"/>
              <a:t>6 Exercise</a:t>
            </a:r>
            <a:endParaRPr lang="en-US" sz="1000" dirty="0"/>
          </a:p>
        </p:txBody>
      </p:sp>
      <p:sp>
        <p:nvSpPr>
          <p:cNvPr id="45" name="Rectangle 44"/>
          <p:cNvSpPr/>
          <p:nvPr/>
        </p:nvSpPr>
        <p:spPr>
          <a:xfrm>
            <a:off x="2413688" y="823784"/>
            <a:ext cx="782594" cy="26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Plans</a:t>
            </a:r>
            <a:endParaRPr lang="en-US" sz="1100" dirty="0"/>
          </a:p>
        </p:txBody>
      </p:sp>
      <p:sp>
        <p:nvSpPr>
          <p:cNvPr id="46" name="Rectangle 45"/>
          <p:cNvSpPr/>
          <p:nvPr/>
        </p:nvSpPr>
        <p:spPr>
          <a:xfrm>
            <a:off x="5279621" y="1445083"/>
            <a:ext cx="1075037" cy="230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# of days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3288960" y="834841"/>
            <a:ext cx="1318054" cy="26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Complete Makeover</a:t>
            </a:r>
            <a:endParaRPr lang="en-US" sz="1000" dirty="0"/>
          </a:p>
        </p:txBody>
      </p:sp>
      <p:sp>
        <p:nvSpPr>
          <p:cNvPr id="48" name="Rectangle 47"/>
          <p:cNvSpPr/>
          <p:nvPr/>
        </p:nvSpPr>
        <p:spPr>
          <a:xfrm>
            <a:off x="2447597" y="1199930"/>
            <a:ext cx="4983892" cy="4585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93437" y="827392"/>
            <a:ext cx="1318054" cy="26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Chest Day</a:t>
            </a:r>
            <a:endParaRPr lang="en-US" sz="1000" dirty="0"/>
          </a:p>
        </p:txBody>
      </p:sp>
      <p:sp>
        <p:nvSpPr>
          <p:cNvPr id="58" name="Rectangle 57"/>
          <p:cNvSpPr/>
          <p:nvPr/>
        </p:nvSpPr>
        <p:spPr>
          <a:xfrm>
            <a:off x="6097914" y="823784"/>
            <a:ext cx="1318054" cy="26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1 Exercise</a:t>
            </a:r>
            <a:endParaRPr lang="en-US" sz="1000" dirty="0"/>
          </a:p>
        </p:txBody>
      </p:sp>
      <p:sp>
        <p:nvSpPr>
          <p:cNvPr id="59" name="Rounded Rectangle 58"/>
          <p:cNvSpPr/>
          <p:nvPr/>
        </p:nvSpPr>
        <p:spPr>
          <a:xfrm>
            <a:off x="2629933" y="3331437"/>
            <a:ext cx="4501144" cy="642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000" dirty="0" smtClean="0"/>
          </a:p>
          <a:p>
            <a:r>
              <a:rPr lang="en-US" sz="1000" dirty="0" smtClean="0"/>
              <a:t>Pushups </a:t>
            </a:r>
          </a:p>
          <a:p>
            <a:r>
              <a:rPr lang="en-US" sz="1000" dirty="0" smtClean="0"/>
              <a:t>     warmup 10 reps | warmup 10 reps | 8-10 reps | 8-10 reps | 7 reps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629933" y="1408227"/>
            <a:ext cx="1318054" cy="26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Exercise</a:t>
            </a:r>
            <a:endParaRPr lang="en-US" sz="1000" dirty="0"/>
          </a:p>
        </p:txBody>
      </p:sp>
      <p:sp>
        <p:nvSpPr>
          <p:cNvPr id="64" name="Rectangle 63"/>
          <p:cNvSpPr/>
          <p:nvPr/>
        </p:nvSpPr>
        <p:spPr>
          <a:xfrm>
            <a:off x="2634321" y="1773316"/>
            <a:ext cx="4464908" cy="601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 smtClean="0"/>
              <a:t>Special Instructions</a:t>
            </a:r>
            <a:endParaRPr lang="en-US" sz="1000" dirty="0"/>
          </a:p>
        </p:txBody>
      </p:sp>
      <p:sp>
        <p:nvSpPr>
          <p:cNvPr id="65" name="Oval 64"/>
          <p:cNvSpPr/>
          <p:nvPr/>
        </p:nvSpPr>
        <p:spPr>
          <a:xfrm>
            <a:off x="6186616" y="1347510"/>
            <a:ext cx="1229352" cy="536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Add Step</a:t>
            </a:r>
          </a:p>
          <a:p>
            <a:pPr algn="ctr"/>
            <a:r>
              <a:rPr lang="en-US" sz="1000" dirty="0" smtClean="0"/>
              <a:t>Add Exercise</a:t>
            </a:r>
            <a:endParaRPr lang="en-US" sz="100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6541382" y="1576076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/>
          <p:cNvSpPr/>
          <p:nvPr/>
        </p:nvSpPr>
        <p:spPr>
          <a:xfrm>
            <a:off x="2659452" y="2490476"/>
            <a:ext cx="1259016" cy="664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 smtClean="0"/>
              <a:t>Set 1: Warmup  </a:t>
            </a:r>
          </a:p>
          <a:p>
            <a:r>
              <a:rPr lang="en-US" sz="1000" dirty="0" smtClean="0"/>
              <a:t>#of Reps: (Range) </a:t>
            </a:r>
          </a:p>
          <a:p>
            <a:r>
              <a:rPr lang="en-US" sz="1000" dirty="0" smtClean="0"/>
              <a:t>Rest Interval</a:t>
            </a:r>
            <a:endParaRPr lang="en-US" sz="1000" dirty="0"/>
          </a:p>
        </p:txBody>
      </p:sp>
      <p:sp>
        <p:nvSpPr>
          <p:cNvPr id="69" name="Rounded Rectangle 68"/>
          <p:cNvSpPr/>
          <p:nvPr/>
        </p:nvSpPr>
        <p:spPr>
          <a:xfrm>
            <a:off x="4007300" y="2475181"/>
            <a:ext cx="1259016" cy="664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 smtClean="0"/>
              <a:t>Set 2: Warmup  </a:t>
            </a:r>
          </a:p>
          <a:p>
            <a:r>
              <a:rPr lang="en-US" sz="1000" dirty="0" smtClean="0"/>
              <a:t>#of Reps: (Range) </a:t>
            </a:r>
          </a:p>
          <a:p>
            <a:r>
              <a:rPr lang="en-US" sz="1000" dirty="0" smtClean="0"/>
              <a:t>Rest Interval</a:t>
            </a:r>
            <a:endParaRPr lang="en-US" sz="1000" dirty="0"/>
          </a:p>
        </p:txBody>
      </p:sp>
      <p:sp>
        <p:nvSpPr>
          <p:cNvPr id="70" name="Rounded Rectangle 69"/>
          <p:cNvSpPr/>
          <p:nvPr/>
        </p:nvSpPr>
        <p:spPr>
          <a:xfrm>
            <a:off x="5340319" y="2470560"/>
            <a:ext cx="1259016" cy="664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 smtClean="0"/>
              <a:t>Set 3: Heavy</a:t>
            </a:r>
          </a:p>
          <a:p>
            <a:r>
              <a:rPr lang="en-US" sz="1000" dirty="0" smtClean="0"/>
              <a:t>#of Reps: (Range) </a:t>
            </a:r>
          </a:p>
          <a:p>
            <a:r>
              <a:rPr lang="en-US" sz="1000" dirty="0" smtClean="0"/>
              <a:t>Rest Interval</a:t>
            </a:r>
            <a:endParaRPr lang="en-US" sz="1000" dirty="0"/>
          </a:p>
        </p:txBody>
      </p:sp>
      <p:sp>
        <p:nvSpPr>
          <p:cNvPr id="71" name="Up Arrow 70"/>
          <p:cNvSpPr/>
          <p:nvPr/>
        </p:nvSpPr>
        <p:spPr>
          <a:xfrm>
            <a:off x="2685537" y="3368869"/>
            <a:ext cx="164756" cy="17340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717494" y="1480995"/>
            <a:ext cx="158836" cy="15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3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1989</Words>
  <Application>Microsoft Office PowerPoint</Application>
  <PresentationFormat>Widescreen</PresentationFormat>
  <Paragraphs>919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stevchik@hotmail.com</dc:creator>
  <cp:lastModifiedBy>stevchik@hotmail.com</cp:lastModifiedBy>
  <cp:revision>47</cp:revision>
  <dcterms:created xsi:type="dcterms:W3CDTF">2016-06-30T01:44:02Z</dcterms:created>
  <dcterms:modified xsi:type="dcterms:W3CDTF">2016-07-02T02:20:48Z</dcterms:modified>
</cp:coreProperties>
</file>