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9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9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5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6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027A-E1C1-4602-AAEA-8B47FF264AA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84152"/>
              </p:ext>
            </p:extLst>
          </p:nvPr>
        </p:nvGraphicFramePr>
        <p:xfrm>
          <a:off x="329514" y="29656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61362"/>
              </p:ext>
            </p:extLst>
          </p:nvPr>
        </p:nvGraphicFramePr>
        <p:xfrm>
          <a:off x="3037016" y="651063"/>
          <a:ext cx="24576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34836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415" y="2092413"/>
            <a:ext cx="1466336" cy="9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Muscle</a:t>
            </a:r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Neck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Arms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423415" y="1230900"/>
            <a:ext cx="1466336" cy="78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Target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Compound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423415" y="3127862"/>
            <a:ext cx="1466336" cy="86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Expert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Novice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Exercises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Neck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90538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Expert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4290538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12541" y="1400432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401988" y="4043864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401988" y="4881753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Equipment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Nothing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Bar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4193059" y="1360083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5873577" y="13551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2500184" y="213206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4193059" y="213206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5855731" y="212382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4193057" y="28585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5850234" y="2858528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23415" y="912353"/>
            <a:ext cx="1141774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1631093" y="923229"/>
            <a:ext cx="258658" cy="20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12-Point Star 36"/>
          <p:cNvSpPr/>
          <p:nvPr/>
        </p:nvSpPr>
        <p:spPr>
          <a:xfrm>
            <a:off x="6820930" y="1400432"/>
            <a:ext cx="593122" cy="263611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38" name="12-Point Star 37"/>
          <p:cNvSpPr/>
          <p:nvPr/>
        </p:nvSpPr>
        <p:spPr>
          <a:xfrm>
            <a:off x="5101137" y="2165011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99</a:t>
            </a:r>
            <a:endParaRPr lang="en-US" sz="1000" dirty="0"/>
          </a:p>
        </p:txBody>
      </p:sp>
      <p:sp>
        <p:nvSpPr>
          <p:cNvPr id="39" name="12-Point Star 38"/>
          <p:cNvSpPr/>
          <p:nvPr/>
        </p:nvSpPr>
        <p:spPr>
          <a:xfrm>
            <a:off x="3408262" y="1426400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0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69586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415" y="1894702"/>
            <a:ext cx="1466336" cy="107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Muscle</a:t>
            </a:r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Neck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Arms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23415" y="879845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Target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Compound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23415" y="3029007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Expert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Novice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Exercises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Neck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90538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Expert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4290538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512541" y="1400432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01988" y="4043864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01988" y="4881753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Equipment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Nothing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Bar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193059" y="1360083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73577" y="13551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2500184" y="213206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4193059" y="213206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55731" y="212382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4193057" y="28585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5850234" y="2858528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98788" y="1762897"/>
            <a:ext cx="238897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47660" y="2502865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047660" y="2132881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60458" y="2132881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55980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7942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50234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96303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207048" y="1762897"/>
            <a:ext cx="1533263" cy="23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  Compound      Isolation </a:t>
            </a:r>
            <a:endParaRPr lang="en-US" sz="1000" dirty="0"/>
          </a:p>
        </p:txBody>
      </p:sp>
      <p:sp>
        <p:nvSpPr>
          <p:cNvPr id="41" name="Flowchart: Connector 40"/>
          <p:cNvSpPr/>
          <p:nvPr/>
        </p:nvSpPr>
        <p:spPr>
          <a:xfrm>
            <a:off x="6221279" y="1824261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979854" y="1824260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3130378" y="3331437"/>
            <a:ext cx="1236023" cy="12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31893"/>
              </p:ext>
            </p:extLst>
          </p:nvPr>
        </p:nvGraphicFramePr>
        <p:xfrm>
          <a:off x="3047660" y="3248380"/>
          <a:ext cx="4522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638"/>
                <a:gridCol w="1507638"/>
                <a:gridCol w="15076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3047660" y="3764692"/>
            <a:ext cx="4522914" cy="111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62186" y="3945926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77514" y="3896497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3258065" y="4131278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73393" y="4081849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3266303" y="4328985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81631" y="4279556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3274540" y="4534931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89868" y="4485502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4423717" y="3953982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39045" y="3904553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4419596" y="4139334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34924" y="4089905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4427834" y="4337041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43162" y="4287612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4436071" y="4542987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551399" y="4493558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5581127" y="3945926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96455" y="3896497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5577006" y="4131278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692334" y="4081849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5585244" y="4328985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700572" y="4279556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5593481" y="4534931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708809" y="4485502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74" name="12-Point Star 73"/>
          <p:cNvSpPr/>
          <p:nvPr/>
        </p:nvSpPr>
        <p:spPr>
          <a:xfrm>
            <a:off x="3023140" y="1734764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17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8336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23415" y="1894702"/>
            <a:ext cx="1466336" cy="107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Muscle</a:t>
            </a:r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Neck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Arms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423415" y="879845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Target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Compound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423415" y="3029007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Expert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Novice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Exercises</a:t>
            </a:r>
            <a:endParaRPr lang="en-US" sz="1100" dirty="0"/>
          </a:p>
        </p:txBody>
      </p:sp>
      <p:sp>
        <p:nvSpPr>
          <p:cNvPr id="76" name="Rectangle 75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Neck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290538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Expert</a:t>
            </a:r>
            <a:endParaRPr lang="en-US" sz="1100" dirty="0"/>
          </a:p>
        </p:txBody>
      </p:sp>
      <p:sp>
        <p:nvSpPr>
          <p:cNvPr id="79" name="Rectangle 78"/>
          <p:cNvSpPr/>
          <p:nvPr/>
        </p:nvSpPr>
        <p:spPr>
          <a:xfrm>
            <a:off x="4290538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512541" y="1400432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401988" y="4043864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401988" y="4881753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Equipment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Nothing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Bar</a:t>
            </a:r>
            <a:endParaRPr lang="en-US" sz="1000" dirty="0"/>
          </a:p>
        </p:txBody>
      </p:sp>
      <p:sp>
        <p:nvSpPr>
          <p:cNvPr id="83" name="Rounded Rectangle 82"/>
          <p:cNvSpPr/>
          <p:nvPr/>
        </p:nvSpPr>
        <p:spPr>
          <a:xfrm>
            <a:off x="4193059" y="1360083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4" name="Rounded Rectangle 83"/>
          <p:cNvSpPr/>
          <p:nvPr/>
        </p:nvSpPr>
        <p:spPr>
          <a:xfrm>
            <a:off x="5873577" y="13551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5" name="Rounded Rectangle 84"/>
          <p:cNvSpPr/>
          <p:nvPr/>
        </p:nvSpPr>
        <p:spPr>
          <a:xfrm>
            <a:off x="2500184" y="213206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6" name="Rounded Rectangle 85"/>
          <p:cNvSpPr/>
          <p:nvPr/>
        </p:nvSpPr>
        <p:spPr>
          <a:xfrm>
            <a:off x="4193059" y="213206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7" name="Rounded Rectangle 86"/>
          <p:cNvSpPr/>
          <p:nvPr/>
        </p:nvSpPr>
        <p:spPr>
          <a:xfrm>
            <a:off x="5855731" y="212382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93057" y="28585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5850234" y="2858528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682314" y="1762897"/>
            <a:ext cx="2405448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047660" y="2502865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047660" y="2132881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160458" y="2132881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455980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57942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850234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696303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07048" y="1762897"/>
            <a:ext cx="1533263" cy="23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  Compound      Isolation </a:t>
            </a:r>
            <a:endParaRPr lang="en-US" sz="1000" dirty="0"/>
          </a:p>
        </p:txBody>
      </p:sp>
      <p:sp>
        <p:nvSpPr>
          <p:cNvPr id="101" name="Flowchart: Connector 100"/>
          <p:cNvSpPr/>
          <p:nvPr/>
        </p:nvSpPr>
        <p:spPr>
          <a:xfrm>
            <a:off x="6221279" y="1824261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6979854" y="1824260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130378" y="3331437"/>
            <a:ext cx="1236023" cy="12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41427"/>
              </p:ext>
            </p:extLst>
          </p:nvPr>
        </p:nvGraphicFramePr>
        <p:xfrm>
          <a:off x="3047660" y="3248380"/>
          <a:ext cx="4522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638"/>
                <a:gridCol w="1507638"/>
                <a:gridCol w="15076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6" name="Rectangle 135"/>
          <p:cNvSpPr/>
          <p:nvPr/>
        </p:nvSpPr>
        <p:spPr>
          <a:xfrm>
            <a:off x="3107035" y="4181996"/>
            <a:ext cx="4283674" cy="774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sp>
        <p:nvSpPr>
          <p:cNvPr id="137" name="Rectangle 136"/>
          <p:cNvSpPr/>
          <p:nvPr/>
        </p:nvSpPr>
        <p:spPr>
          <a:xfrm>
            <a:off x="3107035" y="3863546"/>
            <a:ext cx="3402569" cy="1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Tag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43814" y="3875487"/>
            <a:ext cx="638435" cy="19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sp>
        <p:nvSpPr>
          <p:cNvPr id="139" name="12-Point Star 138"/>
          <p:cNvSpPr/>
          <p:nvPr/>
        </p:nvSpPr>
        <p:spPr>
          <a:xfrm>
            <a:off x="3027947" y="1716768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07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0120"/>
              </p:ext>
            </p:extLst>
          </p:nvPr>
        </p:nvGraphicFramePr>
        <p:xfrm>
          <a:off x="329514" y="29656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283</Words>
  <Application>Microsoft Office PowerPoint</Application>
  <PresentationFormat>Widescreen</PresentationFormat>
  <Paragraphs>213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stevchik@hotmail.com</dc:creator>
  <cp:lastModifiedBy>stevchik@hotmail.com</cp:lastModifiedBy>
  <cp:revision>19</cp:revision>
  <dcterms:created xsi:type="dcterms:W3CDTF">2016-06-30T01:44:02Z</dcterms:created>
  <dcterms:modified xsi:type="dcterms:W3CDTF">2016-06-30T03:55:47Z</dcterms:modified>
</cp:coreProperties>
</file>