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92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9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5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5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6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027A-E1C1-4602-AAEA-8B47FF264AA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88B89-731E-45D9-A0C8-E670568A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84152"/>
              </p:ext>
            </p:extLst>
          </p:nvPr>
        </p:nvGraphicFramePr>
        <p:xfrm>
          <a:off x="329514" y="296562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61362"/>
              </p:ext>
            </p:extLst>
          </p:nvPr>
        </p:nvGraphicFramePr>
        <p:xfrm>
          <a:off x="3037016" y="651063"/>
          <a:ext cx="24576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34836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3415" y="2092413"/>
            <a:ext cx="1466336" cy="9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423415" y="1230900"/>
            <a:ext cx="1466336" cy="782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423415" y="3127862"/>
            <a:ext cx="1466336" cy="861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17" name="Rectangle 16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9" name="Rounded Rectangle 28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4" name="Rounded Rectangle 33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12-Point Star 36"/>
          <p:cNvSpPr/>
          <p:nvPr/>
        </p:nvSpPr>
        <p:spPr>
          <a:xfrm>
            <a:off x="6820930" y="1400432"/>
            <a:ext cx="593122" cy="263611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25</a:t>
            </a:r>
            <a:endParaRPr lang="en-US" sz="1000" dirty="0"/>
          </a:p>
        </p:txBody>
      </p:sp>
      <p:sp>
        <p:nvSpPr>
          <p:cNvPr id="38" name="12-Point Star 37"/>
          <p:cNvSpPr/>
          <p:nvPr/>
        </p:nvSpPr>
        <p:spPr>
          <a:xfrm>
            <a:off x="5101137" y="2165011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39" name="12-Point Star 38"/>
          <p:cNvSpPr/>
          <p:nvPr/>
        </p:nvSpPr>
        <p:spPr>
          <a:xfrm>
            <a:off x="3408262" y="1426400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0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69586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15" y="1894702"/>
            <a:ext cx="1466336" cy="107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23415" y="879845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23415" y="3029007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5" name="Rounded Rectangle 24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6" name="Rounded Rectangle 25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98788" y="1762897"/>
            <a:ext cx="238897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047660" y="2502865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047660" y="2132881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60458" y="2132881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55980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7942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850234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96303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6207048" y="1762897"/>
            <a:ext cx="1533263" cy="23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  Compound      Isolation </a:t>
            </a:r>
            <a:endParaRPr lang="en-US" sz="1000" dirty="0"/>
          </a:p>
        </p:txBody>
      </p:sp>
      <p:sp>
        <p:nvSpPr>
          <p:cNvPr id="41" name="Flowchart: Connector 40"/>
          <p:cNvSpPr/>
          <p:nvPr/>
        </p:nvSpPr>
        <p:spPr>
          <a:xfrm>
            <a:off x="6221279" y="1824261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/>
          <p:nvPr/>
        </p:nvSpPr>
        <p:spPr>
          <a:xfrm>
            <a:off x="6979854" y="1824260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3130378" y="3331437"/>
            <a:ext cx="1236023" cy="12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31893"/>
              </p:ext>
            </p:extLst>
          </p:nvPr>
        </p:nvGraphicFramePr>
        <p:xfrm>
          <a:off x="3047660" y="3248380"/>
          <a:ext cx="4522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38"/>
                <a:gridCol w="1507638"/>
                <a:gridCol w="15076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3047660" y="3764692"/>
            <a:ext cx="4522914" cy="111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62186" y="3945926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377514" y="3896497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3258065" y="4131278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373393" y="4081849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3266303" y="4328985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381631" y="4279556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4" name="Rectangle 53"/>
          <p:cNvSpPr/>
          <p:nvPr/>
        </p:nvSpPr>
        <p:spPr>
          <a:xfrm>
            <a:off x="3274540" y="453493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389868" y="448550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4423717" y="3953982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39045" y="3904553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4419596" y="4139334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34924" y="4089905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2" name="Rectangle 61"/>
          <p:cNvSpPr/>
          <p:nvPr/>
        </p:nvSpPr>
        <p:spPr>
          <a:xfrm>
            <a:off x="4427834" y="433704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43162" y="428761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4436071" y="4542987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551399" y="4493558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6" name="Rectangle 65"/>
          <p:cNvSpPr/>
          <p:nvPr/>
        </p:nvSpPr>
        <p:spPr>
          <a:xfrm>
            <a:off x="5581127" y="3945926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96455" y="3896497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5577006" y="4131278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692334" y="4081849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5585244" y="4328985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700572" y="4279556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5593481" y="4534931"/>
            <a:ext cx="77572" cy="5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708809" y="4485502"/>
            <a:ext cx="914400" cy="14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Cables</a:t>
            </a:r>
            <a:endParaRPr lang="en-US" sz="1000" dirty="0"/>
          </a:p>
        </p:txBody>
      </p:sp>
      <p:sp>
        <p:nvSpPr>
          <p:cNvPr id="74" name="12-Point Star 73"/>
          <p:cNvSpPr/>
          <p:nvPr/>
        </p:nvSpPr>
        <p:spPr>
          <a:xfrm>
            <a:off x="3023140" y="1734764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0175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8336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Exercises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23415" y="1894702"/>
            <a:ext cx="1466336" cy="1079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Muscle</a:t>
            </a:r>
          </a:p>
          <a:p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Neck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000" dirty="0" smtClean="0"/>
              <a:t>Arms</a:t>
            </a:r>
            <a:endParaRPr 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423415" y="879845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Target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Compound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Isolation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423415" y="3029007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Expert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Novice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Exercises</a:t>
            </a:r>
            <a:endParaRPr lang="en-US" sz="1100" dirty="0"/>
          </a:p>
        </p:txBody>
      </p:sp>
      <p:sp>
        <p:nvSpPr>
          <p:cNvPr id="76" name="Rectangle 75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Neck</a:t>
            </a:r>
            <a:endParaRPr lang="en-US" sz="1100" dirty="0"/>
          </a:p>
        </p:txBody>
      </p:sp>
      <p:sp>
        <p:nvSpPr>
          <p:cNvPr id="77" name="Rectangle 76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290538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Expert</a:t>
            </a:r>
            <a:endParaRPr lang="en-US" sz="1100" dirty="0"/>
          </a:p>
        </p:txBody>
      </p:sp>
      <p:sp>
        <p:nvSpPr>
          <p:cNvPr id="79" name="Rectangle 78"/>
          <p:cNvSpPr/>
          <p:nvPr/>
        </p:nvSpPr>
        <p:spPr>
          <a:xfrm>
            <a:off x="4290538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2512541" y="1400432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1" name="Rectangle 80"/>
          <p:cNvSpPr/>
          <p:nvPr/>
        </p:nvSpPr>
        <p:spPr>
          <a:xfrm>
            <a:off x="401988" y="4043864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82" name="Rectangle 81"/>
          <p:cNvSpPr/>
          <p:nvPr/>
        </p:nvSpPr>
        <p:spPr>
          <a:xfrm>
            <a:off x="401988" y="4881753"/>
            <a:ext cx="1466336" cy="960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Equipment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Nothing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Bar</a:t>
            </a:r>
            <a:endParaRPr lang="en-US" sz="1000" dirty="0"/>
          </a:p>
        </p:txBody>
      </p:sp>
      <p:sp>
        <p:nvSpPr>
          <p:cNvPr id="83" name="Rounded Rectangle 82"/>
          <p:cNvSpPr/>
          <p:nvPr/>
        </p:nvSpPr>
        <p:spPr>
          <a:xfrm>
            <a:off x="4193059" y="1360083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4" name="Rounded Rectangle 83"/>
          <p:cNvSpPr/>
          <p:nvPr/>
        </p:nvSpPr>
        <p:spPr>
          <a:xfrm>
            <a:off x="5873577" y="13551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5" name="Rounded Rectangle 84"/>
          <p:cNvSpPr/>
          <p:nvPr/>
        </p:nvSpPr>
        <p:spPr>
          <a:xfrm>
            <a:off x="2500184" y="213206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6" name="Rounded Rectangle 85"/>
          <p:cNvSpPr/>
          <p:nvPr/>
        </p:nvSpPr>
        <p:spPr>
          <a:xfrm>
            <a:off x="4193059" y="213206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7" name="Rounded Rectangle 86"/>
          <p:cNvSpPr/>
          <p:nvPr/>
        </p:nvSpPr>
        <p:spPr>
          <a:xfrm>
            <a:off x="5855731" y="2123821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8" name="Rounded Rectangle 87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89" name="Rounded Rectangle 88"/>
          <p:cNvSpPr/>
          <p:nvPr/>
        </p:nvSpPr>
        <p:spPr>
          <a:xfrm>
            <a:off x="4193057" y="2858529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90" name="Rounded Rectangle 89"/>
          <p:cNvSpPr/>
          <p:nvPr/>
        </p:nvSpPr>
        <p:spPr>
          <a:xfrm>
            <a:off x="5850234" y="2858528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Chest – Compound</a:t>
            </a:r>
          </a:p>
          <a:p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682314" y="1762897"/>
            <a:ext cx="2405448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3047660" y="2502865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3047660" y="2132881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Muscle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160458" y="2132881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455980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557942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5850234" y="2126516"/>
            <a:ext cx="1318741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6963032" y="2126516"/>
            <a:ext cx="205943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07048" y="1762897"/>
            <a:ext cx="1533263" cy="23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   Compound      Isolation </a:t>
            </a:r>
            <a:endParaRPr lang="en-US" sz="1000" dirty="0"/>
          </a:p>
        </p:txBody>
      </p:sp>
      <p:sp>
        <p:nvSpPr>
          <p:cNvPr id="101" name="Flowchart: Connector 100"/>
          <p:cNvSpPr/>
          <p:nvPr/>
        </p:nvSpPr>
        <p:spPr>
          <a:xfrm>
            <a:off x="6221279" y="1824261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6979854" y="1824260"/>
            <a:ext cx="107092" cy="1079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130378" y="3331437"/>
            <a:ext cx="1236023" cy="12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41427"/>
              </p:ext>
            </p:extLst>
          </p:nvPr>
        </p:nvGraphicFramePr>
        <p:xfrm>
          <a:off x="3047660" y="3248380"/>
          <a:ext cx="4522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638"/>
                <a:gridCol w="1507638"/>
                <a:gridCol w="15076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6" name="Rectangle 135"/>
          <p:cNvSpPr/>
          <p:nvPr/>
        </p:nvSpPr>
        <p:spPr>
          <a:xfrm>
            <a:off x="3107035" y="4181996"/>
            <a:ext cx="4283674" cy="774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BB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CCC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smtClean="0"/>
              <a:t>DDD</a:t>
            </a:r>
            <a:endParaRPr lang="en-US" sz="1000" dirty="0"/>
          </a:p>
        </p:txBody>
      </p:sp>
      <p:sp>
        <p:nvSpPr>
          <p:cNvPr id="137" name="Rectangle 136"/>
          <p:cNvSpPr/>
          <p:nvPr/>
        </p:nvSpPr>
        <p:spPr>
          <a:xfrm>
            <a:off x="3107035" y="3863546"/>
            <a:ext cx="3402569" cy="180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Tag</a:t>
            </a:r>
            <a:endParaRPr lang="en-US" sz="1000" dirty="0"/>
          </a:p>
        </p:txBody>
      </p:sp>
      <p:sp>
        <p:nvSpPr>
          <p:cNvPr id="138" name="Rounded Rectangle 137"/>
          <p:cNvSpPr/>
          <p:nvPr/>
        </p:nvSpPr>
        <p:spPr>
          <a:xfrm>
            <a:off x="6643814" y="3875487"/>
            <a:ext cx="638435" cy="19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</a:t>
            </a:r>
            <a:endParaRPr lang="en-US" sz="1000" dirty="0"/>
          </a:p>
        </p:txBody>
      </p:sp>
      <p:sp>
        <p:nvSpPr>
          <p:cNvPr id="139" name="12-Point Star 138"/>
          <p:cNvSpPr/>
          <p:nvPr/>
        </p:nvSpPr>
        <p:spPr>
          <a:xfrm>
            <a:off x="3027947" y="1716768"/>
            <a:ext cx="632396" cy="317372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07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38075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2" name="Picture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23415" y="1230900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#of Days</a:t>
            </a:r>
            <a:endParaRPr lang="en-US" dirty="0" smtClean="0"/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3 days</a:t>
            </a:r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4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5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6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7 days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 Days</a:t>
            </a:r>
            <a:endParaRPr lang="en-US" sz="1100" dirty="0"/>
          </a:p>
        </p:txBody>
      </p:sp>
      <p:sp>
        <p:nvSpPr>
          <p:cNvPr id="60" name="Rectangle 59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2512541" y="1400432"/>
            <a:ext cx="325394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smtClean="0"/>
              <a:t>Complete Makeover</a:t>
            </a:r>
            <a:endParaRPr lang="en-US" dirty="0" smtClean="0"/>
          </a:p>
          <a:p>
            <a:r>
              <a:rPr lang="en-US" sz="1000" dirty="0" smtClean="0"/>
              <a:t>  4 days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68" name="Rounded Rectangle 67"/>
          <p:cNvSpPr/>
          <p:nvPr/>
        </p:nvSpPr>
        <p:spPr>
          <a:xfrm>
            <a:off x="2500183" y="2132061"/>
            <a:ext cx="3266302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4 days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1" name="Rounded Rectangle 70"/>
          <p:cNvSpPr/>
          <p:nvPr/>
        </p:nvSpPr>
        <p:spPr>
          <a:xfrm>
            <a:off x="2500183" y="2916120"/>
            <a:ext cx="1540475" cy="593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 </a:t>
            </a:r>
            <a:r>
              <a:rPr lang="en-US" dirty="0" err="1" smtClean="0"/>
              <a:t>Pushap</a:t>
            </a:r>
            <a:endParaRPr lang="en-US" dirty="0" smtClean="0"/>
          </a:p>
          <a:p>
            <a:r>
              <a:rPr lang="en-US" sz="1000" dirty="0" smtClean="0"/>
              <a:t> 4 days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59457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15" y="1230900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#of Days</a:t>
            </a:r>
            <a:endParaRPr lang="en-US" dirty="0" smtClean="0"/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3 days</a:t>
            </a:r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4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5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6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7 days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 Days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031525" y="1738183"/>
            <a:ext cx="2405448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31525" y="2132061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88228" y="17381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76305"/>
              </p:ext>
            </p:extLst>
          </p:nvPr>
        </p:nvGraphicFramePr>
        <p:xfrm>
          <a:off x="3031526" y="2862153"/>
          <a:ext cx="4761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367"/>
                <a:gridCol w="1190367"/>
                <a:gridCol w="1190367"/>
                <a:gridCol w="1190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Workouts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Tags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Log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414638" y="2669060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3113902" y="3511196"/>
            <a:ext cx="4679092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1: 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3657600" y="3641124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481383" y="3641124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118706" y="3993039"/>
            <a:ext cx="4674288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3: 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3662404" y="4124918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86187" y="4124918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113902" y="4490959"/>
            <a:ext cx="4679092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5: </a:t>
            </a:r>
            <a:endParaRPr 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3657598" y="4621280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481381" y="4621280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113902" y="4959068"/>
            <a:ext cx="4679092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Day 2: 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3665837" y="5090283"/>
            <a:ext cx="1054443" cy="156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89620" y="5090283"/>
            <a:ext cx="230658" cy="148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820588" y="3575040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18717" y="4071578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18716" y="456147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8715" y="5029583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# of Exercises: 11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251442" y="3631809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49" name="Rounded Rectangle 48"/>
          <p:cNvSpPr/>
          <p:nvPr/>
        </p:nvSpPr>
        <p:spPr>
          <a:xfrm>
            <a:off x="6249031" y="4071578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50" name="Rounded Rectangle 49"/>
          <p:cNvSpPr/>
          <p:nvPr/>
        </p:nvSpPr>
        <p:spPr>
          <a:xfrm>
            <a:off x="6249031" y="4571146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51" name="Rounded Rectangle 50"/>
          <p:cNvSpPr/>
          <p:nvPr/>
        </p:nvSpPr>
        <p:spPr>
          <a:xfrm>
            <a:off x="6252611" y="5069238"/>
            <a:ext cx="741406" cy="166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Detail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4283676" y="823784"/>
            <a:ext cx="2479589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839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439741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415" y="1230900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#of Days</a:t>
            </a:r>
            <a:endParaRPr lang="en-US" dirty="0" smtClean="0"/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3 days</a:t>
            </a:r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4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5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6 days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7 days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3273854" y="823784"/>
            <a:ext cx="919205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4 Days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>
            <a:off x="3273854" y="823784"/>
            <a:ext cx="248507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23415" y="912353"/>
            <a:ext cx="1141774" cy="211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Filter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1631093" y="923229"/>
            <a:ext cx="258658" cy="200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50292" y="1524000"/>
            <a:ext cx="5074508" cy="400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31525" y="1738183"/>
            <a:ext cx="2405448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31525" y="2132061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88228" y="17381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194330"/>
              </p:ext>
            </p:extLst>
          </p:nvPr>
        </p:nvGraphicFramePr>
        <p:xfrm>
          <a:off x="3031526" y="2862153"/>
          <a:ext cx="47614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367"/>
                <a:gridCol w="1190367"/>
                <a:gridCol w="1190367"/>
                <a:gridCol w="1190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Schedule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Workouts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Tags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Log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414638" y="2669060"/>
            <a:ext cx="1466336" cy="78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Tags</a:t>
            </a:r>
          </a:p>
          <a:p>
            <a:endParaRPr lang="en-US" sz="1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Steve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000" dirty="0" smtClean="0"/>
              <a:t>New</a:t>
            </a:r>
            <a:endParaRPr lang="en-US" sz="1000" dirty="0"/>
          </a:p>
        </p:txBody>
      </p:sp>
      <p:sp>
        <p:nvSpPr>
          <p:cNvPr id="27" name="Rounded Rectangle 26"/>
          <p:cNvSpPr/>
          <p:nvPr/>
        </p:nvSpPr>
        <p:spPr>
          <a:xfrm>
            <a:off x="3113900" y="3509245"/>
            <a:ext cx="3328089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Day: 10 Exercises  Last Modified: June 30 2016   … 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3113900" y="3993039"/>
            <a:ext cx="3323284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Leg Day: 6 Exercises </a:t>
            </a:r>
            <a:r>
              <a:rPr lang="en-US" sz="1000" dirty="0"/>
              <a:t>Last Modified: June 30 </a:t>
            </a:r>
            <a:r>
              <a:rPr lang="en-US" sz="1000" dirty="0" smtClean="0"/>
              <a:t>2016          …</a:t>
            </a:r>
            <a:endParaRPr lang="en-US" sz="1000" dirty="0"/>
          </a:p>
        </p:txBody>
      </p:sp>
      <p:sp>
        <p:nvSpPr>
          <p:cNvPr id="33" name="Rounded Rectangle 32"/>
          <p:cNvSpPr/>
          <p:nvPr/>
        </p:nvSpPr>
        <p:spPr>
          <a:xfrm>
            <a:off x="3113901" y="4490959"/>
            <a:ext cx="3328087" cy="387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Back Day: 5 Exercises </a:t>
            </a:r>
            <a:r>
              <a:rPr lang="en-US" sz="1000" dirty="0"/>
              <a:t>Last Modified: June 30 2016 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4283676" y="823784"/>
            <a:ext cx="2479589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045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952322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751" y="1129458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Back Day</a:t>
            </a:r>
            <a:endParaRPr lang="en-US" sz="1000" dirty="0" smtClean="0"/>
          </a:p>
          <a:p>
            <a:r>
              <a:rPr lang="en-US" sz="1000" dirty="0" smtClean="0"/>
              <a:t>Leg Day</a:t>
            </a:r>
            <a:endParaRPr lang="en-US" sz="1000" dirty="0" smtClean="0"/>
          </a:p>
          <a:p>
            <a:r>
              <a:rPr lang="en-US" sz="1000" dirty="0" smtClean="0"/>
              <a:t>Shoulder Day</a:t>
            </a:r>
          </a:p>
          <a:p>
            <a:r>
              <a:rPr lang="en-US" sz="1000" dirty="0" err="1" smtClean="0"/>
              <a:t>Carido</a:t>
            </a:r>
            <a:endParaRPr lang="en-US" sz="1000" dirty="0" smtClean="0"/>
          </a:p>
          <a:p>
            <a:r>
              <a:rPr lang="en-US" sz="1000" dirty="0" smtClean="0"/>
              <a:t>Cardio 2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5279621" y="14450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88960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447597" y="1199930"/>
            <a:ext cx="4983892" cy="458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98354" y="1303966"/>
            <a:ext cx="2479589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Name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2598355" y="1659649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Description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5261773" y="1371336"/>
            <a:ext cx="181383" cy="133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92972" y="1328036"/>
            <a:ext cx="1379004" cy="219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Is rest day?</a:t>
            </a:r>
            <a:endParaRPr lang="en-US" sz="1000" dirty="0"/>
          </a:p>
        </p:txBody>
      </p:sp>
      <p:sp>
        <p:nvSpPr>
          <p:cNvPr id="30" name="Rounded Rectangle 29"/>
          <p:cNvSpPr/>
          <p:nvPr/>
        </p:nvSpPr>
        <p:spPr>
          <a:xfrm>
            <a:off x="2640916" y="2576084"/>
            <a:ext cx="4501144" cy="941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/>
          </a:p>
          <a:p>
            <a:r>
              <a:rPr lang="en-US" sz="1000" dirty="0" smtClean="0"/>
              <a:t>Wide Should Pull down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  8-10 reps | 8-10 reps | 7 reps</a:t>
            </a:r>
          </a:p>
          <a:p>
            <a:r>
              <a:rPr lang="en-US" sz="1000" dirty="0" smtClean="0"/>
              <a:t>Narrow Pull-down </a:t>
            </a:r>
          </a:p>
          <a:p>
            <a:r>
              <a:rPr lang="en-US" sz="1000" dirty="0" smtClean="0"/>
              <a:t>     8-10 reps | 8-10 reps | 7 reps</a:t>
            </a:r>
            <a:endParaRPr lang="en-US" sz="1000" dirty="0"/>
          </a:p>
        </p:txBody>
      </p:sp>
      <p:sp>
        <p:nvSpPr>
          <p:cNvPr id="31" name="Rounded Rectangle 30"/>
          <p:cNvSpPr/>
          <p:nvPr/>
        </p:nvSpPr>
        <p:spPr>
          <a:xfrm>
            <a:off x="2640916" y="2576084"/>
            <a:ext cx="4489621" cy="2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 Exercise: Superset. Special Instructions</a:t>
            </a:r>
            <a:endParaRPr lang="en-US" sz="1000" dirty="0"/>
          </a:p>
        </p:txBody>
      </p:sp>
      <p:sp>
        <p:nvSpPr>
          <p:cNvPr id="32" name="Rounded Rectangle 31"/>
          <p:cNvSpPr/>
          <p:nvPr/>
        </p:nvSpPr>
        <p:spPr>
          <a:xfrm>
            <a:off x="2640916" y="3653644"/>
            <a:ext cx="4501144" cy="6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/>
          </a:p>
          <a:p>
            <a:r>
              <a:rPr lang="en-US" sz="1000" dirty="0" smtClean="0"/>
              <a:t>Pushups </a:t>
            </a:r>
          </a:p>
          <a:p>
            <a:r>
              <a:rPr lang="en-US" sz="1000" dirty="0" smtClean="0"/>
              <a:t>     warmup 10 reps | warmup 10 reps | 8-10 reps | 8-10 reps | 7 reps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640916" y="3653644"/>
            <a:ext cx="4489621" cy="200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2</a:t>
            </a:r>
            <a:r>
              <a:rPr lang="en-US" sz="1000" dirty="0" smtClean="0"/>
              <a:t> Exercise:  Special Instructions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4693437" y="827392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  <a:endParaRPr lang="en-US" sz="1000" dirty="0"/>
          </a:p>
        </p:txBody>
      </p:sp>
      <p:sp>
        <p:nvSpPr>
          <p:cNvPr id="37" name="Up Arrow 36"/>
          <p:cNvSpPr/>
          <p:nvPr/>
        </p:nvSpPr>
        <p:spPr>
          <a:xfrm>
            <a:off x="6614984" y="3709552"/>
            <a:ext cx="156518" cy="1061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6715458" y="2636937"/>
            <a:ext cx="156518" cy="1061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6964300" y="2627903"/>
            <a:ext cx="133304" cy="115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6897648" y="3696412"/>
            <a:ext cx="133304" cy="115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1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29514" y="296562"/>
            <a:ext cx="8128002" cy="571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671"/>
              </p:ext>
            </p:extLst>
          </p:nvPr>
        </p:nvGraphicFramePr>
        <p:xfrm>
          <a:off x="329514" y="296562"/>
          <a:ext cx="8128002" cy="41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4185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Exercises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Workout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Resources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rPr>
                        <a:t>About</a:t>
                      </a:r>
                      <a:endParaRPr lang="en-US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8" y="317225"/>
            <a:ext cx="369869" cy="377266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759107" y="404210"/>
            <a:ext cx="873210" cy="214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Kachok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29514" y="756344"/>
            <a:ext cx="2018270" cy="515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64751" y="1129458"/>
            <a:ext cx="1466336" cy="1331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1 Exercise</a:t>
            </a:r>
          </a:p>
          <a:p>
            <a:r>
              <a:rPr lang="en-US" sz="1000" dirty="0" smtClean="0"/>
              <a:t>2 Exercise</a:t>
            </a:r>
          </a:p>
          <a:p>
            <a:r>
              <a:rPr lang="en-US" sz="1000" dirty="0" smtClean="0"/>
              <a:t>3 Exercise</a:t>
            </a:r>
          </a:p>
          <a:p>
            <a:r>
              <a:rPr lang="en-US" sz="1000" dirty="0" smtClean="0"/>
              <a:t>4 Exercise</a:t>
            </a:r>
          </a:p>
          <a:p>
            <a:r>
              <a:rPr lang="en-US" sz="1000" dirty="0" smtClean="0"/>
              <a:t>5 Exercise</a:t>
            </a:r>
          </a:p>
          <a:p>
            <a:r>
              <a:rPr lang="en-US" sz="1000" dirty="0" smtClean="0"/>
              <a:t>6 Exercise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2413688" y="823784"/>
            <a:ext cx="78259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Plans</a:t>
            </a:r>
            <a:endParaRPr lang="en-US" sz="1100" dirty="0"/>
          </a:p>
        </p:txBody>
      </p:sp>
      <p:sp>
        <p:nvSpPr>
          <p:cNvPr id="46" name="Rectangle 45"/>
          <p:cNvSpPr/>
          <p:nvPr/>
        </p:nvSpPr>
        <p:spPr>
          <a:xfrm>
            <a:off x="5279621" y="1445083"/>
            <a:ext cx="1075037" cy="230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# of days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288960" y="834841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Complete Makeover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2447597" y="1199930"/>
            <a:ext cx="4983892" cy="4585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93437" y="827392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Chest Day</a:t>
            </a:r>
            <a:endParaRPr lang="en-US" sz="1000" dirty="0"/>
          </a:p>
        </p:txBody>
      </p:sp>
      <p:sp>
        <p:nvSpPr>
          <p:cNvPr id="58" name="Rectangle 57"/>
          <p:cNvSpPr/>
          <p:nvPr/>
        </p:nvSpPr>
        <p:spPr>
          <a:xfrm>
            <a:off x="6097914" y="823784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1 Exercise</a:t>
            </a:r>
            <a:endParaRPr lang="en-US" sz="1000" dirty="0"/>
          </a:p>
        </p:txBody>
      </p:sp>
      <p:sp>
        <p:nvSpPr>
          <p:cNvPr id="59" name="Rounded Rectangle 58"/>
          <p:cNvSpPr/>
          <p:nvPr/>
        </p:nvSpPr>
        <p:spPr>
          <a:xfrm>
            <a:off x="2629933" y="3331437"/>
            <a:ext cx="4501144" cy="642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000" dirty="0" smtClean="0"/>
          </a:p>
          <a:p>
            <a:r>
              <a:rPr lang="en-US" sz="1000" dirty="0" smtClean="0"/>
              <a:t>Pushups </a:t>
            </a:r>
          </a:p>
          <a:p>
            <a:r>
              <a:rPr lang="en-US" sz="1000" dirty="0" smtClean="0"/>
              <a:t>     warmup 10 reps | warmup 10 reps | 8-10 reps | 8-10 reps | 7 reps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629933" y="1408227"/>
            <a:ext cx="1318054" cy="267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/>
              <a:t>Exercise</a:t>
            </a:r>
            <a:endParaRPr lang="en-US" sz="1000" dirty="0"/>
          </a:p>
        </p:txBody>
      </p:sp>
      <p:sp>
        <p:nvSpPr>
          <p:cNvPr id="64" name="Rectangle 63"/>
          <p:cNvSpPr/>
          <p:nvPr/>
        </p:nvSpPr>
        <p:spPr>
          <a:xfrm>
            <a:off x="2634321" y="1773316"/>
            <a:ext cx="4464908" cy="601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Special Instructions</a:t>
            </a:r>
            <a:endParaRPr lang="en-US" sz="1000" dirty="0"/>
          </a:p>
        </p:txBody>
      </p:sp>
      <p:sp>
        <p:nvSpPr>
          <p:cNvPr id="65" name="Oval 64"/>
          <p:cNvSpPr/>
          <p:nvPr/>
        </p:nvSpPr>
        <p:spPr>
          <a:xfrm>
            <a:off x="6186616" y="1347510"/>
            <a:ext cx="1229352" cy="53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Step</a:t>
            </a:r>
          </a:p>
          <a:p>
            <a:pPr algn="ctr"/>
            <a:r>
              <a:rPr lang="en-US" sz="1000" dirty="0" smtClean="0"/>
              <a:t>Add Exercise</a:t>
            </a:r>
            <a:endParaRPr lang="en-US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6541382" y="1576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659452" y="2490476"/>
            <a:ext cx="1259016" cy="66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1: Warmup  </a:t>
            </a:r>
          </a:p>
          <a:p>
            <a:r>
              <a:rPr lang="en-US" sz="1000" dirty="0" smtClean="0"/>
              <a:t>#of Reps: (Range) </a:t>
            </a:r>
          </a:p>
          <a:p>
            <a:r>
              <a:rPr lang="en-US" sz="1000" dirty="0" smtClean="0"/>
              <a:t>Rest Interval</a:t>
            </a:r>
            <a:endParaRPr lang="en-US" sz="1000" dirty="0"/>
          </a:p>
        </p:txBody>
      </p:sp>
      <p:sp>
        <p:nvSpPr>
          <p:cNvPr id="69" name="Rounded Rectangle 68"/>
          <p:cNvSpPr/>
          <p:nvPr/>
        </p:nvSpPr>
        <p:spPr>
          <a:xfrm>
            <a:off x="4007300" y="2475181"/>
            <a:ext cx="1259016" cy="66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2: Warmup  </a:t>
            </a:r>
          </a:p>
          <a:p>
            <a:r>
              <a:rPr lang="en-US" sz="1000" dirty="0" smtClean="0"/>
              <a:t>#of Reps: (Range) </a:t>
            </a:r>
          </a:p>
          <a:p>
            <a:r>
              <a:rPr lang="en-US" sz="1000" dirty="0" smtClean="0"/>
              <a:t>Rest Interval</a:t>
            </a:r>
            <a:endParaRPr lang="en-US" sz="1000" dirty="0"/>
          </a:p>
        </p:txBody>
      </p:sp>
      <p:sp>
        <p:nvSpPr>
          <p:cNvPr id="70" name="Rounded Rectangle 69"/>
          <p:cNvSpPr/>
          <p:nvPr/>
        </p:nvSpPr>
        <p:spPr>
          <a:xfrm>
            <a:off x="5340319" y="2470560"/>
            <a:ext cx="1259016" cy="664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smtClean="0"/>
              <a:t>Set 3: Heavy</a:t>
            </a:r>
          </a:p>
          <a:p>
            <a:r>
              <a:rPr lang="en-US" sz="1000" dirty="0" smtClean="0"/>
              <a:t>#of Reps: (Range) </a:t>
            </a:r>
          </a:p>
          <a:p>
            <a:r>
              <a:rPr lang="en-US" sz="1000" dirty="0" smtClean="0"/>
              <a:t>Rest Interval</a:t>
            </a:r>
            <a:endParaRPr lang="en-US" sz="1000" dirty="0"/>
          </a:p>
        </p:txBody>
      </p:sp>
      <p:sp>
        <p:nvSpPr>
          <p:cNvPr id="71" name="Up Arrow 70"/>
          <p:cNvSpPr/>
          <p:nvPr/>
        </p:nvSpPr>
        <p:spPr>
          <a:xfrm>
            <a:off x="2685537" y="3368869"/>
            <a:ext cx="164756" cy="1734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717494" y="1480995"/>
            <a:ext cx="158836" cy="15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643</Words>
  <Application>Microsoft Office PowerPoint</Application>
  <PresentationFormat>Widescreen</PresentationFormat>
  <Paragraphs>368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stevchik@hotmail.com</dc:creator>
  <cp:lastModifiedBy>stevchik@hotmail.com</cp:lastModifiedBy>
  <cp:revision>38</cp:revision>
  <dcterms:created xsi:type="dcterms:W3CDTF">2016-06-30T01:44:02Z</dcterms:created>
  <dcterms:modified xsi:type="dcterms:W3CDTF">2016-07-01T04:20:54Z</dcterms:modified>
</cp:coreProperties>
</file>