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spreadsheetml.worksheet+xml" PartName="/xl/worksheets/sheet1.xml"/>
  <Override ContentType="application/vnd.openxmlformats-officedocument.spreadsheetml.sharedStrings+xml" PartName="/xl/sharedStrings.xml"/>
  <Override ContentType="application/vnd.openxmlformats-officedocument.drawing+xml" PartName="/xl/drawings/drawing1.xml"/>
  <Override ContentType="application/vnd.openxmlformats-officedocument.spreadsheetml.styles+xml" PartName="/xl/styles.xml"/>
  <Override ContentType="application/vnd.openxmlformats-officedocument.theme+xml" PartName="/xl/theme/theme1.xml"/>
  <Override ContentType="application/vnd.openxmlformats-officedocument.spreadsheetml.sheet.main+xml" PartName="/xl/workbook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xl/workbook.xml"/></Relationships>
</file>

<file path=xl/workbook.xml><?xml version="1.0" encoding="utf-8"?>
<workbook xmlns="http://schemas.openxmlformats.org/spreadsheetml/2006/main" xmlns:r="http://schemas.openxmlformats.org/officeDocument/2006/relationships" xmlns:mx="http://schemas.microsoft.com/office/mac/excel/2008/main" xmlns:mc="http://schemas.openxmlformats.org/markup-compatibility/2006" xmlns:mv="urn:schemas-microsoft-com:mac:vml" xmlns:x14="http://schemas.microsoft.com/office/spreadsheetml/2009/9/main" xmlns:x15="http://schemas.microsoft.com/office/spreadsheetml/2010/11/main" xmlns:x14ac="http://schemas.microsoft.com/office/spreadsheetml/2009/9/ac" xmlns:xm="http://schemas.microsoft.com/office/excel/2006/main">
  <workbookPr/>
  <sheets>
    <sheet state="visible" name="Sheet1" sheetId="1" r:id="rId4"/>
  </sheets>
  <definedNames/>
  <calcPr/>
</workbook>
</file>

<file path=xl/sharedStrings.xml><?xml version="1.0" encoding="utf-8"?>
<sst xmlns="http://schemas.openxmlformats.org/spreadsheetml/2006/main" count="7" uniqueCount="7">
  <si>
    <t>year</t>
  </si>
  <si>
    <t>date</t>
  </si>
  <si>
    <t>Open</t>
  </si>
  <si>
    <t>High</t>
  </si>
  <si>
    <t>Low</t>
  </si>
  <si>
    <t>Close</t>
  </si>
  <si>
    <t>Volume</t>
  </si>
</sst>
</file>

<file path=xl/styles.xml><?xml version="1.0" encoding="utf-8"?>
<styleSheet xmlns="http://schemas.openxmlformats.org/spreadsheetml/2006/main" xmlns:x14ac="http://schemas.microsoft.com/office/spreadsheetml/2009/9/ac" xmlns:mc="http://schemas.openxmlformats.org/markup-compatibility/2006">
  <fonts count="5">
    <font>
      <sz val="10.0"/>
      <color rgb="FF000000"/>
      <name val="Arial"/>
      <scheme val="minor"/>
    </font>
    <font>
      <b/>
      <sz val="11.0"/>
      <color theme="1"/>
      <name val="Comic Sans MS"/>
    </font>
    <font>
      <color theme="1"/>
      <name val="Times"/>
    </font>
    <font>
      <sz val="9.0"/>
      <color theme="1"/>
      <name val="Times"/>
    </font>
    <font>
      <color theme="1"/>
      <name val="Arial"/>
    </font>
  </fonts>
  <fills count="2">
    <fill>
      <patternFill patternType="none"/>
    </fill>
    <fill>
      <patternFill patternType="lightGray"/>
    </fill>
  </fills>
  <borders count="1">
    <border/>
  </borders>
  <cellStyleXfs count="1">
    <xf borderId="0" fillId="0" fontId="0" numFmtId="0" applyAlignment="1" applyFont="1"/>
  </cellStyleXfs>
  <cellXfs count="8">
    <xf borderId="0" fillId="0" fontId="0" numFmtId="0" xfId="0" applyAlignment="1" applyFont="1">
      <alignment readingOrder="0" shrinkToFit="0" vertical="bottom" wrapText="0"/>
    </xf>
    <xf borderId="0" fillId="0" fontId="1" numFmtId="0" xfId="0" applyAlignment="1" applyFont="1">
      <alignment vertical="bottom"/>
    </xf>
    <xf borderId="0" fillId="0" fontId="1" numFmtId="10" xfId="0" applyAlignment="1" applyFont="1" applyNumberFormat="1">
      <alignment vertical="bottom"/>
    </xf>
    <xf borderId="0" fillId="0" fontId="2" numFmtId="0" xfId="0" applyAlignment="1" applyFont="1">
      <alignment horizontal="right" vertical="bottom"/>
    </xf>
    <xf borderId="0" fillId="0" fontId="2" numFmtId="10" xfId="0" applyAlignment="1" applyFont="1" applyNumberFormat="1">
      <alignment horizontal="right" vertical="bottom"/>
    </xf>
    <xf borderId="0" fillId="0" fontId="3" numFmtId="0" xfId="0" applyAlignment="1" applyFont="1">
      <alignment horizontal="right" vertical="bottom"/>
    </xf>
    <xf borderId="0" fillId="0" fontId="4" numFmtId="0" xfId="0" applyAlignment="1" applyFont="1">
      <alignment vertical="bottom"/>
    </xf>
    <xf borderId="0" fillId="0" fontId="4" numFmtId="10" xfId="0" applyAlignment="1" applyFont="1" applyNumberFormat="1">
      <alignment vertical="bottom"/>
    </xf>
  </cellXfs>
  <cellStyles count="1">
    <cellStyle xfId="0" name="Normal" builtinId="0"/>
  </cellStyles>
  <dxfs count="0"/>
</styleSheet>
</file>

<file path=xl/_rels/workbook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tyles" Target="styles.xml"/><Relationship Id="rId3" Type="http://schemas.openxmlformats.org/officeDocument/2006/relationships/sharedStrings" Target="sharedStrings.xml"/><Relationship Id="rId4" Type="http://schemas.openxmlformats.org/officeDocument/2006/relationships/worksheet" Target="worksheets/sheet1.xml"/></Relationships>
</file>

<file path=xl/drawings/drawing1.xml><?xml version="1.0" encoding="utf-8"?>
<xdr:wsDr xmlns:xdr="http://schemas.openxmlformats.org/drawingml/2006/spreadsheetDrawing" xmlns:a="http://schemas.openxmlformats.org/drawingml/2006/main" xmlns:r="http://schemas.openxmlformats.org/officeDocument/2006/relationships" xmlns:c="http://schemas.openxmlformats.org/drawingml/2006/chart" xmlns:cx="http://schemas.microsoft.com/office/drawing/2014/chartex" xmlns:cx1="http://schemas.microsoft.com/office/drawing/2015/9/8/chartex" xmlns:mc="http://schemas.openxmlformats.org/markup-compatibility/2006" xmlns:dgm="http://schemas.openxmlformats.org/drawingml/2006/diagram" xmlns:x3Unk="http://schemas.microsoft.com/office/drawing/2010/slicer" xmlns:sle15="http://schemas.microsoft.com/office/drawing/2012/slicer"/>
</file>

<file path=xl/theme/theme1.xml><?xml version="1.0" encoding="utf-8"?>
<a:theme xmlns:a="http://schemas.openxmlformats.org/drawingml/2006/main" xmlns:r="http://schemas.openxmlformats.org/officeDocument/2006/relationships" name="Sheets">
  <a:themeElements>
    <a:clrScheme name="Sheet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285F4"/>
      </a:accent1>
      <a:accent2>
        <a:srgbClr val="EA4335"/>
      </a:accent2>
      <a:accent3>
        <a:srgbClr val="FBBC04"/>
      </a:accent3>
      <a:accent4>
        <a:srgbClr val="34A853"/>
      </a:accent4>
      <a:accent5>
        <a:srgbClr val="FF6D01"/>
      </a:accent5>
      <a:accent6>
        <a:srgbClr val="46BDC6"/>
      </a:accent6>
      <a:hlink>
        <a:srgbClr val="1155CC"/>
      </a:hlink>
      <a:folHlink>
        <a:srgbClr val="1155CC"/>
      </a:folHlink>
    </a:clrScheme>
    <a:fontScheme name="Sheets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xl/worksheets/_rels/sheet1.xml.rels><?xml version="1.0" encoding="UTF-8" standalone="yes"?><Relationships xmlns="http://schemas.openxmlformats.org/package/2006/relationships"><Relationship Id="rId1" Type="http://schemas.openxmlformats.org/officeDocument/2006/relationships/drawing" Target="../drawings/drawing1.xml"/></Relationships>
</file>

<file path=xl/worksheets/sheet1.xml><?xml version="1.0" encoding="utf-8"?>
<worksheet xmlns="http://schemas.openxmlformats.org/spreadsheetml/2006/main" xmlns:r="http://schemas.openxmlformats.org/officeDocument/2006/relationships" xmlns:mx="http://schemas.microsoft.com/office/mac/excel/2008/main" xmlns:mc="http://schemas.openxmlformats.org/markup-compatibility/2006" xmlns:mv="urn:schemas-microsoft-com:mac:vml" xmlns:x14="http://schemas.microsoft.com/office/spreadsheetml/2009/9/main" xmlns:x15="http://schemas.microsoft.com/office/spreadsheetml/2010/11/main" xmlns:x14ac="http://schemas.microsoft.com/office/spreadsheetml/2009/9/ac" xmlns:xm="http://schemas.microsoft.com/office/excel/2006/main">
  <sheetPr>
    <outlinePr summaryBelow="0" summaryRight="0"/>
  </sheetPr>
  <sheetViews>
    <sheetView workbookViewId="0"/>
  </sheetViews>
  <sheetFormatPr customHeight="1" defaultColWidth="12.63" defaultRowHeight="15.75"/>
  <sheetData>
    <row r="1">
      <c r="A1" s="1" t="s">
        <v>0</v>
      </c>
      <c r="B1" s="1" t="s">
        <v>1</v>
      </c>
      <c r="C1" s="2" t="s">
        <v>2</v>
      </c>
      <c r="D1" s="1" t="s">
        <v>3</v>
      </c>
      <c r="E1" s="1" t="s">
        <v>4</v>
      </c>
      <c r="F1" s="1" t="s">
        <v>5</v>
      </c>
      <c r="G1" s="1" t="s">
        <v>6</v>
      </c>
    </row>
    <row r="2">
      <c r="A2" s="3">
        <v>2004.0</v>
      </c>
      <c r="B2" s="3">
        <v>8.0</v>
      </c>
      <c r="C2" s="4">
        <v>0.211082994937896</v>
      </c>
      <c r="D2" s="3">
        <v>0.212082996964454</v>
      </c>
      <c r="E2" s="3">
        <v>0.0</v>
      </c>
      <c r="F2" s="3">
        <v>0.209250003099441</v>
      </c>
      <c r="G2" s="3">
        <v>4.33752E8</v>
      </c>
    </row>
    <row r="3">
      <c r="A3" s="3">
        <v>2004.0</v>
      </c>
      <c r="B3" s="3">
        <v>30.0</v>
      </c>
      <c r="C3" s="4">
        <v>0.182166993618011</v>
      </c>
      <c r="D3" s="3">
        <v>0.189583003520965</v>
      </c>
      <c r="E3" s="3">
        <v>0.0</v>
      </c>
      <c r="F3" s="3">
        <v>0.185416996479034</v>
      </c>
      <c r="G3" s="3">
        <v>4.66464E8</v>
      </c>
    </row>
    <row r="4">
      <c r="A4" s="3">
        <v>2004.0</v>
      </c>
      <c r="B4" s="3">
        <v>1.0</v>
      </c>
      <c r="C4" s="4">
        <v>0.184917002916336</v>
      </c>
      <c r="D4" s="3">
        <v>0.188500002026557</v>
      </c>
      <c r="E4" s="3">
        <v>0.0</v>
      </c>
      <c r="F4" s="3">
        <v>0.188167005777359</v>
      </c>
      <c r="G4" s="3">
        <v>5.06628E8</v>
      </c>
    </row>
    <row r="5">
      <c r="A5" s="3">
        <v>2004.0</v>
      </c>
      <c r="B5" s="3">
        <v>29.0</v>
      </c>
      <c r="C5" s="4">
        <v>0.182667002081871</v>
      </c>
      <c r="D5" s="3">
        <v>0.183917000889778</v>
      </c>
      <c r="E5" s="3">
        <v>0.0</v>
      </c>
      <c r="F5" s="3">
        <v>0.178666993975639</v>
      </c>
      <c r="G5" s="3">
        <v>6.45048E8</v>
      </c>
    </row>
    <row r="6">
      <c r="A6" s="3">
        <v>2004.0</v>
      </c>
      <c r="B6" s="3">
        <v>19.0</v>
      </c>
      <c r="C6" s="4">
        <v>0.183249995112419</v>
      </c>
      <c r="D6" s="3">
        <v>0.185833007097244</v>
      </c>
      <c r="E6" s="3">
        <v>0.0</v>
      </c>
      <c r="F6" s="3">
        <v>0.178832992911338</v>
      </c>
      <c r="G6" s="3">
        <v>4.98276E8</v>
      </c>
    </row>
    <row r="7">
      <c r="A7" s="3">
        <v>2004.0</v>
      </c>
      <c r="B7" s="3">
        <v>6.0</v>
      </c>
      <c r="C7" s="4">
        <v>0.0842500030994415</v>
      </c>
      <c r="D7" s="3">
        <v>0.0850000008940696</v>
      </c>
      <c r="E7" s="3">
        <v>0.0775000005960464</v>
      </c>
      <c r="F7" s="3">
        <v>0.0785830020904541</v>
      </c>
      <c r="G7" s="3">
        <v>5.088948E9</v>
      </c>
    </row>
    <row r="8">
      <c r="A8" s="3">
        <v>2004.0</v>
      </c>
      <c r="B8" s="3">
        <v>9.0</v>
      </c>
      <c r="C8" s="4">
        <v>0.0805829986929893</v>
      </c>
      <c r="D8" s="3">
        <v>0.083916999399662</v>
      </c>
      <c r="E8" s="3">
        <v>0.0792500004172325</v>
      </c>
      <c r="F8" s="3">
        <v>0.0820830017328262</v>
      </c>
      <c r="G8" s="3">
        <v>1.579212E9</v>
      </c>
    </row>
    <row r="9">
      <c r="A9" s="3">
        <v>2004.0</v>
      </c>
      <c r="B9" s="3">
        <v>12.0</v>
      </c>
      <c r="C9" s="4">
        <v>0.0862499997019767</v>
      </c>
      <c r="D9" s="3">
        <v>0.0864999964833259</v>
      </c>
      <c r="E9" s="3">
        <v>0.0838330015540123</v>
      </c>
      <c r="F9" s="3">
        <v>0.0839999988675117</v>
      </c>
      <c r="G9" s="3">
        <v>6.54384E8</v>
      </c>
    </row>
    <row r="10">
      <c r="A10" s="3">
        <v>2004.0</v>
      </c>
      <c r="B10" s="3">
        <v>10.0</v>
      </c>
      <c r="C10" s="4">
        <v>0.086667001247406</v>
      </c>
      <c r="D10" s="3">
        <v>0.08941700309515</v>
      </c>
      <c r="E10" s="3">
        <v>0.0852499976754188</v>
      </c>
      <c r="F10" s="3">
        <v>0.0885830000042915</v>
      </c>
      <c r="G10" s="3">
        <v>2.051916E9</v>
      </c>
    </row>
    <row r="11">
      <c r="A11" s="3">
        <v>2004.0</v>
      </c>
      <c r="B11" s="3">
        <v>11.0</v>
      </c>
      <c r="C11" s="4">
        <v>0.0874169990420341</v>
      </c>
      <c r="D11" s="3">
        <v>0.0874169990420341</v>
      </c>
      <c r="E11" s="3">
        <v>0.0854170024394989</v>
      </c>
      <c r="F11" s="3">
        <v>0.0860000029206276</v>
      </c>
      <c r="G11" s="3">
        <v>9.63816E8</v>
      </c>
    </row>
    <row r="12">
      <c r="A12" s="3">
        <v>2004.0</v>
      </c>
      <c r="B12" s="3">
        <v>16.0</v>
      </c>
      <c r="C12" s="4">
        <v>0.0864999964833259</v>
      </c>
      <c r="D12" s="3">
        <v>0.0888329967856407</v>
      </c>
      <c r="E12" s="3">
        <v>0.0860000029206276</v>
      </c>
      <c r="F12" s="3">
        <v>0.086667001247406</v>
      </c>
      <c r="G12" s="3">
        <v>5.31732E8</v>
      </c>
    </row>
    <row r="13">
      <c r="A13" s="3">
        <v>2004.0</v>
      </c>
      <c r="B13" s="3">
        <v>17.0</v>
      </c>
      <c r="C13" s="4">
        <v>0.0885830000042915</v>
      </c>
      <c r="D13" s="3">
        <v>0.0919170007109642</v>
      </c>
      <c r="E13" s="3">
        <v>0.0877500027418136</v>
      </c>
      <c r="F13" s="3">
        <v>0.0914169996976852</v>
      </c>
      <c r="G13" s="3">
        <v>7.44912E8</v>
      </c>
    </row>
    <row r="14">
      <c r="A14" s="3">
        <v>2004.0</v>
      </c>
      <c r="B14" s="3">
        <v>18.0</v>
      </c>
      <c r="C14" s="4">
        <v>0.0918330028653144</v>
      </c>
      <c r="D14" s="3">
        <v>0.0974999964237213</v>
      </c>
      <c r="E14" s="3">
        <v>0.0910829976201057</v>
      </c>
      <c r="F14" s="3">
        <v>0.0974999964237213</v>
      </c>
      <c r="G14" s="3">
        <v>8.72424E8</v>
      </c>
    </row>
    <row r="15">
      <c r="A15" s="3">
        <v>2004.0</v>
      </c>
      <c r="B15" s="3">
        <v>19.0</v>
      </c>
      <c r="C15" s="4">
        <v>0.0969170033931732</v>
      </c>
      <c r="D15" s="3">
        <v>0.0986670032143592</v>
      </c>
      <c r="E15" s="3">
        <v>0.0956669971346855</v>
      </c>
      <c r="F15" s="3">
        <v>0.0971670001745224</v>
      </c>
      <c r="G15" s="3">
        <v>7.24404E8</v>
      </c>
    </row>
    <row r="16">
      <c r="A16" s="3">
        <v>2004.0</v>
      </c>
      <c r="B16" s="3">
        <v>20.0</v>
      </c>
      <c r="C16" s="4">
        <v>0.0966669991612434</v>
      </c>
      <c r="D16" s="3">
        <v>0.104332998394966</v>
      </c>
      <c r="E16" s="3">
        <v>0.0963329970836639</v>
      </c>
      <c r="F16" s="3">
        <v>0.102917000651359</v>
      </c>
      <c r="G16" s="3">
        <v>1.19904E9</v>
      </c>
    </row>
    <row r="17">
      <c r="A17" s="3">
        <v>2004.0</v>
      </c>
      <c r="B17" s="3">
        <v>24.0</v>
      </c>
      <c r="C17" s="4">
        <v>0.10666699707508</v>
      </c>
      <c r="D17" s="3">
        <v>0.107166998088359</v>
      </c>
      <c r="E17" s="3">
        <v>0.0992500036954879</v>
      </c>
      <c r="F17" s="3">
        <v>0.101250000298023</v>
      </c>
      <c r="G17" s="3">
        <v>9.3942E8</v>
      </c>
    </row>
    <row r="18">
      <c r="A18" s="3">
        <v>2004.0</v>
      </c>
      <c r="B18" s="3">
        <v>31.0</v>
      </c>
      <c r="C18" s="4">
        <v>0.104667000472545</v>
      </c>
      <c r="D18" s="3">
        <v>0.105167001485824</v>
      </c>
      <c r="E18" s="3">
        <v>0.100583001971244</v>
      </c>
      <c r="F18" s="3">
        <v>0.103832997381687</v>
      </c>
      <c r="G18" s="3">
        <v>5.87064E8</v>
      </c>
    </row>
    <row r="19">
      <c r="A19" s="3">
        <v>2024.0</v>
      </c>
      <c r="B19" s="3">
        <v>1.0</v>
      </c>
      <c r="C19" s="4">
        <v>0.10249999910593</v>
      </c>
      <c r="D19" s="3">
        <v>0.107332997024059</v>
      </c>
      <c r="E19" s="3">
        <v>0.101167000830173</v>
      </c>
      <c r="F19" s="3">
        <v>0.105833001434803</v>
      </c>
      <c r="G19" s="3">
        <v>5.91744E8</v>
      </c>
    </row>
    <row r="20">
      <c r="A20" s="3">
        <v>2004.0</v>
      </c>
      <c r="B20" s="3">
        <v>25.0</v>
      </c>
      <c r="C20" s="4">
        <v>0.103500001132488</v>
      </c>
      <c r="D20" s="3">
        <v>0.106333002448081</v>
      </c>
      <c r="E20" s="3">
        <v>0.101582996547222</v>
      </c>
      <c r="F20" s="3">
        <v>0.105582997202873</v>
      </c>
      <c r="G20" s="3">
        <v>7.21308E8</v>
      </c>
    </row>
    <row r="21">
      <c r="A21" s="3">
        <v>2004.0</v>
      </c>
      <c r="B21" s="3">
        <v>8.0</v>
      </c>
      <c r="C21" s="4">
        <v>0.104916997253894</v>
      </c>
      <c r="D21" s="3">
        <v>0.105833001434803</v>
      </c>
      <c r="E21" s="3">
        <v>0.10241699963808</v>
      </c>
      <c r="F21" s="3">
        <v>0.102666996419429</v>
      </c>
      <c r="G21" s="3">
        <v>8.34984E8</v>
      </c>
    </row>
    <row r="22">
      <c r="A22" s="3">
        <v>2004.0</v>
      </c>
      <c r="B22" s="3">
        <v>7.0</v>
      </c>
      <c r="C22" s="4">
        <v>0.107500001788139</v>
      </c>
      <c r="D22" s="3">
        <v>0.109750002622604</v>
      </c>
      <c r="E22" s="3">
        <v>0.103417001664638</v>
      </c>
      <c r="F22" s="3">
        <v>0.104832999408245</v>
      </c>
      <c r="G22" s="3">
        <v>7.27332E8</v>
      </c>
    </row>
    <row r="23">
      <c r="A23" s="3">
        <v>2004.0</v>
      </c>
      <c r="B23" s="3">
        <v>23.0</v>
      </c>
      <c r="C23" s="4">
        <v>0.104583002626895</v>
      </c>
      <c r="D23" s="3">
        <v>0.106250002980232</v>
      </c>
      <c r="E23" s="3">
        <v>0.104000002145767</v>
      </c>
      <c r="F23" s="3">
        <v>0.105167001485824</v>
      </c>
      <c r="G23" s="3">
        <v>8.00028E8</v>
      </c>
    </row>
    <row r="24">
      <c r="A24" s="3">
        <v>2004.0</v>
      </c>
      <c r="B24" s="3">
        <v>30.0</v>
      </c>
      <c r="C24" s="4">
        <v>0.107417002320289</v>
      </c>
      <c r="D24" s="3">
        <v>0.108000002801418</v>
      </c>
      <c r="E24" s="3">
        <v>0.104166999459266</v>
      </c>
      <c r="F24" s="3">
        <v>0.104249998927116</v>
      </c>
      <c r="G24" s="3">
        <v>6.28056E8</v>
      </c>
    </row>
    <row r="25">
      <c r="A25" s="3">
        <v>2004.0</v>
      </c>
      <c r="B25" s="3">
        <v>26.0</v>
      </c>
      <c r="C25" s="4">
        <v>0.105416998267173</v>
      </c>
      <c r="D25" s="3">
        <v>0.106499999761581</v>
      </c>
      <c r="E25" s="3">
        <v>0.104583002626895</v>
      </c>
      <c r="F25" s="3">
        <v>0.105833001434803</v>
      </c>
      <c r="G25" s="3">
        <v>6.1272E8</v>
      </c>
    </row>
    <row r="26">
      <c r="A26" s="3">
        <v>2004.0</v>
      </c>
      <c r="B26" s="3">
        <v>9.0</v>
      </c>
      <c r="C26" s="4">
        <v>0.105167001485824</v>
      </c>
      <c r="D26" s="3">
        <v>0.114749997854232</v>
      </c>
      <c r="E26" s="3">
        <v>0.104667000472545</v>
      </c>
      <c r="F26" s="3">
        <v>0.112916998565196</v>
      </c>
      <c r="G26" s="3">
        <v>1.299324E9</v>
      </c>
    </row>
    <row r="27">
      <c r="A27" s="3">
        <v>2004.0</v>
      </c>
      <c r="B27" s="3">
        <v>2.0</v>
      </c>
      <c r="C27" s="4">
        <v>0.106333002448081</v>
      </c>
      <c r="D27" s="3">
        <v>0.111000001430511</v>
      </c>
      <c r="E27" s="3">
        <v>0.105333000421524</v>
      </c>
      <c r="F27" s="3">
        <v>0.110166996717453</v>
      </c>
      <c r="G27" s="3">
        <v>7.70088E8</v>
      </c>
    </row>
    <row r="28">
      <c r="A28" s="3">
        <v>2004.0</v>
      </c>
      <c r="B28" s="3">
        <v>27.0</v>
      </c>
      <c r="C28" s="4">
        <v>0.105916999280452</v>
      </c>
      <c r="D28" s="3">
        <v>0.109333001077175</v>
      </c>
      <c r="E28" s="3">
        <v>0.105833001434803</v>
      </c>
      <c r="F28" s="3">
        <v>0.107832998037338</v>
      </c>
      <c r="G28" s="3">
        <v>5.65128E8</v>
      </c>
    </row>
    <row r="29">
      <c r="A29" s="3">
        <v>2004.0</v>
      </c>
      <c r="B29" s="3">
        <v>3.0</v>
      </c>
      <c r="C29" s="4">
        <v>0.10683300346136</v>
      </c>
      <c r="D29" s="3">
        <v>0.108999997377395</v>
      </c>
      <c r="E29" s="3">
        <v>0.105916999280452</v>
      </c>
      <c r="F29" s="3">
        <v>0.10683300346136</v>
      </c>
      <c r="G29" s="3">
        <v>7.15056E8</v>
      </c>
    </row>
    <row r="30">
      <c r="A30" s="3">
        <v>2004.0</v>
      </c>
      <c r="B30" s="3">
        <v>15.0</v>
      </c>
      <c r="C30" s="4">
        <v>0.115249998867511</v>
      </c>
      <c r="D30" s="3">
        <v>0.115417003631591</v>
      </c>
      <c r="E30" s="3">
        <v>0.108999997377395</v>
      </c>
      <c r="F30" s="3">
        <v>0.111832998692989</v>
      </c>
      <c r="G30" s="3">
        <v>1.280484E9</v>
      </c>
    </row>
    <row r="31">
      <c r="A31" s="3">
        <v>2004.0</v>
      </c>
      <c r="B31" s="3">
        <v>25.0</v>
      </c>
      <c r="C31" s="4">
        <v>0.109750002622604</v>
      </c>
      <c r="D31" s="3">
        <v>0.113582998514175</v>
      </c>
      <c r="E31" s="3">
        <v>0.109499998390674</v>
      </c>
      <c r="F31" s="3">
        <v>0.11116699874401</v>
      </c>
      <c r="G31" s="3">
        <v>5.29164E8</v>
      </c>
    </row>
    <row r="32">
      <c r="A32" s="3">
        <v>2004.0</v>
      </c>
      <c r="B32" s="3">
        <v>18.0</v>
      </c>
      <c r="C32" s="4">
        <v>0.11116699874401</v>
      </c>
      <c r="D32" s="3">
        <v>0.115000002086162</v>
      </c>
      <c r="E32" s="3">
        <v>0.110250003635883</v>
      </c>
      <c r="F32" s="3">
        <v>0.113833002746105</v>
      </c>
      <c r="G32" s="3">
        <v>5.73972E8</v>
      </c>
    </row>
    <row r="33">
      <c r="A33" s="3">
        <v>2004.0</v>
      </c>
      <c r="B33" s="3">
        <v>22.0</v>
      </c>
      <c r="C33" s="4">
        <v>0.118083000183105</v>
      </c>
      <c r="D33" s="3">
        <v>0.118332996964454</v>
      </c>
      <c r="E33" s="3">
        <v>0.110333003103733</v>
      </c>
      <c r="F33" s="3">
        <v>0.110666997730731</v>
      </c>
      <c r="G33" s="3">
        <v>6.8646E8</v>
      </c>
    </row>
    <row r="34">
      <c r="A34" s="3">
        <v>2004.0</v>
      </c>
      <c r="B34" s="3">
        <v>10.0</v>
      </c>
      <c r="C34" s="4">
        <v>0.111000001430511</v>
      </c>
      <c r="D34" s="3">
        <v>0.117833003401756</v>
      </c>
      <c r="E34" s="3">
        <v>0.110666997730731</v>
      </c>
      <c r="F34" s="3">
        <v>0.117250002920627</v>
      </c>
      <c r="G34" s="3">
        <v>1.039344E9</v>
      </c>
    </row>
    <row r="35">
      <c r="A35" s="3">
        <v>2004.0</v>
      </c>
      <c r="B35" s="3">
        <v>15.0</v>
      </c>
      <c r="C35" s="4">
        <v>0.116333000361919</v>
      </c>
      <c r="D35" s="3">
        <v>0.116667002439498</v>
      </c>
      <c r="E35" s="3">
        <v>0.111832998692989</v>
      </c>
      <c r="F35" s="3">
        <v>0.113333001732826</v>
      </c>
      <c r="G35" s="3">
        <v>1.163904E9</v>
      </c>
    </row>
    <row r="36">
      <c r="A36" s="3">
        <v>2004.0</v>
      </c>
      <c r="B36" s="3">
        <v>20.0</v>
      </c>
      <c r="C36" s="4">
        <v>0.112750001251697</v>
      </c>
      <c r="D36" s="3">
        <v>0.114917002618312</v>
      </c>
      <c r="E36" s="3">
        <v>0.112083002924919</v>
      </c>
      <c r="F36" s="3">
        <v>0.114417001605033</v>
      </c>
      <c r="G36" s="3">
        <v>5.40204E8</v>
      </c>
    </row>
    <row r="37">
      <c r="A37" s="3">
        <v>2004.0</v>
      </c>
      <c r="B37" s="3">
        <v>19.0</v>
      </c>
      <c r="C37" s="4">
        <v>0.116416998207569</v>
      </c>
      <c r="D37" s="3">
        <v>0.117582999169826</v>
      </c>
      <c r="E37" s="3">
        <v>0.112250000238418</v>
      </c>
      <c r="F37" s="3">
        <v>0.113082997500896</v>
      </c>
      <c r="G37" s="3">
        <v>6.1848E8</v>
      </c>
    </row>
    <row r="38">
      <c r="A38" s="3">
        <v>2004.0</v>
      </c>
      <c r="B38" s="3">
        <v>27.0</v>
      </c>
      <c r="C38" s="4">
        <v>0.116167001426219</v>
      </c>
      <c r="D38" s="3">
        <v>0.117499999701976</v>
      </c>
      <c r="E38" s="3">
        <v>0.112916998565196</v>
      </c>
      <c r="F38" s="3">
        <v>0.115000002086162</v>
      </c>
      <c r="G38" s="3">
        <v>4.0602E8</v>
      </c>
    </row>
    <row r="39">
      <c r="A39" s="3">
        <v>2004.0</v>
      </c>
      <c r="B39" s="3">
        <v>28.0</v>
      </c>
      <c r="C39" s="4">
        <v>0.114749997854232</v>
      </c>
      <c r="D39" s="3">
        <v>0.117666997015476</v>
      </c>
      <c r="E39" s="3">
        <v>0.113167002797126</v>
      </c>
      <c r="F39" s="3">
        <v>0.116667002439498</v>
      </c>
      <c r="G39" s="3">
        <v>4.7484E8</v>
      </c>
    </row>
    <row r="40">
      <c r="A40" s="3">
        <v>2020.0</v>
      </c>
      <c r="B40" s="3">
        <v>14.0</v>
      </c>
      <c r="C40" s="4">
        <v>0.119667001068592</v>
      </c>
      <c r="D40" s="3">
        <v>0.119667001068592</v>
      </c>
      <c r="E40" s="3">
        <v>0.114166997373104</v>
      </c>
      <c r="F40" s="3">
        <v>0.115000002086162</v>
      </c>
      <c r="G40" s="3">
        <v>5.13264E8</v>
      </c>
    </row>
    <row r="41">
      <c r="A41" s="3">
        <v>2004.0</v>
      </c>
      <c r="B41" s="3">
        <v>21.0</v>
      </c>
      <c r="C41" s="4">
        <v>0.115583002567291</v>
      </c>
      <c r="D41" s="3">
        <v>0.118500001728534</v>
      </c>
      <c r="E41" s="3">
        <v>0.114666998386383</v>
      </c>
      <c r="F41" s="3">
        <v>0.116999998688697</v>
      </c>
      <c r="G41" s="3">
        <v>1.013964E9</v>
      </c>
    </row>
    <row r="42">
      <c r="A42" s="3">
        <v>2004.0</v>
      </c>
      <c r="B42" s="3">
        <v>16.0</v>
      </c>
      <c r="C42" s="4">
        <v>0.115249998867511</v>
      </c>
      <c r="D42" s="3">
        <v>0.118749998509883</v>
      </c>
      <c r="E42" s="3">
        <v>0.114832997322082</v>
      </c>
      <c r="F42" s="3">
        <v>0.117582999169826</v>
      </c>
      <c r="G42" s="3">
        <v>8.10024E8</v>
      </c>
    </row>
    <row r="43">
      <c r="A43" s="3">
        <v>2004.0</v>
      </c>
      <c r="B43" s="3">
        <v>29.0</v>
      </c>
      <c r="C43" s="4">
        <v>0.116582997143268</v>
      </c>
      <c r="D43" s="3">
        <v>0.122832998633384</v>
      </c>
      <c r="E43" s="3">
        <v>0.115083001554012</v>
      </c>
      <c r="F43" s="3">
        <v>0.119499996304512</v>
      </c>
      <c r="G43" s="3">
        <v>5.37228E8</v>
      </c>
    </row>
    <row r="44">
      <c r="A44" s="3">
        <v>2004.0</v>
      </c>
      <c r="B44" s="3">
        <v>12.0</v>
      </c>
      <c r="C44" s="4">
        <v>0.116999998688697</v>
      </c>
      <c r="D44" s="3">
        <v>0.12025000154972</v>
      </c>
      <c r="E44" s="3">
        <v>0.115083001554012</v>
      </c>
      <c r="F44" s="3">
        <v>0.119332998991012</v>
      </c>
      <c r="G44" s="3">
        <v>8.27232E8</v>
      </c>
    </row>
    <row r="45">
      <c r="A45" s="3">
        <v>2004.0</v>
      </c>
      <c r="B45" s="3">
        <v>27.0</v>
      </c>
      <c r="C45" s="4">
        <v>0.119000002741813</v>
      </c>
      <c r="D45" s="3">
        <v>0.122666999697685</v>
      </c>
      <c r="E45" s="3">
        <v>0.115332998335361</v>
      </c>
      <c r="F45" s="3">
        <v>0.122332997620105</v>
      </c>
      <c r="G45" s="3">
        <v>7.89888E8</v>
      </c>
    </row>
    <row r="46">
      <c r="A46" s="3">
        <v>2004.0</v>
      </c>
      <c r="B46" s="3">
        <v>24.0</v>
      </c>
      <c r="C46" s="4">
        <v>0.121250003576278</v>
      </c>
      <c r="D46" s="3">
        <v>0.121417000889778</v>
      </c>
      <c r="E46" s="3">
        <v>0.115332998335361</v>
      </c>
      <c r="F46" s="3">
        <v>0.117082998156547</v>
      </c>
      <c r="G46" s="3">
        <v>4.76316E8</v>
      </c>
    </row>
    <row r="47">
      <c r="A47" s="3">
        <v>2004.0</v>
      </c>
      <c r="B47" s="3">
        <v>28.0</v>
      </c>
      <c r="C47" s="4">
        <v>0.122083000838756</v>
      </c>
      <c r="D47" s="3">
        <v>0.122500002384185</v>
      </c>
      <c r="E47" s="3">
        <v>0.11583299934864</v>
      </c>
      <c r="F47" s="3">
        <v>0.119249999523162</v>
      </c>
      <c r="G47" s="3">
        <v>5.05116E8</v>
      </c>
    </row>
    <row r="48">
      <c r="A48" s="3">
        <v>2004.0</v>
      </c>
      <c r="B48" s="3">
        <v>13.0</v>
      </c>
      <c r="C48" s="4">
        <v>0.117082998156547</v>
      </c>
      <c r="D48" s="3">
        <v>0.121832996606826</v>
      </c>
      <c r="E48" s="3">
        <v>0.116916999220848</v>
      </c>
      <c r="F48" s="3">
        <v>0.119499996304512</v>
      </c>
      <c r="G48" s="3">
        <v>9.67752E8</v>
      </c>
    </row>
    <row r="49">
      <c r="A49" s="3">
        <v>2004.0</v>
      </c>
      <c r="B49" s="3">
        <v>26.0</v>
      </c>
      <c r="C49" s="4">
        <v>0.123416997492313</v>
      </c>
      <c r="D49" s="3">
        <v>0.124499998986721</v>
      </c>
      <c r="E49" s="3">
        <v>0.117250002920627</v>
      </c>
      <c r="F49" s="3">
        <v>0.118417002260684</v>
      </c>
      <c r="G49" s="3">
        <v>5.03208E8</v>
      </c>
    </row>
    <row r="50">
      <c r="A50" s="3">
        <v>2004.0</v>
      </c>
      <c r="B50" s="3">
        <v>14.0</v>
      </c>
      <c r="C50" s="4">
        <v>0.118417002260684</v>
      </c>
      <c r="D50" s="3">
        <v>0.120833002030849</v>
      </c>
      <c r="E50" s="3">
        <v>0.117499999701976</v>
      </c>
      <c r="F50" s="3">
        <v>0.11999999731779</v>
      </c>
      <c r="G50" s="3">
        <v>6.83556E8</v>
      </c>
    </row>
    <row r="51">
      <c r="A51" s="3">
        <v>2004.0</v>
      </c>
      <c r="B51" s="3">
        <v>17.0</v>
      </c>
      <c r="C51" s="4">
        <v>0.118500001728534</v>
      </c>
      <c r="D51" s="3">
        <v>0.123083002865314</v>
      </c>
      <c r="E51" s="3">
        <v>0.117499999701976</v>
      </c>
      <c r="F51" s="3">
        <v>0.122417002916336</v>
      </c>
      <c r="G51" s="3">
        <v>1.0038E9</v>
      </c>
    </row>
    <row r="52">
      <c r="A52" s="3">
        <v>2004.0</v>
      </c>
      <c r="B52" s="3">
        <v>23.0</v>
      </c>
      <c r="C52" s="4">
        <v>0.121082998812198</v>
      </c>
      <c r="D52" s="3">
        <v>0.121417000889778</v>
      </c>
      <c r="E52" s="3">
        <v>0.117582999169826</v>
      </c>
      <c r="F52" s="3">
        <v>0.120750002562999</v>
      </c>
      <c r="G52" s="3">
        <v>5.78664E8</v>
      </c>
    </row>
    <row r="53">
      <c r="A53" s="3">
        <v>2004.0</v>
      </c>
      <c r="B53" s="3">
        <v>13.0</v>
      </c>
      <c r="C53" s="4">
        <v>0.122916996479034</v>
      </c>
      <c r="D53" s="3">
        <v>0.124499998986721</v>
      </c>
      <c r="E53" s="3">
        <v>0.117582999169826</v>
      </c>
      <c r="F53" s="3">
        <v>0.118583001196384</v>
      </c>
      <c r="G53" s="3">
        <v>6.72816E8</v>
      </c>
    </row>
    <row r="54">
      <c r="A54" s="3">
        <v>2004.0</v>
      </c>
      <c r="B54" s="3">
        <v>26.0</v>
      </c>
      <c r="C54" s="4">
        <v>0.122083000838756</v>
      </c>
      <c r="D54" s="3">
        <v>0.126582995057106</v>
      </c>
      <c r="E54" s="3">
        <v>0.118083000183105</v>
      </c>
      <c r="F54" s="3">
        <v>0.120750002562999</v>
      </c>
      <c r="G54" s="3">
        <v>2.455776E9</v>
      </c>
    </row>
    <row r="55">
      <c r="A55" s="3">
        <v>2004.0</v>
      </c>
      <c r="B55" s="3">
        <v>20.0</v>
      </c>
      <c r="C55" s="4">
        <v>0.11999999731779</v>
      </c>
      <c r="D55" s="3">
        <v>0.125750005245208</v>
      </c>
      <c r="E55" s="3">
        <v>0.118500001728534</v>
      </c>
      <c r="F55" s="3">
        <v>0.122249998152256</v>
      </c>
      <c r="G55" s="3">
        <v>7.94628E8</v>
      </c>
    </row>
    <row r="56">
      <c r="A56" s="3">
        <v>2004.0</v>
      </c>
      <c r="B56" s="3">
        <v>30.0</v>
      </c>
      <c r="C56" s="4">
        <v>0.120833002030849</v>
      </c>
      <c r="D56" s="3">
        <v>0.123750001192092</v>
      </c>
      <c r="E56" s="3">
        <v>0.118583001196384</v>
      </c>
      <c r="F56" s="3">
        <v>0.120999999344348</v>
      </c>
      <c r="G56" s="3">
        <v>6.1968E8</v>
      </c>
    </row>
    <row r="57">
      <c r="A57" s="3">
        <v>2004.0</v>
      </c>
      <c r="B57" s="3">
        <v>27.0</v>
      </c>
      <c r="C57" s="4">
        <v>0.118583001196384</v>
      </c>
      <c r="D57" s="3">
        <v>0.126332998275756</v>
      </c>
      <c r="E57" s="3">
        <v>0.118583001196384</v>
      </c>
      <c r="F57" s="3">
        <v>0.124082997441291</v>
      </c>
      <c r="G57" s="3">
        <v>1.074036E9</v>
      </c>
    </row>
    <row r="58">
      <c r="A58" s="3">
        <v>2004.0</v>
      </c>
      <c r="B58" s="3">
        <v>11.0</v>
      </c>
      <c r="C58" s="4">
        <v>0.121082998812198</v>
      </c>
      <c r="D58" s="3">
        <v>0.123499996960163</v>
      </c>
      <c r="E58" s="3">
        <v>0.118917003273963</v>
      </c>
      <c r="F58" s="3">
        <v>0.121082998812198</v>
      </c>
      <c r="G58" s="3">
        <v>3.73848E8</v>
      </c>
    </row>
    <row r="59">
      <c r="A59" s="3">
        <v>2004.0</v>
      </c>
      <c r="B59" s="3">
        <v>22.0</v>
      </c>
      <c r="C59" s="4">
        <v>0.122166998684406</v>
      </c>
      <c r="D59" s="3">
        <v>0.125166997313499</v>
      </c>
      <c r="E59" s="3">
        <v>0.119083002209663</v>
      </c>
      <c r="F59" s="3">
        <v>0.119667001068592</v>
      </c>
      <c r="G59" s="3">
        <v>6.2592E8</v>
      </c>
    </row>
    <row r="60">
      <c r="A60" s="3">
        <v>2004.0</v>
      </c>
      <c r="B60" s="3">
        <v>5.0</v>
      </c>
      <c r="C60" s="4">
        <v>0.126083001494407</v>
      </c>
      <c r="D60" s="3">
        <v>0.126666992902755</v>
      </c>
      <c r="E60" s="3">
        <v>0.119167000055313</v>
      </c>
      <c r="F60" s="3">
        <v>0.121333003044128</v>
      </c>
      <c r="G60" s="3">
        <v>8.5992E8</v>
      </c>
    </row>
    <row r="61">
      <c r="A61" s="3">
        <v>2004.0</v>
      </c>
      <c r="B61" s="3">
        <v>29.0</v>
      </c>
      <c r="C61" s="4">
        <v>0.121582999825477</v>
      </c>
      <c r="D61" s="3">
        <v>0.123250000178813</v>
      </c>
      <c r="E61" s="3">
        <v>0.119499996304512</v>
      </c>
      <c r="F61" s="3">
        <v>0.120582997798919</v>
      </c>
      <c r="G61" s="3">
        <v>7.4286E8</v>
      </c>
    </row>
    <row r="62">
      <c r="A62" s="3">
        <v>2004.0</v>
      </c>
      <c r="B62" s="3">
        <v>8.0</v>
      </c>
      <c r="C62" s="4">
        <v>0.126582995057106</v>
      </c>
      <c r="D62" s="3">
        <v>0.127083003520965</v>
      </c>
      <c r="E62" s="3">
        <v>0.119833000004291</v>
      </c>
      <c r="F62" s="3">
        <v>0.120916999876499</v>
      </c>
      <c r="G62" s="3">
        <v>6.9342E8</v>
      </c>
    </row>
    <row r="63">
      <c r="A63" s="3">
        <v>2004.0</v>
      </c>
      <c r="B63" s="3">
        <v>22.0</v>
      </c>
      <c r="C63" s="4">
        <v>0.123999997973442</v>
      </c>
      <c r="D63" s="3">
        <v>0.125833004713058</v>
      </c>
      <c r="E63" s="3">
        <v>0.11999999731779</v>
      </c>
      <c r="F63" s="3">
        <v>0.125166997313499</v>
      </c>
      <c r="G63" s="3">
        <v>5.2146E8</v>
      </c>
    </row>
    <row r="64">
      <c r="A64" s="3">
        <v>2004.0</v>
      </c>
      <c r="B64" s="3">
        <v>29.0</v>
      </c>
      <c r="C64" s="4">
        <v>0.120916999876499</v>
      </c>
      <c r="D64" s="3">
        <v>0.130167007446289</v>
      </c>
      <c r="E64" s="3">
        <v>0.12033300101757</v>
      </c>
      <c r="F64" s="3">
        <v>0.127083003520965</v>
      </c>
      <c r="G64" s="3">
        <v>7.4736E8</v>
      </c>
    </row>
    <row r="65">
      <c r="A65" s="3">
        <v>2004.0</v>
      </c>
      <c r="B65" s="3">
        <v>1.0</v>
      </c>
      <c r="C65" s="4">
        <v>0.122249998152256</v>
      </c>
      <c r="D65" s="3">
        <v>0.123250000178813</v>
      </c>
      <c r="E65" s="3">
        <v>0.12066700309515</v>
      </c>
      <c r="F65" s="3">
        <v>0.123167000710964</v>
      </c>
      <c r="G65" s="3">
        <v>6.53892E8</v>
      </c>
    </row>
    <row r="66">
      <c r="A66" s="3">
        <v>2004.0</v>
      </c>
      <c r="B66" s="3">
        <v>23.0</v>
      </c>
      <c r="C66" s="4">
        <v>0.126000002026557</v>
      </c>
      <c r="D66" s="3">
        <v>0.126166999340057</v>
      </c>
      <c r="E66" s="3">
        <v>0.120999999344348</v>
      </c>
      <c r="F66" s="3">
        <v>0.121832996606826</v>
      </c>
      <c r="G66" s="3">
        <v>3.71496E8</v>
      </c>
    </row>
    <row r="67">
      <c r="A67" s="3">
        <v>2004.0</v>
      </c>
      <c r="B67" s="3">
        <v>1.0</v>
      </c>
      <c r="C67" s="4">
        <v>0.121582999825477</v>
      </c>
      <c r="D67" s="3">
        <v>0.126666992902755</v>
      </c>
      <c r="E67" s="3">
        <v>0.120999999344348</v>
      </c>
      <c r="F67" s="3">
        <v>0.126000002026557</v>
      </c>
      <c r="G67" s="3">
        <v>5.90412E8</v>
      </c>
    </row>
    <row r="68">
      <c r="A68" s="3">
        <v>2004.0</v>
      </c>
      <c r="B68" s="3">
        <v>28.0</v>
      </c>
      <c r="C68" s="4">
        <v>0.122417002916336</v>
      </c>
      <c r="D68" s="3">
        <v>0.125</v>
      </c>
      <c r="E68" s="3">
        <v>0.121582999825477</v>
      </c>
      <c r="F68" s="3">
        <v>0.122749999165534</v>
      </c>
      <c r="G68" s="3">
        <v>5.61552E8</v>
      </c>
    </row>
    <row r="69">
      <c r="A69" s="3">
        <v>2004.0</v>
      </c>
      <c r="B69" s="3">
        <v>2.0</v>
      </c>
      <c r="C69" s="4">
        <v>0.122832998633384</v>
      </c>
      <c r="D69" s="3">
        <v>0.127499997615814</v>
      </c>
      <c r="E69" s="3">
        <v>0.121832996606826</v>
      </c>
      <c r="F69" s="3">
        <v>0.12491700053215</v>
      </c>
      <c r="G69" s="3">
        <v>1.095756E9</v>
      </c>
    </row>
    <row r="70">
      <c r="A70" s="3">
        <v>2004.0</v>
      </c>
      <c r="B70" s="3">
        <v>4.0</v>
      </c>
      <c r="C70" s="4">
        <v>0.122083000838756</v>
      </c>
      <c r="D70" s="3">
        <v>0.125917002558708</v>
      </c>
      <c r="E70" s="3">
        <v>0.121917001903057</v>
      </c>
      <c r="F70" s="3">
        <v>0.12475000321865</v>
      </c>
      <c r="G70" s="3">
        <v>5.07816E8</v>
      </c>
    </row>
    <row r="71">
      <c r="A71" s="3">
        <v>2004.0</v>
      </c>
      <c r="B71" s="3">
        <v>21.0</v>
      </c>
      <c r="C71" s="4">
        <v>0.132499992847442</v>
      </c>
      <c r="D71" s="3">
        <v>0.132667005062103</v>
      </c>
      <c r="E71" s="3">
        <v>0.122166998684406</v>
      </c>
      <c r="F71" s="3">
        <v>0.122583001852035</v>
      </c>
      <c r="G71" s="3">
        <v>6.13416E8</v>
      </c>
    </row>
    <row r="72">
      <c r="A72" s="3">
        <v>2004.0</v>
      </c>
      <c r="B72" s="3">
        <v>3.0</v>
      </c>
      <c r="C72" s="4">
        <v>0.130750000476837</v>
      </c>
      <c r="D72" s="3">
        <v>0.130832999944686</v>
      </c>
      <c r="E72" s="3">
        <v>0.122417002916336</v>
      </c>
      <c r="F72" s="3">
        <v>0.123416997492313</v>
      </c>
      <c r="G72" s="3">
        <v>7.4154E8</v>
      </c>
    </row>
    <row r="73">
      <c r="A73" s="3">
        <v>2004.0</v>
      </c>
      <c r="B73" s="3">
        <v>21.0</v>
      </c>
      <c r="C73" s="4">
        <v>0.125</v>
      </c>
      <c r="D73" s="3">
        <v>0.126499995589256</v>
      </c>
      <c r="E73" s="3">
        <v>0.123499996960163</v>
      </c>
      <c r="F73" s="3">
        <v>0.125499993562698</v>
      </c>
      <c r="G73" s="3">
        <v>5.03904E8</v>
      </c>
    </row>
    <row r="74">
      <c r="A74" s="3">
        <v>2004.0</v>
      </c>
      <c r="B74" s="3">
        <v>6.0</v>
      </c>
      <c r="C74" s="4">
        <v>0.126416996121406</v>
      </c>
      <c r="D74" s="3">
        <v>0.127749994397163</v>
      </c>
      <c r="E74" s="3">
        <v>0.123499996960163</v>
      </c>
      <c r="F74" s="3">
        <v>0.127167001366615</v>
      </c>
      <c r="G74" s="3">
        <v>4.98504E8</v>
      </c>
    </row>
    <row r="75">
      <c r="A75" s="3">
        <v>2004.0</v>
      </c>
      <c r="B75" s="3">
        <v>4.0</v>
      </c>
      <c r="C75" s="4">
        <v>0.127000004053115</v>
      </c>
      <c r="D75" s="3">
        <v>0.129999995231628</v>
      </c>
      <c r="E75" s="3">
        <v>0.124333001673221</v>
      </c>
      <c r="F75" s="3">
        <v>0.128417000174522</v>
      </c>
      <c r="G75" s="3">
        <v>9.95544E8</v>
      </c>
    </row>
    <row r="76">
      <c r="A76" s="3">
        <v>2004.0</v>
      </c>
      <c r="B76" s="3">
        <v>19.0</v>
      </c>
      <c r="C76" s="4">
        <v>0.126833006739616</v>
      </c>
      <c r="D76" s="3">
        <v>0.12933300435543</v>
      </c>
      <c r="E76" s="3">
        <v>0.125082999467849</v>
      </c>
      <c r="F76" s="3">
        <v>0.127917006611824</v>
      </c>
      <c r="G76" s="3">
        <v>4.61088E8</v>
      </c>
    </row>
    <row r="77">
      <c r="A77" s="3">
        <v>2004.0</v>
      </c>
      <c r="B77" s="3">
        <v>30.0</v>
      </c>
      <c r="C77" s="4">
        <v>0.125499993562698</v>
      </c>
      <c r="D77" s="3">
        <v>0.130832999944686</v>
      </c>
      <c r="E77" s="3">
        <v>0.125249996781349</v>
      </c>
      <c r="F77" s="3">
        <v>0.128499999642372</v>
      </c>
      <c r="G77" s="3">
        <v>4.03956E8</v>
      </c>
    </row>
    <row r="78">
      <c r="A78" s="3">
        <v>2004.0</v>
      </c>
      <c r="B78" s="3">
        <v>3.0</v>
      </c>
      <c r="C78" s="4">
        <v>0.129999995231628</v>
      </c>
      <c r="D78" s="3">
        <v>0.130417004227638</v>
      </c>
      <c r="E78" s="3">
        <v>0.125416994094848</v>
      </c>
      <c r="F78" s="3">
        <v>0.126083001494407</v>
      </c>
      <c r="G78" s="3">
        <v>9.10356E8</v>
      </c>
    </row>
    <row r="79">
      <c r="A79" s="3">
        <v>2004.0</v>
      </c>
      <c r="B79" s="3">
        <v>5.0</v>
      </c>
      <c r="C79" s="4">
        <v>0.126416996121406</v>
      </c>
      <c r="D79" s="3">
        <v>0.129749998450279</v>
      </c>
      <c r="E79" s="3">
        <v>0.125499993562698</v>
      </c>
      <c r="F79" s="3">
        <v>0.126666992902755</v>
      </c>
      <c r="G79" s="3">
        <v>6.3318E8</v>
      </c>
    </row>
    <row r="80">
      <c r="A80" s="3">
        <v>2004.0</v>
      </c>
      <c r="B80" s="3">
        <v>2.0</v>
      </c>
      <c r="C80" s="4">
        <v>0.128582999110221</v>
      </c>
      <c r="D80" s="3">
        <v>0.130667001008987</v>
      </c>
      <c r="E80" s="3">
        <v>0.126416996121406</v>
      </c>
      <c r="F80" s="3">
        <v>0.130167007446289</v>
      </c>
      <c r="G80" s="3">
        <v>4.20984E8</v>
      </c>
    </row>
    <row r="81">
      <c r="A81" s="3">
        <v>2004.0</v>
      </c>
      <c r="B81" s="3">
        <v>16.0</v>
      </c>
      <c r="C81" s="4">
        <v>0.134332999587059</v>
      </c>
      <c r="D81" s="3">
        <v>0.134499996900558</v>
      </c>
      <c r="E81" s="3">
        <v>0.126499995589256</v>
      </c>
      <c r="F81" s="3">
        <v>0.126499995589256</v>
      </c>
      <c r="G81" s="3">
        <v>4.647E8</v>
      </c>
    </row>
    <row r="82">
      <c r="A82" s="3">
        <v>2004.0</v>
      </c>
      <c r="B82" s="3">
        <v>20.0</v>
      </c>
      <c r="C82" s="4">
        <v>0.127832993865013</v>
      </c>
      <c r="D82" s="3">
        <v>0.130999997258186</v>
      </c>
      <c r="E82" s="3">
        <v>0.126582995057106</v>
      </c>
      <c r="F82" s="3">
        <v>0.130500003695487</v>
      </c>
      <c r="G82" s="3">
        <v>3.41544E8</v>
      </c>
    </row>
    <row r="83">
      <c r="A83" s="3">
        <v>2004.0</v>
      </c>
      <c r="B83" s="3">
        <v>4.0</v>
      </c>
      <c r="C83" s="4">
        <v>0.127083003520965</v>
      </c>
      <c r="D83" s="3">
        <v>0.131249994039535</v>
      </c>
      <c r="E83" s="3">
        <v>0.126833006739616</v>
      </c>
      <c r="F83" s="3">
        <v>0.129583001136779</v>
      </c>
      <c r="G83" s="3">
        <v>6.73932E8</v>
      </c>
    </row>
    <row r="84">
      <c r="A84" s="3">
        <v>2004.0</v>
      </c>
      <c r="B84" s="3">
        <v>7.0</v>
      </c>
      <c r="C84" s="4">
        <v>0.12950000166893</v>
      </c>
      <c r="D84" s="3">
        <v>0.132416993379592</v>
      </c>
      <c r="E84" s="3">
        <v>0.127250000834465</v>
      </c>
      <c r="F84" s="3">
        <v>0.127917006611824</v>
      </c>
      <c r="G84" s="3">
        <v>7.98072E8</v>
      </c>
    </row>
    <row r="85">
      <c r="A85" s="3">
        <v>2004.0</v>
      </c>
      <c r="B85" s="3">
        <v>14.0</v>
      </c>
      <c r="C85" s="4">
        <v>0.132499992847442</v>
      </c>
      <c r="D85" s="3">
        <v>0.136167004704475</v>
      </c>
      <c r="E85" s="3">
        <v>0.128582999110221</v>
      </c>
      <c r="F85" s="3">
        <v>0.131249994039535</v>
      </c>
      <c r="G85" s="3">
        <v>9.01608E8</v>
      </c>
    </row>
    <row r="86">
      <c r="A86" s="3">
        <v>2004.0</v>
      </c>
      <c r="B86" s="3">
        <v>15.0</v>
      </c>
      <c r="C86" s="4">
        <v>0.132583007216453</v>
      </c>
      <c r="D86" s="3">
        <v>0.13400000333786</v>
      </c>
      <c r="E86" s="3">
        <v>0.12950000166893</v>
      </c>
      <c r="F86" s="3">
        <v>0.130333006381988</v>
      </c>
      <c r="G86" s="3">
        <v>6.11352E8</v>
      </c>
    </row>
    <row r="87">
      <c r="A87" s="3">
        <v>2004.0</v>
      </c>
      <c r="B87" s="3">
        <v>12.0</v>
      </c>
      <c r="C87" s="4">
        <v>0.136916995048522</v>
      </c>
      <c r="D87" s="3">
        <v>0.140833005309104</v>
      </c>
      <c r="E87" s="3">
        <v>0.135749995708465</v>
      </c>
      <c r="F87" s="3">
        <v>0.137583002448081</v>
      </c>
      <c r="G87" s="3">
        <v>6.76044E8</v>
      </c>
    </row>
    <row r="88">
      <c r="A88" s="3">
        <v>2004.0</v>
      </c>
      <c r="B88" s="3">
        <v>13.0</v>
      </c>
      <c r="C88" s="4">
        <v>0.139249995350837</v>
      </c>
      <c r="D88" s="3">
        <v>0.141666993498802</v>
      </c>
      <c r="E88" s="3">
        <v>0.135832995176315</v>
      </c>
      <c r="F88" s="3">
        <v>0.137333005666732</v>
      </c>
      <c r="G88" s="3">
        <v>5.67108E8</v>
      </c>
    </row>
    <row r="89">
      <c r="A89" s="3">
        <v>2004.0</v>
      </c>
      <c r="B89" s="3">
        <v>9.0</v>
      </c>
      <c r="C89" s="4">
        <v>0.14699999988079</v>
      </c>
      <c r="D89" s="3">
        <v>0.14716699719429</v>
      </c>
      <c r="E89" s="3">
        <v>0.13808299601078</v>
      </c>
      <c r="F89" s="3">
        <v>0.140833005309104</v>
      </c>
      <c r="G89" s="3">
        <v>1.1145E9</v>
      </c>
    </row>
    <row r="90">
      <c r="A90" s="3">
        <v>2008.0</v>
      </c>
      <c r="B90" s="3">
        <v>21.0</v>
      </c>
      <c r="C90" s="4">
        <v>0.152250006794929</v>
      </c>
      <c r="D90" s="3">
        <v>0.159500002861022</v>
      </c>
      <c r="E90" s="3">
        <v>0.143749997019767</v>
      </c>
      <c r="F90" s="3">
        <v>0.159500002861022</v>
      </c>
      <c r="G90" s="3">
        <v>5.99064E8</v>
      </c>
    </row>
    <row r="91">
      <c r="A91" s="3">
        <v>2004.0</v>
      </c>
      <c r="B91" s="3">
        <v>8.0</v>
      </c>
      <c r="C91" s="4">
        <v>0.145417004823684</v>
      </c>
      <c r="D91" s="3">
        <v>0.150582998991012</v>
      </c>
      <c r="E91" s="3">
        <v>0.144749999046325</v>
      </c>
      <c r="F91" s="3">
        <v>0.148582994937896</v>
      </c>
      <c r="G91" s="3">
        <v>7.1862E8</v>
      </c>
    </row>
    <row r="92">
      <c r="A92" s="3">
        <v>2004.0</v>
      </c>
      <c r="B92" s="3">
        <v>5.0</v>
      </c>
      <c r="C92" s="4">
        <v>0.148332998156547</v>
      </c>
      <c r="D92" s="3">
        <v>0.156416997313499</v>
      </c>
      <c r="E92" s="3">
        <v>0.145333006978034</v>
      </c>
      <c r="F92" s="3">
        <v>0.14699999988079</v>
      </c>
      <c r="G92" s="3">
        <v>3.849012E9</v>
      </c>
    </row>
    <row r="93">
      <c r="A93" s="3">
        <v>2008.0</v>
      </c>
      <c r="B93" s="3">
        <v>20.0</v>
      </c>
      <c r="C93" s="4">
        <v>0.154499992728233</v>
      </c>
      <c r="D93" s="3">
        <v>0.162249997258186</v>
      </c>
      <c r="E93" s="3">
        <v>0.145750001072883</v>
      </c>
      <c r="F93" s="3">
        <v>0.147499993443489</v>
      </c>
      <c r="G93" s="3">
        <v>8.47036E8</v>
      </c>
    </row>
    <row r="94">
      <c r="A94" s="3">
        <v>2004.0</v>
      </c>
      <c r="B94" s="3">
        <v>9.0</v>
      </c>
      <c r="C94" s="4">
        <v>0.146332994103431</v>
      </c>
      <c r="D94" s="3">
        <v>0.149832993745803</v>
      </c>
      <c r="E94" s="3">
        <v>0.146249994635581</v>
      </c>
      <c r="F94" s="3">
        <v>0.147667005658149</v>
      </c>
      <c r="G94" s="3">
        <v>6.15936E8</v>
      </c>
    </row>
    <row r="95">
      <c r="A95" s="3">
        <v>2004.0</v>
      </c>
      <c r="B95" s="3">
        <v>10.0</v>
      </c>
      <c r="C95" s="4">
        <v>0.147499993443489</v>
      </c>
      <c r="D95" s="3">
        <v>0.149083003401756</v>
      </c>
      <c r="E95" s="3">
        <v>0.146833002567291</v>
      </c>
      <c r="F95" s="3">
        <v>0.147667005658149</v>
      </c>
      <c r="G95" s="3">
        <v>6.45912E8</v>
      </c>
    </row>
    <row r="96">
      <c r="A96" s="3">
        <v>2004.0</v>
      </c>
      <c r="B96" s="3">
        <v>8.0</v>
      </c>
      <c r="C96" s="4">
        <v>0.150417000055313</v>
      </c>
      <c r="D96" s="3">
        <v>0.152916997671127</v>
      </c>
      <c r="E96" s="3">
        <v>0.14691700041294</v>
      </c>
      <c r="F96" s="3">
        <v>0.14716699719429</v>
      </c>
      <c r="G96" s="3">
        <v>4.30056E8</v>
      </c>
    </row>
    <row r="97">
      <c r="A97" s="3">
        <v>2004.0</v>
      </c>
      <c r="B97" s="3">
        <v>11.0</v>
      </c>
      <c r="C97" s="4">
        <v>0.148582994937896</v>
      </c>
      <c r="D97" s="3">
        <v>0.150582998991012</v>
      </c>
      <c r="E97" s="3">
        <v>0.147582992911338</v>
      </c>
      <c r="F97" s="3">
        <v>0.150582998991012</v>
      </c>
      <c r="G97" s="3">
        <v>5.07E8</v>
      </c>
    </row>
    <row r="98">
      <c r="A98" s="3">
        <v>2004.0</v>
      </c>
      <c r="B98" s="3">
        <v>15.0</v>
      </c>
      <c r="C98" s="4">
        <v>0.149333000183105</v>
      </c>
      <c r="D98" s="3">
        <v>0.154166996479034</v>
      </c>
      <c r="E98" s="3">
        <v>0.148416996002197</v>
      </c>
      <c r="F98" s="3">
        <v>0.153082996606826</v>
      </c>
      <c r="G98" s="3">
        <v>5.36472E8</v>
      </c>
    </row>
    <row r="99">
      <c r="A99" s="3">
        <v>2008.0</v>
      </c>
      <c r="B99" s="3">
        <v>24.0</v>
      </c>
      <c r="C99" s="4">
        <v>0.150000005960464</v>
      </c>
      <c r="D99" s="3">
        <v>0.17374999821186</v>
      </c>
      <c r="E99" s="3">
        <v>0.149250000715255</v>
      </c>
      <c r="F99" s="3">
        <v>0.16525000333786</v>
      </c>
      <c r="G99" s="3">
        <v>7.98336E8</v>
      </c>
    </row>
    <row r="100">
      <c r="A100" s="3">
        <v>2004.0</v>
      </c>
      <c r="B100" s="3">
        <v>6.0</v>
      </c>
      <c r="C100" s="4">
        <v>0.158583000302314</v>
      </c>
      <c r="D100" s="3">
        <v>0.16024999320507</v>
      </c>
      <c r="E100" s="3">
        <v>0.149333000183105</v>
      </c>
      <c r="F100" s="3">
        <v>0.15108299255371</v>
      </c>
      <c r="G100" s="3">
        <v>5.75388E8</v>
      </c>
    </row>
    <row r="101">
      <c r="A101" s="3">
        <v>2004.0</v>
      </c>
      <c r="B101" s="3">
        <v>12.0</v>
      </c>
      <c r="C101" s="4">
        <v>0.152916997671127</v>
      </c>
      <c r="D101" s="3">
        <v>0.153332993388175</v>
      </c>
      <c r="E101" s="3">
        <v>0.149333000183105</v>
      </c>
      <c r="F101" s="3">
        <v>0.150832995772361</v>
      </c>
      <c r="G101" s="3">
        <v>6.47076E8</v>
      </c>
    </row>
    <row r="102">
      <c r="A102" s="3">
        <v>2004.0</v>
      </c>
      <c r="B102" s="3">
        <v>16.0</v>
      </c>
      <c r="C102" s="4">
        <v>0.153583005070686</v>
      </c>
      <c r="D102" s="3">
        <v>0.155249997973442</v>
      </c>
      <c r="E102" s="3">
        <v>0.149749994277954</v>
      </c>
      <c r="F102" s="3">
        <v>0.152583003044128</v>
      </c>
      <c r="G102" s="3">
        <v>4.72728E8</v>
      </c>
    </row>
    <row r="103">
      <c r="A103" s="3">
        <v>2004.0</v>
      </c>
      <c r="B103" s="3">
        <v>7.0</v>
      </c>
      <c r="C103" s="4">
        <v>0.152999997138977</v>
      </c>
      <c r="D103" s="3">
        <v>0.15616700053215</v>
      </c>
      <c r="E103" s="3">
        <v>0.15108299255371</v>
      </c>
      <c r="F103" s="3">
        <v>0.151832997798919</v>
      </c>
      <c r="G103" s="3">
        <v>3.44136E8</v>
      </c>
    </row>
    <row r="104">
      <c r="A104" s="3">
        <v>2004.0</v>
      </c>
      <c r="B104" s="3">
        <v>18.0</v>
      </c>
      <c r="C104" s="4">
        <v>0.156499996781349</v>
      </c>
      <c r="D104" s="3">
        <v>0.158500000834465</v>
      </c>
      <c r="E104" s="3">
        <v>0.153249993920326</v>
      </c>
      <c r="F104" s="3">
        <v>0.157167002558708</v>
      </c>
      <c r="G104" s="3">
        <v>5.32524E8</v>
      </c>
    </row>
    <row r="105">
      <c r="A105" s="3">
        <v>2004.0</v>
      </c>
      <c r="B105" s="3">
        <v>17.0</v>
      </c>
      <c r="C105" s="4">
        <v>0.155000001192092</v>
      </c>
      <c r="D105" s="3">
        <v>0.159250006079673</v>
      </c>
      <c r="E105" s="3">
        <v>0.153500005602836</v>
      </c>
      <c r="F105" s="3">
        <v>0.155166998505592</v>
      </c>
      <c r="G105" s="3">
        <v>6.02772E8</v>
      </c>
    </row>
    <row r="106">
      <c r="A106" s="3">
        <v>2008.0</v>
      </c>
      <c r="B106" s="3">
        <v>19.0</v>
      </c>
      <c r="C106" s="4">
        <v>0.168249994516372</v>
      </c>
      <c r="D106" s="3">
        <v>0.172499999403953</v>
      </c>
      <c r="E106" s="3">
        <v>0.155000001192092</v>
      </c>
      <c r="F106" s="3">
        <v>0.155750006437301</v>
      </c>
      <c r="G106" s="3">
        <v>5.0022E8</v>
      </c>
    </row>
    <row r="107">
      <c r="A107" s="3">
        <v>2008.0</v>
      </c>
      <c r="B107" s="3">
        <v>23.0</v>
      </c>
      <c r="C107" s="4">
        <v>0.172749996185302</v>
      </c>
      <c r="D107" s="3">
        <v>0.177000001072883</v>
      </c>
      <c r="E107" s="3">
        <v>0.156499996781349</v>
      </c>
      <c r="F107" s="3">
        <v>0.163499996066093</v>
      </c>
      <c r="G107" s="3">
        <v>8.32192E8</v>
      </c>
    </row>
    <row r="108">
      <c r="A108" s="3">
        <v>2004.0</v>
      </c>
      <c r="B108" s="3">
        <v>19.0</v>
      </c>
      <c r="C108" s="4">
        <v>0.16916699707508</v>
      </c>
      <c r="D108" s="3">
        <v>0.171083003282547</v>
      </c>
      <c r="E108" s="3">
        <v>0.156749993562698</v>
      </c>
      <c r="F108" s="3">
        <v>0.158000007271766</v>
      </c>
      <c r="G108" s="3">
        <v>2.126052E9</v>
      </c>
    </row>
    <row r="109">
      <c r="A109" s="3">
        <v>2008.0</v>
      </c>
      <c r="B109" s="3">
        <v>10.0</v>
      </c>
      <c r="C109" s="4">
        <v>0.158000007271766</v>
      </c>
      <c r="D109" s="3">
        <v>0.183249995112419</v>
      </c>
      <c r="E109" s="3">
        <v>0.157000005245208</v>
      </c>
      <c r="F109" s="3">
        <v>0.170249998569488</v>
      </c>
      <c r="G109" s="3">
        <v>1.200252E9</v>
      </c>
    </row>
    <row r="110">
      <c r="A110" s="3">
        <v>2004.0</v>
      </c>
      <c r="B110" s="3">
        <v>22.0</v>
      </c>
      <c r="C110" s="4">
        <v>0.158583000302314</v>
      </c>
      <c r="D110" s="3">
        <v>0.162499994039535</v>
      </c>
      <c r="E110" s="3">
        <v>0.157083004713058</v>
      </c>
      <c r="F110" s="3">
        <v>0.162499994039535</v>
      </c>
      <c r="G110" s="3">
        <v>7.33788E8</v>
      </c>
    </row>
    <row r="111">
      <c r="A111" s="3">
        <v>2004.0</v>
      </c>
      <c r="B111" s="3">
        <v>30.0</v>
      </c>
      <c r="C111" s="4">
        <v>0.162917003035545</v>
      </c>
      <c r="D111" s="3">
        <v>0.163083001971244</v>
      </c>
      <c r="E111" s="3">
        <v>0.158500000834465</v>
      </c>
      <c r="F111" s="3">
        <v>0.159417003393173</v>
      </c>
      <c r="G111" s="3">
        <v>5.7654E8</v>
      </c>
    </row>
    <row r="112">
      <c r="A112" s="3">
        <v>2008.0</v>
      </c>
      <c r="B112" s="3">
        <v>27.0</v>
      </c>
      <c r="C112" s="4">
        <v>0.164250001311302</v>
      </c>
      <c r="D112" s="3">
        <v>0.184499993920326</v>
      </c>
      <c r="E112" s="3">
        <v>0.158999994397163</v>
      </c>
      <c r="F112" s="3">
        <v>0.17425000667572</v>
      </c>
      <c r="G112" s="3">
        <v>6.98936E8</v>
      </c>
    </row>
    <row r="113">
      <c r="A113" s="3">
        <v>2004.0</v>
      </c>
      <c r="B113" s="3">
        <v>2.0</v>
      </c>
      <c r="C113" s="4">
        <v>0.164499998092651</v>
      </c>
      <c r="D113" s="3">
        <v>0.164582997560501</v>
      </c>
      <c r="E113" s="3">
        <v>0.159250006079673</v>
      </c>
      <c r="F113" s="3">
        <v>0.16050000488758</v>
      </c>
      <c r="G113" s="3">
        <v>2.94948E8</v>
      </c>
    </row>
    <row r="114">
      <c r="A114" s="3">
        <v>2004.0</v>
      </c>
      <c r="B114" s="3">
        <v>1.0</v>
      </c>
      <c r="C114" s="4">
        <v>0.160833001136779</v>
      </c>
      <c r="D114" s="3">
        <v>0.163416996598243</v>
      </c>
      <c r="E114" s="3">
        <v>0.159667000174522</v>
      </c>
      <c r="F114" s="3">
        <v>0.163416996598243</v>
      </c>
      <c r="G114" s="3">
        <v>5.14572E8</v>
      </c>
    </row>
    <row r="115">
      <c r="A115" s="3">
        <v>2004.0</v>
      </c>
      <c r="B115" s="3">
        <v>23.0</v>
      </c>
      <c r="C115" s="4">
        <v>0.161166995763778</v>
      </c>
      <c r="D115" s="3">
        <v>0.164917007088661</v>
      </c>
      <c r="E115" s="3">
        <v>0.159832999110221</v>
      </c>
      <c r="F115" s="3">
        <v>0.163166999816894</v>
      </c>
      <c r="G115" s="3">
        <v>6.76896E8</v>
      </c>
    </row>
    <row r="116">
      <c r="A116" s="3">
        <v>2008.0</v>
      </c>
      <c r="B116" s="3">
        <v>24.0</v>
      </c>
      <c r="C116" s="4">
        <v>0.16924999654293</v>
      </c>
      <c r="D116" s="3">
        <v>0.172000005841255</v>
      </c>
      <c r="E116" s="3">
        <v>0.159999996423721</v>
      </c>
      <c r="F116" s="3">
        <v>0.170000001788139</v>
      </c>
      <c r="G116" s="3">
        <v>6.00308E8</v>
      </c>
    </row>
    <row r="117">
      <c r="A117" s="3">
        <v>2004.0</v>
      </c>
      <c r="B117" s="3">
        <v>2.0</v>
      </c>
      <c r="C117" s="4">
        <v>0.161833003163337</v>
      </c>
      <c r="D117" s="3">
        <v>0.166832998394966</v>
      </c>
      <c r="E117" s="3">
        <v>0.16058300435543</v>
      </c>
      <c r="F117" s="3">
        <v>0.165582999587059</v>
      </c>
      <c r="G117" s="3">
        <v>7.58652E8</v>
      </c>
    </row>
    <row r="118">
      <c r="A118" s="3">
        <v>2004.0</v>
      </c>
      <c r="B118" s="3">
        <v>21.0</v>
      </c>
      <c r="C118" s="4">
        <v>0.164917007088661</v>
      </c>
      <c r="D118" s="3">
        <v>0.167500004172325</v>
      </c>
      <c r="E118" s="3">
        <v>0.16066700220108</v>
      </c>
      <c r="F118" s="3">
        <v>0.161750003695487</v>
      </c>
      <c r="G118" s="3">
        <v>2.66568E8</v>
      </c>
    </row>
    <row r="119">
      <c r="A119" s="3">
        <v>2004.0</v>
      </c>
      <c r="B119" s="3">
        <v>29.0</v>
      </c>
      <c r="C119" s="4">
        <v>0.166749998927116</v>
      </c>
      <c r="D119" s="3">
        <v>0.167916998267173</v>
      </c>
      <c r="E119" s="3">
        <v>0.160833001136779</v>
      </c>
      <c r="F119" s="3">
        <v>0.162249997258186</v>
      </c>
      <c r="G119" s="3">
        <v>7.04388E8</v>
      </c>
    </row>
    <row r="120">
      <c r="A120" s="3">
        <v>2004.0</v>
      </c>
      <c r="B120" s="3">
        <v>22.0</v>
      </c>
      <c r="C120" s="4">
        <v>0.162667006254196</v>
      </c>
      <c r="D120" s="3">
        <v>0.167082995176315</v>
      </c>
      <c r="E120" s="3">
        <v>0.161583006381988</v>
      </c>
      <c r="F120" s="3">
        <v>0.166333004832267</v>
      </c>
      <c r="G120" s="3">
        <v>4.30308E8</v>
      </c>
    </row>
    <row r="121">
      <c r="A121" s="3">
        <v>2004.0</v>
      </c>
      <c r="B121" s="3">
        <v>18.0</v>
      </c>
      <c r="C121" s="4">
        <v>0.165333002805709</v>
      </c>
      <c r="D121" s="3">
        <v>0.16924999654293</v>
      </c>
      <c r="E121" s="3">
        <v>0.162499994039535</v>
      </c>
      <c r="F121" s="3">
        <v>0.16466699540615</v>
      </c>
      <c r="G121" s="3">
        <v>5.34336E8</v>
      </c>
    </row>
    <row r="122">
      <c r="A122" s="3">
        <v>2004.0</v>
      </c>
      <c r="B122" s="3">
        <v>1.0</v>
      </c>
      <c r="C122" s="4">
        <v>0.172499999403953</v>
      </c>
      <c r="D122" s="3">
        <v>0.172749996185302</v>
      </c>
      <c r="E122" s="3">
        <v>0.162499994039535</v>
      </c>
      <c r="F122" s="3">
        <v>0.162750005722045</v>
      </c>
      <c r="G122" s="3">
        <v>5.0562E8</v>
      </c>
    </row>
    <row r="123">
      <c r="A123" s="3">
        <v>2004.0</v>
      </c>
      <c r="B123" s="3">
        <v>24.0</v>
      </c>
      <c r="C123" s="4">
        <v>0.163000002503395</v>
      </c>
      <c r="D123" s="3">
        <v>0.166500002145767</v>
      </c>
      <c r="E123" s="3">
        <v>0.162582993507385</v>
      </c>
      <c r="F123" s="3">
        <v>0.163833007216453</v>
      </c>
      <c r="G123" s="3">
        <v>4.2858E8</v>
      </c>
    </row>
    <row r="124">
      <c r="A124" s="3">
        <v>2004.0</v>
      </c>
      <c r="B124" s="3">
        <v>26.0</v>
      </c>
      <c r="C124" s="4">
        <v>0.164582997560501</v>
      </c>
      <c r="D124" s="3">
        <v>0.166999995708465</v>
      </c>
      <c r="E124" s="3">
        <v>0.163166999816894</v>
      </c>
      <c r="F124" s="3">
        <v>0.165500000119209</v>
      </c>
      <c r="G124" s="3">
        <v>3.5076E8</v>
      </c>
    </row>
    <row r="125">
      <c r="A125" s="3">
        <v>2004.0</v>
      </c>
      <c r="B125" s="3">
        <v>17.0</v>
      </c>
      <c r="C125" s="4">
        <v>0.166666999459266</v>
      </c>
      <c r="D125" s="3">
        <v>0.170750007033348</v>
      </c>
      <c r="E125" s="3">
        <v>0.163582995533943</v>
      </c>
      <c r="F125" s="3">
        <v>0.164416998624801</v>
      </c>
      <c r="G125" s="3">
        <v>4.82376E8</v>
      </c>
    </row>
    <row r="126">
      <c r="A126" s="3">
        <v>2008.0</v>
      </c>
      <c r="B126" s="3">
        <v>18.0</v>
      </c>
      <c r="C126" s="4">
        <v>0.179000005125999</v>
      </c>
      <c r="D126" s="3">
        <v>0.180000007152557</v>
      </c>
      <c r="E126" s="3">
        <v>0.164000004529953</v>
      </c>
      <c r="F126" s="3">
        <v>0.16975000500679</v>
      </c>
      <c r="G126" s="3">
        <v>5.64488E8</v>
      </c>
    </row>
    <row r="127">
      <c r="A127" s="3">
        <v>2004.0</v>
      </c>
      <c r="B127" s="3">
        <v>23.0</v>
      </c>
      <c r="C127" s="4">
        <v>0.165832996368408</v>
      </c>
      <c r="D127" s="3">
        <v>0.169833004474639</v>
      </c>
      <c r="E127" s="3">
        <v>0.165417000651359</v>
      </c>
      <c r="F127" s="3">
        <v>0.16916699707508</v>
      </c>
      <c r="G127" s="3">
        <v>2.6466E8</v>
      </c>
    </row>
    <row r="128">
      <c r="A128" s="3">
        <v>2004.0</v>
      </c>
      <c r="B128" s="3">
        <v>3.0</v>
      </c>
      <c r="C128" s="4">
        <v>0.172832995653152</v>
      </c>
      <c r="D128" s="3">
        <v>0.174583002924919</v>
      </c>
      <c r="E128" s="3">
        <v>0.165832996368408</v>
      </c>
      <c r="F128" s="3">
        <v>0.168833002448081</v>
      </c>
      <c r="G128" s="3">
        <v>6.10668E8</v>
      </c>
    </row>
    <row r="129">
      <c r="A129" s="3">
        <v>2004.0</v>
      </c>
      <c r="B129" s="3">
        <v>24.0</v>
      </c>
      <c r="C129" s="4">
        <v>0.17366699874401</v>
      </c>
      <c r="D129" s="3">
        <v>0.17425000667572</v>
      </c>
      <c r="E129" s="3">
        <v>0.166417002677917</v>
      </c>
      <c r="F129" s="3">
        <v>0.167667001485824</v>
      </c>
      <c r="G129" s="3">
        <v>5.90652E8</v>
      </c>
    </row>
    <row r="130">
      <c r="A130" s="3">
        <v>2004.0</v>
      </c>
      <c r="B130" s="3">
        <v>14.0</v>
      </c>
      <c r="C130" s="4">
        <v>0.172416999936103</v>
      </c>
      <c r="D130" s="3">
        <v>0.172416999936103</v>
      </c>
      <c r="E130" s="3">
        <v>0.166583001613616</v>
      </c>
      <c r="F130" s="3">
        <v>0.167916998267173</v>
      </c>
      <c r="G130" s="3">
        <v>4.24752E8</v>
      </c>
    </row>
    <row r="131">
      <c r="A131" s="3">
        <v>2004.0</v>
      </c>
      <c r="B131" s="3">
        <v>28.0</v>
      </c>
      <c r="C131" s="4">
        <v>0.171167001128196</v>
      </c>
      <c r="D131" s="3">
        <v>0.171749994158744</v>
      </c>
      <c r="E131" s="3">
        <v>0.166666999459266</v>
      </c>
      <c r="F131" s="3">
        <v>0.167333006858825</v>
      </c>
      <c r="G131" s="3">
        <v>2.99376E8</v>
      </c>
    </row>
    <row r="132">
      <c r="A132" s="3">
        <v>2004.0</v>
      </c>
      <c r="B132" s="3">
        <v>25.0</v>
      </c>
      <c r="C132" s="4">
        <v>0.168833002448081</v>
      </c>
      <c r="D132" s="3">
        <v>0.170750007033348</v>
      </c>
      <c r="E132" s="3">
        <v>0.166832998394966</v>
      </c>
      <c r="F132" s="3">
        <v>0.168750002980232</v>
      </c>
      <c r="G132" s="3">
        <v>3.29124E8</v>
      </c>
    </row>
    <row r="133">
      <c r="A133" s="3">
        <v>2004.0</v>
      </c>
      <c r="B133" s="3">
        <v>16.0</v>
      </c>
      <c r="C133" s="4">
        <v>0.169917002320289</v>
      </c>
      <c r="D133" s="3">
        <v>0.171000003814697</v>
      </c>
      <c r="E133" s="3">
        <v>0.167082995176315</v>
      </c>
      <c r="F133" s="3">
        <v>0.167750000953674</v>
      </c>
      <c r="G133" s="3">
        <v>2.52576E8</v>
      </c>
    </row>
    <row r="134">
      <c r="A134" s="3">
        <v>2004.0</v>
      </c>
      <c r="B134" s="3">
        <v>29.0</v>
      </c>
      <c r="C134" s="4">
        <v>0.168332993984222</v>
      </c>
      <c r="D134" s="3">
        <v>0.173333004117012</v>
      </c>
      <c r="E134" s="3">
        <v>0.167667001485824</v>
      </c>
      <c r="F134" s="3">
        <v>0.173083007335662</v>
      </c>
      <c r="G134" s="3">
        <v>3.63852E8</v>
      </c>
    </row>
    <row r="135">
      <c r="A135" s="3">
        <v>2004.0</v>
      </c>
      <c r="B135" s="3">
        <v>30.0</v>
      </c>
      <c r="C135" s="4">
        <v>0.168500006198883</v>
      </c>
      <c r="D135" s="3">
        <v>0.173250004649162</v>
      </c>
      <c r="E135" s="3">
        <v>0.168500006198883</v>
      </c>
      <c r="F135" s="3">
        <v>0.170582994818687</v>
      </c>
      <c r="G135" s="3">
        <v>3.29268E8</v>
      </c>
    </row>
    <row r="136">
      <c r="A136" s="3">
        <v>2008.0</v>
      </c>
      <c r="B136" s="3">
        <v>22.0</v>
      </c>
      <c r="C136" s="4">
        <v>0.177499994635581</v>
      </c>
      <c r="D136" s="3">
        <v>0.185000002384185</v>
      </c>
      <c r="E136" s="3">
        <v>0.168500006198883</v>
      </c>
      <c r="F136" s="3">
        <v>0.173250004649162</v>
      </c>
      <c r="G136" s="3">
        <v>6.00996E8</v>
      </c>
    </row>
    <row r="137">
      <c r="A137" s="3">
        <v>2008.0</v>
      </c>
      <c r="B137" s="3">
        <v>5.0</v>
      </c>
      <c r="C137" s="4">
        <v>0.171499997377395</v>
      </c>
      <c r="D137" s="3">
        <v>0.184750005602836</v>
      </c>
      <c r="E137" s="3">
        <v>0.168500006198883</v>
      </c>
      <c r="F137" s="3">
        <v>0.184000000357627</v>
      </c>
      <c r="G137" s="3">
        <v>4.38484E8</v>
      </c>
    </row>
    <row r="138">
      <c r="A138" s="3">
        <v>2004.0</v>
      </c>
      <c r="B138" s="3">
        <v>15.0</v>
      </c>
      <c r="C138" s="4">
        <v>0.170750007033348</v>
      </c>
      <c r="D138" s="3">
        <v>0.172999992966651</v>
      </c>
      <c r="E138" s="3">
        <v>0.168833002448081</v>
      </c>
      <c r="F138" s="3">
        <v>0.170416995882987</v>
      </c>
      <c r="G138" s="3">
        <v>3.94584E8</v>
      </c>
    </row>
    <row r="139">
      <c r="A139" s="3">
        <v>2004.0</v>
      </c>
      <c r="B139" s="3">
        <v>3.0</v>
      </c>
      <c r="C139" s="4">
        <v>0.169582992792129</v>
      </c>
      <c r="D139" s="3">
        <v>0.174999997019767</v>
      </c>
      <c r="E139" s="3">
        <v>0.168999999761581</v>
      </c>
      <c r="F139" s="3">
        <v>0.172749996185302</v>
      </c>
      <c r="G139" s="3">
        <v>1.347312E9</v>
      </c>
    </row>
    <row r="140">
      <c r="A140" s="3">
        <v>2008.0</v>
      </c>
      <c r="B140" s="3">
        <v>25.0</v>
      </c>
      <c r="C140" s="4">
        <v>0.177499994635581</v>
      </c>
      <c r="D140" s="3">
        <v>0.178000003099441</v>
      </c>
      <c r="E140" s="3">
        <v>0.16975000500679</v>
      </c>
      <c r="F140" s="3">
        <v>0.174750000238418</v>
      </c>
      <c r="G140" s="3">
        <v>5.28256E8</v>
      </c>
    </row>
    <row r="141">
      <c r="A141" s="3">
        <v>2004.0</v>
      </c>
      <c r="B141" s="3">
        <v>30.0</v>
      </c>
      <c r="C141" s="4">
        <v>0.177667006850242</v>
      </c>
      <c r="D141" s="3">
        <v>0.178749993443489</v>
      </c>
      <c r="E141" s="3">
        <v>0.170332998037338</v>
      </c>
      <c r="F141" s="3">
        <v>0.171000003814697</v>
      </c>
      <c r="G141" s="3">
        <v>5.12928E8</v>
      </c>
    </row>
    <row r="142">
      <c r="A142" s="3">
        <v>2004.0</v>
      </c>
      <c r="B142" s="3">
        <v>6.0</v>
      </c>
      <c r="C142" s="4">
        <v>0.173583000898361</v>
      </c>
      <c r="D142" s="3">
        <v>0.182417005300521</v>
      </c>
      <c r="E142" s="3">
        <v>0.170499995350837</v>
      </c>
      <c r="F142" s="3">
        <v>0.180999994277954</v>
      </c>
      <c r="G142" s="3">
        <v>9.705E8</v>
      </c>
    </row>
    <row r="143">
      <c r="A143" s="3">
        <v>2005.0</v>
      </c>
      <c r="B143" s="3">
        <v>24.0</v>
      </c>
      <c r="C143" s="4">
        <v>0.177667006850242</v>
      </c>
      <c r="D143" s="3">
        <v>0.180250003933906</v>
      </c>
      <c r="E143" s="3">
        <v>0.170499995350837</v>
      </c>
      <c r="F143" s="3">
        <v>0.171499997377395</v>
      </c>
      <c r="G143" s="3">
        <v>4.63704E8</v>
      </c>
    </row>
    <row r="144">
      <c r="A144" s="3">
        <v>2008.0</v>
      </c>
      <c r="B144" s="3">
        <v>1.0</v>
      </c>
      <c r="C144" s="4">
        <v>0.179250001907348</v>
      </c>
      <c r="D144" s="3">
        <v>0.180999994277954</v>
      </c>
      <c r="E144" s="3">
        <v>0.170499995350837</v>
      </c>
      <c r="F144" s="3">
        <v>0.170750007033348</v>
      </c>
      <c r="G144" s="3">
        <v>5.47112E8</v>
      </c>
    </row>
    <row r="145">
      <c r="A145" s="3">
        <v>2008.0</v>
      </c>
      <c r="B145" s="3">
        <v>26.0</v>
      </c>
      <c r="C145" s="4">
        <v>0.171749994158744</v>
      </c>
      <c r="D145" s="3">
        <v>0.190750002861022</v>
      </c>
      <c r="E145" s="3">
        <v>0.170750007033348</v>
      </c>
      <c r="F145" s="3">
        <v>0.190249994397163</v>
      </c>
      <c r="G145" s="3">
        <v>6.00792E8</v>
      </c>
    </row>
    <row r="146">
      <c r="A146" s="3">
        <v>2004.0</v>
      </c>
      <c r="B146" s="3">
        <v>4.0</v>
      </c>
      <c r="C146" s="4">
        <v>0.171250000596046</v>
      </c>
      <c r="D146" s="3">
        <v>0.181749999523162</v>
      </c>
      <c r="E146" s="3">
        <v>0.170833006501197</v>
      </c>
      <c r="F146" s="3">
        <v>0.179582998156547</v>
      </c>
      <c r="G146" s="3">
        <v>7.7238E8</v>
      </c>
    </row>
    <row r="147">
      <c r="A147" s="3">
        <v>2008.0</v>
      </c>
      <c r="B147" s="3">
        <v>9.0</v>
      </c>
      <c r="C147" s="4">
        <v>0.19149999320507</v>
      </c>
      <c r="D147" s="3">
        <v>0.194250002503395</v>
      </c>
      <c r="E147" s="3">
        <v>0.171000003814697</v>
      </c>
      <c r="F147" s="3">
        <v>0.172999992966651</v>
      </c>
      <c r="G147" s="3">
        <v>9.09636E8</v>
      </c>
    </row>
    <row r="148">
      <c r="A148" s="3">
        <v>2005.0</v>
      </c>
      <c r="B148" s="3">
        <v>25.0</v>
      </c>
      <c r="C148" s="4">
        <v>0.172250002622604</v>
      </c>
      <c r="D148" s="3">
        <v>0.176917001605033</v>
      </c>
      <c r="E148" s="3">
        <v>0.171250000596046</v>
      </c>
      <c r="F148" s="3">
        <v>0.174500003457069</v>
      </c>
      <c r="G148" s="3">
        <v>4.39704E8</v>
      </c>
    </row>
    <row r="149">
      <c r="A149" s="3">
        <v>2008.0</v>
      </c>
      <c r="B149" s="3">
        <v>13.0</v>
      </c>
      <c r="C149" s="4">
        <v>0.174999997019767</v>
      </c>
      <c r="D149" s="3">
        <v>0.198750004172325</v>
      </c>
      <c r="E149" s="3">
        <v>0.171499997377395</v>
      </c>
      <c r="F149" s="3">
        <v>0.198500007390975</v>
      </c>
      <c r="G149" s="3">
        <v>7.97228E8</v>
      </c>
    </row>
    <row r="150">
      <c r="A150" s="3">
        <v>2004.0</v>
      </c>
      <c r="B150" s="3">
        <v>10.0</v>
      </c>
      <c r="C150" s="4">
        <v>0.177917003631591</v>
      </c>
      <c r="D150" s="3">
        <v>0.17824999988079</v>
      </c>
      <c r="E150" s="3">
        <v>0.171749994158744</v>
      </c>
      <c r="F150" s="3">
        <v>0.173333004117012</v>
      </c>
      <c r="G150" s="3">
        <v>5.64516E8</v>
      </c>
    </row>
    <row r="151">
      <c r="A151" s="3">
        <v>2008.0</v>
      </c>
      <c r="B151" s="3">
        <v>2.0</v>
      </c>
      <c r="C151" s="4">
        <v>0.173999994993209</v>
      </c>
      <c r="D151" s="3">
        <v>0.182500004768371</v>
      </c>
      <c r="E151" s="3">
        <v>0.171749994158744</v>
      </c>
      <c r="F151" s="3">
        <v>0.180250003933906</v>
      </c>
      <c r="G151" s="3">
        <v>4.79988E8</v>
      </c>
    </row>
    <row r="152">
      <c r="A152" s="3">
        <v>2008.0</v>
      </c>
      <c r="B152" s="3">
        <v>3.0</v>
      </c>
      <c r="C152" s="4">
        <v>0.173250004649162</v>
      </c>
      <c r="D152" s="3">
        <v>0.189750000834465</v>
      </c>
      <c r="E152" s="3">
        <v>0.171749994158744</v>
      </c>
      <c r="F152" s="3">
        <v>0.189500004053115</v>
      </c>
      <c r="G152" s="3">
        <v>5.84632E8</v>
      </c>
    </row>
    <row r="153">
      <c r="A153" s="3">
        <v>2004.0</v>
      </c>
      <c r="B153" s="3">
        <v>15.0</v>
      </c>
      <c r="C153" s="4">
        <v>0.175916999578475</v>
      </c>
      <c r="D153" s="3">
        <v>0.176667004823684</v>
      </c>
      <c r="E153" s="3">
        <v>0.171917006373405</v>
      </c>
      <c r="F153" s="3">
        <v>0.172999992966651</v>
      </c>
      <c r="G153" s="3">
        <v>4.21224E8</v>
      </c>
    </row>
    <row r="154">
      <c r="A154" s="3">
        <v>2005.0</v>
      </c>
      <c r="B154" s="3">
        <v>26.0</v>
      </c>
      <c r="C154" s="4">
        <v>0.175082996487617</v>
      </c>
      <c r="D154" s="3">
        <v>0.179167002439498</v>
      </c>
      <c r="E154" s="3">
        <v>0.172167003154754</v>
      </c>
      <c r="F154" s="3">
        <v>0.176750004291534</v>
      </c>
      <c r="G154" s="3">
        <v>4.2912E8</v>
      </c>
    </row>
    <row r="155">
      <c r="A155" s="3">
        <v>2004.0</v>
      </c>
      <c r="B155" s="3">
        <v>11.0</v>
      </c>
      <c r="C155" s="4">
        <v>0.172333002090454</v>
      </c>
      <c r="D155" s="3">
        <v>0.178499996662139</v>
      </c>
      <c r="E155" s="3">
        <v>0.172333002090454</v>
      </c>
      <c r="F155" s="3">
        <v>0.173333004117012</v>
      </c>
      <c r="G155" s="3">
        <v>5.26872E8</v>
      </c>
    </row>
    <row r="156">
      <c r="A156" s="3">
        <v>2004.0</v>
      </c>
      <c r="B156" s="3">
        <v>12.0</v>
      </c>
      <c r="C156" s="4">
        <v>0.180167004466056</v>
      </c>
      <c r="D156" s="3">
        <v>0.180417001247406</v>
      </c>
      <c r="E156" s="3">
        <v>0.172416999936103</v>
      </c>
      <c r="F156" s="3">
        <v>0.178666993975639</v>
      </c>
      <c r="G156" s="3">
        <v>4.82328E8</v>
      </c>
    </row>
    <row r="157">
      <c r="A157" s="3">
        <v>2005.0</v>
      </c>
      <c r="B157" s="3">
        <v>12.0</v>
      </c>
      <c r="C157" s="4">
        <v>0.179916992783546</v>
      </c>
      <c r="D157" s="3">
        <v>0.180583000183105</v>
      </c>
      <c r="E157" s="3">
        <v>0.172499999403953</v>
      </c>
      <c r="F157" s="3">
        <v>0.176833003759384</v>
      </c>
      <c r="G157" s="3">
        <v>1.0578E9</v>
      </c>
    </row>
    <row r="158">
      <c r="A158" s="3">
        <v>2008.0</v>
      </c>
      <c r="B158" s="3">
        <v>16.0</v>
      </c>
      <c r="C158" s="4">
        <v>0.180749997496604</v>
      </c>
      <c r="D158" s="3">
        <v>0.193499997258186</v>
      </c>
      <c r="E158" s="3">
        <v>0.172499999403953</v>
      </c>
      <c r="F158" s="3">
        <v>0.192499995231628</v>
      </c>
      <c r="G158" s="3">
        <v>1.01982E9</v>
      </c>
    </row>
    <row r="159">
      <c r="A159" s="3">
        <v>2008.0</v>
      </c>
      <c r="B159" s="3">
        <v>8.0</v>
      </c>
      <c r="C159" s="4">
        <v>0.174500003457069</v>
      </c>
      <c r="D159" s="3">
        <v>0.195500001311302</v>
      </c>
      <c r="E159" s="3">
        <v>0.172749996185302</v>
      </c>
      <c r="F159" s="3">
        <v>0.184750005602836</v>
      </c>
      <c r="G159" s="3">
        <v>1.219456E9</v>
      </c>
    </row>
    <row r="160">
      <c r="A160" s="3">
        <v>2008.0</v>
      </c>
      <c r="B160" s="3">
        <v>4.0</v>
      </c>
      <c r="C160" s="4">
        <v>0.185749992728233</v>
      </c>
      <c r="D160" s="3">
        <v>0.194999992847442</v>
      </c>
      <c r="E160" s="3">
        <v>0.172749996185302</v>
      </c>
      <c r="F160" s="3">
        <v>0.177000001072883</v>
      </c>
      <c r="G160" s="3">
        <v>4.66292E8</v>
      </c>
    </row>
    <row r="161">
      <c r="A161" s="3">
        <v>2004.0</v>
      </c>
      <c r="B161" s="3">
        <v>10.0</v>
      </c>
      <c r="C161" s="4">
        <v>0.179083004593849</v>
      </c>
      <c r="D161" s="3">
        <v>0.180999994277954</v>
      </c>
      <c r="E161" s="3">
        <v>0.172916993498802</v>
      </c>
      <c r="F161" s="3">
        <v>0.176833003759384</v>
      </c>
      <c r="G161" s="3">
        <v>6.69072E8</v>
      </c>
    </row>
    <row r="162">
      <c r="A162" s="3">
        <v>2004.0</v>
      </c>
      <c r="B162" s="3">
        <v>25.0</v>
      </c>
      <c r="C162" s="4">
        <v>0.176833003759384</v>
      </c>
      <c r="D162" s="3">
        <v>0.184582993388175</v>
      </c>
      <c r="E162" s="3">
        <v>0.173250004649162</v>
      </c>
      <c r="F162" s="3">
        <v>0.183750003576278</v>
      </c>
      <c r="G162" s="3">
        <v>6.81264E8</v>
      </c>
    </row>
    <row r="163">
      <c r="A163" s="3">
        <v>2005.0</v>
      </c>
      <c r="B163" s="3">
        <v>13.0</v>
      </c>
      <c r="C163" s="4">
        <v>0.177249997854232</v>
      </c>
      <c r="D163" s="3">
        <v>0.183332994580268</v>
      </c>
      <c r="E163" s="3">
        <v>0.173333004117012</v>
      </c>
      <c r="F163" s="3">
        <v>0.178666993975639</v>
      </c>
      <c r="G163" s="3">
        <v>8.98764E8</v>
      </c>
    </row>
    <row r="164">
      <c r="A164" s="3">
        <v>2004.0</v>
      </c>
      <c r="B164" s="3">
        <v>10.0</v>
      </c>
      <c r="C164" s="4">
        <v>0.17841699719429</v>
      </c>
      <c r="D164" s="3">
        <v>0.180333003401756</v>
      </c>
      <c r="E164" s="3">
        <v>0.173417001962661</v>
      </c>
      <c r="F164" s="3">
        <v>0.174667000770568</v>
      </c>
      <c r="G164" s="3">
        <v>4.81692E8</v>
      </c>
    </row>
    <row r="165">
      <c r="A165" s="3">
        <v>2004.0</v>
      </c>
      <c r="B165" s="3">
        <v>12.0</v>
      </c>
      <c r="C165" s="4">
        <v>0.175667002797126</v>
      </c>
      <c r="D165" s="3">
        <v>0.179167002439498</v>
      </c>
      <c r="E165" s="3">
        <v>0.17374999821186</v>
      </c>
      <c r="F165" s="3">
        <v>0.177000001072883</v>
      </c>
      <c r="G165" s="3">
        <v>3.77952E8</v>
      </c>
    </row>
    <row r="166">
      <c r="A166" s="3">
        <v>2004.0</v>
      </c>
      <c r="B166" s="3">
        <v>17.0</v>
      </c>
      <c r="C166" s="4">
        <v>0.176667004823684</v>
      </c>
      <c r="D166" s="3">
        <v>0.179000005125999</v>
      </c>
      <c r="E166" s="3">
        <v>0.17374999821186</v>
      </c>
      <c r="F166" s="3">
        <v>0.176416993141174</v>
      </c>
      <c r="G166" s="3">
        <v>3.0834E8</v>
      </c>
    </row>
    <row r="167">
      <c r="A167" s="3">
        <v>2008.0</v>
      </c>
      <c r="B167" s="3">
        <v>17.0</v>
      </c>
      <c r="C167" s="4">
        <v>0.177499994635581</v>
      </c>
      <c r="D167" s="3">
        <v>0.182249993085861</v>
      </c>
      <c r="E167" s="3">
        <v>0.17374999821186</v>
      </c>
      <c r="F167" s="3">
        <v>0.175500005483627</v>
      </c>
      <c r="G167" s="3">
        <v>3.88224E8</v>
      </c>
    </row>
    <row r="168">
      <c r="A168" s="3">
        <v>2008.0</v>
      </c>
      <c r="B168" s="3">
        <v>8.0</v>
      </c>
      <c r="C168" s="4">
        <v>0.1875</v>
      </c>
      <c r="D168" s="3">
        <v>0.191249996423721</v>
      </c>
      <c r="E168" s="3">
        <v>0.17374999821186</v>
      </c>
      <c r="F168" s="3">
        <v>0.178000003099441</v>
      </c>
      <c r="G168" s="3">
        <v>7.07992E8</v>
      </c>
    </row>
    <row r="169">
      <c r="A169" s="3">
        <v>2008.0</v>
      </c>
      <c r="B169" s="3">
        <v>9.0</v>
      </c>
      <c r="C169" s="4">
        <v>0.175750002264976</v>
      </c>
      <c r="D169" s="3">
        <v>0.202250003814697</v>
      </c>
      <c r="E169" s="3">
        <v>0.17374999821186</v>
      </c>
      <c r="F169" s="3">
        <v>0.195250004529953</v>
      </c>
      <c r="G169" s="3">
        <v>8.2976E8</v>
      </c>
    </row>
    <row r="170">
      <c r="A170" s="3">
        <v>2004.0</v>
      </c>
      <c r="B170" s="3">
        <v>16.0</v>
      </c>
      <c r="C170" s="4">
        <v>0.175166994333267</v>
      </c>
      <c r="D170" s="3">
        <v>0.181250005960464</v>
      </c>
      <c r="E170" s="3">
        <v>0.173999994993209</v>
      </c>
      <c r="F170" s="3">
        <v>0.180417001247406</v>
      </c>
      <c r="G170" s="3">
        <v>5.97504E8</v>
      </c>
    </row>
    <row r="171">
      <c r="A171" s="3">
        <v>2004.0</v>
      </c>
      <c r="B171" s="3">
        <v>24.0</v>
      </c>
      <c r="C171" s="4">
        <v>0.176332995295524</v>
      </c>
      <c r="D171" s="3">
        <v>0.178083002567291</v>
      </c>
      <c r="E171" s="3">
        <v>0.173999994993209</v>
      </c>
      <c r="F171" s="3">
        <v>0.176082998514175</v>
      </c>
      <c r="G171" s="3">
        <v>3.0162E8</v>
      </c>
    </row>
    <row r="172">
      <c r="A172" s="3">
        <v>2004.0</v>
      </c>
      <c r="B172" s="3">
        <v>9.0</v>
      </c>
      <c r="C172" s="4">
        <v>0.180000007152557</v>
      </c>
      <c r="D172" s="3">
        <v>0.180167004466056</v>
      </c>
      <c r="E172" s="3">
        <v>0.17425000667572</v>
      </c>
      <c r="F172" s="3">
        <v>0.177249997854232</v>
      </c>
      <c r="G172" s="3">
        <v>3.71232E8</v>
      </c>
    </row>
    <row r="173">
      <c r="A173" s="3">
        <v>2004.0</v>
      </c>
      <c r="B173" s="3">
        <v>21.0</v>
      </c>
      <c r="C173" s="4">
        <v>0.17833299934864</v>
      </c>
      <c r="D173" s="3">
        <v>0.178582996129989</v>
      </c>
      <c r="E173" s="3">
        <v>0.17425000667572</v>
      </c>
      <c r="F173" s="3">
        <v>0.176667004823684</v>
      </c>
      <c r="G173" s="3">
        <v>2.82096E8</v>
      </c>
    </row>
    <row r="174">
      <c r="A174" s="3">
        <v>2005.0</v>
      </c>
      <c r="B174" s="3">
        <v>20.0</v>
      </c>
      <c r="C174" s="4">
        <v>0.174333006143569</v>
      </c>
      <c r="D174" s="3">
        <v>0.182667002081871</v>
      </c>
      <c r="E174" s="3">
        <v>0.174333006143569</v>
      </c>
      <c r="F174" s="3">
        <v>0.17833299934864</v>
      </c>
      <c r="G174" s="3">
        <v>6.4008E8</v>
      </c>
    </row>
    <row r="175">
      <c r="A175" s="3">
        <v>2005.0</v>
      </c>
      <c r="B175" s="3">
        <v>29.0</v>
      </c>
      <c r="C175" s="4">
        <v>0.182583004236221</v>
      </c>
      <c r="D175" s="3">
        <v>0.184000000357627</v>
      </c>
      <c r="E175" s="3">
        <v>0.174333006143569</v>
      </c>
      <c r="F175" s="3">
        <v>0.18275000154972</v>
      </c>
      <c r="G175" s="3">
        <v>4.78356E8</v>
      </c>
    </row>
    <row r="176">
      <c r="A176" s="3">
        <v>2004.0</v>
      </c>
      <c r="B176" s="3">
        <v>9.0</v>
      </c>
      <c r="C176" s="4">
        <v>0.184750005602836</v>
      </c>
      <c r="D176" s="3">
        <v>0.185000002384185</v>
      </c>
      <c r="E176" s="3">
        <v>0.174500003457069</v>
      </c>
      <c r="F176" s="3">
        <v>0.175082996487617</v>
      </c>
      <c r="G176" s="3">
        <v>4.98336E8</v>
      </c>
    </row>
    <row r="177">
      <c r="A177" s="3">
        <v>2004.0</v>
      </c>
      <c r="B177" s="3">
        <v>20.0</v>
      </c>
      <c r="C177" s="4">
        <v>0.178499996662139</v>
      </c>
      <c r="D177" s="3">
        <v>0.181500002741813</v>
      </c>
      <c r="E177" s="3">
        <v>0.175332993268966</v>
      </c>
      <c r="F177" s="3">
        <v>0.176249995827674</v>
      </c>
      <c r="G177" s="3">
        <v>4.21488E8</v>
      </c>
    </row>
    <row r="178">
      <c r="A178" s="3">
        <v>2004.0</v>
      </c>
      <c r="B178" s="3">
        <v>6.0</v>
      </c>
      <c r="C178" s="4">
        <v>0.179250001907348</v>
      </c>
      <c r="D178" s="3">
        <v>0.184000000357627</v>
      </c>
      <c r="E178" s="3">
        <v>0.175417006015777</v>
      </c>
      <c r="F178" s="3">
        <v>0.182583004236221</v>
      </c>
      <c r="G178" s="3">
        <v>7.11348E8</v>
      </c>
    </row>
    <row r="179">
      <c r="A179" s="3">
        <v>2008.0</v>
      </c>
      <c r="B179" s="3">
        <v>15.0</v>
      </c>
      <c r="C179" s="4">
        <v>0.195500001311302</v>
      </c>
      <c r="D179" s="3">
        <v>0.19650000333786</v>
      </c>
      <c r="E179" s="3">
        <v>0.175500005483627</v>
      </c>
      <c r="F179" s="3">
        <v>0.175500005483627</v>
      </c>
      <c r="G179" s="3">
        <v>8.54064E8</v>
      </c>
    </row>
    <row r="180">
      <c r="A180" s="3">
        <v>2005.0</v>
      </c>
      <c r="B180" s="3">
        <v>11.0</v>
      </c>
      <c r="C180" s="4">
        <v>0.182249993085861</v>
      </c>
      <c r="D180" s="3">
        <v>0.183249995112419</v>
      </c>
      <c r="E180" s="3">
        <v>0.175583004951477</v>
      </c>
      <c r="F180" s="3">
        <v>0.17833299934864</v>
      </c>
      <c r="G180" s="3">
        <v>1.09338E9</v>
      </c>
    </row>
    <row r="181">
      <c r="A181" s="3">
        <v>2005.0</v>
      </c>
      <c r="B181" s="3">
        <v>18.0</v>
      </c>
      <c r="C181" s="4">
        <v>0.176833003759384</v>
      </c>
      <c r="D181" s="3">
        <v>0.180666998028755</v>
      </c>
      <c r="E181" s="3">
        <v>0.175833001732826</v>
      </c>
      <c r="F181" s="3">
        <v>0.176667004823684</v>
      </c>
      <c r="G181" s="3">
        <v>4.731E8</v>
      </c>
    </row>
    <row r="182">
      <c r="A182" s="3">
        <v>2005.0</v>
      </c>
      <c r="B182" s="3">
        <v>27.0</v>
      </c>
      <c r="C182" s="4">
        <v>0.177083000540733</v>
      </c>
      <c r="D182" s="3">
        <v>0.19175000488758</v>
      </c>
      <c r="E182" s="3">
        <v>0.175999999046325</v>
      </c>
      <c r="F182" s="3">
        <v>0.190917000174522</v>
      </c>
      <c r="G182" s="3">
        <v>1.002912E9</v>
      </c>
    </row>
    <row r="183">
      <c r="A183" s="3">
        <v>2004.0</v>
      </c>
      <c r="B183" s="3">
        <v>20.0</v>
      </c>
      <c r="C183" s="4">
        <v>0.188666999340057</v>
      </c>
      <c r="D183" s="3">
        <v>0.189583003520965</v>
      </c>
      <c r="E183" s="3">
        <v>0.176249995827674</v>
      </c>
      <c r="F183" s="3">
        <v>0.182583004236221</v>
      </c>
      <c r="G183" s="3">
        <v>9.297E8</v>
      </c>
    </row>
    <row r="184">
      <c r="A184" s="3">
        <v>2005.0</v>
      </c>
      <c r="B184" s="3">
        <v>15.0</v>
      </c>
      <c r="C184" s="4">
        <v>0.181999996304512</v>
      </c>
      <c r="D184" s="3">
        <v>0.183332994580268</v>
      </c>
      <c r="E184" s="3">
        <v>0.176249995827674</v>
      </c>
      <c r="F184" s="3">
        <v>0.177917003631591</v>
      </c>
      <c r="G184" s="3">
        <v>6.30156E8</v>
      </c>
    </row>
    <row r="185">
      <c r="A185" s="3">
        <v>2005.0</v>
      </c>
      <c r="B185" s="3">
        <v>27.0</v>
      </c>
      <c r="C185" s="4">
        <v>0.182500004768371</v>
      </c>
      <c r="D185" s="3">
        <v>0.183166995644569</v>
      </c>
      <c r="E185" s="3">
        <v>0.176499992609024</v>
      </c>
      <c r="F185" s="3">
        <v>0.180250003933906</v>
      </c>
      <c r="G185" s="3">
        <v>6.09348E8</v>
      </c>
    </row>
    <row r="186">
      <c r="A186" s="3">
        <v>2004.0</v>
      </c>
      <c r="B186" s="3">
        <v>13.0</v>
      </c>
      <c r="C186" s="4">
        <v>0.177166998386383</v>
      </c>
      <c r="D186" s="3">
        <v>0.182500004768371</v>
      </c>
      <c r="E186" s="3">
        <v>0.176667004823684</v>
      </c>
      <c r="F186" s="3">
        <v>0.179250001907348</v>
      </c>
      <c r="G186" s="3">
        <v>3.47952E8</v>
      </c>
    </row>
    <row r="187">
      <c r="A187" s="3">
        <v>2005.0</v>
      </c>
      <c r="B187" s="3">
        <v>18.0</v>
      </c>
      <c r="C187" s="4">
        <v>0.177249997854232</v>
      </c>
      <c r="D187" s="3">
        <v>0.182500004768371</v>
      </c>
      <c r="E187" s="3">
        <v>0.176833003759384</v>
      </c>
      <c r="F187" s="3">
        <v>0.182082995772361</v>
      </c>
      <c r="G187" s="3">
        <v>4.64556E8</v>
      </c>
    </row>
    <row r="188">
      <c r="A188" s="3">
        <v>2009.0</v>
      </c>
      <c r="B188" s="3">
        <v>21.0</v>
      </c>
      <c r="C188" s="4">
        <v>0.183750003576278</v>
      </c>
      <c r="D188" s="3">
        <v>0.190249994397163</v>
      </c>
      <c r="E188" s="3">
        <v>0.177000001072883</v>
      </c>
      <c r="F188" s="3">
        <v>0.188999995589256</v>
      </c>
      <c r="G188" s="3">
        <v>6.48472E8</v>
      </c>
    </row>
    <row r="189">
      <c r="A189" s="3">
        <v>2004.0</v>
      </c>
      <c r="B189" s="3">
        <v>8.0</v>
      </c>
      <c r="C189" s="4">
        <v>0.185000002384185</v>
      </c>
      <c r="D189" s="3">
        <v>0.1875</v>
      </c>
      <c r="E189" s="3">
        <v>0.177083000540733</v>
      </c>
      <c r="F189" s="3">
        <v>0.178499996662139</v>
      </c>
      <c r="G189" s="3">
        <v>4.65168E8</v>
      </c>
    </row>
    <row r="190">
      <c r="A190" s="3">
        <v>2005.0</v>
      </c>
      <c r="B190" s="3">
        <v>20.0</v>
      </c>
      <c r="C190" s="4">
        <v>0.185917004942893</v>
      </c>
      <c r="D190" s="3">
        <v>0.187083005905151</v>
      </c>
      <c r="E190" s="3">
        <v>0.177083000540733</v>
      </c>
      <c r="F190" s="3">
        <v>0.177249997854232</v>
      </c>
      <c r="G190" s="3">
        <v>5.64672E8</v>
      </c>
    </row>
    <row r="191">
      <c r="A191" s="3">
        <v>2005.0</v>
      </c>
      <c r="B191" s="3">
        <v>19.0</v>
      </c>
      <c r="C191" s="4">
        <v>0.18291699886322</v>
      </c>
      <c r="D191" s="3">
        <v>0.183332994580268</v>
      </c>
      <c r="E191" s="3">
        <v>0.177166998386383</v>
      </c>
      <c r="F191" s="3">
        <v>0.177917003631591</v>
      </c>
      <c r="G191" s="3">
        <v>3.36492E8</v>
      </c>
    </row>
    <row r="192">
      <c r="A192" s="3">
        <v>2004.0</v>
      </c>
      <c r="B192" s="3">
        <v>18.0</v>
      </c>
      <c r="C192" s="4">
        <v>0.178000003099441</v>
      </c>
      <c r="D192" s="3">
        <v>0.181333005428314</v>
      </c>
      <c r="E192" s="3">
        <v>0.177332997322082</v>
      </c>
      <c r="F192" s="3">
        <v>0.179250001907348</v>
      </c>
      <c r="G192" s="3">
        <v>2.0442E8</v>
      </c>
    </row>
    <row r="193">
      <c r="A193" s="3">
        <v>2005.0</v>
      </c>
      <c r="B193" s="3">
        <v>14.0</v>
      </c>
      <c r="C193" s="4">
        <v>0.181999996304512</v>
      </c>
      <c r="D193" s="3">
        <v>0.182417005300521</v>
      </c>
      <c r="E193" s="3">
        <v>0.177499994635581</v>
      </c>
      <c r="F193" s="3">
        <v>0.179250001907348</v>
      </c>
      <c r="G193" s="3">
        <v>5.73912E8</v>
      </c>
    </row>
    <row r="194">
      <c r="A194" s="3">
        <v>2005.0</v>
      </c>
      <c r="B194" s="3">
        <v>28.0</v>
      </c>
      <c r="C194" s="4">
        <v>0.179666996002197</v>
      </c>
      <c r="D194" s="3">
        <v>0.183249995112419</v>
      </c>
      <c r="E194" s="3">
        <v>0.177917003631591</v>
      </c>
      <c r="F194" s="3">
        <v>0.180832996964454</v>
      </c>
      <c r="G194" s="3">
        <v>3.72948E8</v>
      </c>
    </row>
    <row r="195">
      <c r="A195" s="3">
        <v>2005.0</v>
      </c>
      <c r="B195" s="3">
        <v>21.0</v>
      </c>
      <c r="C195" s="4">
        <v>0.178582996129989</v>
      </c>
      <c r="D195" s="3">
        <v>0.182166993618011</v>
      </c>
      <c r="E195" s="3">
        <v>0.178000003099441</v>
      </c>
      <c r="F195" s="3">
        <v>0.178666993975639</v>
      </c>
      <c r="G195" s="3">
        <v>5.96352E8</v>
      </c>
    </row>
    <row r="196">
      <c r="A196" s="3">
        <v>2008.0</v>
      </c>
      <c r="B196" s="3">
        <v>29.0</v>
      </c>
      <c r="C196" s="4">
        <v>0.190249994397163</v>
      </c>
      <c r="D196" s="3">
        <v>0.193749994039535</v>
      </c>
      <c r="E196" s="3">
        <v>0.178000003099441</v>
      </c>
      <c r="F196" s="3">
        <v>0.193749994039535</v>
      </c>
      <c r="G196" s="3">
        <v>4.60168E8</v>
      </c>
    </row>
    <row r="197">
      <c r="A197" s="3">
        <v>2004.0</v>
      </c>
      <c r="B197" s="3">
        <v>5.0</v>
      </c>
      <c r="C197" s="4">
        <v>0.179749995470047</v>
      </c>
      <c r="D197" s="3">
        <v>0.182667002081871</v>
      </c>
      <c r="E197" s="3">
        <v>0.17824999988079</v>
      </c>
      <c r="F197" s="3">
        <v>0.181082993745803</v>
      </c>
      <c r="G197" s="3">
        <v>4.6428E8</v>
      </c>
    </row>
    <row r="198">
      <c r="A198" s="3">
        <v>2004.0</v>
      </c>
      <c r="B198" s="3">
        <v>11.0</v>
      </c>
      <c r="C198" s="4">
        <v>0.179083004593849</v>
      </c>
      <c r="D198" s="3">
        <v>0.18291699886322</v>
      </c>
      <c r="E198" s="3">
        <v>0.17833299934864</v>
      </c>
      <c r="F198" s="3">
        <v>0.181167006492614</v>
      </c>
      <c r="G198" s="3">
        <v>3.99936E8</v>
      </c>
    </row>
    <row r="199">
      <c r="A199" s="3">
        <v>2004.0</v>
      </c>
      <c r="B199" s="3">
        <v>14.0</v>
      </c>
      <c r="C199" s="4">
        <v>0.180000007152557</v>
      </c>
      <c r="D199" s="3">
        <v>0.183166995644569</v>
      </c>
      <c r="E199" s="3">
        <v>0.17833299934864</v>
      </c>
      <c r="F199" s="3">
        <v>0.179250001907348</v>
      </c>
      <c r="G199" s="3">
        <v>4.59E8</v>
      </c>
    </row>
    <row r="200">
      <c r="A200" s="3">
        <v>2008.0</v>
      </c>
      <c r="B200" s="3">
        <v>14.0</v>
      </c>
      <c r="C200" s="4">
        <v>0.190500006079673</v>
      </c>
      <c r="D200" s="3">
        <v>0.19149999320507</v>
      </c>
      <c r="E200" s="3">
        <v>0.178499996662139</v>
      </c>
      <c r="F200" s="3">
        <v>0.179250001907348</v>
      </c>
      <c r="G200" s="3">
        <v>7.41024E8</v>
      </c>
    </row>
    <row r="201">
      <c r="A201" s="3">
        <v>2005.0</v>
      </c>
      <c r="B201" s="3">
        <v>19.0</v>
      </c>
      <c r="C201" s="4">
        <v>0.179582998156547</v>
      </c>
      <c r="D201" s="3">
        <v>0.184166997671127</v>
      </c>
      <c r="E201" s="3">
        <v>0.178749993443489</v>
      </c>
      <c r="F201" s="3">
        <v>0.18283300101757</v>
      </c>
      <c r="G201" s="3">
        <v>3.6546E8</v>
      </c>
    </row>
    <row r="202">
      <c r="A202" s="3">
        <v>2009.0</v>
      </c>
      <c r="B202" s="3">
        <v>20.0</v>
      </c>
      <c r="C202" s="4">
        <v>0.199249997735023</v>
      </c>
      <c r="D202" s="3">
        <v>0.200000002980232</v>
      </c>
      <c r="E202" s="3">
        <v>0.178749993443489</v>
      </c>
      <c r="F202" s="3">
        <v>0.180250003933906</v>
      </c>
      <c r="G202" s="3">
        <v>7.05788E8</v>
      </c>
    </row>
    <row r="203">
      <c r="A203" s="3">
        <v>2009.0</v>
      </c>
      <c r="B203" s="3">
        <v>22.0</v>
      </c>
      <c r="C203" s="4">
        <v>0.182999998331069</v>
      </c>
      <c r="D203" s="3">
        <v>0.190500006079673</v>
      </c>
      <c r="E203" s="3">
        <v>0.178749993443489</v>
      </c>
      <c r="F203" s="3">
        <v>0.185499995946884</v>
      </c>
      <c r="G203" s="3">
        <v>5.47656E8</v>
      </c>
    </row>
    <row r="204">
      <c r="A204" s="3">
        <v>2008.0</v>
      </c>
      <c r="B204" s="3">
        <v>21.0</v>
      </c>
      <c r="C204" s="4">
        <v>0.191249996423721</v>
      </c>
      <c r="D204" s="3">
        <v>0.193250000476837</v>
      </c>
      <c r="E204" s="3">
        <v>0.179000005125999</v>
      </c>
      <c r="F204" s="3">
        <v>0.180000007152557</v>
      </c>
      <c r="G204" s="3">
        <v>6.59116E8</v>
      </c>
    </row>
    <row r="205">
      <c r="A205" s="3">
        <v>2004.0</v>
      </c>
      <c r="B205" s="3">
        <v>22.0</v>
      </c>
      <c r="C205" s="4">
        <v>0.181916996836662</v>
      </c>
      <c r="D205" s="3">
        <v>0.184750005602836</v>
      </c>
      <c r="E205" s="3">
        <v>0.179167002439498</v>
      </c>
      <c r="F205" s="3">
        <v>0.183332994580268</v>
      </c>
      <c r="G205" s="3">
        <v>5.76708E8</v>
      </c>
    </row>
    <row r="206">
      <c r="A206" s="3">
        <v>2004.0</v>
      </c>
      <c r="B206" s="3">
        <v>3.0</v>
      </c>
      <c r="C206" s="4">
        <v>0.184166997671127</v>
      </c>
      <c r="D206" s="3">
        <v>0.184166997671127</v>
      </c>
      <c r="E206" s="3">
        <v>0.179250001907348</v>
      </c>
      <c r="F206" s="3">
        <v>0.182249993085861</v>
      </c>
      <c r="G206" s="3">
        <v>5.52492E8</v>
      </c>
    </row>
    <row r="207">
      <c r="A207" s="3">
        <v>2005.0</v>
      </c>
      <c r="B207" s="3">
        <v>21.0</v>
      </c>
      <c r="C207" s="4">
        <v>0.180832996964454</v>
      </c>
      <c r="D207" s="3">
        <v>0.187749996781349</v>
      </c>
      <c r="E207" s="3">
        <v>0.179250001907348</v>
      </c>
      <c r="F207" s="3">
        <v>0.187083005905151</v>
      </c>
      <c r="G207" s="3">
        <v>5.38152E8</v>
      </c>
    </row>
    <row r="208">
      <c r="A208" s="3">
        <v>2005.0</v>
      </c>
      <c r="B208" s="3">
        <v>2.0</v>
      </c>
      <c r="C208" s="4">
        <v>0.184917002916336</v>
      </c>
      <c r="D208" s="3">
        <v>0.187000006437301</v>
      </c>
      <c r="E208" s="3">
        <v>0.179333001375198</v>
      </c>
      <c r="F208" s="3">
        <v>0.182082995772361</v>
      </c>
      <c r="G208" s="3">
        <v>3.34908E8</v>
      </c>
    </row>
    <row r="209">
      <c r="A209" s="3">
        <v>2008.0</v>
      </c>
      <c r="B209" s="3">
        <v>7.0</v>
      </c>
      <c r="C209" s="4">
        <v>0.203250005841255</v>
      </c>
      <c r="D209" s="3">
        <v>0.203749999403953</v>
      </c>
      <c r="E209" s="3">
        <v>0.179499998688697</v>
      </c>
      <c r="F209" s="3">
        <v>0.180999994277954</v>
      </c>
      <c r="G209" s="3">
        <v>1.059984E9</v>
      </c>
    </row>
    <row r="210">
      <c r="A210" s="3">
        <v>2009.0</v>
      </c>
      <c r="B210" s="3">
        <v>14.0</v>
      </c>
      <c r="C210" s="4">
        <v>0.184499993920326</v>
      </c>
      <c r="D210" s="3">
        <v>0.186749994754791</v>
      </c>
      <c r="E210" s="3">
        <v>0.180000007152557</v>
      </c>
      <c r="F210" s="3">
        <v>0.18275000154972</v>
      </c>
      <c r="G210" s="3">
        <v>9.74908E8</v>
      </c>
    </row>
    <row r="211">
      <c r="A211" s="3">
        <v>2009.0</v>
      </c>
      <c r="B211" s="3">
        <v>15.0</v>
      </c>
      <c r="C211" s="4">
        <v>0.183750003576278</v>
      </c>
      <c r="D211" s="3">
        <v>0.192249998450279</v>
      </c>
      <c r="E211" s="3">
        <v>0.180000007152557</v>
      </c>
      <c r="F211" s="3">
        <v>0.189250007271766</v>
      </c>
      <c r="G211" s="3">
        <v>9.98204E8</v>
      </c>
    </row>
    <row r="212">
      <c r="A212" s="3">
        <v>2009.0</v>
      </c>
      <c r="B212" s="3">
        <v>23.0</v>
      </c>
      <c r="C212" s="4">
        <v>0.180250003933906</v>
      </c>
      <c r="D212" s="3">
        <v>0.198500007390975</v>
      </c>
      <c r="E212" s="3">
        <v>0.180000007152557</v>
      </c>
      <c r="F212" s="3">
        <v>0.192750006914138</v>
      </c>
      <c r="G212" s="3">
        <v>6.33616E8</v>
      </c>
    </row>
    <row r="213">
      <c r="A213" s="3">
        <v>2008.0</v>
      </c>
      <c r="B213" s="3">
        <v>28.0</v>
      </c>
      <c r="C213" s="4">
        <v>0.183500006794929</v>
      </c>
      <c r="D213" s="3">
        <v>0.200749993324279</v>
      </c>
      <c r="E213" s="3">
        <v>0.180250003933906</v>
      </c>
      <c r="F213" s="3">
        <v>0.20049999654293</v>
      </c>
      <c r="G213" s="3">
        <v>8.4992E8</v>
      </c>
    </row>
    <row r="214">
      <c r="A214" s="3">
        <v>2009.0</v>
      </c>
      <c r="B214" s="3">
        <v>13.0</v>
      </c>
      <c r="C214" s="4">
        <v>0.183750003576278</v>
      </c>
      <c r="D214" s="3">
        <v>0.198500007390975</v>
      </c>
      <c r="E214" s="3">
        <v>0.180250003933906</v>
      </c>
      <c r="F214" s="3">
        <v>0.191249996423721</v>
      </c>
      <c r="G214" s="3">
        <v>1.824424E9</v>
      </c>
    </row>
    <row r="215">
      <c r="A215" s="3">
        <v>2009.0</v>
      </c>
      <c r="B215" s="3">
        <v>23.0</v>
      </c>
      <c r="C215" s="4">
        <v>0.193499997258186</v>
      </c>
      <c r="D215" s="3">
        <v>0.194499999284744</v>
      </c>
      <c r="E215" s="3">
        <v>0.180250003933906</v>
      </c>
      <c r="F215" s="3">
        <v>0.181500002741813</v>
      </c>
      <c r="G215" s="3">
        <v>6.79548E8</v>
      </c>
    </row>
    <row r="216">
      <c r="A216" s="3">
        <v>2005.0</v>
      </c>
      <c r="B216" s="3">
        <v>3.0</v>
      </c>
      <c r="C216" s="4">
        <v>0.182249993085861</v>
      </c>
      <c r="D216" s="3">
        <v>0.185582995414733</v>
      </c>
      <c r="E216" s="3">
        <v>0.180333003401756</v>
      </c>
      <c r="F216" s="3">
        <v>0.181082993745803</v>
      </c>
      <c r="G216" s="3">
        <v>4.39512E8</v>
      </c>
    </row>
    <row r="217">
      <c r="A217" s="3">
        <v>2005.0</v>
      </c>
      <c r="B217" s="3">
        <v>7.0</v>
      </c>
      <c r="C217" s="4">
        <v>0.187582999467849</v>
      </c>
      <c r="D217" s="3">
        <v>0.188999995589256</v>
      </c>
      <c r="E217" s="3">
        <v>0.180832996964454</v>
      </c>
      <c r="F217" s="3">
        <v>0.183583006262779</v>
      </c>
      <c r="G217" s="3">
        <v>7.63092E8</v>
      </c>
    </row>
    <row r="218">
      <c r="A218" s="3">
        <v>2004.0</v>
      </c>
      <c r="B218" s="3">
        <v>8.0</v>
      </c>
      <c r="C218" s="4">
        <v>0.185917004942893</v>
      </c>
      <c r="D218" s="3">
        <v>0.186250001192092</v>
      </c>
      <c r="E218" s="3">
        <v>0.180916994810104</v>
      </c>
      <c r="F218" s="3">
        <v>0.183667004108428</v>
      </c>
      <c r="G218" s="3">
        <v>6.15E8</v>
      </c>
    </row>
    <row r="219">
      <c r="A219" s="3">
        <v>2008.0</v>
      </c>
      <c r="B219" s="3">
        <v>12.0</v>
      </c>
      <c r="C219" s="4">
        <v>0.188999995589256</v>
      </c>
      <c r="D219" s="3">
        <v>0.193499997258186</v>
      </c>
      <c r="E219" s="3">
        <v>0.181250005960464</v>
      </c>
      <c r="F219" s="3">
        <v>0.183500006794929</v>
      </c>
      <c r="G219" s="3">
        <v>6.46092E8</v>
      </c>
    </row>
    <row r="220">
      <c r="A220" s="3">
        <v>2009.0</v>
      </c>
      <c r="B220" s="3">
        <v>20.0</v>
      </c>
      <c r="C220" s="4">
        <v>0.182999998331069</v>
      </c>
      <c r="D220" s="3">
        <v>0.193250000476837</v>
      </c>
      <c r="E220" s="3">
        <v>0.181250005960464</v>
      </c>
      <c r="F220" s="3">
        <v>0.190249994397163</v>
      </c>
      <c r="G220" s="3">
        <v>7.70056E8</v>
      </c>
    </row>
    <row r="221">
      <c r="A221" s="3">
        <v>2005.0</v>
      </c>
      <c r="B221" s="3">
        <v>4.0</v>
      </c>
      <c r="C221" s="4">
        <v>0.181916996836662</v>
      </c>
      <c r="D221" s="3">
        <v>0.188167005777359</v>
      </c>
      <c r="E221" s="3">
        <v>0.181333005428314</v>
      </c>
      <c r="F221" s="3">
        <v>0.186832994222641</v>
      </c>
      <c r="G221" s="3">
        <v>4.68816E8</v>
      </c>
    </row>
    <row r="222">
      <c r="A222" s="3">
        <v>2004.0</v>
      </c>
      <c r="B222" s="3">
        <v>5.0</v>
      </c>
      <c r="C222" s="4">
        <v>0.182082995772361</v>
      </c>
      <c r="D222" s="3">
        <v>0.189166992902755</v>
      </c>
      <c r="E222" s="3">
        <v>0.181417003273963</v>
      </c>
      <c r="F222" s="3">
        <v>0.184917002916336</v>
      </c>
      <c r="G222" s="3">
        <v>3.54888E8</v>
      </c>
    </row>
    <row r="223">
      <c r="A223" s="3">
        <v>2004.0</v>
      </c>
      <c r="B223" s="3">
        <v>23.0</v>
      </c>
      <c r="C223" s="4">
        <v>0.185833007097244</v>
      </c>
      <c r="D223" s="3">
        <v>0.187832996249198</v>
      </c>
      <c r="E223" s="3">
        <v>0.181999996304512</v>
      </c>
      <c r="F223" s="3">
        <v>0.184082999825477</v>
      </c>
      <c r="G223" s="3">
        <v>5.76036E8</v>
      </c>
    </row>
    <row r="224">
      <c r="A224" s="3">
        <v>2009.0</v>
      </c>
      <c r="B224" s="3">
        <v>24.0</v>
      </c>
      <c r="C224" s="4">
        <v>0.182500004768371</v>
      </c>
      <c r="D224" s="3">
        <v>0.197999998927116</v>
      </c>
      <c r="E224" s="3">
        <v>0.182249993085861</v>
      </c>
      <c r="F224" s="3">
        <v>0.197750002145767</v>
      </c>
      <c r="G224" s="3">
        <v>6.59524E8</v>
      </c>
    </row>
    <row r="225">
      <c r="A225" s="3">
        <v>2004.0</v>
      </c>
      <c r="B225" s="3">
        <v>28.0</v>
      </c>
      <c r="C225" s="4">
        <v>0.184582993388175</v>
      </c>
      <c r="D225" s="3">
        <v>0.18741700053215</v>
      </c>
      <c r="E225" s="3">
        <v>0.18233299255371</v>
      </c>
      <c r="F225" s="3">
        <v>0.183750003576278</v>
      </c>
      <c r="G225" s="3">
        <v>4.68768E8</v>
      </c>
    </row>
    <row r="226">
      <c r="A226" s="3">
        <v>2004.0</v>
      </c>
      <c r="B226" s="3">
        <v>4.0</v>
      </c>
      <c r="C226" s="4">
        <v>0.185083001852035</v>
      </c>
      <c r="D226" s="3">
        <v>0.186582997441291</v>
      </c>
      <c r="E226" s="3">
        <v>0.182417005300521</v>
      </c>
      <c r="F226" s="3">
        <v>0.182667002081871</v>
      </c>
      <c r="G226" s="3">
        <v>4.368E8</v>
      </c>
    </row>
    <row r="227">
      <c r="A227" s="3">
        <v>2004.0</v>
      </c>
      <c r="B227" s="3">
        <v>4.0</v>
      </c>
      <c r="C227" s="4">
        <v>0.188167005777359</v>
      </c>
      <c r="D227" s="3">
        <v>0.188583001494407</v>
      </c>
      <c r="E227" s="3">
        <v>0.182417005300521</v>
      </c>
      <c r="F227" s="3">
        <v>0.182583004236221</v>
      </c>
      <c r="G227" s="3">
        <v>6.49608E8</v>
      </c>
    </row>
    <row r="228">
      <c r="A228" s="3">
        <v>2004.0</v>
      </c>
      <c r="B228" s="3">
        <v>5.0</v>
      </c>
      <c r="C228" s="4">
        <v>0.183667004108428</v>
      </c>
      <c r="D228" s="3">
        <v>0.1875</v>
      </c>
      <c r="E228" s="3">
        <v>0.182500004768371</v>
      </c>
      <c r="F228" s="3">
        <v>0.185416996479034</v>
      </c>
      <c r="G228" s="3">
        <v>3.3198E8</v>
      </c>
    </row>
    <row r="229">
      <c r="A229" s="3">
        <v>2008.0</v>
      </c>
      <c r="B229" s="3">
        <v>13.0</v>
      </c>
      <c r="C229" s="4">
        <v>0.184750005602836</v>
      </c>
      <c r="D229" s="3">
        <v>0.201499998569488</v>
      </c>
      <c r="E229" s="3">
        <v>0.182500004768371</v>
      </c>
      <c r="F229" s="3">
        <v>0.201250001788139</v>
      </c>
      <c r="G229" s="3">
        <v>9.16536E8</v>
      </c>
    </row>
    <row r="230">
      <c r="A230" s="3">
        <v>2008.0</v>
      </c>
      <c r="B230" s="3">
        <v>26.0</v>
      </c>
      <c r="C230" s="4">
        <v>0.193000003695487</v>
      </c>
      <c r="D230" s="3">
        <v>0.195500001311302</v>
      </c>
      <c r="E230" s="3">
        <v>0.182500004768371</v>
      </c>
      <c r="F230" s="3">
        <v>0.187749996781349</v>
      </c>
      <c r="G230" s="3">
        <v>2.26156E8</v>
      </c>
    </row>
    <row r="231">
      <c r="A231" s="3">
        <v>2004.0</v>
      </c>
      <c r="B231" s="3">
        <v>27.0</v>
      </c>
      <c r="C231" s="4">
        <v>0.189166992902755</v>
      </c>
      <c r="D231" s="3">
        <v>0.189333006739616</v>
      </c>
      <c r="E231" s="3">
        <v>0.182583004236221</v>
      </c>
      <c r="F231" s="3">
        <v>0.185416996479034</v>
      </c>
      <c r="G231" s="3">
        <v>5.95548E8</v>
      </c>
    </row>
    <row r="232">
      <c r="A232" s="3">
        <v>2004.0</v>
      </c>
      <c r="B232" s="3">
        <v>4.0</v>
      </c>
      <c r="C232" s="4">
        <v>0.184082999825477</v>
      </c>
      <c r="D232" s="3">
        <v>0.186582997441291</v>
      </c>
      <c r="E232" s="3">
        <v>0.182583004236221</v>
      </c>
      <c r="F232" s="3">
        <v>0.186250001192092</v>
      </c>
      <c r="G232" s="3">
        <v>4.13352E8</v>
      </c>
    </row>
    <row r="233">
      <c r="A233" s="3">
        <v>2004.0</v>
      </c>
      <c r="B233" s="3">
        <v>17.0</v>
      </c>
      <c r="C233" s="4">
        <v>0.183332994580268</v>
      </c>
      <c r="D233" s="3">
        <v>0.186582997441291</v>
      </c>
      <c r="E233" s="3">
        <v>0.182583004236221</v>
      </c>
      <c r="F233" s="3">
        <v>0.184833005070686</v>
      </c>
      <c r="G233" s="3">
        <v>5.24592E8</v>
      </c>
    </row>
    <row r="234">
      <c r="A234" s="3">
        <v>2004.0</v>
      </c>
      <c r="B234" s="3">
        <v>26.0</v>
      </c>
      <c r="C234" s="4">
        <v>0.183750003576278</v>
      </c>
      <c r="D234" s="3">
        <v>0.189999997615814</v>
      </c>
      <c r="E234" s="3">
        <v>0.182667002081871</v>
      </c>
      <c r="F234" s="3">
        <v>0.1875</v>
      </c>
      <c r="G234" s="3">
        <v>5.24568E8</v>
      </c>
    </row>
    <row r="235">
      <c r="A235" s="3">
        <v>2004.0</v>
      </c>
      <c r="B235" s="3">
        <v>22.0</v>
      </c>
      <c r="C235" s="4">
        <v>0.186666995286941</v>
      </c>
      <c r="D235" s="3">
        <v>0.192667007446289</v>
      </c>
      <c r="E235" s="3">
        <v>0.18275000154972</v>
      </c>
      <c r="F235" s="3">
        <v>0.189500004053115</v>
      </c>
      <c r="G235" s="3">
        <v>6.9552E8</v>
      </c>
    </row>
    <row r="236">
      <c r="A236" s="3">
        <v>2008.0</v>
      </c>
      <c r="B236" s="3">
        <v>6.0</v>
      </c>
      <c r="C236" s="4">
        <v>0.215000003576278</v>
      </c>
      <c r="D236" s="3">
        <v>0.215499997138977</v>
      </c>
      <c r="E236" s="3">
        <v>0.18275000154972</v>
      </c>
      <c r="F236" s="3">
        <v>0.19625000655651</v>
      </c>
      <c r="G236" s="3">
        <v>1.67744E9</v>
      </c>
    </row>
    <row r="237">
      <c r="A237" s="3">
        <v>2005.0</v>
      </c>
      <c r="B237" s="3">
        <v>10.0</v>
      </c>
      <c r="C237" s="4">
        <v>0.184166997671127</v>
      </c>
      <c r="D237" s="3">
        <v>0.185833007097244</v>
      </c>
      <c r="E237" s="3">
        <v>0.18291699886322</v>
      </c>
      <c r="F237" s="3">
        <v>0.184000000357627</v>
      </c>
      <c r="G237" s="3">
        <v>5.79552E8</v>
      </c>
    </row>
    <row r="238">
      <c r="A238" s="3">
        <v>2004.0</v>
      </c>
      <c r="B238" s="3">
        <v>7.0</v>
      </c>
      <c r="C238" s="4">
        <v>0.187916994094848</v>
      </c>
      <c r="D238" s="3">
        <v>0.19141699373722</v>
      </c>
      <c r="E238" s="3">
        <v>0.182999998331069</v>
      </c>
      <c r="F238" s="3">
        <v>0.184000000357627</v>
      </c>
      <c r="G238" s="3">
        <v>9.56772E8</v>
      </c>
    </row>
    <row r="239">
      <c r="A239" s="3">
        <v>2005.0</v>
      </c>
      <c r="B239" s="3">
        <v>22.0</v>
      </c>
      <c r="C239" s="4">
        <v>0.185917004942893</v>
      </c>
      <c r="D239" s="3">
        <v>0.187167003750801</v>
      </c>
      <c r="E239" s="3">
        <v>0.183166995644569</v>
      </c>
      <c r="F239" s="3">
        <v>0.185332998633384</v>
      </c>
      <c r="G239" s="3">
        <v>3.36276E8</v>
      </c>
    </row>
    <row r="240">
      <c r="A240" s="3">
        <v>2004.0</v>
      </c>
      <c r="B240" s="3">
        <v>7.0</v>
      </c>
      <c r="C240" s="4">
        <v>0.185582995414733</v>
      </c>
      <c r="D240" s="3">
        <v>0.189082995057106</v>
      </c>
      <c r="E240" s="3">
        <v>0.183249995112419</v>
      </c>
      <c r="F240" s="3">
        <v>0.187000006437301</v>
      </c>
      <c r="G240" s="3">
        <v>5.71956E8</v>
      </c>
    </row>
    <row r="241">
      <c r="A241" s="3">
        <v>2004.0</v>
      </c>
      <c r="B241" s="3">
        <v>18.0</v>
      </c>
      <c r="C241" s="4">
        <v>0.183833003044128</v>
      </c>
      <c r="D241" s="3">
        <v>0.189166992902755</v>
      </c>
      <c r="E241" s="3">
        <v>0.183332994580268</v>
      </c>
      <c r="F241" s="3">
        <v>0.186917006969451</v>
      </c>
      <c r="G241" s="3">
        <v>5.28048E8</v>
      </c>
    </row>
    <row r="242">
      <c r="A242" s="3">
        <v>2004.0</v>
      </c>
      <c r="B242" s="3">
        <v>24.0</v>
      </c>
      <c r="C242" s="4">
        <v>0.183750003576278</v>
      </c>
      <c r="D242" s="3">
        <v>0.195417001843452</v>
      </c>
      <c r="E242" s="3">
        <v>0.183332994580268</v>
      </c>
      <c r="F242" s="3">
        <v>0.192332997918128</v>
      </c>
      <c r="G242" s="3">
        <v>7.87344E8</v>
      </c>
    </row>
    <row r="243">
      <c r="A243" s="3">
        <v>2008.0</v>
      </c>
      <c r="B243" s="3">
        <v>17.0</v>
      </c>
      <c r="C243" s="4">
        <v>0.187000006437301</v>
      </c>
      <c r="D243" s="3">
        <v>0.202250003814697</v>
      </c>
      <c r="E243" s="3">
        <v>0.183500006794929</v>
      </c>
      <c r="F243" s="3">
        <v>0.191249996423721</v>
      </c>
      <c r="G243" s="3">
        <v>8.39416E8</v>
      </c>
    </row>
    <row r="244">
      <c r="A244" s="3">
        <v>2005.0</v>
      </c>
      <c r="B244" s="3">
        <v>26.0</v>
      </c>
      <c r="C244" s="4">
        <v>0.188333004713058</v>
      </c>
      <c r="D244" s="3">
        <v>0.192249998450279</v>
      </c>
      <c r="E244" s="3">
        <v>0.183583006262779</v>
      </c>
      <c r="F244" s="3">
        <v>0.18741700053215</v>
      </c>
      <c r="G244" s="3">
        <v>3.53148E8</v>
      </c>
    </row>
    <row r="245">
      <c r="A245" s="3">
        <v>2004.0</v>
      </c>
      <c r="B245" s="3">
        <v>19.0</v>
      </c>
      <c r="C245" s="4">
        <v>0.185917004942893</v>
      </c>
      <c r="D245" s="3">
        <v>0.187832996249198</v>
      </c>
      <c r="E245" s="3">
        <v>0.183667004108428</v>
      </c>
      <c r="F245" s="3">
        <v>0.184750005602836</v>
      </c>
      <c r="G245" s="3">
        <v>4.52964E8</v>
      </c>
    </row>
    <row r="246">
      <c r="A246" s="3">
        <v>2005.0</v>
      </c>
      <c r="B246" s="3">
        <v>14.0</v>
      </c>
      <c r="C246" s="4">
        <v>0.186250001192092</v>
      </c>
      <c r="D246" s="3">
        <v>0.187999993562698</v>
      </c>
      <c r="E246" s="3">
        <v>0.183667004108428</v>
      </c>
      <c r="F246" s="3">
        <v>0.184332996606826</v>
      </c>
      <c r="G246" s="3">
        <v>3.5208E8</v>
      </c>
    </row>
    <row r="247">
      <c r="A247" s="3">
        <v>2004.0</v>
      </c>
      <c r="B247" s="3">
        <v>27.0</v>
      </c>
      <c r="C247" s="4">
        <v>0.188250005245208</v>
      </c>
      <c r="D247" s="3">
        <v>0.193250000476837</v>
      </c>
      <c r="E247" s="3">
        <v>0.183833003044128</v>
      </c>
      <c r="F247" s="3">
        <v>0.184499993920326</v>
      </c>
      <c r="G247" s="3">
        <v>4.94568E8</v>
      </c>
    </row>
    <row r="248">
      <c r="A248" s="3">
        <v>2004.0</v>
      </c>
      <c r="B248" s="3">
        <v>3.0</v>
      </c>
      <c r="C248" s="4">
        <v>0.193832993507385</v>
      </c>
      <c r="D248" s="3">
        <v>0.194250002503395</v>
      </c>
      <c r="E248" s="3">
        <v>0.183833003044128</v>
      </c>
      <c r="F248" s="3">
        <v>0.184416994452476</v>
      </c>
      <c r="G248" s="3">
        <v>7.00824E8</v>
      </c>
    </row>
    <row r="249">
      <c r="A249" s="3">
        <v>2004.0</v>
      </c>
      <c r="B249" s="3">
        <v>2.0</v>
      </c>
      <c r="C249" s="4">
        <v>0.188417002558708</v>
      </c>
      <c r="D249" s="3">
        <v>0.189750000834465</v>
      </c>
      <c r="E249" s="3">
        <v>0.183917000889778</v>
      </c>
      <c r="F249" s="3">
        <v>0.184667006134986</v>
      </c>
      <c r="G249" s="3">
        <v>8.13348E8</v>
      </c>
    </row>
    <row r="250">
      <c r="A250" s="3">
        <v>2005.0</v>
      </c>
      <c r="B250" s="3">
        <v>4.0</v>
      </c>
      <c r="C250" s="4">
        <v>0.197916999459266</v>
      </c>
      <c r="D250" s="3">
        <v>0.198249995708465</v>
      </c>
      <c r="E250" s="3">
        <v>0.184249997138977</v>
      </c>
      <c r="F250" s="3">
        <v>0.18725000321865</v>
      </c>
      <c r="G250" s="3">
        <v>7.90224E8</v>
      </c>
    </row>
    <row r="251">
      <c r="A251" s="3">
        <v>2005.0</v>
      </c>
      <c r="B251" s="3">
        <v>5.0</v>
      </c>
      <c r="C251" s="4">
        <v>0.185249999165534</v>
      </c>
      <c r="D251" s="3">
        <v>0.191249996423721</v>
      </c>
      <c r="E251" s="3">
        <v>0.184249997138977</v>
      </c>
      <c r="F251" s="3">
        <v>0.188999995589256</v>
      </c>
      <c r="G251" s="3">
        <v>7.24812E8</v>
      </c>
    </row>
    <row r="252">
      <c r="A252" s="3">
        <v>2008.0</v>
      </c>
      <c r="B252" s="3">
        <v>28.0</v>
      </c>
      <c r="C252" s="4">
        <v>0.18725000321865</v>
      </c>
      <c r="D252" s="3">
        <v>0.189999997615814</v>
      </c>
      <c r="E252" s="3">
        <v>0.184249997138977</v>
      </c>
      <c r="F252" s="3">
        <v>0.186749994754791</v>
      </c>
      <c r="G252" s="3">
        <v>1.75248E8</v>
      </c>
    </row>
    <row r="253">
      <c r="A253" s="3">
        <v>2004.0</v>
      </c>
      <c r="B253" s="3">
        <v>24.0</v>
      </c>
      <c r="C253" s="4">
        <v>0.190833002328872</v>
      </c>
      <c r="D253" s="3">
        <v>0.193250000476837</v>
      </c>
      <c r="E253" s="3">
        <v>0.184332996606826</v>
      </c>
      <c r="F253" s="3">
        <v>0.186416998505592</v>
      </c>
      <c r="G253" s="3">
        <v>7.08384E8</v>
      </c>
    </row>
    <row r="254">
      <c r="A254" s="3">
        <v>2005.0</v>
      </c>
      <c r="B254" s="3">
        <v>13.0</v>
      </c>
      <c r="C254" s="4">
        <v>0.194167003035545</v>
      </c>
      <c r="D254" s="3">
        <v>0.194666996598243</v>
      </c>
      <c r="E254" s="3">
        <v>0.184582993388175</v>
      </c>
      <c r="F254" s="3">
        <v>0.185833007097244</v>
      </c>
      <c r="G254" s="3">
        <v>4.98408E8</v>
      </c>
    </row>
    <row r="255">
      <c r="A255" s="3">
        <v>2004.0</v>
      </c>
      <c r="B255" s="3">
        <v>2.0</v>
      </c>
      <c r="C255" s="4">
        <v>0.186917006969451</v>
      </c>
      <c r="D255" s="3">
        <v>0.192083001136779</v>
      </c>
      <c r="E255" s="3">
        <v>0.185000002384185</v>
      </c>
      <c r="F255" s="3">
        <v>0.188417002558708</v>
      </c>
      <c r="G255" s="3">
        <v>5.60844E8</v>
      </c>
    </row>
    <row r="256">
      <c r="A256" s="3">
        <v>2004.0</v>
      </c>
      <c r="B256" s="3">
        <v>3.0</v>
      </c>
      <c r="C256" s="4">
        <v>0.187916994094848</v>
      </c>
      <c r="D256" s="3">
        <v>0.191166996955871</v>
      </c>
      <c r="E256" s="3">
        <v>0.185249999165534</v>
      </c>
      <c r="F256" s="3">
        <v>0.187749996781349</v>
      </c>
      <c r="G256" s="3">
        <v>4.18032E8</v>
      </c>
    </row>
    <row r="257">
      <c r="A257" s="3">
        <v>2004.0</v>
      </c>
      <c r="B257" s="3">
        <v>9.0</v>
      </c>
      <c r="C257" s="4">
        <v>0.188916996121406</v>
      </c>
      <c r="D257" s="3">
        <v>0.192582994699478</v>
      </c>
      <c r="E257" s="3">
        <v>0.185249999165534</v>
      </c>
      <c r="F257" s="3">
        <v>0.190583005547523</v>
      </c>
      <c r="G257" s="3">
        <v>8.69964E8</v>
      </c>
    </row>
    <row r="258">
      <c r="A258" s="3">
        <v>2004.0</v>
      </c>
      <c r="B258" s="3">
        <v>21.0</v>
      </c>
      <c r="C258" s="4">
        <v>0.190082997083663</v>
      </c>
      <c r="D258" s="3">
        <v>0.192833006381988</v>
      </c>
      <c r="E258" s="3">
        <v>0.185416996479034</v>
      </c>
      <c r="F258" s="3">
        <v>0.19149999320507</v>
      </c>
      <c r="G258" s="3">
        <v>8.994E8</v>
      </c>
    </row>
    <row r="259">
      <c r="A259" s="3">
        <v>2004.0</v>
      </c>
      <c r="B259" s="3">
        <v>25.0</v>
      </c>
      <c r="C259" s="4">
        <v>0.187582999467849</v>
      </c>
      <c r="D259" s="3">
        <v>0.191082999110221</v>
      </c>
      <c r="E259" s="3">
        <v>0.185499995946884</v>
      </c>
      <c r="F259" s="3">
        <v>0.1875</v>
      </c>
      <c r="G259" s="3">
        <v>6.52512E8</v>
      </c>
    </row>
    <row r="260">
      <c r="A260" s="3">
        <v>2005.0</v>
      </c>
      <c r="B260" s="3">
        <v>11.0</v>
      </c>
      <c r="C260" s="4">
        <v>0.189999997615814</v>
      </c>
      <c r="D260" s="3">
        <v>0.190833002328872</v>
      </c>
      <c r="E260" s="3">
        <v>0.185499995946884</v>
      </c>
      <c r="F260" s="3">
        <v>0.185833007097244</v>
      </c>
      <c r="G260" s="3">
        <v>5.5542E8</v>
      </c>
    </row>
    <row r="261">
      <c r="A261" s="3">
        <v>2009.0</v>
      </c>
      <c r="B261" s="3">
        <v>19.0</v>
      </c>
      <c r="C261" s="4">
        <v>0.20499999821186</v>
      </c>
      <c r="D261" s="3">
        <v>0.206750005483627</v>
      </c>
      <c r="E261" s="3">
        <v>0.185499995946884</v>
      </c>
      <c r="F261" s="3">
        <v>0.185499995946884</v>
      </c>
      <c r="G261" s="3">
        <v>7.43988E8</v>
      </c>
    </row>
    <row r="262">
      <c r="A262" s="3">
        <v>2004.0</v>
      </c>
      <c r="B262" s="3">
        <v>26.0</v>
      </c>
      <c r="C262" s="4">
        <v>0.194083005189895</v>
      </c>
      <c r="D262" s="3">
        <v>0.194916993379592</v>
      </c>
      <c r="E262" s="3">
        <v>0.185582995414733</v>
      </c>
      <c r="F262" s="3">
        <v>0.186083003878593</v>
      </c>
      <c r="G262" s="3">
        <v>4.29912E8</v>
      </c>
    </row>
    <row r="263">
      <c r="A263" s="3">
        <v>2005.0</v>
      </c>
      <c r="B263" s="3">
        <v>12.0</v>
      </c>
      <c r="C263" s="4">
        <v>0.185833007097244</v>
      </c>
      <c r="D263" s="3">
        <v>0.192416995763778</v>
      </c>
      <c r="E263" s="3">
        <v>0.185666993260383</v>
      </c>
      <c r="F263" s="3">
        <v>0.189916998147964</v>
      </c>
      <c r="G263" s="3">
        <v>8.35584E8</v>
      </c>
    </row>
    <row r="264">
      <c r="A264" s="3">
        <v>2005.0</v>
      </c>
      <c r="B264" s="3">
        <v>6.0</v>
      </c>
      <c r="C264" s="4">
        <v>0.192332997918128</v>
      </c>
      <c r="D264" s="3">
        <v>0.194582998752594</v>
      </c>
      <c r="E264" s="3">
        <v>0.185833007097244</v>
      </c>
      <c r="F264" s="3">
        <v>0.187167003750801</v>
      </c>
      <c r="G264" s="3">
        <v>5.63568E8</v>
      </c>
    </row>
    <row r="265">
      <c r="A265" s="3">
        <v>2005.0</v>
      </c>
      <c r="B265" s="3">
        <v>25.0</v>
      </c>
      <c r="C265" s="4">
        <v>0.186917006969451</v>
      </c>
      <c r="D265" s="3">
        <v>0.189667001366615</v>
      </c>
      <c r="E265" s="3">
        <v>0.186000004410743</v>
      </c>
      <c r="F265" s="3">
        <v>0.188250005245208</v>
      </c>
      <c r="G265" s="3">
        <v>3.18168E8</v>
      </c>
    </row>
    <row r="266">
      <c r="A266" s="3">
        <v>2004.0</v>
      </c>
      <c r="B266" s="3">
        <v>26.0</v>
      </c>
      <c r="C266" s="4">
        <v>0.190249994397163</v>
      </c>
      <c r="D266" s="3">
        <v>0.190583005547523</v>
      </c>
      <c r="E266" s="3">
        <v>0.186416998505592</v>
      </c>
      <c r="F266" s="3">
        <v>0.188749998807907</v>
      </c>
      <c r="G266" s="3">
        <v>3.44976E8</v>
      </c>
    </row>
    <row r="267">
      <c r="A267" s="3">
        <v>2005.0</v>
      </c>
      <c r="B267" s="3">
        <v>28.0</v>
      </c>
      <c r="C267" s="4">
        <v>0.191667005419731</v>
      </c>
      <c r="D267" s="3">
        <v>0.192416995763778</v>
      </c>
      <c r="E267" s="3">
        <v>0.186499997973442</v>
      </c>
      <c r="F267" s="3">
        <v>0.190667003393173</v>
      </c>
      <c r="G267" s="3">
        <v>6.71052E8</v>
      </c>
    </row>
    <row r="268">
      <c r="A268" s="3">
        <v>2005.0</v>
      </c>
      <c r="B268" s="3">
        <v>12.0</v>
      </c>
      <c r="C268" s="4">
        <v>0.190999999642372</v>
      </c>
      <c r="D268" s="3">
        <v>0.194250002503395</v>
      </c>
      <c r="E268" s="3">
        <v>0.186749994754791</v>
      </c>
      <c r="F268" s="3">
        <v>0.193917006254196</v>
      </c>
      <c r="G268" s="3">
        <v>5.12232E8</v>
      </c>
    </row>
    <row r="269">
      <c r="A269" s="3">
        <v>2009.0</v>
      </c>
      <c r="B269" s="3">
        <v>3.0</v>
      </c>
      <c r="C269" s="4">
        <v>0.193000003695487</v>
      </c>
      <c r="D269" s="3">
        <v>0.204500004649162</v>
      </c>
      <c r="E269" s="3">
        <v>0.186749994754791</v>
      </c>
      <c r="F269" s="3">
        <v>0.196999996900558</v>
      </c>
      <c r="G269" s="3">
        <v>1.041372E9</v>
      </c>
    </row>
    <row r="270">
      <c r="A270" s="3">
        <v>2004.0</v>
      </c>
      <c r="B270" s="3">
        <v>20.0</v>
      </c>
      <c r="C270" s="4">
        <v>0.187832996249198</v>
      </c>
      <c r="D270" s="3">
        <v>0.192332997918128</v>
      </c>
      <c r="E270" s="3">
        <v>0.186832994222641</v>
      </c>
      <c r="F270" s="3">
        <v>0.189667001366615</v>
      </c>
      <c r="G270" s="3">
        <v>4.71132E8</v>
      </c>
    </row>
    <row r="271">
      <c r="A271" s="3">
        <v>2005.0</v>
      </c>
      <c r="B271" s="3">
        <v>10.0</v>
      </c>
      <c r="C271" s="4">
        <v>0.194167003035545</v>
      </c>
      <c r="D271" s="3">
        <v>0.194250002503395</v>
      </c>
      <c r="E271" s="3">
        <v>0.186832994222641</v>
      </c>
      <c r="F271" s="3">
        <v>0.188999995589256</v>
      </c>
      <c r="G271" s="3">
        <v>7.3512E8</v>
      </c>
    </row>
    <row r="272">
      <c r="A272" s="3">
        <v>2005.0</v>
      </c>
      <c r="B272" s="3">
        <v>5.0</v>
      </c>
      <c r="C272" s="4">
        <v>0.187916994094848</v>
      </c>
      <c r="D272" s="3">
        <v>0.192833006381988</v>
      </c>
      <c r="E272" s="3">
        <v>0.186917006969451</v>
      </c>
      <c r="F272" s="3">
        <v>0.190500006079673</v>
      </c>
      <c r="G272" s="3">
        <v>6.19272E8</v>
      </c>
    </row>
    <row r="273">
      <c r="A273" s="3">
        <v>2004.0</v>
      </c>
      <c r="B273" s="3">
        <v>21.0</v>
      </c>
      <c r="C273" s="4">
        <v>0.188916996121406</v>
      </c>
      <c r="D273" s="3">
        <v>0.194999992847442</v>
      </c>
      <c r="E273" s="3">
        <v>0.187000006437301</v>
      </c>
      <c r="F273" s="3">
        <v>0.188417002558708</v>
      </c>
      <c r="G273" s="3">
        <v>6.88812E8</v>
      </c>
    </row>
    <row r="274">
      <c r="A274" s="3">
        <v>2004.0</v>
      </c>
      <c r="B274" s="3">
        <v>27.0</v>
      </c>
      <c r="C274" s="4">
        <v>0.195999994874</v>
      </c>
      <c r="D274" s="3">
        <v>0.199166998267173</v>
      </c>
      <c r="E274" s="3">
        <v>0.187083005905151</v>
      </c>
      <c r="F274" s="3">
        <v>0.188583001494407</v>
      </c>
      <c r="G274" s="3">
        <v>9.34104E8</v>
      </c>
    </row>
    <row r="275">
      <c r="A275" s="3">
        <v>2004.0</v>
      </c>
      <c r="B275" s="3">
        <v>28.0</v>
      </c>
      <c r="C275" s="4">
        <v>0.190999999642372</v>
      </c>
      <c r="D275" s="3">
        <v>0.194000005722045</v>
      </c>
      <c r="E275" s="3">
        <v>0.187083005905151</v>
      </c>
      <c r="F275" s="3">
        <v>0.188082993030548</v>
      </c>
      <c r="G275" s="3">
        <v>6.15204E8</v>
      </c>
    </row>
    <row r="276">
      <c r="A276" s="3">
        <v>2009.0</v>
      </c>
      <c r="B276" s="3">
        <v>12.0</v>
      </c>
      <c r="C276" s="4">
        <v>0.198249995708465</v>
      </c>
      <c r="D276" s="3">
        <v>0.199249997735023</v>
      </c>
      <c r="E276" s="3">
        <v>0.1875</v>
      </c>
      <c r="F276" s="3">
        <v>0.190249994397163</v>
      </c>
      <c r="G276" s="3">
        <v>6.45532E8</v>
      </c>
    </row>
    <row r="277">
      <c r="A277" s="3">
        <v>2004.0</v>
      </c>
      <c r="B277" s="3">
        <v>27.0</v>
      </c>
      <c r="C277" s="4">
        <v>0.190583005547523</v>
      </c>
      <c r="D277" s="3">
        <v>0.193416997790336</v>
      </c>
      <c r="E277" s="3">
        <v>0.187832996249198</v>
      </c>
      <c r="F277" s="3">
        <v>0.188082993030548</v>
      </c>
      <c r="G277" s="3">
        <v>5.56548E8</v>
      </c>
    </row>
    <row r="278">
      <c r="A278" s="3">
        <v>2004.0</v>
      </c>
      <c r="B278" s="3">
        <v>7.0</v>
      </c>
      <c r="C278" s="4">
        <v>0.19158299267292</v>
      </c>
      <c r="D278" s="3">
        <v>0.208000004291534</v>
      </c>
      <c r="E278" s="3">
        <v>0.187832996249198</v>
      </c>
      <c r="F278" s="3">
        <v>0.190082997083663</v>
      </c>
      <c r="G278" s="3">
        <v>2.927052E9</v>
      </c>
    </row>
    <row r="279">
      <c r="A279" s="3">
        <v>2004.0</v>
      </c>
      <c r="B279" s="3">
        <v>13.0</v>
      </c>
      <c r="C279" s="4">
        <v>0.191332995891571</v>
      </c>
      <c r="D279" s="3">
        <v>0.193832993507385</v>
      </c>
      <c r="E279" s="3">
        <v>0.187999993562698</v>
      </c>
      <c r="F279" s="3">
        <v>0.188916996121406</v>
      </c>
      <c r="G279" s="3">
        <v>7.38024E8</v>
      </c>
    </row>
    <row r="280">
      <c r="A280" s="3">
        <v>2004.0</v>
      </c>
      <c r="B280" s="3">
        <v>20.0</v>
      </c>
      <c r="C280" s="4">
        <v>0.196999996900558</v>
      </c>
      <c r="D280" s="3">
        <v>0.199166998267173</v>
      </c>
      <c r="E280" s="3">
        <v>0.188082993030548</v>
      </c>
      <c r="F280" s="3">
        <v>0.188167005777359</v>
      </c>
      <c r="G280" s="3">
        <v>5.13804E8</v>
      </c>
    </row>
    <row r="281">
      <c r="A281" s="3">
        <v>2004.0</v>
      </c>
      <c r="B281" s="3">
        <v>9.0</v>
      </c>
      <c r="C281" s="4">
        <v>0.191082999110221</v>
      </c>
      <c r="D281" s="3">
        <v>0.194167003035545</v>
      </c>
      <c r="E281" s="3">
        <v>0.188250005245208</v>
      </c>
      <c r="F281" s="3">
        <v>0.188333004713058</v>
      </c>
      <c r="G281" s="3">
        <v>3.73992E8</v>
      </c>
    </row>
    <row r="282">
      <c r="A282" s="3">
        <v>2009.0</v>
      </c>
      <c r="B282" s="3">
        <v>16.0</v>
      </c>
      <c r="C282" s="4">
        <v>0.194499999284744</v>
      </c>
      <c r="D282" s="3">
        <v>0.201499998569488</v>
      </c>
      <c r="E282" s="3">
        <v>0.188250005245208</v>
      </c>
      <c r="F282" s="3">
        <v>0.199750006198883</v>
      </c>
      <c r="G282" s="3">
        <v>8.31324E8</v>
      </c>
    </row>
    <row r="283">
      <c r="A283" s="3">
        <v>2005.0</v>
      </c>
      <c r="B283" s="3">
        <v>31.0</v>
      </c>
      <c r="C283" s="4">
        <v>0.192249998450279</v>
      </c>
      <c r="D283" s="3">
        <v>0.194582998752594</v>
      </c>
      <c r="E283" s="3">
        <v>0.188333004713058</v>
      </c>
      <c r="F283" s="3">
        <v>0.190999999642372</v>
      </c>
      <c r="G283" s="3">
        <v>5.62968E8</v>
      </c>
    </row>
    <row r="284">
      <c r="A284" s="3">
        <v>2005.0</v>
      </c>
      <c r="B284" s="3">
        <v>6.0</v>
      </c>
      <c r="C284" s="4">
        <v>0.192750006914138</v>
      </c>
      <c r="D284" s="3">
        <v>0.193167001008987</v>
      </c>
      <c r="E284" s="3">
        <v>0.188333004713058</v>
      </c>
      <c r="F284" s="3">
        <v>0.193083003163337</v>
      </c>
      <c r="G284" s="3">
        <v>3.55728E8</v>
      </c>
    </row>
    <row r="285">
      <c r="A285" s="3">
        <v>2004.0</v>
      </c>
      <c r="B285" s="3">
        <v>29.0</v>
      </c>
      <c r="C285" s="4">
        <v>0.188999995589256</v>
      </c>
      <c r="D285" s="3">
        <v>0.193582996726036</v>
      </c>
      <c r="E285" s="3">
        <v>0.188500002026557</v>
      </c>
      <c r="F285" s="3">
        <v>0.191249996423721</v>
      </c>
      <c r="G285" s="3">
        <v>2.94732E8</v>
      </c>
    </row>
    <row r="286">
      <c r="A286" s="3">
        <v>2004.0</v>
      </c>
      <c r="B286" s="3">
        <v>14.0</v>
      </c>
      <c r="C286" s="4">
        <v>0.189082995057106</v>
      </c>
      <c r="D286" s="3">
        <v>0.192917004227638</v>
      </c>
      <c r="E286" s="3">
        <v>0.188749998807907</v>
      </c>
      <c r="F286" s="3">
        <v>0.192750006914138</v>
      </c>
      <c r="G286" s="3">
        <v>5.12988E8</v>
      </c>
    </row>
    <row r="287">
      <c r="A287" s="3">
        <v>2009.0</v>
      </c>
      <c r="B287" s="3">
        <v>2.0</v>
      </c>
      <c r="C287" s="4">
        <v>0.202000007033348</v>
      </c>
      <c r="D287" s="3">
        <v>0.206249997019767</v>
      </c>
      <c r="E287" s="3">
        <v>0.188749998807907</v>
      </c>
      <c r="F287" s="3">
        <v>0.189500004053115</v>
      </c>
      <c r="G287" s="3">
        <v>7.00064E8</v>
      </c>
    </row>
    <row r="288">
      <c r="A288" s="3">
        <v>2004.0</v>
      </c>
      <c r="B288" s="3">
        <v>10.0</v>
      </c>
      <c r="C288" s="4">
        <v>0.188916996121406</v>
      </c>
      <c r="D288" s="3">
        <v>0.195417001843452</v>
      </c>
      <c r="E288" s="3">
        <v>0.188832998275756</v>
      </c>
      <c r="F288" s="3">
        <v>0.195250004529953</v>
      </c>
      <c r="G288" s="3">
        <v>5.097E8</v>
      </c>
    </row>
    <row r="289">
      <c r="A289" s="3">
        <v>2004.0</v>
      </c>
      <c r="B289" s="3">
        <v>28.0</v>
      </c>
      <c r="C289" s="4">
        <v>0.190999999642372</v>
      </c>
      <c r="D289" s="3">
        <v>0.192499995231628</v>
      </c>
      <c r="E289" s="3">
        <v>0.188832998275756</v>
      </c>
      <c r="F289" s="3">
        <v>0.189583003520965</v>
      </c>
      <c r="G289" s="3">
        <v>2.91612E8</v>
      </c>
    </row>
    <row r="290">
      <c r="A290" s="3">
        <v>2004.0</v>
      </c>
      <c r="B290" s="3">
        <v>28.0</v>
      </c>
      <c r="C290" s="4">
        <v>0.190417006611824</v>
      </c>
      <c r="D290" s="3">
        <v>0.19650000333786</v>
      </c>
      <c r="E290" s="3">
        <v>0.188916996121406</v>
      </c>
      <c r="F290" s="3">
        <v>0.195417001843452</v>
      </c>
      <c r="G290" s="3">
        <v>6.3798E8</v>
      </c>
    </row>
    <row r="291">
      <c r="A291" s="3">
        <v>2008.0</v>
      </c>
      <c r="B291" s="3">
        <v>24.0</v>
      </c>
      <c r="C291" s="4">
        <v>0.193749994039535</v>
      </c>
      <c r="D291" s="3">
        <v>0.198500007390975</v>
      </c>
      <c r="E291" s="3">
        <v>0.188999995589256</v>
      </c>
      <c r="F291" s="3">
        <v>0.193000003695487</v>
      </c>
      <c r="G291" s="3">
        <v>1.46616E8</v>
      </c>
    </row>
    <row r="292">
      <c r="A292" s="3">
        <v>2004.0</v>
      </c>
      <c r="B292" s="3">
        <v>20.0</v>
      </c>
      <c r="C292" s="4">
        <v>0.194416999816894</v>
      </c>
      <c r="D292" s="3">
        <v>0.197417005896568</v>
      </c>
      <c r="E292" s="3">
        <v>0.189082995057106</v>
      </c>
      <c r="F292" s="3">
        <v>0.190082997083663</v>
      </c>
      <c r="G292" s="3">
        <v>8.98728E8</v>
      </c>
    </row>
    <row r="293">
      <c r="A293" s="3">
        <v>2004.0</v>
      </c>
      <c r="B293" s="3">
        <v>13.0</v>
      </c>
      <c r="C293" s="4">
        <v>0.190833002328872</v>
      </c>
      <c r="D293" s="3">
        <v>0.199083000421524</v>
      </c>
      <c r="E293" s="3">
        <v>0.189166992902755</v>
      </c>
      <c r="F293" s="3">
        <v>0.194167003035545</v>
      </c>
      <c r="G293" s="3">
        <v>1.7475E9</v>
      </c>
    </row>
    <row r="294">
      <c r="A294" s="3">
        <v>2004.0</v>
      </c>
      <c r="B294" s="3">
        <v>27.0</v>
      </c>
      <c r="C294" s="4">
        <v>0.194916993379592</v>
      </c>
      <c r="D294" s="3">
        <v>0.195749998092651</v>
      </c>
      <c r="E294" s="3">
        <v>0.189583003520965</v>
      </c>
      <c r="F294" s="3">
        <v>0.190583005547523</v>
      </c>
      <c r="G294" s="3">
        <v>3.08208E8</v>
      </c>
    </row>
    <row r="295">
      <c r="A295" s="3">
        <v>2004.0</v>
      </c>
      <c r="B295" s="3">
        <v>30.0</v>
      </c>
      <c r="C295" s="4">
        <v>0.191332995891571</v>
      </c>
      <c r="D295" s="3">
        <v>0.192917004227638</v>
      </c>
      <c r="E295" s="3">
        <v>0.189667001366615</v>
      </c>
      <c r="F295" s="3">
        <v>0.190500006079673</v>
      </c>
      <c r="G295" s="3">
        <v>2.59812E8</v>
      </c>
    </row>
    <row r="296">
      <c r="A296" s="3">
        <v>2005.0</v>
      </c>
      <c r="B296" s="3">
        <v>1.0</v>
      </c>
      <c r="C296" s="4">
        <v>0.190833002328872</v>
      </c>
      <c r="D296" s="3">
        <v>0.195417001843452</v>
      </c>
      <c r="E296" s="3">
        <v>0.189667001366615</v>
      </c>
      <c r="F296" s="3">
        <v>0.194582998752594</v>
      </c>
      <c r="G296" s="3">
        <v>5.0718E8</v>
      </c>
    </row>
    <row r="297">
      <c r="A297" s="3">
        <v>2004.0</v>
      </c>
      <c r="B297" s="3">
        <v>23.0</v>
      </c>
      <c r="C297" s="4">
        <v>0.190667003393173</v>
      </c>
      <c r="D297" s="3">
        <v>0.194416999816894</v>
      </c>
      <c r="E297" s="3">
        <v>0.189750000834465</v>
      </c>
      <c r="F297" s="3">
        <v>0.192249998450279</v>
      </c>
      <c r="G297" s="3">
        <v>3.66972E8</v>
      </c>
    </row>
    <row r="298">
      <c r="A298" s="3">
        <v>2004.0</v>
      </c>
      <c r="B298" s="3">
        <v>17.0</v>
      </c>
      <c r="C298" s="4">
        <v>0.200749993324279</v>
      </c>
      <c r="D298" s="3">
        <v>0.201582998037338</v>
      </c>
      <c r="E298" s="3">
        <v>0.189916998147964</v>
      </c>
      <c r="F298" s="3">
        <v>0.192166998982429</v>
      </c>
      <c r="G298" s="3">
        <v>1.214244E9</v>
      </c>
    </row>
    <row r="299">
      <c r="A299" s="3">
        <v>2008.0</v>
      </c>
      <c r="B299" s="3">
        <v>6.0</v>
      </c>
      <c r="C299" s="4">
        <v>0.200249999761581</v>
      </c>
      <c r="D299" s="3">
        <v>0.207749992609024</v>
      </c>
      <c r="E299" s="3">
        <v>0.189999997615814</v>
      </c>
      <c r="F299" s="3">
        <v>0.190500006079673</v>
      </c>
      <c r="G299" s="3">
        <v>7.97936E8</v>
      </c>
    </row>
    <row r="300">
      <c r="A300" s="3">
        <v>2008.0</v>
      </c>
      <c r="B300" s="3">
        <v>20.0</v>
      </c>
      <c r="C300" s="4">
        <v>0.197750002145767</v>
      </c>
      <c r="D300" s="3">
        <v>0.199249997735023</v>
      </c>
      <c r="E300" s="3">
        <v>0.190249994397163</v>
      </c>
      <c r="F300" s="3">
        <v>0.194999992847442</v>
      </c>
      <c r="G300" s="3">
        <v>5.95764E8</v>
      </c>
    </row>
    <row r="301">
      <c r="A301" s="3">
        <v>2005.0</v>
      </c>
      <c r="B301" s="3">
        <v>5.0</v>
      </c>
      <c r="C301" s="4">
        <v>0.194999992847442</v>
      </c>
      <c r="D301" s="3">
        <v>0.199083000421524</v>
      </c>
      <c r="E301" s="3">
        <v>0.190332993865013</v>
      </c>
      <c r="F301" s="3">
        <v>0.19149999320507</v>
      </c>
      <c r="G301" s="3">
        <v>4.30128E8</v>
      </c>
    </row>
    <row r="302">
      <c r="A302" s="3">
        <v>2009.0</v>
      </c>
      <c r="B302" s="3">
        <v>26.0</v>
      </c>
      <c r="C302" s="4">
        <v>0.193749994039535</v>
      </c>
      <c r="D302" s="3">
        <v>0.20499999821186</v>
      </c>
      <c r="E302" s="3">
        <v>0.190500006079673</v>
      </c>
      <c r="F302" s="3">
        <v>0.199249997735023</v>
      </c>
      <c r="G302" s="3">
        <v>5.81748E8</v>
      </c>
    </row>
    <row r="303">
      <c r="A303" s="3">
        <v>2009.0</v>
      </c>
      <c r="B303" s="3">
        <v>25.0</v>
      </c>
      <c r="C303" s="4">
        <v>0.197249993681907</v>
      </c>
      <c r="D303" s="3">
        <v>0.206000000238418</v>
      </c>
      <c r="E303" s="3">
        <v>0.190500006079673</v>
      </c>
      <c r="F303" s="3">
        <v>0.200000002980232</v>
      </c>
      <c r="G303" s="3">
        <v>7.0236E8</v>
      </c>
    </row>
    <row r="304">
      <c r="A304" s="3">
        <v>2005.0</v>
      </c>
      <c r="B304" s="3">
        <v>4.0</v>
      </c>
      <c r="C304" s="4">
        <v>0.194999992847442</v>
      </c>
      <c r="D304" s="3">
        <v>0.195583000779151</v>
      </c>
      <c r="E304" s="3">
        <v>0.190583005547523</v>
      </c>
      <c r="F304" s="3">
        <v>0.194916993379592</v>
      </c>
      <c r="G304" s="3">
        <v>4.21428E8</v>
      </c>
    </row>
    <row r="305">
      <c r="A305" s="3">
        <v>2004.0</v>
      </c>
      <c r="B305" s="3">
        <v>8.0</v>
      </c>
      <c r="C305" s="4">
        <v>0.192750006914138</v>
      </c>
      <c r="D305" s="3">
        <v>0.195832997560501</v>
      </c>
      <c r="E305" s="3">
        <v>0.190833002328872</v>
      </c>
      <c r="F305" s="3">
        <v>0.192332997918128</v>
      </c>
      <c r="G305" s="3">
        <v>8.72724E8</v>
      </c>
    </row>
    <row r="306">
      <c r="A306" s="3">
        <v>2005.0</v>
      </c>
      <c r="B306" s="3">
        <v>11.0</v>
      </c>
      <c r="C306" s="4">
        <v>0.196832999587059</v>
      </c>
      <c r="D306" s="3">
        <v>0.197500005364418</v>
      </c>
      <c r="E306" s="3">
        <v>0.190999999642372</v>
      </c>
      <c r="F306" s="3">
        <v>0.19158299267292</v>
      </c>
      <c r="G306" s="3">
        <v>3.2838E8</v>
      </c>
    </row>
    <row r="307">
      <c r="A307" s="3">
        <v>2004.0</v>
      </c>
      <c r="B307" s="3">
        <v>23.0</v>
      </c>
      <c r="C307" s="4">
        <v>0.19183300435543</v>
      </c>
      <c r="D307" s="3">
        <v>0.196916997432708</v>
      </c>
      <c r="E307" s="3">
        <v>0.191249996423721</v>
      </c>
      <c r="F307" s="3">
        <v>0.193666994571685</v>
      </c>
      <c r="G307" s="3">
        <v>4.43928E8</v>
      </c>
    </row>
    <row r="308">
      <c r="A308" s="3">
        <v>2008.0</v>
      </c>
      <c r="B308" s="3">
        <v>14.0</v>
      </c>
      <c r="C308" s="4">
        <v>0.208749994635581</v>
      </c>
      <c r="D308" s="3">
        <v>0.209999993443489</v>
      </c>
      <c r="E308" s="3">
        <v>0.191249996423721</v>
      </c>
      <c r="F308" s="3">
        <v>0.196750000119209</v>
      </c>
      <c r="G308" s="3">
        <v>1.209012E9</v>
      </c>
    </row>
    <row r="309">
      <c r="A309" s="3">
        <v>2004.0</v>
      </c>
      <c r="B309" s="3">
        <v>22.0</v>
      </c>
      <c r="C309" s="4">
        <v>0.195333003997802</v>
      </c>
      <c r="D309" s="3">
        <v>0.19625000655651</v>
      </c>
      <c r="E309" s="3">
        <v>0.191332995891571</v>
      </c>
      <c r="F309" s="3">
        <v>0.19175000488758</v>
      </c>
      <c r="G309" s="3">
        <v>4.21824E8</v>
      </c>
    </row>
    <row r="310">
      <c r="A310" s="3">
        <v>2004.0</v>
      </c>
      <c r="B310" s="3">
        <v>23.0</v>
      </c>
      <c r="C310" s="4">
        <v>0.200832992792129</v>
      </c>
      <c r="D310" s="3">
        <v>0.201167002320289</v>
      </c>
      <c r="E310" s="3">
        <v>0.19149999320507</v>
      </c>
      <c r="F310" s="3">
        <v>0.194167003035545</v>
      </c>
      <c r="G310" s="3">
        <v>8.53332E8</v>
      </c>
    </row>
    <row r="311">
      <c r="A311" s="3">
        <v>2004.0</v>
      </c>
      <c r="B311" s="3">
        <v>15.0</v>
      </c>
      <c r="C311" s="4">
        <v>0.194666996598243</v>
      </c>
      <c r="D311" s="3">
        <v>0.195083007216453</v>
      </c>
      <c r="E311" s="3">
        <v>0.191667005419731</v>
      </c>
      <c r="F311" s="3">
        <v>0.194499999284744</v>
      </c>
      <c r="G311" s="3">
        <v>4.32768E8</v>
      </c>
    </row>
    <row r="312">
      <c r="A312" s="3">
        <v>2008.0</v>
      </c>
      <c r="B312" s="3">
        <v>30.0</v>
      </c>
      <c r="C312" s="4">
        <v>0.19625000655651</v>
      </c>
      <c r="D312" s="3">
        <v>0.203500002622604</v>
      </c>
      <c r="E312" s="3">
        <v>0.19175000488758</v>
      </c>
      <c r="F312" s="3">
        <v>0.20049999654293</v>
      </c>
      <c r="G312" s="3">
        <v>4.0986E8</v>
      </c>
    </row>
    <row r="313">
      <c r="A313" s="3">
        <v>2004.0</v>
      </c>
      <c r="B313" s="3">
        <v>1.0</v>
      </c>
      <c r="C313" s="4">
        <v>0.192083001136779</v>
      </c>
      <c r="D313" s="3">
        <v>0.197249993681907</v>
      </c>
      <c r="E313" s="3">
        <v>0.19183300435543</v>
      </c>
      <c r="F313" s="3">
        <v>0.195250004529953</v>
      </c>
      <c r="G313" s="3">
        <v>3.1842E8</v>
      </c>
    </row>
    <row r="314">
      <c r="A314" s="3">
        <v>2004.0</v>
      </c>
      <c r="B314" s="3">
        <v>23.0</v>
      </c>
      <c r="C314" s="4">
        <v>0.195832997560501</v>
      </c>
      <c r="D314" s="3">
        <v>0.199750006198883</v>
      </c>
      <c r="E314" s="3">
        <v>0.19200000166893</v>
      </c>
      <c r="F314" s="3">
        <v>0.192416995763778</v>
      </c>
      <c r="G314" s="3">
        <v>4.82472E8</v>
      </c>
    </row>
    <row r="315">
      <c r="A315" s="3">
        <v>2005.0</v>
      </c>
      <c r="B315" s="3">
        <v>7.0</v>
      </c>
      <c r="C315" s="4">
        <v>0.195417001843452</v>
      </c>
      <c r="D315" s="3">
        <v>0.200000002980232</v>
      </c>
      <c r="E315" s="3">
        <v>0.192083001136779</v>
      </c>
      <c r="F315" s="3">
        <v>0.197999998927116</v>
      </c>
      <c r="G315" s="3">
        <v>5.06352E8</v>
      </c>
    </row>
    <row r="316">
      <c r="A316" s="3">
        <v>2004.0</v>
      </c>
      <c r="B316" s="3">
        <v>26.0</v>
      </c>
      <c r="C316" s="4">
        <v>0.193666994571685</v>
      </c>
      <c r="D316" s="3">
        <v>0.200832992792129</v>
      </c>
      <c r="E316" s="3">
        <v>0.192166998982429</v>
      </c>
      <c r="F316" s="3">
        <v>0.200000002980232</v>
      </c>
      <c r="G316" s="3">
        <v>3.93684E8</v>
      </c>
    </row>
    <row r="317">
      <c r="A317" s="3">
        <v>2004.0</v>
      </c>
      <c r="B317" s="3">
        <v>17.0</v>
      </c>
      <c r="C317" s="4">
        <v>0.194916993379592</v>
      </c>
      <c r="D317" s="3">
        <v>0.196916997432708</v>
      </c>
      <c r="E317" s="3">
        <v>0.192249998450279</v>
      </c>
      <c r="F317" s="3">
        <v>0.19633300602436</v>
      </c>
      <c r="G317" s="3">
        <v>5.75976E8</v>
      </c>
    </row>
    <row r="318">
      <c r="A318" s="3">
        <v>2004.0</v>
      </c>
      <c r="B318" s="3">
        <v>2.0</v>
      </c>
      <c r="C318" s="4">
        <v>0.19641700387001</v>
      </c>
      <c r="D318" s="3">
        <v>0.199083000421524</v>
      </c>
      <c r="E318" s="3">
        <v>0.192332997918128</v>
      </c>
      <c r="F318" s="3">
        <v>0.192332997918128</v>
      </c>
      <c r="G318" s="3">
        <v>4.36416E8</v>
      </c>
    </row>
    <row r="319">
      <c r="A319" s="3">
        <v>2004.0</v>
      </c>
      <c r="B319" s="3">
        <v>31.0</v>
      </c>
      <c r="C319" s="4">
        <v>0.193250000476837</v>
      </c>
      <c r="D319" s="3">
        <v>0.197332993149757</v>
      </c>
      <c r="E319" s="3">
        <v>0.192499995231628</v>
      </c>
      <c r="F319" s="3">
        <v>0.19633300602436</v>
      </c>
      <c r="G319" s="3">
        <v>5.75964E8</v>
      </c>
    </row>
    <row r="320">
      <c r="A320" s="3">
        <v>2005.0</v>
      </c>
      <c r="B320" s="3">
        <v>9.0</v>
      </c>
      <c r="C320" s="4">
        <v>0.193917006254196</v>
      </c>
      <c r="D320" s="3">
        <v>0.197999998927116</v>
      </c>
      <c r="E320" s="3">
        <v>0.192750006914138</v>
      </c>
      <c r="F320" s="3">
        <v>0.196667000651359</v>
      </c>
      <c r="G320" s="3">
        <v>7.45332E8</v>
      </c>
    </row>
    <row r="321">
      <c r="A321" s="3">
        <v>2008.0</v>
      </c>
      <c r="B321" s="3">
        <v>22.0</v>
      </c>
      <c r="C321" s="4">
        <v>0.216250002384185</v>
      </c>
      <c r="D321" s="3">
        <v>0.216749995946884</v>
      </c>
      <c r="E321" s="3">
        <v>0.192750006914138</v>
      </c>
      <c r="F321" s="3">
        <v>0.20049999654293</v>
      </c>
      <c r="G321" s="3">
        <v>5.22464E8</v>
      </c>
    </row>
    <row r="322">
      <c r="A322" s="3">
        <v>2004.0</v>
      </c>
      <c r="B322" s="3">
        <v>12.0</v>
      </c>
      <c r="C322" s="4">
        <v>0.20100000500679</v>
      </c>
      <c r="D322" s="3">
        <v>0.202083006501197</v>
      </c>
      <c r="E322" s="3">
        <v>0.192917004227638</v>
      </c>
      <c r="F322" s="3">
        <v>0.195999994874</v>
      </c>
      <c r="G322" s="3">
        <v>9.74892E8</v>
      </c>
    </row>
    <row r="323">
      <c r="A323" s="3">
        <v>2004.0</v>
      </c>
      <c r="B323" s="3">
        <v>19.0</v>
      </c>
      <c r="C323" s="4">
        <v>0.196583002805709</v>
      </c>
      <c r="D323" s="3">
        <v>0.197916999459266</v>
      </c>
      <c r="E323" s="3">
        <v>0.193000003695487</v>
      </c>
      <c r="F323" s="3">
        <v>0.19650000333786</v>
      </c>
      <c r="G323" s="3">
        <v>5.22804E8</v>
      </c>
    </row>
    <row r="324">
      <c r="A324" s="3">
        <v>2008.0</v>
      </c>
      <c r="B324" s="3">
        <v>11.0</v>
      </c>
      <c r="C324" s="4">
        <v>0.20100000500679</v>
      </c>
      <c r="D324" s="3">
        <v>0.202500000596046</v>
      </c>
      <c r="E324" s="3">
        <v>0.193000003695487</v>
      </c>
      <c r="F324" s="3">
        <v>0.194999992847442</v>
      </c>
      <c r="G324" s="3">
        <v>5.76484E8</v>
      </c>
    </row>
    <row r="325">
      <c r="A325" s="3">
        <v>2004.0</v>
      </c>
      <c r="B325" s="3">
        <v>10.0</v>
      </c>
      <c r="C325" s="4">
        <v>0.194999992847442</v>
      </c>
      <c r="D325" s="3">
        <v>0.19633300602436</v>
      </c>
      <c r="E325" s="3">
        <v>0.193083003163337</v>
      </c>
      <c r="F325" s="3">
        <v>0.194250002503395</v>
      </c>
      <c r="G325" s="3">
        <v>6.52848E8</v>
      </c>
    </row>
    <row r="326">
      <c r="A326" s="3">
        <v>2004.0</v>
      </c>
      <c r="B326" s="3">
        <v>5.0</v>
      </c>
      <c r="C326" s="4">
        <v>0.195250004529953</v>
      </c>
      <c r="D326" s="3">
        <v>0.199917003512382</v>
      </c>
      <c r="E326" s="3">
        <v>0.193499997258186</v>
      </c>
      <c r="F326" s="3">
        <v>0.198583006858825</v>
      </c>
      <c r="G326" s="3">
        <v>5.75292E8</v>
      </c>
    </row>
    <row r="327">
      <c r="A327" s="3">
        <v>2004.0</v>
      </c>
      <c r="B327" s="3">
        <v>2.0</v>
      </c>
      <c r="C327" s="4">
        <v>0.200000002980232</v>
      </c>
      <c r="D327" s="3">
        <v>0.20091700553894</v>
      </c>
      <c r="E327" s="3">
        <v>0.193582996726036</v>
      </c>
      <c r="F327" s="3">
        <v>0.193749994039535</v>
      </c>
      <c r="G327" s="3">
        <v>6.438E8</v>
      </c>
    </row>
    <row r="328">
      <c r="A328" s="3">
        <v>2005.0</v>
      </c>
      <c r="B328" s="3">
        <v>6.0</v>
      </c>
      <c r="C328" s="4">
        <v>0.195083007216453</v>
      </c>
      <c r="D328" s="3">
        <v>0.198332995176315</v>
      </c>
      <c r="E328" s="3">
        <v>0.193749994039535</v>
      </c>
      <c r="F328" s="3">
        <v>0.194416999816894</v>
      </c>
      <c r="G328" s="3">
        <v>5.67468E8</v>
      </c>
    </row>
    <row r="329">
      <c r="A329" s="3">
        <v>2004.0</v>
      </c>
      <c r="B329" s="3">
        <v>25.0</v>
      </c>
      <c r="C329" s="4">
        <v>0.194499999284744</v>
      </c>
      <c r="D329" s="3">
        <v>0.204500004649162</v>
      </c>
      <c r="E329" s="3">
        <v>0.194167003035545</v>
      </c>
      <c r="F329" s="3">
        <v>0.203500002622604</v>
      </c>
      <c r="G329" s="3">
        <v>9.97128E8</v>
      </c>
    </row>
    <row r="330">
      <c r="A330" s="3">
        <v>2004.0</v>
      </c>
      <c r="B330" s="3">
        <v>22.0</v>
      </c>
      <c r="C330" s="4">
        <v>0.202583000063896</v>
      </c>
      <c r="D330" s="3">
        <v>0.205833002924919</v>
      </c>
      <c r="E330" s="3">
        <v>0.194416999816894</v>
      </c>
      <c r="F330" s="3">
        <v>0.196832999587059</v>
      </c>
      <c r="G330" s="3">
        <v>6.05724E8</v>
      </c>
    </row>
    <row r="331">
      <c r="A331" s="3">
        <v>2008.0</v>
      </c>
      <c r="B331" s="3">
        <v>31.0</v>
      </c>
      <c r="C331" s="4">
        <v>0.197999998927116</v>
      </c>
      <c r="D331" s="3">
        <v>0.206750005483627</v>
      </c>
      <c r="E331" s="3">
        <v>0.194499999284744</v>
      </c>
      <c r="F331" s="3">
        <v>0.201749995350837</v>
      </c>
      <c r="G331" s="3">
        <v>4.4158E8</v>
      </c>
    </row>
    <row r="332">
      <c r="A332" s="3">
        <v>2008.0</v>
      </c>
      <c r="B332" s="3">
        <v>12.0</v>
      </c>
      <c r="C332" s="4">
        <v>0.198750004172325</v>
      </c>
      <c r="D332" s="3">
        <v>0.216250002384185</v>
      </c>
      <c r="E332" s="3">
        <v>0.194749996066093</v>
      </c>
      <c r="F332" s="3">
        <v>0.215000003576278</v>
      </c>
      <c r="G332" s="3">
        <v>6.79268E8</v>
      </c>
    </row>
    <row r="333">
      <c r="A333" s="3">
        <v>2008.0</v>
      </c>
      <c r="B333" s="3">
        <v>23.0</v>
      </c>
      <c r="C333" s="4">
        <v>0.201749995350837</v>
      </c>
      <c r="D333" s="3">
        <v>0.206000000238418</v>
      </c>
      <c r="E333" s="3">
        <v>0.194749996066093</v>
      </c>
      <c r="F333" s="3">
        <v>0.197750002145767</v>
      </c>
      <c r="G333" s="3">
        <v>3.77452E8</v>
      </c>
    </row>
    <row r="334">
      <c r="A334" s="3">
        <v>2009.0</v>
      </c>
      <c r="B334" s="3">
        <v>2.0</v>
      </c>
      <c r="C334" s="4">
        <v>0.195749998092651</v>
      </c>
      <c r="D334" s="3">
        <v>0.211750000715255</v>
      </c>
      <c r="E334" s="3">
        <v>0.194749996066093</v>
      </c>
      <c r="F334" s="3">
        <v>0.20949999988079</v>
      </c>
      <c r="G334" s="3">
        <v>5.77992E8</v>
      </c>
    </row>
    <row r="335">
      <c r="A335" s="3">
        <v>2004.0</v>
      </c>
      <c r="B335" s="3">
        <v>20.0</v>
      </c>
      <c r="C335" s="4">
        <v>0.19591699540615</v>
      </c>
      <c r="D335" s="3">
        <v>0.201666995882987</v>
      </c>
      <c r="E335" s="3">
        <v>0.194832995533943</v>
      </c>
      <c r="F335" s="3">
        <v>0.201167002320289</v>
      </c>
      <c r="G335" s="3">
        <v>6.1812E8</v>
      </c>
    </row>
    <row r="336">
      <c r="A336" s="3">
        <v>2005.0</v>
      </c>
      <c r="B336" s="3">
        <v>1.0</v>
      </c>
      <c r="C336" s="4">
        <v>0.20041699707508</v>
      </c>
      <c r="D336" s="3">
        <v>0.201582998037338</v>
      </c>
      <c r="E336" s="3">
        <v>0.194916993379592</v>
      </c>
      <c r="F336" s="3">
        <v>0.19608299434185</v>
      </c>
      <c r="G336" s="3">
        <v>5.10756E8</v>
      </c>
    </row>
    <row r="337">
      <c r="A337" s="3">
        <v>2004.0</v>
      </c>
      <c r="B337" s="3">
        <v>18.0</v>
      </c>
      <c r="C337" s="4">
        <v>0.196916997432708</v>
      </c>
      <c r="D337" s="3">
        <v>0.197916999459266</v>
      </c>
      <c r="E337" s="3">
        <v>0.194999992847442</v>
      </c>
      <c r="F337" s="3">
        <v>0.19633300602436</v>
      </c>
      <c r="G337" s="3">
        <v>3.20244E8</v>
      </c>
    </row>
    <row r="338">
      <c r="A338" s="3">
        <v>2005.0</v>
      </c>
      <c r="B338" s="3">
        <v>8.0</v>
      </c>
      <c r="C338" s="4">
        <v>0.198833003640174</v>
      </c>
      <c r="D338" s="3">
        <v>0.203250005841255</v>
      </c>
      <c r="E338" s="3">
        <v>0.194999992847442</v>
      </c>
      <c r="F338" s="3">
        <v>0.195417001843452</v>
      </c>
      <c r="G338" s="3">
        <v>6.2154E8</v>
      </c>
    </row>
    <row r="339">
      <c r="A339" s="3">
        <v>2009.0</v>
      </c>
      <c r="B339" s="3">
        <v>17.0</v>
      </c>
      <c r="C339" s="4">
        <v>0.200000002980232</v>
      </c>
      <c r="D339" s="3">
        <v>0.204750001430511</v>
      </c>
      <c r="E339" s="3">
        <v>0.194999992847442</v>
      </c>
      <c r="F339" s="3">
        <v>0.195749998092651</v>
      </c>
      <c r="G339" s="3">
        <v>7.79576E8</v>
      </c>
    </row>
    <row r="340">
      <c r="A340" s="3">
        <v>2009.0</v>
      </c>
      <c r="B340" s="3">
        <v>18.0</v>
      </c>
      <c r="C340" s="4">
        <v>0.195749998092651</v>
      </c>
      <c r="D340" s="3">
        <v>0.207499995827674</v>
      </c>
      <c r="E340" s="3">
        <v>0.195500001311302</v>
      </c>
      <c r="F340" s="3">
        <v>0.20100000500679</v>
      </c>
      <c r="G340" s="3">
        <v>6.46252E8</v>
      </c>
    </row>
    <row r="341">
      <c r="A341" s="3">
        <v>2005.0</v>
      </c>
      <c r="B341" s="3">
        <v>30.0</v>
      </c>
      <c r="C341" s="4">
        <v>0.202583000063896</v>
      </c>
      <c r="D341" s="3">
        <v>0.20541700720787</v>
      </c>
      <c r="E341" s="3">
        <v>0.195583000779151</v>
      </c>
      <c r="F341" s="3">
        <v>0.202500000596046</v>
      </c>
      <c r="G341" s="3">
        <v>8.58708E8</v>
      </c>
    </row>
    <row r="342">
      <c r="A342" s="3">
        <v>2005.0</v>
      </c>
      <c r="B342" s="3">
        <v>3.0</v>
      </c>
      <c r="C342" s="4">
        <v>0.203167006373405</v>
      </c>
      <c r="D342" s="3">
        <v>0.206000000238418</v>
      </c>
      <c r="E342" s="3">
        <v>0.195666998624801</v>
      </c>
      <c r="F342" s="3">
        <v>0.19650000333786</v>
      </c>
      <c r="G342" s="3">
        <v>1.066716E9</v>
      </c>
    </row>
    <row r="343">
      <c r="A343" s="3">
        <v>2008.0</v>
      </c>
      <c r="B343" s="3">
        <v>10.0</v>
      </c>
      <c r="C343" s="4">
        <v>0.199000000953674</v>
      </c>
      <c r="D343" s="3">
        <v>0.21875</v>
      </c>
      <c r="E343" s="3">
        <v>0.195749998092651</v>
      </c>
      <c r="F343" s="3">
        <v>0.213750004768371</v>
      </c>
      <c r="G343" s="3">
        <v>9.61124E8</v>
      </c>
    </row>
    <row r="344">
      <c r="A344" s="3">
        <v>2004.0</v>
      </c>
      <c r="B344" s="3">
        <v>19.0</v>
      </c>
      <c r="C344" s="4">
        <v>0.198750004172325</v>
      </c>
      <c r="D344" s="3">
        <v>0.202250003814697</v>
      </c>
      <c r="E344" s="3">
        <v>0.195832997560501</v>
      </c>
      <c r="F344" s="3">
        <v>0.19625000655651</v>
      </c>
      <c r="G344" s="3">
        <v>6.31032E8</v>
      </c>
    </row>
    <row r="345">
      <c r="A345" s="3">
        <v>2009.0</v>
      </c>
      <c r="B345" s="3">
        <v>30.0</v>
      </c>
      <c r="C345" s="4">
        <v>0.20550000667572</v>
      </c>
      <c r="D345" s="3">
        <v>0.210999995470047</v>
      </c>
      <c r="E345" s="3">
        <v>0.19625000655651</v>
      </c>
      <c r="F345" s="3">
        <v>0.198750004172325</v>
      </c>
      <c r="G345" s="3">
        <v>5.0676E8</v>
      </c>
    </row>
    <row r="346">
      <c r="A346" s="3">
        <v>2004.0</v>
      </c>
      <c r="B346" s="3">
        <v>16.0</v>
      </c>
      <c r="C346" s="4">
        <v>0.202583000063896</v>
      </c>
      <c r="D346" s="3">
        <v>0.202666997909545</v>
      </c>
      <c r="E346" s="3">
        <v>0.19633300602436</v>
      </c>
      <c r="F346" s="3">
        <v>0.196750000119209</v>
      </c>
      <c r="G346" s="3">
        <v>6.54864E8</v>
      </c>
    </row>
    <row r="347">
      <c r="A347" s="3">
        <v>2005.0</v>
      </c>
      <c r="B347" s="3">
        <v>2.0</v>
      </c>
      <c r="C347" s="4">
        <v>0.202250003814697</v>
      </c>
      <c r="D347" s="3">
        <v>0.207000002264976</v>
      </c>
      <c r="E347" s="3">
        <v>0.19650000333786</v>
      </c>
      <c r="F347" s="3">
        <v>0.20541700720787</v>
      </c>
      <c r="G347" s="3">
        <v>2.035404E9</v>
      </c>
    </row>
    <row r="348">
      <c r="A348" s="3">
        <v>2009.0</v>
      </c>
      <c r="B348" s="3">
        <v>11.0</v>
      </c>
      <c r="C348" s="4">
        <v>0.214499995112419</v>
      </c>
      <c r="D348" s="3">
        <v>0.222249999642372</v>
      </c>
      <c r="E348" s="3">
        <v>0.19650000333786</v>
      </c>
      <c r="F348" s="3">
        <v>0.203749999403953</v>
      </c>
      <c r="G348" s="3">
        <v>1.9834E9</v>
      </c>
    </row>
    <row r="349">
      <c r="A349" s="3">
        <v>2009.0</v>
      </c>
      <c r="B349" s="3">
        <v>12.0</v>
      </c>
      <c r="C349" s="4">
        <v>0.199249997735023</v>
      </c>
      <c r="D349" s="3">
        <v>0.209250003099441</v>
      </c>
      <c r="E349" s="3">
        <v>0.19650000333786</v>
      </c>
      <c r="F349" s="3">
        <v>0.208000004291534</v>
      </c>
      <c r="G349" s="3">
        <v>1.02402E9</v>
      </c>
    </row>
    <row r="350">
      <c r="A350" s="3">
        <v>2004.0</v>
      </c>
      <c r="B350" s="3">
        <v>16.0</v>
      </c>
      <c r="C350" s="4">
        <v>0.200167000293731</v>
      </c>
      <c r="D350" s="3">
        <v>0.207166999578475</v>
      </c>
      <c r="E350" s="3">
        <v>0.196750000119209</v>
      </c>
      <c r="F350" s="3">
        <v>0.197082996368408</v>
      </c>
      <c r="G350" s="3">
        <v>1.524036E9</v>
      </c>
    </row>
    <row r="351">
      <c r="A351" s="3">
        <v>2004.0</v>
      </c>
      <c r="B351" s="3">
        <v>15.0</v>
      </c>
      <c r="C351" s="4">
        <v>0.20058299601078</v>
      </c>
      <c r="D351" s="3">
        <v>0.204082995653152</v>
      </c>
      <c r="E351" s="3">
        <v>0.196999996900558</v>
      </c>
      <c r="F351" s="3">
        <v>0.202417001128196</v>
      </c>
      <c r="G351" s="3">
        <v>6.09204E8</v>
      </c>
    </row>
    <row r="352">
      <c r="A352" s="3">
        <v>2009.0</v>
      </c>
      <c r="B352" s="3">
        <v>8.0</v>
      </c>
      <c r="C352" s="4">
        <v>0.212750002741813</v>
      </c>
      <c r="D352" s="3">
        <v>0.212750002741813</v>
      </c>
      <c r="E352" s="3">
        <v>0.196999996900558</v>
      </c>
      <c r="F352" s="3">
        <v>0.209999993443489</v>
      </c>
      <c r="G352" s="3">
        <v>1.014496E9</v>
      </c>
    </row>
    <row r="353">
      <c r="A353" s="3">
        <v>2004.0</v>
      </c>
      <c r="B353" s="3">
        <v>6.0</v>
      </c>
      <c r="C353" s="4">
        <v>0.197999998927116</v>
      </c>
      <c r="D353" s="3">
        <v>0.20941700041294</v>
      </c>
      <c r="E353" s="3">
        <v>0.197082996368408</v>
      </c>
      <c r="F353" s="3">
        <v>0.206667006015777</v>
      </c>
      <c r="G353" s="3">
        <v>1.093344E9</v>
      </c>
    </row>
    <row r="354">
      <c r="A354" s="3">
        <v>2004.0</v>
      </c>
      <c r="B354" s="3">
        <v>11.0</v>
      </c>
      <c r="C354" s="4">
        <v>0.197750002145767</v>
      </c>
      <c r="D354" s="3">
        <v>0.202749997377395</v>
      </c>
      <c r="E354" s="3">
        <v>0.197082996368408</v>
      </c>
      <c r="F354" s="3">
        <v>0.202083006501197</v>
      </c>
      <c r="G354" s="3">
        <v>7.37808E8</v>
      </c>
    </row>
    <row r="355">
      <c r="A355" s="3">
        <v>2005.0</v>
      </c>
      <c r="B355" s="3">
        <v>31.0</v>
      </c>
      <c r="C355" s="4">
        <v>0.201333001255989</v>
      </c>
      <c r="D355" s="3">
        <v>0.202749997377395</v>
      </c>
      <c r="E355" s="3">
        <v>0.197082996368408</v>
      </c>
      <c r="F355" s="3">
        <v>0.197999998927116</v>
      </c>
      <c r="G355" s="3">
        <v>5.18316E8</v>
      </c>
    </row>
    <row r="356">
      <c r="A356" s="3">
        <v>2005.0</v>
      </c>
      <c r="B356" s="3">
        <v>18.0</v>
      </c>
      <c r="C356" s="4">
        <v>0.205750003457069</v>
      </c>
      <c r="D356" s="3">
        <v>0.206416994333267</v>
      </c>
      <c r="E356" s="3">
        <v>0.197667002677917</v>
      </c>
      <c r="F356" s="3">
        <v>0.201416999101638</v>
      </c>
      <c r="G356" s="3">
        <v>6.39012E8</v>
      </c>
    </row>
    <row r="357">
      <c r="A357" s="3">
        <v>2009.0</v>
      </c>
      <c r="B357" s="3">
        <v>9.0</v>
      </c>
      <c r="C357" s="4">
        <v>0.209999993443489</v>
      </c>
      <c r="D357" s="3">
        <v>0.209999993443489</v>
      </c>
      <c r="E357" s="3">
        <v>0.197750002145767</v>
      </c>
      <c r="F357" s="3">
        <v>0.198249995708465</v>
      </c>
      <c r="G357" s="3">
        <v>7.61352E8</v>
      </c>
    </row>
    <row r="358">
      <c r="A358" s="3">
        <v>2008.0</v>
      </c>
      <c r="B358" s="3">
        <v>29.0</v>
      </c>
      <c r="C358" s="4">
        <v>0.199249997735023</v>
      </c>
      <c r="D358" s="3">
        <v>0.219999998807907</v>
      </c>
      <c r="E358" s="3">
        <v>0.198249995708465</v>
      </c>
      <c r="F358" s="3">
        <v>0.207000002264976</v>
      </c>
      <c r="G358" s="3">
        <v>9.77284E8</v>
      </c>
    </row>
    <row r="359">
      <c r="A359" s="3">
        <v>2005.0</v>
      </c>
      <c r="B359" s="3">
        <v>13.0</v>
      </c>
      <c r="C359" s="4">
        <v>0.207083001732826</v>
      </c>
      <c r="D359" s="3">
        <v>0.212249994277954</v>
      </c>
      <c r="E359" s="3">
        <v>0.198332995176315</v>
      </c>
      <c r="F359" s="3">
        <v>0.211082994937896</v>
      </c>
      <c r="G359" s="3">
        <v>2.65032E9</v>
      </c>
    </row>
    <row r="360">
      <c r="A360" s="3">
        <v>2008.0</v>
      </c>
      <c r="B360" s="3">
        <v>10.0</v>
      </c>
      <c r="C360" s="4">
        <v>0.226249992847442</v>
      </c>
      <c r="D360" s="3">
        <v>0.22750000655651</v>
      </c>
      <c r="E360" s="3">
        <v>0.199249997735023</v>
      </c>
      <c r="F360" s="3">
        <v>0.203999996185302</v>
      </c>
      <c r="G360" s="3">
        <v>5.76396E8</v>
      </c>
    </row>
    <row r="361">
      <c r="A361" s="3">
        <v>2009.0</v>
      </c>
      <c r="B361" s="3">
        <v>27.0</v>
      </c>
      <c r="C361" s="4">
        <v>0.201250001788139</v>
      </c>
      <c r="D361" s="3">
        <v>0.211750000715255</v>
      </c>
      <c r="E361" s="3">
        <v>0.199750006198883</v>
      </c>
      <c r="F361" s="3">
        <v>0.207000002264976</v>
      </c>
      <c r="G361" s="3">
        <v>7.55444E8</v>
      </c>
    </row>
    <row r="362">
      <c r="A362" s="3">
        <v>2005.0</v>
      </c>
      <c r="B362" s="3">
        <v>21.0</v>
      </c>
      <c r="C362" s="4">
        <v>0.201333001255989</v>
      </c>
      <c r="D362" s="3">
        <v>0.208832994103431</v>
      </c>
      <c r="E362" s="3">
        <v>0.200083002448081</v>
      </c>
      <c r="F362" s="3">
        <v>0.208333000540733</v>
      </c>
      <c r="G362" s="3">
        <v>6.54456E8</v>
      </c>
    </row>
    <row r="363">
      <c r="A363" s="3">
        <v>2004.0</v>
      </c>
      <c r="B363" s="3">
        <v>14.0</v>
      </c>
      <c r="C363" s="4">
        <v>0.204583004117012</v>
      </c>
      <c r="D363" s="3">
        <v>0.207499995827674</v>
      </c>
      <c r="E363" s="3">
        <v>0.200167000293731</v>
      </c>
      <c r="F363" s="3">
        <v>0.202083006501197</v>
      </c>
      <c r="G363" s="3">
        <v>5.44872E8</v>
      </c>
    </row>
    <row r="364">
      <c r="A364" s="3">
        <v>2004.0</v>
      </c>
      <c r="B364" s="3">
        <v>26.0</v>
      </c>
      <c r="C364" s="4">
        <v>0.202916994690895</v>
      </c>
      <c r="D364" s="3">
        <v>0.206082999706268</v>
      </c>
      <c r="E364" s="3">
        <v>0.200167000293731</v>
      </c>
      <c r="F364" s="3">
        <v>0.202916994690895</v>
      </c>
      <c r="G364" s="3">
        <v>5.51604E8</v>
      </c>
    </row>
    <row r="365">
      <c r="A365" s="3">
        <v>2005.0</v>
      </c>
      <c r="B365" s="3">
        <v>3.0</v>
      </c>
      <c r="C365" s="4">
        <v>0.203250005841255</v>
      </c>
      <c r="D365" s="3">
        <v>0.204667001962661</v>
      </c>
      <c r="E365" s="3">
        <v>0.20041699707508</v>
      </c>
      <c r="F365" s="3">
        <v>0.203250005841255</v>
      </c>
      <c r="G365" s="3">
        <v>6.9012E8</v>
      </c>
    </row>
    <row r="366">
      <c r="A366" s="3">
        <v>2009.0</v>
      </c>
      <c r="B366" s="3">
        <v>4.0</v>
      </c>
      <c r="C366" s="4">
        <v>0.202250003814697</v>
      </c>
      <c r="D366" s="3">
        <v>0.217500001192092</v>
      </c>
      <c r="E366" s="3">
        <v>0.20049999654293</v>
      </c>
      <c r="F366" s="3">
        <v>0.211500003933906</v>
      </c>
      <c r="G366" s="3">
        <v>1.108668E9</v>
      </c>
    </row>
    <row r="367">
      <c r="A367" s="3">
        <v>2009.0</v>
      </c>
      <c r="B367" s="3">
        <v>2.0</v>
      </c>
      <c r="C367" s="4">
        <v>0.201749995350837</v>
      </c>
      <c r="D367" s="3">
        <v>0.219249993562698</v>
      </c>
      <c r="E367" s="3">
        <v>0.20100000500679</v>
      </c>
      <c r="F367" s="3">
        <v>0.217749997973442</v>
      </c>
      <c r="G367" s="3">
        <v>4.97124E8</v>
      </c>
    </row>
    <row r="368">
      <c r="A368" s="3">
        <v>2004.0</v>
      </c>
      <c r="B368" s="3">
        <v>20.0</v>
      </c>
      <c r="C368" s="4">
        <v>0.20949999988079</v>
      </c>
      <c r="D368" s="3">
        <v>0.210333004593849</v>
      </c>
      <c r="E368" s="3">
        <v>0.201167002320289</v>
      </c>
      <c r="F368" s="3">
        <v>0.201499998569488</v>
      </c>
      <c r="G368" s="3">
        <v>4.9446E8</v>
      </c>
    </row>
    <row r="369">
      <c r="A369" s="3">
        <v>2008.0</v>
      </c>
      <c r="B369" s="3">
        <v>15.0</v>
      </c>
      <c r="C369" s="4">
        <v>0.216250002384185</v>
      </c>
      <c r="D369" s="3">
        <v>0.217500001192092</v>
      </c>
      <c r="E369" s="3">
        <v>0.201250001788139</v>
      </c>
      <c r="F369" s="3">
        <v>0.208000004291534</v>
      </c>
      <c r="G369" s="3">
        <v>4.76996E8</v>
      </c>
    </row>
    <row r="370">
      <c r="A370" s="3">
        <v>2004.0</v>
      </c>
      <c r="B370" s="3">
        <v>13.0</v>
      </c>
      <c r="C370" s="4">
        <v>0.21358299255371</v>
      </c>
      <c r="D370" s="3">
        <v>0.215666994452476</v>
      </c>
      <c r="E370" s="3">
        <v>0.201333001255989</v>
      </c>
      <c r="F370" s="3">
        <v>0.203583002090454</v>
      </c>
      <c r="G370" s="3">
        <v>8.658E8</v>
      </c>
    </row>
    <row r="371">
      <c r="A371" s="3">
        <v>2005.0</v>
      </c>
      <c r="B371" s="3">
        <v>29.0</v>
      </c>
      <c r="C371" s="4">
        <v>0.206833004951477</v>
      </c>
      <c r="D371" s="3">
        <v>0.209167003631591</v>
      </c>
      <c r="E371" s="3">
        <v>0.201582998037338</v>
      </c>
      <c r="F371" s="3">
        <v>0.202500000596046</v>
      </c>
      <c r="G371" s="3">
        <v>5.874E8</v>
      </c>
    </row>
    <row r="372">
      <c r="A372" s="3">
        <v>2009.0</v>
      </c>
      <c r="B372" s="3">
        <v>27.0</v>
      </c>
      <c r="C372" s="4">
        <v>0.202500000596046</v>
      </c>
      <c r="D372" s="3">
        <v>0.212500005960464</v>
      </c>
      <c r="E372" s="3">
        <v>0.201749995350837</v>
      </c>
      <c r="F372" s="3">
        <v>0.210999995470047</v>
      </c>
      <c r="G372" s="3">
        <v>7.253E8</v>
      </c>
    </row>
    <row r="373">
      <c r="A373" s="3">
        <v>2009.0</v>
      </c>
      <c r="B373" s="3">
        <v>13.0</v>
      </c>
      <c r="C373" s="4">
        <v>0.203250005841255</v>
      </c>
      <c r="D373" s="3">
        <v>0.210250005125999</v>
      </c>
      <c r="E373" s="3">
        <v>0.201749995350837</v>
      </c>
      <c r="F373" s="3">
        <v>0.207749992609024</v>
      </c>
      <c r="G373" s="3">
        <v>7.64304E8</v>
      </c>
    </row>
    <row r="374">
      <c r="A374" s="3">
        <v>2008.0</v>
      </c>
      <c r="B374" s="3">
        <v>11.0</v>
      </c>
      <c r="C374" s="4">
        <v>0.212500005960464</v>
      </c>
      <c r="D374" s="3">
        <v>0.219999998807907</v>
      </c>
      <c r="E374" s="3">
        <v>0.202250003814697</v>
      </c>
      <c r="F374" s="3">
        <v>0.204750001430511</v>
      </c>
      <c r="G374" s="3">
        <v>5.827E8</v>
      </c>
    </row>
    <row r="375">
      <c r="A375" s="3">
        <v>2004.0</v>
      </c>
      <c r="B375" s="3">
        <v>15.0</v>
      </c>
      <c r="C375" s="4">
        <v>0.211750000715255</v>
      </c>
      <c r="D375" s="3">
        <v>0.212667003273963</v>
      </c>
      <c r="E375" s="3">
        <v>0.202500000596046</v>
      </c>
      <c r="F375" s="3">
        <v>0.203417003154754</v>
      </c>
      <c r="G375" s="3">
        <v>8.28084E8</v>
      </c>
    </row>
    <row r="376">
      <c r="A376" s="3">
        <v>2008.0</v>
      </c>
      <c r="B376" s="3">
        <v>30.0</v>
      </c>
      <c r="C376" s="4">
        <v>0.21875</v>
      </c>
      <c r="D376" s="3">
        <v>0.219999998807907</v>
      </c>
      <c r="E376" s="3">
        <v>0.202500000596046</v>
      </c>
      <c r="F376" s="3">
        <v>0.215749993920326</v>
      </c>
      <c r="G376" s="3">
        <v>6.57176E8</v>
      </c>
    </row>
    <row r="377">
      <c r="A377" s="3">
        <v>2008.0</v>
      </c>
      <c r="B377" s="3">
        <v>7.0</v>
      </c>
      <c r="C377" s="4">
        <v>0.216999992728233</v>
      </c>
      <c r="D377" s="3">
        <v>0.226750001311302</v>
      </c>
      <c r="E377" s="3">
        <v>0.202500000596046</v>
      </c>
      <c r="F377" s="3">
        <v>0.217999994754791</v>
      </c>
      <c r="G377" s="3">
        <v>1.132068E9</v>
      </c>
    </row>
    <row r="378">
      <c r="A378" s="3">
        <v>2004.0</v>
      </c>
      <c r="B378" s="3">
        <v>16.0</v>
      </c>
      <c r="C378" s="4">
        <v>0.204500004649162</v>
      </c>
      <c r="D378" s="3">
        <v>0.207249999046325</v>
      </c>
      <c r="E378" s="3">
        <v>0.202583000063896</v>
      </c>
      <c r="F378" s="3">
        <v>0.20550000667572</v>
      </c>
      <c r="G378" s="3">
        <v>4.51728E8</v>
      </c>
    </row>
    <row r="379">
      <c r="A379" s="3">
        <v>2004.0</v>
      </c>
      <c r="B379" s="3">
        <v>7.0</v>
      </c>
      <c r="C379" s="4">
        <v>0.204333007335662</v>
      </c>
      <c r="D379" s="3">
        <v>0.20949999988079</v>
      </c>
      <c r="E379" s="3">
        <v>0.202916994690895</v>
      </c>
      <c r="F379" s="3">
        <v>0.208499997854232</v>
      </c>
      <c r="G379" s="3">
        <v>6.73032E8</v>
      </c>
    </row>
    <row r="380">
      <c r="A380" s="3">
        <v>2005.0</v>
      </c>
      <c r="B380" s="3">
        <v>4.0</v>
      </c>
      <c r="C380" s="4">
        <v>0.203333005309104</v>
      </c>
      <c r="D380" s="3">
        <v>0.215499997138977</v>
      </c>
      <c r="E380" s="3">
        <v>0.203250005841255</v>
      </c>
      <c r="F380" s="3">
        <v>0.214917004108428</v>
      </c>
      <c r="G380" s="3">
        <v>8.06448E8</v>
      </c>
    </row>
    <row r="381">
      <c r="A381" s="3">
        <v>2009.0</v>
      </c>
      <c r="B381" s="3">
        <v>6.0</v>
      </c>
      <c r="C381" s="4">
        <v>0.206499993801116</v>
      </c>
      <c r="D381" s="3">
        <v>0.217250004410743</v>
      </c>
      <c r="E381" s="3">
        <v>0.203749999403953</v>
      </c>
      <c r="F381" s="3">
        <v>0.209749996662139</v>
      </c>
      <c r="G381" s="3">
        <v>9.74756E8</v>
      </c>
    </row>
    <row r="382">
      <c r="A382" s="3">
        <v>2005.0</v>
      </c>
      <c r="B382" s="3">
        <v>22.0</v>
      </c>
      <c r="C382" s="4">
        <v>0.208499997854232</v>
      </c>
      <c r="D382" s="3">
        <v>0.210417002439498</v>
      </c>
      <c r="E382" s="3">
        <v>0.203832998871803</v>
      </c>
      <c r="F382" s="3">
        <v>0.204583004117012</v>
      </c>
      <c r="G382" s="3">
        <v>6.22992E8</v>
      </c>
    </row>
    <row r="383">
      <c r="A383" s="3">
        <v>2005.0</v>
      </c>
      <c r="B383" s="3">
        <v>23.0</v>
      </c>
      <c r="C383" s="4">
        <v>0.204333007335662</v>
      </c>
      <c r="D383" s="3">
        <v>0.210417002439498</v>
      </c>
      <c r="E383" s="3">
        <v>0.203916996717453</v>
      </c>
      <c r="F383" s="3">
        <v>0.209000006318092</v>
      </c>
      <c r="G383" s="3">
        <v>7.28784E8</v>
      </c>
    </row>
    <row r="384">
      <c r="A384" s="3">
        <v>2009.0</v>
      </c>
      <c r="B384" s="3">
        <v>26.0</v>
      </c>
      <c r="C384" s="4">
        <v>0.207000002264976</v>
      </c>
      <c r="D384" s="3">
        <v>0.213499993085861</v>
      </c>
      <c r="E384" s="3">
        <v>0.203999996185302</v>
      </c>
      <c r="F384" s="3">
        <v>0.206499993801116</v>
      </c>
      <c r="G384" s="3">
        <v>1.117556E9</v>
      </c>
    </row>
    <row r="385">
      <c r="A385" s="3">
        <v>2009.0</v>
      </c>
      <c r="B385" s="3">
        <v>3.0</v>
      </c>
      <c r="C385" s="4">
        <v>0.209999993443489</v>
      </c>
      <c r="D385" s="3">
        <v>0.213750004768371</v>
      </c>
      <c r="E385" s="3">
        <v>0.204249992966651</v>
      </c>
      <c r="F385" s="3">
        <v>0.211999997496604</v>
      </c>
      <c r="G385" s="3">
        <v>3.96948E8</v>
      </c>
    </row>
    <row r="386">
      <c r="A386" s="3">
        <v>2005.0</v>
      </c>
      <c r="B386" s="3">
        <v>17.0</v>
      </c>
      <c r="C386" s="4">
        <v>0.208333000540733</v>
      </c>
      <c r="D386" s="3">
        <v>0.209083005785942</v>
      </c>
      <c r="E386" s="3">
        <v>0.20508299767971</v>
      </c>
      <c r="F386" s="3">
        <v>0.205583006143569</v>
      </c>
      <c r="G386" s="3">
        <v>4.42584E8</v>
      </c>
    </row>
    <row r="387">
      <c r="A387" s="3">
        <v>2005.0</v>
      </c>
      <c r="B387" s="3">
        <v>28.0</v>
      </c>
      <c r="C387" s="4">
        <v>0.20949999988079</v>
      </c>
      <c r="D387" s="3">
        <v>0.212500005960464</v>
      </c>
      <c r="E387" s="3">
        <v>0.20508299767971</v>
      </c>
      <c r="F387" s="3">
        <v>0.207083001732826</v>
      </c>
      <c r="G387" s="3">
        <v>5.11188E8</v>
      </c>
    </row>
    <row r="388">
      <c r="A388" s="3">
        <v>2004.0</v>
      </c>
      <c r="B388" s="3">
        <v>29.0</v>
      </c>
      <c r="C388" s="4">
        <v>0.205833002924919</v>
      </c>
      <c r="D388" s="3">
        <v>0.214416995644569</v>
      </c>
      <c r="E388" s="3">
        <v>0.20541700720787</v>
      </c>
      <c r="F388" s="3">
        <v>0.211667001247406</v>
      </c>
      <c r="G388" s="3">
        <v>9.85764E8</v>
      </c>
    </row>
    <row r="389">
      <c r="A389" s="3">
        <v>2009.0</v>
      </c>
      <c r="B389" s="3">
        <v>5.0</v>
      </c>
      <c r="C389" s="4">
        <v>0.208499997854232</v>
      </c>
      <c r="D389" s="3">
        <v>0.216999992728233</v>
      </c>
      <c r="E389" s="3">
        <v>0.20550000667572</v>
      </c>
      <c r="F389" s="3">
        <v>0.206499993801116</v>
      </c>
      <c r="G389" s="3">
        <v>9.55252E8</v>
      </c>
    </row>
    <row r="390">
      <c r="A390" s="3">
        <v>2004.0</v>
      </c>
      <c r="B390" s="3">
        <v>20.0</v>
      </c>
      <c r="C390" s="4">
        <v>0.208000004291534</v>
      </c>
      <c r="D390" s="3">
        <v>0.211583003401756</v>
      </c>
      <c r="E390" s="3">
        <v>0.205667003989219</v>
      </c>
      <c r="F390" s="3">
        <v>0.211250007152557</v>
      </c>
      <c r="G390" s="3">
        <v>4.87764E8</v>
      </c>
    </row>
    <row r="391">
      <c r="A391" s="3">
        <v>2005.0</v>
      </c>
      <c r="B391" s="3">
        <v>9.0</v>
      </c>
      <c r="C391" s="4">
        <v>0.215000003576278</v>
      </c>
      <c r="D391" s="3">
        <v>0.215666994452476</v>
      </c>
      <c r="E391" s="3">
        <v>0.205833002924919</v>
      </c>
      <c r="F391" s="3">
        <v>0.206917002797126</v>
      </c>
      <c r="G391" s="3">
        <v>7.83756E8</v>
      </c>
    </row>
    <row r="392">
      <c r="A392" s="3">
        <v>2009.0</v>
      </c>
      <c r="B392" s="3">
        <v>29.0</v>
      </c>
      <c r="C392" s="4">
        <v>0.212500005960464</v>
      </c>
      <c r="D392" s="3">
        <v>0.215000003576278</v>
      </c>
      <c r="E392" s="3">
        <v>0.206000000238418</v>
      </c>
      <c r="F392" s="3">
        <v>0.207000002264976</v>
      </c>
      <c r="G392" s="3">
        <v>4.13128E8</v>
      </c>
    </row>
    <row r="393">
      <c r="A393" s="3">
        <v>2004.0</v>
      </c>
      <c r="B393" s="3">
        <v>9.0</v>
      </c>
      <c r="C393" s="4">
        <v>0.207833006978034</v>
      </c>
      <c r="D393" s="3">
        <v>0.214833006262779</v>
      </c>
      <c r="E393" s="3">
        <v>0.206166997551918</v>
      </c>
      <c r="F393" s="5">
        <v>0.212249994277954</v>
      </c>
      <c r="G393" s="3">
        <v>7.66584E8</v>
      </c>
    </row>
    <row r="394">
      <c r="A394" s="3">
        <v>2009.0</v>
      </c>
      <c r="B394" s="3">
        <v>9.0</v>
      </c>
      <c r="C394" s="4">
        <v>0.208250001072883</v>
      </c>
      <c r="D394" s="3">
        <v>0.224000006914138</v>
      </c>
      <c r="E394" s="3">
        <v>0.207000002264976</v>
      </c>
      <c r="F394" s="3">
        <v>0.207499995827674</v>
      </c>
      <c r="G394" s="3">
        <v>6.82768E8</v>
      </c>
    </row>
    <row r="395">
      <c r="A395" s="3">
        <v>2005.0</v>
      </c>
      <c r="B395" s="3">
        <v>10.0</v>
      </c>
      <c r="C395" s="4">
        <v>0.208000004291534</v>
      </c>
      <c r="D395" s="3">
        <v>0.212833002209663</v>
      </c>
      <c r="E395" s="3">
        <v>0.207249999046325</v>
      </c>
      <c r="F395" s="3">
        <v>0.211750000715255</v>
      </c>
      <c r="G395" s="3">
        <v>6.02376E8</v>
      </c>
    </row>
    <row r="396">
      <c r="A396" s="3">
        <v>2008.0</v>
      </c>
      <c r="B396" s="3">
        <v>3.0</v>
      </c>
      <c r="C396" s="4">
        <v>0.223749995231628</v>
      </c>
      <c r="D396" s="3">
        <v>0.22775000333786</v>
      </c>
      <c r="E396" s="3">
        <v>0.207499995827674</v>
      </c>
      <c r="F396" s="3">
        <v>0.210999995470047</v>
      </c>
      <c r="G396" s="3">
        <v>7.23924E8</v>
      </c>
    </row>
    <row r="397">
      <c r="A397" s="3">
        <v>2005.0</v>
      </c>
      <c r="B397" s="3">
        <v>16.0</v>
      </c>
      <c r="C397" s="4">
        <v>0.210417002439498</v>
      </c>
      <c r="D397" s="3">
        <v>0.213750004768371</v>
      </c>
      <c r="E397" s="3">
        <v>0.207582995295524</v>
      </c>
      <c r="F397" s="3">
        <v>0.207666993141174</v>
      </c>
      <c r="G397" s="3">
        <v>5.35356E8</v>
      </c>
    </row>
    <row r="398">
      <c r="A398" s="3">
        <v>2005.0</v>
      </c>
      <c r="B398" s="3">
        <v>11.0</v>
      </c>
      <c r="C398" s="4">
        <v>0.216416999697685</v>
      </c>
      <c r="D398" s="3">
        <v>0.216749995946884</v>
      </c>
      <c r="E398" s="3">
        <v>0.207749992609024</v>
      </c>
      <c r="F398" s="3">
        <v>0.20966699719429</v>
      </c>
      <c r="G398" s="3">
        <v>7.3218E8</v>
      </c>
    </row>
    <row r="399">
      <c r="A399" s="3">
        <v>2009.0</v>
      </c>
      <c r="B399" s="3">
        <v>7.0</v>
      </c>
      <c r="C399" s="4">
        <v>0.224000006914138</v>
      </c>
      <c r="D399" s="3">
        <v>0.224000006914138</v>
      </c>
      <c r="E399" s="3">
        <v>0.207749992609024</v>
      </c>
      <c r="F399" s="3">
        <v>0.215499997138977</v>
      </c>
      <c r="G399" s="3">
        <v>8.70096E8</v>
      </c>
    </row>
    <row r="400">
      <c r="A400" s="3">
        <v>2008.0</v>
      </c>
      <c r="B400" s="3">
        <v>16.0</v>
      </c>
      <c r="C400" s="4">
        <v>0.209999993443489</v>
      </c>
      <c r="D400" s="3">
        <v>0.222499996423721</v>
      </c>
      <c r="E400" s="3">
        <v>0.208000004291534</v>
      </c>
      <c r="F400" s="3">
        <v>0.222000002861022</v>
      </c>
      <c r="G400" s="3">
        <v>5.2194E8</v>
      </c>
    </row>
    <row r="401">
      <c r="A401" s="3">
        <v>2009.0</v>
      </c>
      <c r="B401" s="3">
        <v>13.0</v>
      </c>
      <c r="C401" s="4">
        <v>0.22300000488758</v>
      </c>
      <c r="D401" s="3">
        <v>0.224250003695487</v>
      </c>
      <c r="E401" s="3">
        <v>0.208250001072883</v>
      </c>
      <c r="F401" s="3">
        <v>0.209999993443489</v>
      </c>
      <c r="G401" s="3">
        <v>1.305608E9</v>
      </c>
    </row>
    <row r="402">
      <c r="A402" s="3">
        <v>2009.0</v>
      </c>
      <c r="B402" s="3">
        <v>14.0</v>
      </c>
      <c r="C402" s="4">
        <v>0.209749996662139</v>
      </c>
      <c r="D402" s="3">
        <v>0.217500001192092</v>
      </c>
      <c r="E402" s="3">
        <v>0.208250001072883</v>
      </c>
      <c r="F402" s="3">
        <v>0.212999999523162</v>
      </c>
      <c r="G402" s="3">
        <v>1.017864E9</v>
      </c>
    </row>
    <row r="403">
      <c r="A403" s="3">
        <v>2005.0</v>
      </c>
      <c r="B403" s="3">
        <v>16.0</v>
      </c>
      <c r="C403" s="4">
        <v>0.208582997322082</v>
      </c>
      <c r="D403" s="3">
        <v>0.213249996304512</v>
      </c>
      <c r="E403" s="3">
        <v>0.208499997854232</v>
      </c>
      <c r="F403" s="3">
        <v>0.211833000183105</v>
      </c>
      <c r="G403" s="3">
        <v>6.64104E8</v>
      </c>
    </row>
    <row r="404">
      <c r="A404" s="3">
        <v>2008.0</v>
      </c>
      <c r="B404" s="3">
        <v>31.0</v>
      </c>
      <c r="C404" s="4">
        <v>0.209000006318092</v>
      </c>
      <c r="D404" s="3">
        <v>0.22325000166893</v>
      </c>
      <c r="E404" s="3">
        <v>0.208499997854232</v>
      </c>
      <c r="F404" s="3">
        <v>0.218999996781349</v>
      </c>
      <c r="G404" s="3">
        <v>6.08672E8</v>
      </c>
    </row>
    <row r="405">
      <c r="A405" s="3">
        <v>2008.0</v>
      </c>
      <c r="B405" s="3">
        <v>18.0</v>
      </c>
      <c r="C405" s="4">
        <v>0.231499999761581</v>
      </c>
      <c r="D405" s="3">
        <v>0.23225000500679</v>
      </c>
      <c r="E405" s="3">
        <v>0.208749994635581</v>
      </c>
      <c r="F405" s="3">
        <v>0.211500003933906</v>
      </c>
      <c r="G405" s="3">
        <v>5.50808E8</v>
      </c>
    </row>
    <row r="406">
      <c r="A406" s="3">
        <v>2005.0</v>
      </c>
      <c r="B406" s="3">
        <v>24.0</v>
      </c>
      <c r="C406" s="4">
        <v>0.20958299934864</v>
      </c>
      <c r="D406" s="3">
        <v>0.215250000357627</v>
      </c>
      <c r="E406" s="3">
        <v>0.209250003099441</v>
      </c>
      <c r="F406" s="3">
        <v>0.20941700041294</v>
      </c>
      <c r="G406" s="3">
        <v>8.65356E8</v>
      </c>
    </row>
    <row r="407">
      <c r="A407" s="3">
        <v>2005.0</v>
      </c>
      <c r="B407" s="3">
        <v>11.0</v>
      </c>
      <c r="C407" s="4">
        <v>0.210417002439498</v>
      </c>
      <c r="D407" s="3">
        <v>0.219500005245208</v>
      </c>
      <c r="E407" s="3">
        <v>0.20966699719429</v>
      </c>
      <c r="F407" s="3">
        <v>0.217916995286941</v>
      </c>
      <c r="G407" s="3">
        <v>5.56512E8</v>
      </c>
    </row>
    <row r="408">
      <c r="A408" s="3">
        <v>2009.0</v>
      </c>
      <c r="B408" s="3">
        <v>5.0</v>
      </c>
      <c r="C408" s="4">
        <v>0.212249994277954</v>
      </c>
      <c r="D408" s="3">
        <v>0.236499994993209</v>
      </c>
      <c r="E408" s="3">
        <v>0.209999993443489</v>
      </c>
      <c r="F408" s="3">
        <v>0.233999997377395</v>
      </c>
      <c r="G408" s="3">
        <v>9.19192E8</v>
      </c>
    </row>
    <row r="409">
      <c r="A409" s="3">
        <v>2004.0</v>
      </c>
      <c r="B409" s="3">
        <v>30.0</v>
      </c>
      <c r="C409" s="4">
        <v>0.210250005125999</v>
      </c>
      <c r="D409" s="3">
        <v>0.218999996781349</v>
      </c>
      <c r="E409" s="3">
        <v>0.210082992911338</v>
      </c>
      <c r="F409" s="3">
        <v>0.217999994754791</v>
      </c>
      <c r="G409" s="3">
        <v>7.24956E8</v>
      </c>
    </row>
    <row r="410">
      <c r="A410" s="3">
        <v>2004.0</v>
      </c>
      <c r="B410" s="3">
        <v>14.0</v>
      </c>
      <c r="C410" s="4">
        <v>0.212500005960464</v>
      </c>
      <c r="D410" s="3">
        <v>0.21866700053215</v>
      </c>
      <c r="E410" s="3">
        <v>0.210082992911338</v>
      </c>
      <c r="F410" s="3">
        <v>0.214667007327079</v>
      </c>
      <c r="G410" s="3">
        <v>5.12016E8</v>
      </c>
    </row>
    <row r="411">
      <c r="A411" s="3">
        <v>2005.0</v>
      </c>
      <c r="B411" s="3">
        <v>8.0</v>
      </c>
      <c r="C411" s="4">
        <v>0.210999995470047</v>
      </c>
      <c r="D411" s="3">
        <v>0.217832997441291</v>
      </c>
      <c r="E411" s="3">
        <v>0.210333004593849</v>
      </c>
      <c r="F411" s="3">
        <v>0.214416995644569</v>
      </c>
      <c r="G411" s="3">
        <v>4.55772E8</v>
      </c>
    </row>
    <row r="412">
      <c r="A412" s="3">
        <v>2005.0</v>
      </c>
      <c r="B412" s="3">
        <v>7.0</v>
      </c>
      <c r="C412" s="4">
        <v>0.215167000889778</v>
      </c>
      <c r="D412" s="3">
        <v>0.219166994094848</v>
      </c>
      <c r="E412" s="3">
        <v>0.210417002439498</v>
      </c>
      <c r="F412" s="3">
        <v>0.212332993745803</v>
      </c>
      <c r="G412" s="3">
        <v>5.21628E8</v>
      </c>
    </row>
    <row r="413">
      <c r="A413" s="3">
        <v>2005.0</v>
      </c>
      <c r="B413" s="3">
        <v>17.0</v>
      </c>
      <c r="C413" s="4">
        <v>0.210583001375198</v>
      </c>
      <c r="D413" s="3">
        <v>0.215167000889778</v>
      </c>
      <c r="E413" s="3">
        <v>0.210417002439498</v>
      </c>
      <c r="F413" s="3">
        <v>0.21416699886322</v>
      </c>
      <c r="G413" s="3">
        <v>6.39804E8</v>
      </c>
    </row>
    <row r="414">
      <c r="A414" s="3">
        <v>2004.0</v>
      </c>
      <c r="B414" s="3">
        <v>1.0</v>
      </c>
      <c r="C414" s="4">
        <v>0.220249995589256</v>
      </c>
      <c r="D414" s="3">
        <v>0.224749997258186</v>
      </c>
      <c r="E414" s="3">
        <v>0.210583001375198</v>
      </c>
      <c r="F414" s="3">
        <v>0.216083005070686</v>
      </c>
      <c r="G414" s="3">
        <v>1.319508E9</v>
      </c>
    </row>
    <row r="415">
      <c r="A415" s="3">
        <v>2005.0</v>
      </c>
      <c r="B415" s="3">
        <v>16.0</v>
      </c>
      <c r="C415" s="4">
        <v>0.214582994580268</v>
      </c>
      <c r="D415" s="3">
        <v>0.217666998505592</v>
      </c>
      <c r="E415" s="3">
        <v>0.210666999220848</v>
      </c>
      <c r="F415" s="3">
        <v>0.214499995112419</v>
      </c>
      <c r="G415" s="3">
        <v>4.66464E8</v>
      </c>
    </row>
    <row r="416">
      <c r="A416" s="3">
        <v>2005.0</v>
      </c>
      <c r="B416" s="3">
        <v>17.0</v>
      </c>
      <c r="C416" s="4">
        <v>0.217417001724243</v>
      </c>
      <c r="D416" s="3">
        <v>0.217500001192092</v>
      </c>
      <c r="E416" s="3">
        <v>0.210916996002197</v>
      </c>
      <c r="F416" s="3">
        <v>0.212583005428314</v>
      </c>
      <c r="G416" s="3">
        <v>1.017408E9</v>
      </c>
    </row>
    <row r="417">
      <c r="A417" s="3">
        <v>2004.0</v>
      </c>
      <c r="B417" s="3">
        <v>12.0</v>
      </c>
      <c r="C417" s="4">
        <v>0.212999999523162</v>
      </c>
      <c r="D417" s="3">
        <v>0.215332999825477</v>
      </c>
      <c r="E417" s="3">
        <v>0.210999995470047</v>
      </c>
      <c r="F417" s="3">
        <v>0.214667007327079</v>
      </c>
      <c r="G417" s="3">
        <v>5.4198E8</v>
      </c>
    </row>
    <row r="418">
      <c r="A418" s="3">
        <v>2005.0</v>
      </c>
      <c r="B418" s="3">
        <v>10.0</v>
      </c>
      <c r="C418" s="4">
        <v>0.215250000357627</v>
      </c>
      <c r="D418" s="3">
        <v>0.217167004942893</v>
      </c>
      <c r="E418" s="3">
        <v>0.211082994937896</v>
      </c>
      <c r="F418" s="3">
        <v>0.214499995112419</v>
      </c>
      <c r="G418" s="3">
        <v>6.8928E8</v>
      </c>
    </row>
    <row r="419">
      <c r="A419" s="3">
        <v>2005.0</v>
      </c>
      <c r="B419" s="3">
        <v>15.0</v>
      </c>
      <c r="C419" s="4">
        <v>0.216666996479034</v>
      </c>
      <c r="D419" s="3">
        <v>0.21875</v>
      </c>
      <c r="E419" s="3">
        <v>0.211082994937896</v>
      </c>
      <c r="F419" s="3">
        <v>0.211250007152557</v>
      </c>
      <c r="G419" s="3">
        <v>3.78108E8</v>
      </c>
    </row>
    <row r="420">
      <c r="A420" s="3">
        <v>2005.0</v>
      </c>
      <c r="B420" s="3">
        <v>18.0</v>
      </c>
      <c r="C420" s="4">
        <v>0.213667005300521</v>
      </c>
      <c r="D420" s="3">
        <v>0.216250002384185</v>
      </c>
      <c r="E420" s="3">
        <v>0.211417004466056</v>
      </c>
      <c r="F420" s="3">
        <v>0.215749993920326</v>
      </c>
      <c r="G420" s="3">
        <v>5.50056E8</v>
      </c>
    </row>
    <row r="421">
      <c r="A421" s="3">
        <v>2009.0</v>
      </c>
      <c r="B421" s="3">
        <v>28.0</v>
      </c>
      <c r="C421" s="4">
        <v>0.21850000321865</v>
      </c>
      <c r="D421" s="3">
        <v>0.22325000166893</v>
      </c>
      <c r="E421" s="3">
        <v>0.211500003933906</v>
      </c>
      <c r="F421" s="3">
        <v>0.219750002026557</v>
      </c>
      <c r="G421" s="3">
        <v>7.23752E8</v>
      </c>
    </row>
    <row r="422">
      <c r="A422" s="3">
        <v>2005.0</v>
      </c>
      <c r="B422" s="3">
        <v>25.0</v>
      </c>
      <c r="C422" s="4">
        <v>0.212750002741813</v>
      </c>
      <c r="D422" s="3">
        <v>0.22316700220108</v>
      </c>
      <c r="E422" s="3">
        <v>0.211833000183105</v>
      </c>
      <c r="F422" s="3">
        <v>0.216499999165534</v>
      </c>
      <c r="G422" s="3">
        <v>9.74952E8</v>
      </c>
    </row>
    <row r="423">
      <c r="A423" s="3">
        <v>2009.0</v>
      </c>
      <c r="B423" s="3">
        <v>15.0</v>
      </c>
      <c r="C423" s="4">
        <v>0.214499995112419</v>
      </c>
      <c r="D423" s="3">
        <v>0.225999996066093</v>
      </c>
      <c r="E423" s="3">
        <v>0.211999997496604</v>
      </c>
      <c r="F423" s="3">
        <v>0.21850000321865</v>
      </c>
      <c r="G423" s="3">
        <v>7.80308E8</v>
      </c>
    </row>
    <row r="424">
      <c r="A424" s="3">
        <v>2008.0</v>
      </c>
      <c r="B424" s="3">
        <v>19.0</v>
      </c>
      <c r="C424" s="4">
        <v>0.214249998331069</v>
      </c>
      <c r="D424" s="3">
        <v>0.222499996423721</v>
      </c>
      <c r="E424" s="3">
        <v>0.212249994277954</v>
      </c>
      <c r="F424" s="3">
        <v>0.212999999523162</v>
      </c>
      <c r="G424" s="3">
        <v>5.9312E8</v>
      </c>
    </row>
    <row r="425">
      <c r="A425" s="3">
        <v>2004.0</v>
      </c>
      <c r="B425" s="3">
        <v>13.0</v>
      </c>
      <c r="C425" s="4">
        <v>0.220667004585266</v>
      </c>
      <c r="D425" s="3">
        <v>0.220833003520965</v>
      </c>
      <c r="E425" s="3">
        <v>0.212500005960464</v>
      </c>
      <c r="F425" s="3">
        <v>0.21358299255371</v>
      </c>
      <c r="G425" s="3">
        <v>4.42704E8</v>
      </c>
    </row>
    <row r="426">
      <c r="A426" s="3">
        <v>2005.0</v>
      </c>
      <c r="B426" s="3">
        <v>14.0</v>
      </c>
      <c r="C426" s="4">
        <v>0.217832997441291</v>
      </c>
      <c r="D426" s="3">
        <v>0.21866700053215</v>
      </c>
      <c r="E426" s="3">
        <v>0.212500005960464</v>
      </c>
      <c r="F426" s="3">
        <v>0.213332995772361</v>
      </c>
      <c r="G426" s="3">
        <v>4.329E8</v>
      </c>
    </row>
    <row r="427">
      <c r="A427" s="3">
        <v>2005.0</v>
      </c>
      <c r="B427" s="3">
        <v>14.0</v>
      </c>
      <c r="C427" s="4">
        <v>0.21400000154972</v>
      </c>
      <c r="D427" s="3">
        <v>0.216499999165534</v>
      </c>
      <c r="E427" s="3">
        <v>0.212500005960464</v>
      </c>
      <c r="F427" s="3">
        <v>0.215582996606826</v>
      </c>
      <c r="G427" s="3">
        <v>5.72148E8</v>
      </c>
    </row>
    <row r="428">
      <c r="A428" s="3">
        <v>2008.0</v>
      </c>
      <c r="B428" s="3">
        <v>4.0</v>
      </c>
      <c r="C428" s="4">
        <v>0.218250006437301</v>
      </c>
      <c r="D428" s="3">
        <v>0.224500000476837</v>
      </c>
      <c r="E428" s="3">
        <v>0.212500005960464</v>
      </c>
      <c r="F428" s="3">
        <v>0.224500000476837</v>
      </c>
      <c r="G428" s="3">
        <v>6.1956E8</v>
      </c>
    </row>
    <row r="429">
      <c r="A429" s="3">
        <v>2009.0</v>
      </c>
      <c r="B429" s="3">
        <v>4.0</v>
      </c>
      <c r="C429" s="4">
        <v>0.212500005960464</v>
      </c>
      <c r="D429" s="3">
        <v>0.228750005364418</v>
      </c>
      <c r="E429" s="3">
        <v>0.212500005960464</v>
      </c>
      <c r="F429" s="3">
        <v>0.217999994754791</v>
      </c>
      <c r="G429" s="3">
        <v>7.79232E8</v>
      </c>
    </row>
    <row r="430">
      <c r="A430" s="3">
        <v>2005.0</v>
      </c>
      <c r="B430" s="3">
        <v>20.0</v>
      </c>
      <c r="C430" s="4">
        <v>0.215083003044128</v>
      </c>
      <c r="D430" s="3">
        <v>0.219249993562698</v>
      </c>
      <c r="E430" s="3">
        <v>0.212583005428314</v>
      </c>
      <c r="F430" s="3">
        <v>0.219166994094848</v>
      </c>
      <c r="G430" s="3">
        <v>5.17008E8</v>
      </c>
    </row>
    <row r="431">
      <c r="A431" s="3">
        <v>2008.0</v>
      </c>
      <c r="B431" s="3">
        <v>5.0</v>
      </c>
      <c r="C431" s="4">
        <v>0.216250002384185</v>
      </c>
      <c r="D431" s="3">
        <v>0.222499996423721</v>
      </c>
      <c r="E431" s="3">
        <v>0.212750002741813</v>
      </c>
      <c r="F431" s="3">
        <v>0.212750002741813</v>
      </c>
      <c r="G431" s="3">
        <v>7.8762E8</v>
      </c>
    </row>
    <row r="432">
      <c r="A432" s="3">
        <v>2004.0</v>
      </c>
      <c r="B432" s="3">
        <v>7.0</v>
      </c>
      <c r="C432" s="4">
        <v>0.219500005245208</v>
      </c>
      <c r="D432" s="3">
        <v>0.219583004713058</v>
      </c>
      <c r="E432" s="3">
        <v>0.212833002209663</v>
      </c>
      <c r="F432" s="3">
        <v>0.216666996479034</v>
      </c>
      <c r="G432" s="3">
        <v>4.47864E8</v>
      </c>
    </row>
    <row r="433">
      <c r="A433" s="3">
        <v>2005.0</v>
      </c>
      <c r="B433" s="3">
        <v>19.0</v>
      </c>
      <c r="C433" s="4">
        <v>0.216250002384185</v>
      </c>
      <c r="D433" s="3">
        <v>0.217167004942893</v>
      </c>
      <c r="E433" s="3">
        <v>0.212917000055313</v>
      </c>
      <c r="F433" s="3">
        <v>0.215332999825477</v>
      </c>
      <c r="G433" s="3">
        <v>4.5288E8</v>
      </c>
    </row>
    <row r="434">
      <c r="A434" s="3">
        <v>2009.0</v>
      </c>
      <c r="B434" s="3">
        <v>10.0</v>
      </c>
      <c r="C434" s="4">
        <v>0.215000003576278</v>
      </c>
      <c r="D434" s="3">
        <v>0.230250000953674</v>
      </c>
      <c r="E434" s="3">
        <v>0.212999999523162</v>
      </c>
      <c r="F434" s="3">
        <v>0.226249992847442</v>
      </c>
      <c r="G434" s="3">
        <v>1.2548E9</v>
      </c>
    </row>
    <row r="435">
      <c r="A435" s="3">
        <v>2005.0</v>
      </c>
      <c r="B435" s="3">
        <v>22.0</v>
      </c>
      <c r="C435" s="4">
        <v>0.222083002328872</v>
      </c>
      <c r="D435" s="3">
        <v>0.225250005722045</v>
      </c>
      <c r="E435" s="3">
        <v>0.213667005300521</v>
      </c>
      <c r="F435" s="3">
        <v>0.215250000357627</v>
      </c>
      <c r="G435" s="3">
        <v>6.99264E8</v>
      </c>
    </row>
    <row r="436">
      <c r="A436" s="3">
        <v>2009.0</v>
      </c>
      <c r="B436" s="3">
        <v>5.0</v>
      </c>
      <c r="C436" s="4">
        <v>0.215250000357627</v>
      </c>
      <c r="D436" s="3">
        <v>0.226750001311302</v>
      </c>
      <c r="E436" s="3">
        <v>0.213750004768371</v>
      </c>
      <c r="F436" s="3">
        <v>0.221750006079673</v>
      </c>
      <c r="G436" s="3">
        <v>7.05736E8</v>
      </c>
    </row>
    <row r="437">
      <c r="A437" s="3">
        <v>2005.0</v>
      </c>
      <c r="B437" s="3">
        <v>9.0</v>
      </c>
      <c r="C437" s="4">
        <v>0.218916997313499</v>
      </c>
      <c r="D437" s="3">
        <v>0.22300000488758</v>
      </c>
      <c r="E437" s="3">
        <v>0.213917002081871</v>
      </c>
      <c r="F437" s="3">
        <v>0.214582994580268</v>
      </c>
      <c r="G437" s="3">
        <v>9.1014E8</v>
      </c>
    </row>
    <row r="438">
      <c r="A438" s="3">
        <v>2004.0</v>
      </c>
      <c r="B438" s="3">
        <v>2.0</v>
      </c>
      <c r="C438" s="4">
        <v>0.220833003520965</v>
      </c>
      <c r="D438" s="3">
        <v>0.222249999642372</v>
      </c>
      <c r="E438" s="3">
        <v>0.21416699886322</v>
      </c>
      <c r="F438" s="3">
        <v>0.219166994094848</v>
      </c>
      <c r="G438" s="3">
        <v>6.4974E8</v>
      </c>
    </row>
    <row r="439">
      <c r="A439" s="3">
        <v>2005.0</v>
      </c>
      <c r="B439" s="3">
        <v>15.0</v>
      </c>
      <c r="C439" s="4">
        <v>0.214750006794929</v>
      </c>
      <c r="D439" s="3">
        <v>0.222083002328872</v>
      </c>
      <c r="E439" s="3">
        <v>0.214416995644569</v>
      </c>
      <c r="F439" s="3">
        <v>0.215250000357627</v>
      </c>
      <c r="G439" s="3">
        <v>7.485E8</v>
      </c>
    </row>
    <row r="440">
      <c r="A440" s="3">
        <v>2005.0</v>
      </c>
      <c r="B440" s="3">
        <v>15.0</v>
      </c>
      <c r="C440" s="4">
        <v>0.22283299267292</v>
      </c>
      <c r="D440" s="3">
        <v>0.224582999944686</v>
      </c>
      <c r="E440" s="3">
        <v>0.214750006794929</v>
      </c>
      <c r="F440" s="3">
        <v>0.223582997918128</v>
      </c>
      <c r="G440" s="3">
        <v>1.669788E9</v>
      </c>
    </row>
    <row r="441">
      <c r="A441" s="3">
        <v>2005.0</v>
      </c>
      <c r="B441" s="3">
        <v>26.0</v>
      </c>
      <c r="C441" s="4">
        <v>0.215582996606826</v>
      </c>
      <c r="D441" s="3">
        <v>0.221332997083663</v>
      </c>
      <c r="E441" s="3">
        <v>0.214750006794929</v>
      </c>
      <c r="F441" s="3">
        <v>0.221000000834465</v>
      </c>
      <c r="G441" s="3">
        <v>7.59492E8</v>
      </c>
    </row>
    <row r="442">
      <c r="A442" s="3">
        <v>2008.0</v>
      </c>
      <c r="B442" s="3">
        <v>17.0</v>
      </c>
      <c r="C442" s="4">
        <v>0.217999994754791</v>
      </c>
      <c r="D442" s="3">
        <v>0.23624999821186</v>
      </c>
      <c r="E442" s="3">
        <v>0.215000003576278</v>
      </c>
      <c r="F442" s="3">
        <v>0.232999995350837</v>
      </c>
      <c r="G442" s="3">
        <v>6.7418E8</v>
      </c>
    </row>
    <row r="443">
      <c r="A443" s="3">
        <v>2005.0</v>
      </c>
      <c r="B443" s="3">
        <v>20.0</v>
      </c>
      <c r="C443" s="4">
        <v>0.218916997313499</v>
      </c>
      <c r="D443" s="3">
        <v>0.225749999284744</v>
      </c>
      <c r="E443" s="3">
        <v>0.215917006134986</v>
      </c>
      <c r="F443" s="3">
        <v>0.224832996726036</v>
      </c>
      <c r="G443" s="3">
        <v>5.265E8</v>
      </c>
    </row>
    <row r="444">
      <c r="A444" s="3">
        <v>2005.0</v>
      </c>
      <c r="B444" s="3">
        <v>18.0</v>
      </c>
      <c r="C444" s="4">
        <v>0.223416998982429</v>
      </c>
      <c r="D444" s="3">
        <v>0.223499998450279</v>
      </c>
      <c r="E444" s="3">
        <v>0.216250002384185</v>
      </c>
      <c r="F444" s="3">
        <v>0.21850000321865</v>
      </c>
      <c r="G444" s="3">
        <v>1.0449E9</v>
      </c>
    </row>
    <row r="445">
      <c r="A445" s="3">
        <v>2010.0</v>
      </c>
      <c r="B445" s="3">
        <v>12.0</v>
      </c>
      <c r="C445" s="4">
        <v>0.217999994754791</v>
      </c>
      <c r="D445" s="3">
        <v>0.229000002145767</v>
      </c>
      <c r="E445" s="3">
        <v>0.216250002384185</v>
      </c>
      <c r="F445" s="3">
        <v>0.224000006914138</v>
      </c>
      <c r="G445" s="3">
        <v>1.343584E9</v>
      </c>
    </row>
    <row r="446">
      <c r="A446" s="3">
        <v>2005.0</v>
      </c>
      <c r="B446" s="3">
        <v>21.0</v>
      </c>
      <c r="C446" s="4">
        <v>0.221917003393173</v>
      </c>
      <c r="D446" s="3">
        <v>0.222917005419731</v>
      </c>
      <c r="E446" s="3">
        <v>0.216416999697685</v>
      </c>
      <c r="F446" s="3">
        <v>0.221000000834465</v>
      </c>
      <c r="G446" s="3">
        <v>5.94528E8</v>
      </c>
    </row>
    <row r="447">
      <c r="A447" s="3">
        <v>2004.0</v>
      </c>
      <c r="B447" s="3">
        <v>6.0</v>
      </c>
      <c r="C447" s="4">
        <v>0.222499996423721</v>
      </c>
      <c r="D447" s="3">
        <v>0.224083006381988</v>
      </c>
      <c r="E447" s="3">
        <v>0.216666996479034</v>
      </c>
      <c r="F447" s="3">
        <v>0.217832997441291</v>
      </c>
      <c r="G447" s="3">
        <v>6.24096E8</v>
      </c>
    </row>
    <row r="448">
      <c r="A448" s="3">
        <v>2005.0</v>
      </c>
      <c r="B448" s="3">
        <v>14.0</v>
      </c>
      <c r="C448" s="4">
        <v>0.238416999578475</v>
      </c>
      <c r="D448" s="3">
        <v>0.242332994937896</v>
      </c>
      <c r="E448" s="3">
        <v>0.216749995946884</v>
      </c>
      <c r="F448" s="3">
        <v>0.224250003695487</v>
      </c>
      <c r="G448" s="3">
        <v>2.408412E9</v>
      </c>
    </row>
    <row r="449">
      <c r="A449" s="3">
        <v>2004.0</v>
      </c>
      <c r="B449" s="3">
        <v>12.0</v>
      </c>
      <c r="C449" s="4">
        <v>0.224582999944686</v>
      </c>
      <c r="D449" s="3">
        <v>0.225583001971244</v>
      </c>
      <c r="E449" s="3">
        <v>0.217333003878593</v>
      </c>
      <c r="F449" s="3">
        <v>0.21866700053215</v>
      </c>
      <c r="G449" s="3">
        <v>4.43784E8</v>
      </c>
    </row>
    <row r="450">
      <c r="A450" s="3">
        <v>2005.0</v>
      </c>
      <c r="B450" s="3">
        <v>27.0</v>
      </c>
      <c r="C450" s="4">
        <v>0.221332997083663</v>
      </c>
      <c r="D450" s="3">
        <v>0.226500004529953</v>
      </c>
      <c r="E450" s="3">
        <v>0.217583000659942</v>
      </c>
      <c r="F450" s="3">
        <v>0.225500002503395</v>
      </c>
      <c r="G450" s="3">
        <v>8.07828E8</v>
      </c>
    </row>
    <row r="451">
      <c r="A451" s="3">
        <v>2004.0</v>
      </c>
      <c r="B451" s="3">
        <v>31.0</v>
      </c>
      <c r="C451" s="4">
        <v>0.219082996249198</v>
      </c>
      <c r="D451" s="3">
        <v>0.222332999110221</v>
      </c>
      <c r="E451" s="3">
        <v>0.217916995286941</v>
      </c>
      <c r="F451" s="3">
        <v>0.219999998807907</v>
      </c>
      <c r="G451" s="3">
        <v>6.04752E8</v>
      </c>
    </row>
    <row r="452">
      <c r="A452" s="3">
        <v>2004.0</v>
      </c>
      <c r="B452" s="3">
        <v>5.0</v>
      </c>
      <c r="C452" s="4">
        <v>0.217999994754791</v>
      </c>
      <c r="D452" s="3">
        <v>0.227917000651359</v>
      </c>
      <c r="E452" s="3">
        <v>0.217999994754791</v>
      </c>
      <c r="F452" s="3">
        <v>0.226999998092651</v>
      </c>
      <c r="G452" s="3">
        <v>5.76744E8</v>
      </c>
    </row>
    <row r="453">
      <c r="A453" s="3">
        <v>2005.0</v>
      </c>
      <c r="B453" s="3">
        <v>19.0</v>
      </c>
      <c r="C453" s="4">
        <v>0.219833001494407</v>
      </c>
      <c r="D453" s="3">
        <v>0.222000002861022</v>
      </c>
      <c r="E453" s="3">
        <v>0.218167006969451</v>
      </c>
      <c r="F453" s="3">
        <v>0.221499994397163</v>
      </c>
      <c r="G453" s="3">
        <v>5.17896E8</v>
      </c>
    </row>
    <row r="454">
      <c r="A454" s="3">
        <v>2005.0</v>
      </c>
      <c r="B454" s="3">
        <v>8.0</v>
      </c>
      <c r="C454" s="4">
        <v>0.231499999761581</v>
      </c>
      <c r="D454" s="3">
        <v>0.231999993324279</v>
      </c>
      <c r="E454" s="3">
        <v>0.218832999467849</v>
      </c>
      <c r="F454" s="3">
        <v>0.220332995057106</v>
      </c>
      <c r="G454" s="3">
        <v>1.332384E9</v>
      </c>
    </row>
    <row r="455">
      <c r="A455" s="3">
        <v>2005.0</v>
      </c>
      <c r="B455" s="3">
        <v>1.0</v>
      </c>
      <c r="C455" s="4">
        <v>0.221917003393173</v>
      </c>
      <c r="D455" s="3">
        <v>0.224000006914138</v>
      </c>
      <c r="E455" s="3">
        <v>0.219166994094848</v>
      </c>
      <c r="F455" s="3">
        <v>0.223666995763778</v>
      </c>
      <c r="G455" s="3">
        <v>3.15168E8</v>
      </c>
    </row>
    <row r="456">
      <c r="A456" s="3">
        <v>2004.0</v>
      </c>
      <c r="B456" s="3">
        <v>8.0</v>
      </c>
      <c r="C456" s="4">
        <v>0.221499994397163</v>
      </c>
      <c r="D456" s="3">
        <v>0.224999994039535</v>
      </c>
      <c r="E456" s="3">
        <v>0.219833001494407</v>
      </c>
      <c r="F456" s="3">
        <v>0.22283299267292</v>
      </c>
      <c r="G456" s="3">
        <v>4.47096E8</v>
      </c>
    </row>
    <row r="457">
      <c r="A457" s="3">
        <v>2005.0</v>
      </c>
      <c r="B457" s="3">
        <v>23.0</v>
      </c>
      <c r="C457" s="4">
        <v>0.220667004585266</v>
      </c>
      <c r="D457" s="3">
        <v>0.226500004529953</v>
      </c>
      <c r="E457" s="3">
        <v>0.219999998807907</v>
      </c>
      <c r="F457" s="3">
        <v>0.224250003695487</v>
      </c>
      <c r="G457" s="3">
        <v>7.03668E8</v>
      </c>
    </row>
    <row r="458">
      <c r="A458" s="3">
        <v>2008.0</v>
      </c>
      <c r="B458" s="3">
        <v>16.0</v>
      </c>
      <c r="C458" s="4">
        <v>0.224250003695487</v>
      </c>
      <c r="D458" s="3">
        <v>0.241500005125999</v>
      </c>
      <c r="E458" s="3">
        <v>0.219999998807907</v>
      </c>
      <c r="F458" s="3">
        <v>0.239749997854232</v>
      </c>
      <c r="G458" s="3">
        <v>1.24084E9</v>
      </c>
    </row>
    <row r="459">
      <c r="A459" s="3">
        <v>2009.0</v>
      </c>
      <c r="B459" s="3">
        <v>12.0</v>
      </c>
      <c r="C459" s="4">
        <v>0.240999996662139</v>
      </c>
      <c r="D459" s="3">
        <v>0.240999996662139</v>
      </c>
      <c r="E459" s="3">
        <v>0.219999998807907</v>
      </c>
      <c r="F459" s="3">
        <v>0.224500000476837</v>
      </c>
      <c r="G459" s="3">
        <v>1.201384E9</v>
      </c>
    </row>
    <row r="460">
      <c r="A460" s="3">
        <v>2005.0</v>
      </c>
      <c r="B460" s="3">
        <v>15.0</v>
      </c>
      <c r="C460" s="4">
        <v>0.225832998752594</v>
      </c>
      <c r="D460" s="3">
        <v>0.226500004529953</v>
      </c>
      <c r="E460" s="3">
        <v>0.220166996121406</v>
      </c>
      <c r="F460" s="3">
        <v>0.224083006381988</v>
      </c>
      <c r="G460" s="3">
        <v>1.223352E9</v>
      </c>
    </row>
    <row r="461">
      <c r="A461" s="3">
        <v>2005.0</v>
      </c>
      <c r="B461" s="3">
        <v>16.0</v>
      </c>
      <c r="C461" s="4">
        <v>0.223499998450279</v>
      </c>
      <c r="D461" s="3">
        <v>0.226249992847442</v>
      </c>
      <c r="E461" s="3">
        <v>0.220249995589256</v>
      </c>
      <c r="F461" s="3">
        <v>0.224749997258186</v>
      </c>
      <c r="G461" s="3">
        <v>4.8924E8</v>
      </c>
    </row>
    <row r="462">
      <c r="A462" s="3">
        <v>2005.0</v>
      </c>
      <c r="B462" s="3">
        <v>20.0</v>
      </c>
      <c r="C462" s="4">
        <v>0.224250003695487</v>
      </c>
      <c r="D462" s="3">
        <v>0.229166999459266</v>
      </c>
      <c r="E462" s="3">
        <v>0.220583006739616</v>
      </c>
      <c r="F462" s="3">
        <v>0.22766700387001</v>
      </c>
      <c r="G462" s="3">
        <v>6.0606E8</v>
      </c>
    </row>
    <row r="463">
      <c r="A463" s="3">
        <v>2005.0</v>
      </c>
      <c r="B463" s="3">
        <v>30.0</v>
      </c>
      <c r="C463" s="4">
        <v>0.224749997258186</v>
      </c>
      <c r="D463" s="3">
        <v>0.226833000779151</v>
      </c>
      <c r="E463" s="3">
        <v>0.220917001366615</v>
      </c>
      <c r="F463" s="3">
        <v>0.22266699373722</v>
      </c>
      <c r="G463" s="3">
        <v>5.93232E8</v>
      </c>
    </row>
    <row r="464">
      <c r="A464" s="3">
        <v>2010.0</v>
      </c>
      <c r="B464" s="3">
        <v>11.0</v>
      </c>
      <c r="C464" s="4">
        <v>0.226249992847442</v>
      </c>
      <c r="D464" s="3">
        <v>0.226249992847442</v>
      </c>
      <c r="E464" s="3">
        <v>0.221249997615814</v>
      </c>
      <c r="F464" s="3">
        <v>0.222000002861022</v>
      </c>
      <c r="G464" s="3">
        <v>7.96148E8</v>
      </c>
    </row>
    <row r="465">
      <c r="A465" s="3">
        <v>2005.0</v>
      </c>
      <c r="B465" s="3">
        <v>29.0</v>
      </c>
      <c r="C465" s="4">
        <v>0.225417003035545</v>
      </c>
      <c r="D465" s="3">
        <v>0.225832998752594</v>
      </c>
      <c r="E465" s="3">
        <v>0.221416994929313</v>
      </c>
      <c r="F465" s="3">
        <v>0.22325000166893</v>
      </c>
      <c r="G465" s="3">
        <v>2.83572E8</v>
      </c>
    </row>
    <row r="466">
      <c r="A466" s="3">
        <v>2005.0</v>
      </c>
      <c r="B466" s="3">
        <v>1.0</v>
      </c>
      <c r="C466" s="4">
        <v>0.224333003163337</v>
      </c>
      <c r="D466" s="3">
        <v>0.232082992792129</v>
      </c>
      <c r="E466" s="3">
        <v>0.221667006611824</v>
      </c>
      <c r="F466" s="3">
        <v>0.227917000651359</v>
      </c>
      <c r="G466" s="3">
        <v>7.96632E8</v>
      </c>
    </row>
    <row r="467">
      <c r="A467" s="3">
        <v>2010.0</v>
      </c>
      <c r="B467" s="3">
        <v>3.0</v>
      </c>
      <c r="C467" s="4">
        <v>0.22775000333786</v>
      </c>
      <c r="D467" s="3">
        <v>0.228000000119209</v>
      </c>
      <c r="E467" s="3">
        <v>0.221750006079673</v>
      </c>
      <c r="F467" s="3">
        <v>0.223499998450279</v>
      </c>
      <c r="G467" s="3">
        <v>9.55444E8</v>
      </c>
    </row>
    <row r="468">
      <c r="A468" s="3">
        <v>2005.0</v>
      </c>
      <c r="B468" s="3">
        <v>27.0</v>
      </c>
      <c r="C468" s="4">
        <v>0.224333003163337</v>
      </c>
      <c r="D468" s="3">
        <v>0.226166993379592</v>
      </c>
      <c r="E468" s="3">
        <v>0.221917003393173</v>
      </c>
      <c r="F468" s="3">
        <v>0.223917007446289</v>
      </c>
      <c r="G468" s="3">
        <v>3.54588E8</v>
      </c>
    </row>
    <row r="469">
      <c r="A469" s="3">
        <v>2005.0</v>
      </c>
      <c r="B469" s="3">
        <v>28.0</v>
      </c>
      <c r="C469" s="4">
        <v>0.225082993507385</v>
      </c>
      <c r="D469" s="3">
        <v>0.228332996368408</v>
      </c>
      <c r="E469" s="3">
        <v>0.222000002861022</v>
      </c>
      <c r="F469" s="3">
        <v>0.227249994874</v>
      </c>
      <c r="G469" s="3">
        <v>4.1124E8</v>
      </c>
    </row>
    <row r="470">
      <c r="A470" s="3">
        <v>2005.0</v>
      </c>
      <c r="B470" s="3">
        <v>24.0</v>
      </c>
      <c r="C470" s="4">
        <v>0.22316700220108</v>
      </c>
      <c r="D470" s="3">
        <v>0.228249996900558</v>
      </c>
      <c r="E470" s="3">
        <v>0.222083002328872</v>
      </c>
      <c r="F470" s="3">
        <v>0.227417007088661</v>
      </c>
      <c r="G470" s="3">
        <v>5.22192E8</v>
      </c>
    </row>
    <row r="471">
      <c r="A471" s="3">
        <v>2005.0</v>
      </c>
      <c r="B471" s="3">
        <v>31.0</v>
      </c>
      <c r="C471" s="4">
        <v>0.228332996368408</v>
      </c>
      <c r="D471" s="3">
        <v>0.230250000953674</v>
      </c>
      <c r="E471" s="3">
        <v>0.222083002328872</v>
      </c>
      <c r="F471" s="3">
        <v>0.225832998752594</v>
      </c>
      <c r="G471" s="3">
        <v>7.63176E8</v>
      </c>
    </row>
    <row r="472">
      <c r="A472" s="3">
        <v>2005.0</v>
      </c>
      <c r="B472" s="3">
        <v>25.0</v>
      </c>
      <c r="C472" s="4">
        <v>0.226916998624801</v>
      </c>
      <c r="D472" s="3">
        <v>0.228082999587059</v>
      </c>
      <c r="E472" s="3">
        <v>0.222332999110221</v>
      </c>
      <c r="F472" s="3">
        <v>0.224500000476837</v>
      </c>
      <c r="G472" s="3">
        <v>5.35272E8</v>
      </c>
    </row>
    <row r="473">
      <c r="A473" s="3">
        <v>2005.0</v>
      </c>
      <c r="B473" s="3">
        <v>28.0</v>
      </c>
      <c r="C473" s="4">
        <v>0.224832996726036</v>
      </c>
      <c r="D473" s="3">
        <v>0.226833000779151</v>
      </c>
      <c r="E473" s="3">
        <v>0.222332999110221</v>
      </c>
      <c r="F473" s="3">
        <v>0.225333005189895</v>
      </c>
      <c r="G473" s="3">
        <v>2.62308E8</v>
      </c>
    </row>
    <row r="474">
      <c r="A474" s="3">
        <v>2005.0</v>
      </c>
      <c r="B474" s="3">
        <v>5.0</v>
      </c>
      <c r="C474" s="4">
        <v>0.224500000476837</v>
      </c>
      <c r="D474" s="3">
        <v>0.228082999587059</v>
      </c>
      <c r="E474" s="3">
        <v>0.222332999110221</v>
      </c>
      <c r="F474" s="3">
        <v>0.22716699540615</v>
      </c>
      <c r="G474" s="3">
        <v>3.8844E8</v>
      </c>
    </row>
    <row r="475">
      <c r="A475" s="3">
        <v>2009.0</v>
      </c>
      <c r="B475" s="3">
        <v>11.0</v>
      </c>
      <c r="C475" s="4">
        <v>0.226249992847442</v>
      </c>
      <c r="D475" s="3">
        <v>0.296249985694885</v>
      </c>
      <c r="E475" s="3">
        <v>0.222499996423721</v>
      </c>
      <c r="F475" s="3">
        <v>0.232500001788139</v>
      </c>
      <c r="G475" s="3">
        <v>8.64916E8</v>
      </c>
    </row>
    <row r="476">
      <c r="A476" s="3">
        <v>2005.0</v>
      </c>
      <c r="B476" s="3">
        <v>18.0</v>
      </c>
      <c r="C476" s="4">
        <v>0.228917002677917</v>
      </c>
      <c r="D476" s="3">
        <v>0.235833004117012</v>
      </c>
      <c r="E476" s="3">
        <v>0.222582995891571</v>
      </c>
      <c r="F476" s="3">
        <v>0.235583007335662</v>
      </c>
      <c r="G476" s="3">
        <v>3.13212E9</v>
      </c>
    </row>
    <row r="477">
      <c r="A477" s="3">
        <v>2010.0</v>
      </c>
      <c r="B477" s="3">
        <v>30.0</v>
      </c>
      <c r="C477" s="4">
        <v>0.226500004529953</v>
      </c>
      <c r="D477" s="3">
        <v>0.233750000596046</v>
      </c>
      <c r="E477" s="3">
        <v>0.22300000488758</v>
      </c>
      <c r="F477" s="3">
        <v>0.229750007390975</v>
      </c>
      <c r="G477" s="3">
        <v>9.84288E8</v>
      </c>
    </row>
    <row r="478">
      <c r="A478" s="3">
        <v>2009.0</v>
      </c>
      <c r="B478" s="3">
        <v>6.0</v>
      </c>
      <c r="C478" s="4">
        <v>0.228249996900558</v>
      </c>
      <c r="D478" s="3">
        <v>0.235750004649162</v>
      </c>
      <c r="E478" s="3">
        <v>0.22325000166893</v>
      </c>
      <c r="F478" s="3">
        <v>0.229249998927116</v>
      </c>
      <c r="G478" s="3">
        <v>6.57904E8</v>
      </c>
    </row>
    <row r="479">
      <c r="A479" s="3">
        <v>2009.0</v>
      </c>
      <c r="B479" s="3">
        <v>18.0</v>
      </c>
      <c r="C479" s="4">
        <v>0.224000006914138</v>
      </c>
      <c r="D479" s="3">
        <v>0.233250007033348</v>
      </c>
      <c r="E479" s="3">
        <v>0.223499998450279</v>
      </c>
      <c r="F479" s="3">
        <v>0.23174999654293</v>
      </c>
      <c r="G479" s="3">
        <v>9.3832E8</v>
      </c>
    </row>
    <row r="480">
      <c r="A480" s="3">
        <v>2005.0</v>
      </c>
      <c r="B480" s="3">
        <v>17.0</v>
      </c>
      <c r="C480" s="4">
        <v>0.22750000655651</v>
      </c>
      <c r="D480" s="3">
        <v>0.227917000651359</v>
      </c>
      <c r="E480" s="3">
        <v>0.223666995763778</v>
      </c>
      <c r="F480" s="3">
        <v>0.224250003695487</v>
      </c>
      <c r="G480" s="3">
        <v>4.56348E8</v>
      </c>
    </row>
    <row r="481">
      <c r="A481" s="3">
        <v>2005.0</v>
      </c>
      <c r="B481" s="3">
        <v>29.0</v>
      </c>
      <c r="C481" s="4">
        <v>0.226333007216453</v>
      </c>
      <c r="D481" s="3">
        <v>0.228750005364418</v>
      </c>
      <c r="E481" s="3">
        <v>0.223666995763778</v>
      </c>
      <c r="F481" s="3">
        <v>0.225500002503395</v>
      </c>
      <c r="G481" s="3">
        <v>3.5166E8</v>
      </c>
    </row>
    <row r="482">
      <c r="A482" s="3">
        <v>2005.0</v>
      </c>
      <c r="B482" s="3">
        <v>8.0</v>
      </c>
      <c r="C482" s="4">
        <v>0.228499993681907</v>
      </c>
      <c r="D482" s="3">
        <v>0.23166699707508</v>
      </c>
      <c r="E482" s="3">
        <v>0.223917007446289</v>
      </c>
      <c r="F482" s="3">
        <v>0.226333007216453</v>
      </c>
      <c r="G482" s="3">
        <v>6.1872E8</v>
      </c>
    </row>
    <row r="483">
      <c r="A483" s="3">
        <v>2008.0</v>
      </c>
      <c r="B483" s="3">
        <v>3.0</v>
      </c>
      <c r="C483" s="4">
        <v>0.237000003457069</v>
      </c>
      <c r="D483" s="3">
        <v>0.243750005960464</v>
      </c>
      <c r="E483" s="3">
        <v>0.224250003695487</v>
      </c>
      <c r="F483" s="3">
        <v>0.225749999284744</v>
      </c>
      <c r="G483" s="3">
        <v>9.15828E8</v>
      </c>
    </row>
    <row r="484">
      <c r="A484" s="3">
        <v>2005.0</v>
      </c>
      <c r="B484" s="3">
        <v>9.0</v>
      </c>
      <c r="C484" s="4">
        <v>0.224582999944686</v>
      </c>
      <c r="D484" s="3">
        <v>0.235917001962661</v>
      </c>
      <c r="E484" s="3">
        <v>0.224333003163337</v>
      </c>
      <c r="F484" s="3">
        <v>0.235833004117012</v>
      </c>
      <c r="G484" s="3">
        <v>6.19908E8</v>
      </c>
    </row>
    <row r="485">
      <c r="A485" s="3">
        <v>2005.0</v>
      </c>
      <c r="B485" s="3">
        <v>24.0</v>
      </c>
      <c r="C485" s="4">
        <v>0.232749998569488</v>
      </c>
      <c r="D485" s="3">
        <v>0.232832998037338</v>
      </c>
      <c r="E485" s="3">
        <v>0.224500000476837</v>
      </c>
      <c r="F485" s="3">
        <v>0.225749999284744</v>
      </c>
      <c r="G485" s="3">
        <v>4.75632E8</v>
      </c>
    </row>
    <row r="486">
      <c r="A486" s="3">
        <v>2010.0</v>
      </c>
      <c r="B486" s="3">
        <v>4.0</v>
      </c>
      <c r="C486" s="4">
        <v>0.225500002503395</v>
      </c>
      <c r="D486" s="3">
        <v>0.233750000596046</v>
      </c>
      <c r="E486" s="3">
        <v>0.224500000476837</v>
      </c>
      <c r="F486" s="3">
        <v>0.232999995350837</v>
      </c>
      <c r="G486" s="3">
        <v>8.55496E8</v>
      </c>
    </row>
    <row r="487">
      <c r="A487" s="3">
        <v>2005.0</v>
      </c>
      <c r="B487" s="3">
        <v>6.0</v>
      </c>
      <c r="C487" s="4">
        <v>0.227917000651359</v>
      </c>
      <c r="D487" s="3">
        <v>0.234249994158744</v>
      </c>
      <c r="E487" s="3">
        <v>0.225333005189895</v>
      </c>
      <c r="F487" s="3">
        <v>0.233250007033348</v>
      </c>
      <c r="G487" s="3">
        <v>7.03632E8</v>
      </c>
    </row>
    <row r="488">
      <c r="A488" s="3">
        <v>2005.0</v>
      </c>
      <c r="B488" s="3">
        <v>1.0</v>
      </c>
      <c r="C488" s="4">
        <v>0.226833000779151</v>
      </c>
      <c r="D488" s="3">
        <v>0.229917004704475</v>
      </c>
      <c r="E488" s="3">
        <v>0.225333005189895</v>
      </c>
      <c r="F488" s="3">
        <v>0.228917002677917</v>
      </c>
      <c r="G488" s="3">
        <v>3.8904E8</v>
      </c>
    </row>
    <row r="489">
      <c r="A489" s="3">
        <v>2009.0</v>
      </c>
      <c r="B489" s="3">
        <v>11.0</v>
      </c>
      <c r="C489" s="4">
        <v>0.22750000655651</v>
      </c>
      <c r="D489" s="3">
        <v>0.241500005125999</v>
      </c>
      <c r="E489" s="3">
        <v>0.225500002503395</v>
      </c>
      <c r="F489" s="3">
        <v>0.235750004649162</v>
      </c>
      <c r="G489" s="3">
        <v>1.038596E9</v>
      </c>
    </row>
    <row r="490">
      <c r="A490" s="3">
        <v>2010.0</v>
      </c>
      <c r="B490" s="3">
        <v>16.0</v>
      </c>
      <c r="C490" s="4">
        <v>0.231499999761581</v>
      </c>
      <c r="D490" s="3">
        <v>0.23624999821186</v>
      </c>
      <c r="E490" s="3">
        <v>0.225749999284744</v>
      </c>
      <c r="F490" s="3">
        <v>0.228750005364418</v>
      </c>
      <c r="G490" s="3">
        <v>8.14008E8</v>
      </c>
    </row>
    <row r="491">
      <c r="A491" s="3">
        <v>2005.0</v>
      </c>
      <c r="B491" s="3">
        <v>26.0</v>
      </c>
      <c r="C491" s="4">
        <v>0.226500004529953</v>
      </c>
      <c r="D491" s="3">
        <v>0.232583001255989</v>
      </c>
      <c r="E491" s="3">
        <v>0.226082995533943</v>
      </c>
      <c r="F491" s="3">
        <v>0.230832993984222</v>
      </c>
      <c r="G491" s="3">
        <v>7.88784E8</v>
      </c>
    </row>
    <row r="492">
      <c r="A492" s="3">
        <v>2005.0</v>
      </c>
      <c r="B492" s="3">
        <v>14.0</v>
      </c>
      <c r="C492" s="4">
        <v>0.239500001072883</v>
      </c>
      <c r="D492" s="3">
        <v>0.244167000055313</v>
      </c>
      <c r="E492" s="3">
        <v>0.226166993379592</v>
      </c>
      <c r="F492" s="3">
        <v>0.226500004529953</v>
      </c>
      <c r="G492" s="3">
        <v>1.871496E9</v>
      </c>
    </row>
    <row r="493">
      <c r="A493" s="3">
        <v>2005.0</v>
      </c>
      <c r="B493" s="3">
        <v>22.0</v>
      </c>
      <c r="C493" s="4">
        <v>0.23225000500679</v>
      </c>
      <c r="D493" s="3">
        <v>0.233833000063896</v>
      </c>
      <c r="E493" s="3">
        <v>0.226750001311302</v>
      </c>
      <c r="F493" s="3">
        <v>0.229582995176315</v>
      </c>
      <c r="G493" s="3">
        <v>7.00668E8</v>
      </c>
    </row>
    <row r="494">
      <c r="A494" s="3">
        <v>2010.0</v>
      </c>
      <c r="B494" s="3">
        <v>29.0</v>
      </c>
      <c r="C494" s="4">
        <v>0.234999999403953</v>
      </c>
      <c r="D494" s="3">
        <v>0.239999994635581</v>
      </c>
      <c r="E494" s="3">
        <v>0.226750001311302</v>
      </c>
      <c r="F494" s="3">
        <v>0.228249996900558</v>
      </c>
      <c r="G494" s="3">
        <v>2.664476E9</v>
      </c>
    </row>
    <row r="495">
      <c r="A495" s="3">
        <v>2005.0</v>
      </c>
      <c r="B495" s="3">
        <v>27.0</v>
      </c>
      <c r="C495" s="4">
        <v>0.231499999761581</v>
      </c>
      <c r="D495" s="3">
        <v>0.231499999761581</v>
      </c>
      <c r="E495" s="3">
        <v>0.226916998624801</v>
      </c>
      <c r="F495" s="3">
        <v>0.229332998394966</v>
      </c>
      <c r="G495" s="3">
        <v>3.2274E8</v>
      </c>
    </row>
    <row r="496">
      <c r="A496" s="3">
        <v>2005.0</v>
      </c>
      <c r="B496" s="3">
        <v>23.0</v>
      </c>
      <c r="C496" s="4">
        <v>0.234750002622604</v>
      </c>
      <c r="D496" s="3">
        <v>0.237666994333267</v>
      </c>
      <c r="E496" s="3">
        <v>0.226999998092651</v>
      </c>
      <c r="F496" s="3">
        <v>0.230832993984222</v>
      </c>
      <c r="G496" s="3">
        <v>1.10784E9</v>
      </c>
    </row>
    <row r="497">
      <c r="A497" s="3">
        <v>2005.0</v>
      </c>
      <c r="B497" s="3">
        <v>21.0</v>
      </c>
      <c r="C497" s="4">
        <v>0.229166999459266</v>
      </c>
      <c r="D497" s="3">
        <v>0.230917006731033</v>
      </c>
      <c r="E497" s="3">
        <v>0.226999998092651</v>
      </c>
      <c r="F497" s="3">
        <v>0.229833006858825</v>
      </c>
      <c r="G497" s="3">
        <v>4.28172E8</v>
      </c>
    </row>
    <row r="498">
      <c r="A498" s="3">
        <v>2005.0</v>
      </c>
      <c r="B498" s="3">
        <v>2.0</v>
      </c>
      <c r="C498" s="4">
        <v>0.227082997560501</v>
      </c>
      <c r="D498" s="3">
        <v>0.23641699552536</v>
      </c>
      <c r="E498" s="3">
        <v>0.227082997560501</v>
      </c>
      <c r="F498" s="3">
        <v>0.23641699552536</v>
      </c>
      <c r="G498" s="3">
        <v>6.84348E8</v>
      </c>
    </row>
    <row r="499">
      <c r="A499" s="3">
        <v>2005.0</v>
      </c>
      <c r="B499" s="3">
        <v>7.0</v>
      </c>
      <c r="C499" s="4">
        <v>0.231999993324279</v>
      </c>
      <c r="D499" s="3">
        <v>0.235833004117012</v>
      </c>
      <c r="E499" s="3">
        <v>0.227082997560501</v>
      </c>
      <c r="F499" s="3">
        <v>0.227917000651359</v>
      </c>
      <c r="G499" s="3">
        <v>9.74136E8</v>
      </c>
    </row>
    <row r="500">
      <c r="A500" s="3">
        <v>2005.0</v>
      </c>
      <c r="B500" s="3">
        <v>3.0</v>
      </c>
      <c r="C500" s="4">
        <v>0.233333006501197</v>
      </c>
      <c r="D500" s="3">
        <v>0.234833002090454</v>
      </c>
      <c r="E500" s="3">
        <v>0.22733299434185</v>
      </c>
      <c r="F500" s="3">
        <v>0.230749994516372</v>
      </c>
      <c r="G500" s="3">
        <v>7.61292E8</v>
      </c>
    </row>
    <row r="501">
      <c r="A501" s="3">
        <v>2005.0</v>
      </c>
      <c r="B501" s="3">
        <v>24.0</v>
      </c>
      <c r="C501" s="4">
        <v>0.22766700387001</v>
      </c>
      <c r="D501" s="3">
        <v>0.237250000238418</v>
      </c>
      <c r="E501" s="3">
        <v>0.22766700387001</v>
      </c>
      <c r="F501" s="3">
        <v>0.236917003989219</v>
      </c>
      <c r="G501" s="3">
        <v>6.95496E8</v>
      </c>
    </row>
    <row r="502">
      <c r="A502" s="3">
        <v>2005.0</v>
      </c>
      <c r="B502" s="3">
        <v>5.0</v>
      </c>
      <c r="C502" s="4">
        <v>0.229249998927116</v>
      </c>
      <c r="D502" s="3">
        <v>0.235917001962661</v>
      </c>
      <c r="E502" s="3">
        <v>0.22766700387001</v>
      </c>
      <c r="F502" s="3">
        <v>0.235416993498802</v>
      </c>
      <c r="G502" s="3">
        <v>6.84096E8</v>
      </c>
    </row>
    <row r="503">
      <c r="A503" s="3">
        <v>2009.0</v>
      </c>
      <c r="B503" s="3">
        <v>8.0</v>
      </c>
      <c r="C503" s="4">
        <v>0.262499988079071</v>
      </c>
      <c r="D503" s="3">
        <v>0.262499988079071</v>
      </c>
      <c r="E503" s="3">
        <v>0.22775000333786</v>
      </c>
      <c r="F503" s="3">
        <v>0.231250002980232</v>
      </c>
      <c r="G503" s="3">
        <v>2.930564E9</v>
      </c>
    </row>
    <row r="504">
      <c r="A504" s="3">
        <v>2005.0</v>
      </c>
      <c r="B504" s="3">
        <v>4.0</v>
      </c>
      <c r="C504" s="4">
        <v>0.231417000293731</v>
      </c>
      <c r="D504" s="3">
        <v>0.233417004346847</v>
      </c>
      <c r="E504" s="3">
        <v>0.227833002805709</v>
      </c>
      <c r="F504" s="3">
        <v>0.229750007390975</v>
      </c>
      <c r="G504" s="3">
        <v>5.93124E8</v>
      </c>
    </row>
    <row r="505">
      <c r="A505" s="3">
        <v>2005.0</v>
      </c>
      <c r="B505" s="3">
        <v>23.0</v>
      </c>
      <c r="C505" s="4">
        <v>0.229166999459266</v>
      </c>
      <c r="D505" s="3">
        <v>0.236000001430511</v>
      </c>
      <c r="E505" s="3">
        <v>0.228332996368408</v>
      </c>
      <c r="F505" s="3">
        <v>0.233166992664337</v>
      </c>
      <c r="G505" s="3">
        <v>8.36976E8</v>
      </c>
    </row>
    <row r="506">
      <c r="A506" s="3">
        <v>2009.0</v>
      </c>
      <c r="B506" s="3">
        <v>10.0</v>
      </c>
      <c r="C506" s="4">
        <v>0.243249997496604</v>
      </c>
      <c r="D506" s="3">
        <v>0.246500000357627</v>
      </c>
      <c r="E506" s="3">
        <v>0.228499993681907</v>
      </c>
      <c r="F506" s="3">
        <v>0.232999995350837</v>
      </c>
      <c r="G506" s="3">
        <v>1.129664E9</v>
      </c>
    </row>
    <row r="507">
      <c r="A507" s="3">
        <v>2010.0</v>
      </c>
      <c r="B507" s="3">
        <v>2.0</v>
      </c>
      <c r="C507" s="4">
        <v>0.233750000596046</v>
      </c>
      <c r="D507" s="3">
        <v>0.234750002622604</v>
      </c>
      <c r="E507" s="3">
        <v>0.228499993681907</v>
      </c>
      <c r="F507" s="3">
        <v>0.229499995708465</v>
      </c>
      <c r="G507" s="3">
        <v>9.1702E8</v>
      </c>
    </row>
    <row r="508">
      <c r="A508" s="3">
        <v>2009.0</v>
      </c>
      <c r="B508" s="3">
        <v>12.0</v>
      </c>
      <c r="C508" s="4">
        <v>0.23174999654293</v>
      </c>
      <c r="D508" s="3">
        <v>0.248750001192092</v>
      </c>
      <c r="E508" s="3">
        <v>0.228750005364418</v>
      </c>
      <c r="F508" s="3">
        <v>0.246250003576278</v>
      </c>
      <c r="G508" s="3">
        <v>1.604604E9</v>
      </c>
    </row>
    <row r="509">
      <c r="A509" s="3">
        <v>2010.0</v>
      </c>
      <c r="B509" s="3">
        <v>17.0</v>
      </c>
      <c r="C509" s="4">
        <v>0.231000006198883</v>
      </c>
      <c r="D509" s="3">
        <v>0.236000001430511</v>
      </c>
      <c r="E509" s="3">
        <v>0.228750005364418</v>
      </c>
      <c r="F509" s="3">
        <v>0.23174999654293</v>
      </c>
      <c r="G509" s="3">
        <v>4.81224E8</v>
      </c>
    </row>
    <row r="510">
      <c r="A510" s="3">
        <v>2005.0</v>
      </c>
      <c r="B510" s="3">
        <v>7.0</v>
      </c>
      <c r="C510" s="4">
        <v>0.229582995176315</v>
      </c>
      <c r="D510" s="3">
        <v>0.233333006501197</v>
      </c>
      <c r="E510" s="3">
        <v>0.228833004832267</v>
      </c>
      <c r="F510" s="3">
        <v>0.231582999229431</v>
      </c>
      <c r="G510" s="3">
        <v>4.659E8</v>
      </c>
    </row>
    <row r="511">
      <c r="A511" s="3">
        <v>2005.0</v>
      </c>
      <c r="B511" s="3">
        <v>2.0</v>
      </c>
      <c r="C511" s="4">
        <v>0.229166999459266</v>
      </c>
      <c r="D511" s="3">
        <v>0.232749998569488</v>
      </c>
      <c r="E511" s="3">
        <v>0.228833004832267</v>
      </c>
      <c r="F511" s="3">
        <v>0.231999993324279</v>
      </c>
      <c r="G511" s="3">
        <v>4.22652E8</v>
      </c>
    </row>
    <row r="512">
      <c r="A512" s="3">
        <v>2005.0</v>
      </c>
      <c r="B512" s="3">
        <v>4.0</v>
      </c>
      <c r="C512" s="4">
        <v>0.230250000953674</v>
      </c>
      <c r="D512" s="3">
        <v>0.231250002980232</v>
      </c>
      <c r="E512" s="3">
        <v>0.229083001613616</v>
      </c>
      <c r="F512" s="3">
        <v>0.229582995176315</v>
      </c>
      <c r="G512" s="3">
        <v>3.56424E8</v>
      </c>
    </row>
    <row r="513">
      <c r="A513" s="3">
        <v>2005.0</v>
      </c>
      <c r="B513" s="3">
        <v>7.0</v>
      </c>
      <c r="C513" s="4">
        <v>0.230749994516372</v>
      </c>
      <c r="D513" s="3">
        <v>0.236917003989219</v>
      </c>
      <c r="E513" s="3">
        <v>0.229166999459266</v>
      </c>
      <c r="F513" s="3">
        <v>0.232082992792129</v>
      </c>
      <c r="G513" s="3">
        <v>5.11176E8</v>
      </c>
    </row>
    <row r="514">
      <c r="A514" s="3">
        <v>2008.0</v>
      </c>
      <c r="B514" s="3">
        <v>15.0</v>
      </c>
      <c r="C514" s="4">
        <v>0.245749995112419</v>
      </c>
      <c r="D514" s="3">
        <v>0.249500006437301</v>
      </c>
      <c r="E514" s="3">
        <v>0.229499995708465</v>
      </c>
      <c r="F514" s="3">
        <v>0.232500001788139</v>
      </c>
      <c r="G514" s="3">
        <v>8.63984E8</v>
      </c>
    </row>
    <row r="515">
      <c r="A515" s="3">
        <v>2009.0</v>
      </c>
      <c r="B515" s="3">
        <v>19.0</v>
      </c>
      <c r="C515" s="4">
        <v>0.233250007033348</v>
      </c>
      <c r="D515" s="3">
        <v>0.238999992609024</v>
      </c>
      <c r="E515" s="3">
        <v>0.229499995708465</v>
      </c>
      <c r="F515" s="3">
        <v>0.23624999821186</v>
      </c>
      <c r="G515" s="3">
        <v>8.59768E8</v>
      </c>
    </row>
    <row r="516">
      <c r="A516" s="3">
        <v>2010.0</v>
      </c>
      <c r="B516" s="3">
        <v>5.0</v>
      </c>
      <c r="C516" s="4">
        <v>0.233750000596046</v>
      </c>
      <c r="D516" s="3">
        <v>0.236499994993209</v>
      </c>
      <c r="E516" s="3">
        <v>0.229499995708465</v>
      </c>
      <c r="F516" s="3">
        <v>0.236000001430511</v>
      </c>
      <c r="G516" s="3">
        <v>8.00504E8</v>
      </c>
    </row>
    <row r="517">
      <c r="A517" s="3">
        <v>2010.0</v>
      </c>
      <c r="B517" s="3">
        <v>18.0</v>
      </c>
      <c r="C517" s="4">
        <v>0.231000006198883</v>
      </c>
      <c r="D517" s="3">
        <v>0.234999999403953</v>
      </c>
      <c r="E517" s="3">
        <v>0.229499995708465</v>
      </c>
      <c r="F517" s="3">
        <v>0.232999995350837</v>
      </c>
      <c r="G517" s="3">
        <v>3.5292E8</v>
      </c>
    </row>
    <row r="518">
      <c r="A518" s="3">
        <v>2005.0</v>
      </c>
      <c r="B518" s="3">
        <v>10.0</v>
      </c>
      <c r="C518" s="4">
        <v>0.23666700720787</v>
      </c>
      <c r="D518" s="3">
        <v>0.237832993268966</v>
      </c>
      <c r="E518" s="3">
        <v>0.229750007390975</v>
      </c>
      <c r="F518" s="3">
        <v>0.23216700553894</v>
      </c>
      <c r="G518" s="3">
        <v>4.40556E8</v>
      </c>
    </row>
    <row r="519">
      <c r="A519" s="3">
        <v>2005.0</v>
      </c>
      <c r="B519" s="3">
        <v>3.0</v>
      </c>
      <c r="C519" s="4">
        <v>0.231999993324279</v>
      </c>
      <c r="D519" s="3">
        <v>0.234166994690895</v>
      </c>
      <c r="E519" s="3">
        <v>0.229917004704475</v>
      </c>
      <c r="F519" s="3">
        <v>0.231999993324279</v>
      </c>
      <c r="G519" s="3">
        <v>5.18256E8</v>
      </c>
    </row>
    <row r="520">
      <c r="A520" s="3">
        <v>2005.0</v>
      </c>
      <c r="B520" s="3">
        <v>11.0</v>
      </c>
      <c r="C520" s="4">
        <v>0.23216700553894</v>
      </c>
      <c r="D520" s="3">
        <v>0.235833004117012</v>
      </c>
      <c r="E520" s="3">
        <v>0.229917004704475</v>
      </c>
      <c r="F520" s="3">
        <v>0.235416993498802</v>
      </c>
      <c r="G520" s="3">
        <v>7.01556E8</v>
      </c>
    </row>
    <row r="521">
      <c r="A521" s="3">
        <v>2005.0</v>
      </c>
      <c r="B521" s="3">
        <v>8.0</v>
      </c>
      <c r="C521" s="4">
        <v>0.232999995350837</v>
      </c>
      <c r="D521" s="3">
        <v>0.235249996185302</v>
      </c>
      <c r="E521" s="3">
        <v>0.230000004172325</v>
      </c>
      <c r="F521" s="3">
        <v>0.234500005841255</v>
      </c>
      <c r="G521" s="3">
        <v>4.08132E8</v>
      </c>
    </row>
    <row r="522">
      <c r="A522" s="3">
        <v>2010.0</v>
      </c>
      <c r="B522" s="3">
        <v>10.0</v>
      </c>
      <c r="C522" s="4">
        <v>0.237000003457069</v>
      </c>
      <c r="D522" s="3">
        <v>0.237499997019767</v>
      </c>
      <c r="E522" s="3">
        <v>0.230000004172325</v>
      </c>
      <c r="F522" s="3">
        <v>0.231000006198883</v>
      </c>
      <c r="G522" s="3">
        <v>7.7256E8</v>
      </c>
    </row>
    <row r="523">
      <c r="A523" s="3">
        <v>2009.0</v>
      </c>
      <c r="B523" s="3">
        <v>6.0</v>
      </c>
      <c r="C523" s="4">
        <v>0.234750002622604</v>
      </c>
      <c r="D523" s="3">
        <v>0.248249992728233</v>
      </c>
      <c r="E523" s="3">
        <v>0.230749994516372</v>
      </c>
      <c r="F523" s="3">
        <v>0.246749997138977</v>
      </c>
      <c r="G523" s="3">
        <v>1.15788E9</v>
      </c>
    </row>
    <row r="524">
      <c r="A524" s="3">
        <v>2010.0</v>
      </c>
      <c r="B524" s="3">
        <v>13.0</v>
      </c>
      <c r="C524" s="4">
        <v>0.231250002980232</v>
      </c>
      <c r="D524" s="3">
        <v>0.238000005483627</v>
      </c>
      <c r="E524" s="3">
        <v>0.230749994516372</v>
      </c>
      <c r="F524" s="3">
        <v>0.234750002622604</v>
      </c>
      <c r="G524" s="3">
        <v>1.797392E9</v>
      </c>
    </row>
    <row r="525">
      <c r="A525" s="3">
        <v>2005.0</v>
      </c>
      <c r="B525" s="3">
        <v>6.0</v>
      </c>
      <c r="C525" s="4">
        <v>0.231582999229431</v>
      </c>
      <c r="D525" s="3">
        <v>0.23616699874401</v>
      </c>
      <c r="E525" s="3">
        <v>0.231417000293731</v>
      </c>
      <c r="F525" s="3">
        <v>0.233583003282547</v>
      </c>
      <c r="G525" s="3">
        <v>5.12892E8</v>
      </c>
    </row>
    <row r="526">
      <c r="A526" s="3">
        <v>2005.0</v>
      </c>
      <c r="B526" s="3">
        <v>10.0</v>
      </c>
      <c r="C526" s="4">
        <v>0.235583007335662</v>
      </c>
      <c r="D526" s="3">
        <v>0.235833004117012</v>
      </c>
      <c r="E526" s="3">
        <v>0.231582999229431</v>
      </c>
      <c r="F526" s="3">
        <v>0.233166992664337</v>
      </c>
      <c r="G526" s="3">
        <v>4.65096E8</v>
      </c>
    </row>
    <row r="527">
      <c r="A527" s="3">
        <v>2009.0</v>
      </c>
      <c r="B527" s="3">
        <v>20.0</v>
      </c>
      <c r="C527" s="4">
        <v>0.255750000476837</v>
      </c>
      <c r="D527" s="3">
        <v>0.256000012159347</v>
      </c>
      <c r="E527" s="3">
        <v>0.23174999654293</v>
      </c>
      <c r="F527" s="3">
        <v>0.238250002264976</v>
      </c>
      <c r="G527" s="3">
        <v>1.093672E9</v>
      </c>
    </row>
    <row r="528">
      <c r="A528" s="3">
        <v>2005.0</v>
      </c>
      <c r="B528" s="3">
        <v>12.0</v>
      </c>
      <c r="C528" s="4">
        <v>0.237832993268966</v>
      </c>
      <c r="D528" s="3">
        <v>0.238499999046325</v>
      </c>
      <c r="E528" s="3">
        <v>0.23183299601078</v>
      </c>
      <c r="F528" s="3">
        <v>0.23666700720787</v>
      </c>
      <c r="G528" s="3">
        <v>5.64252E8</v>
      </c>
    </row>
    <row r="529">
      <c r="A529" s="3">
        <v>2005.0</v>
      </c>
      <c r="B529" s="3">
        <v>22.0</v>
      </c>
      <c r="C529" s="4">
        <v>0.233999997377395</v>
      </c>
      <c r="D529" s="3">
        <v>0.244083002209663</v>
      </c>
      <c r="E529" s="3">
        <v>0.23191699385643</v>
      </c>
      <c r="F529" s="3">
        <v>0.238582998514175</v>
      </c>
      <c r="G529" s="3">
        <v>1.4208E9</v>
      </c>
    </row>
    <row r="530">
      <c r="A530" s="3">
        <v>2008.0</v>
      </c>
      <c r="B530" s="3">
        <v>17.0</v>
      </c>
      <c r="C530" s="4">
        <v>0.234249994158744</v>
      </c>
      <c r="D530" s="3">
        <v>0.255499988794326</v>
      </c>
      <c r="E530" s="3">
        <v>0.231999993324279</v>
      </c>
      <c r="F530" s="3">
        <v>0.25</v>
      </c>
      <c r="G530" s="3">
        <v>1.39258E9</v>
      </c>
    </row>
    <row r="531">
      <c r="A531" s="3">
        <v>2008.0</v>
      </c>
      <c r="B531" s="3">
        <v>2.0</v>
      </c>
      <c r="C531" s="4">
        <v>0.261999994516372</v>
      </c>
      <c r="D531" s="3">
        <v>0.261999994516372</v>
      </c>
      <c r="E531" s="3">
        <v>0.231999993324279</v>
      </c>
      <c r="F531" s="3">
        <v>0.233250007033348</v>
      </c>
      <c r="G531" s="3">
        <v>7.87728E8</v>
      </c>
    </row>
    <row r="532">
      <c r="A532" s="3">
        <v>2005.0</v>
      </c>
      <c r="B532" s="3">
        <v>2.0</v>
      </c>
      <c r="C532" s="4">
        <v>0.238333001732826</v>
      </c>
      <c r="D532" s="3">
        <v>0.239666998386383</v>
      </c>
      <c r="E532" s="3">
        <v>0.232500001788139</v>
      </c>
      <c r="F532" s="3">
        <v>0.233916997909545</v>
      </c>
      <c r="G532" s="3">
        <v>9.4746E8</v>
      </c>
    </row>
    <row r="533">
      <c r="A533" s="3">
        <v>2010.0</v>
      </c>
      <c r="B533" s="3">
        <v>31.0</v>
      </c>
      <c r="C533" s="4">
        <v>0.237499997019767</v>
      </c>
      <c r="D533" s="3">
        <v>0.245000004768371</v>
      </c>
      <c r="E533" s="3">
        <v>0.232500001788139</v>
      </c>
      <c r="F533" s="3">
        <v>0.233250007033348</v>
      </c>
      <c r="G533" s="3">
        <v>9.31488E8</v>
      </c>
    </row>
    <row r="534">
      <c r="A534" s="3">
        <v>2005.0</v>
      </c>
      <c r="B534" s="3">
        <v>13.0</v>
      </c>
      <c r="C534" s="4">
        <v>0.233333006501197</v>
      </c>
      <c r="D534" s="3">
        <v>0.244917005300521</v>
      </c>
      <c r="E534" s="3">
        <v>0.232666999101638</v>
      </c>
      <c r="F534" s="3">
        <v>0.238333001732826</v>
      </c>
      <c r="G534" s="3">
        <v>1.409916E9</v>
      </c>
    </row>
    <row r="535">
      <c r="A535" s="3">
        <v>2005.0</v>
      </c>
      <c r="B535" s="3">
        <v>13.0</v>
      </c>
      <c r="C535" s="4">
        <v>0.237666994333267</v>
      </c>
      <c r="D535" s="3">
        <v>0.238333001732826</v>
      </c>
      <c r="E535" s="3">
        <v>0.232999995350837</v>
      </c>
      <c r="F535" s="3">
        <v>0.237000003457069</v>
      </c>
      <c r="G535" s="3">
        <v>5.9478E8</v>
      </c>
    </row>
    <row r="536">
      <c r="A536" s="3">
        <v>2010.0</v>
      </c>
      <c r="B536" s="3">
        <v>6.0</v>
      </c>
      <c r="C536" s="4">
        <v>0.234999999403953</v>
      </c>
      <c r="D536" s="3">
        <v>0.241249993443489</v>
      </c>
      <c r="E536" s="3">
        <v>0.232999995350837</v>
      </c>
      <c r="F536" s="3">
        <v>0.238749995827674</v>
      </c>
      <c r="G536" s="3">
        <v>7.39904E8</v>
      </c>
    </row>
    <row r="537">
      <c r="A537" s="3">
        <v>2005.0</v>
      </c>
      <c r="B537" s="3">
        <v>9.0</v>
      </c>
      <c r="C537" s="4">
        <v>0.236582994461059</v>
      </c>
      <c r="D537" s="3">
        <v>0.237167000770568</v>
      </c>
      <c r="E537" s="3">
        <v>0.233082994818687</v>
      </c>
      <c r="F537" s="3">
        <v>0.235667005181312</v>
      </c>
      <c r="G537" s="3">
        <v>2.919E8</v>
      </c>
    </row>
    <row r="538">
      <c r="A538" s="3">
        <v>2009.0</v>
      </c>
      <c r="B538" s="3">
        <v>17.0</v>
      </c>
      <c r="C538" s="4">
        <v>0.23624999821186</v>
      </c>
      <c r="D538" s="3">
        <v>0.247749999165534</v>
      </c>
      <c r="E538" s="3">
        <v>0.233250007033348</v>
      </c>
      <c r="F538" s="3">
        <v>0.247250005602836</v>
      </c>
      <c r="G538" s="3">
        <v>1.005384E9</v>
      </c>
    </row>
    <row r="539">
      <c r="A539" s="3">
        <v>2005.0</v>
      </c>
      <c r="B539" s="3">
        <v>3.0</v>
      </c>
      <c r="C539" s="4">
        <v>0.235583007335662</v>
      </c>
      <c r="D539" s="3">
        <v>0.237749993801116</v>
      </c>
      <c r="E539" s="3">
        <v>0.233333006501197</v>
      </c>
      <c r="F539" s="3">
        <v>0.235833004117012</v>
      </c>
      <c r="G539" s="3">
        <v>5.5962E8</v>
      </c>
    </row>
    <row r="540">
      <c r="A540" s="3">
        <v>2009.0</v>
      </c>
      <c r="B540" s="3">
        <v>16.0</v>
      </c>
      <c r="C540" s="4">
        <v>0.247500002384185</v>
      </c>
      <c r="D540" s="3">
        <v>0.247749999165534</v>
      </c>
      <c r="E540" s="3">
        <v>0.233500003814697</v>
      </c>
      <c r="F540" s="3">
        <v>0.235499992966651</v>
      </c>
      <c r="G540" s="3">
        <v>6.99344E8</v>
      </c>
    </row>
    <row r="541">
      <c r="A541" s="3">
        <v>2010.0</v>
      </c>
      <c r="B541" s="3">
        <v>2.0</v>
      </c>
      <c r="C541" s="4">
        <v>0.235750004649162</v>
      </c>
      <c r="D541" s="3">
        <v>0.239999994635581</v>
      </c>
      <c r="E541" s="3">
        <v>0.233500003814697</v>
      </c>
      <c r="F541" s="3">
        <v>0.239250004291534</v>
      </c>
      <c r="G541" s="3">
        <v>5.96292E8</v>
      </c>
    </row>
    <row r="542">
      <c r="A542" s="3">
        <v>2010.0</v>
      </c>
      <c r="B542" s="3">
        <v>1.0</v>
      </c>
      <c r="C542" s="4">
        <v>0.23675000667572</v>
      </c>
      <c r="D542" s="3">
        <v>0.239749997854232</v>
      </c>
      <c r="E542" s="3">
        <v>0.233750000596046</v>
      </c>
      <c r="F542" s="3">
        <v>0.234999999403953</v>
      </c>
      <c r="G542" s="3">
        <v>8.5144E8</v>
      </c>
    </row>
    <row r="543">
      <c r="A543" s="3">
        <v>2009.0</v>
      </c>
      <c r="B543" s="3">
        <v>1.0</v>
      </c>
      <c r="C543" s="4">
        <v>0.243499994277954</v>
      </c>
      <c r="D543" s="3">
        <v>0.254999995231628</v>
      </c>
      <c r="E543" s="3">
        <v>0.234249994158744</v>
      </c>
      <c r="F543" s="3">
        <v>0.252750009298324</v>
      </c>
      <c r="G543" s="3">
        <v>8.8792E8</v>
      </c>
    </row>
    <row r="544">
      <c r="A544" s="3">
        <v>2010.0</v>
      </c>
      <c r="B544" s="3">
        <v>19.0</v>
      </c>
      <c r="C544" s="4">
        <v>0.235499992966651</v>
      </c>
      <c r="D544" s="3">
        <v>0.247749999165534</v>
      </c>
      <c r="E544" s="3">
        <v>0.234249994158744</v>
      </c>
      <c r="F544" s="3">
        <v>0.246999993920326</v>
      </c>
      <c r="G544" s="3">
        <v>1.6151E9</v>
      </c>
    </row>
    <row r="545">
      <c r="A545" s="3">
        <v>2005.0</v>
      </c>
      <c r="B545" s="3">
        <v>8.0</v>
      </c>
      <c r="C545" s="4">
        <v>0.237000003457069</v>
      </c>
      <c r="D545" s="3">
        <v>0.241417005658149</v>
      </c>
      <c r="E545" s="3">
        <v>0.234583005309104</v>
      </c>
      <c r="F545" s="3">
        <v>0.23624999821186</v>
      </c>
      <c r="G545" s="3">
        <v>7.25544E8</v>
      </c>
    </row>
    <row r="546">
      <c r="A546" s="3">
        <v>2005.0</v>
      </c>
      <c r="B546" s="3">
        <v>25.0</v>
      </c>
      <c r="C546" s="4">
        <v>0.237250000238418</v>
      </c>
      <c r="D546" s="3">
        <v>0.241583004593849</v>
      </c>
      <c r="E546" s="3">
        <v>0.234667003154754</v>
      </c>
      <c r="F546" s="3">
        <v>0.240333005785942</v>
      </c>
      <c r="G546" s="3">
        <v>5.25132E8</v>
      </c>
    </row>
    <row r="547">
      <c r="A547" s="3">
        <v>2009.0</v>
      </c>
      <c r="B547" s="3">
        <v>21.0</v>
      </c>
      <c r="C547" s="4">
        <v>0.240250006318092</v>
      </c>
      <c r="D547" s="3">
        <v>0.245000004768371</v>
      </c>
      <c r="E547" s="3">
        <v>0.234999999403953</v>
      </c>
      <c r="F547" s="3">
        <v>0.241750001907348</v>
      </c>
      <c r="G547" s="3">
        <v>9.656E8</v>
      </c>
    </row>
    <row r="548">
      <c r="A548" s="3">
        <v>2010.0</v>
      </c>
      <c r="B548" s="3">
        <v>9.0</v>
      </c>
      <c r="C548" s="4">
        <v>0.241249993443489</v>
      </c>
      <c r="D548" s="3">
        <v>0.241500005125999</v>
      </c>
      <c r="E548" s="3">
        <v>0.235249996185302</v>
      </c>
      <c r="F548" s="3">
        <v>0.240999996662139</v>
      </c>
      <c r="G548" s="3">
        <v>4.66456E8</v>
      </c>
    </row>
    <row r="549">
      <c r="A549" s="3">
        <v>2005.0</v>
      </c>
      <c r="B549" s="3">
        <v>11.0</v>
      </c>
      <c r="C549" s="4">
        <v>0.236582994461059</v>
      </c>
      <c r="D549" s="3">
        <v>0.240417003631591</v>
      </c>
      <c r="E549" s="3">
        <v>0.235583007335662</v>
      </c>
      <c r="F549" s="3">
        <v>0.238000005483627</v>
      </c>
      <c r="G549" s="3">
        <v>3.99492E8</v>
      </c>
    </row>
    <row r="550">
      <c r="A550" s="3">
        <v>2009.0</v>
      </c>
      <c r="B550" s="3">
        <v>9.0</v>
      </c>
      <c r="C550" s="4">
        <v>0.245749995112419</v>
      </c>
      <c r="D550" s="3">
        <v>0.249249994754791</v>
      </c>
      <c r="E550" s="3">
        <v>0.23675000667572</v>
      </c>
      <c r="F550" s="3">
        <v>0.243499994277954</v>
      </c>
      <c r="G550" s="3">
        <v>7.16128E8</v>
      </c>
    </row>
    <row r="551">
      <c r="A551" s="3">
        <v>2005.0</v>
      </c>
      <c r="B551" s="3">
        <v>29.0</v>
      </c>
      <c r="C551" s="4">
        <v>0.238749995827674</v>
      </c>
      <c r="D551" s="3">
        <v>0.241667002439498</v>
      </c>
      <c r="E551" s="3">
        <v>0.236833006143569</v>
      </c>
      <c r="F551" s="3">
        <v>0.241417005658149</v>
      </c>
      <c r="G551" s="3">
        <v>3.43392E8</v>
      </c>
    </row>
    <row r="552">
      <c r="A552" s="3">
        <v>2010.0</v>
      </c>
      <c r="B552" s="3">
        <v>24.0</v>
      </c>
      <c r="C552" s="4">
        <v>0.237499997019767</v>
      </c>
      <c r="D552" s="3">
        <v>0.245499998331069</v>
      </c>
      <c r="E552" s="3">
        <v>0.237000003457069</v>
      </c>
      <c r="F552" s="3">
        <v>0.243000000715255</v>
      </c>
      <c r="G552" s="3">
        <v>6.41332E8</v>
      </c>
    </row>
    <row r="553">
      <c r="A553" s="3">
        <v>2005.0</v>
      </c>
      <c r="B553" s="3">
        <v>28.0</v>
      </c>
      <c r="C553" s="4">
        <v>0.239167004823684</v>
      </c>
      <c r="D553" s="3">
        <v>0.241667002439498</v>
      </c>
      <c r="E553" s="3">
        <v>0.237083002924919</v>
      </c>
      <c r="F553" s="3">
        <v>0.241583004593849</v>
      </c>
      <c r="G553" s="3">
        <v>7.58064E8</v>
      </c>
    </row>
    <row r="554">
      <c r="A554" s="3">
        <v>2009.0</v>
      </c>
      <c r="B554" s="3">
        <v>22.0</v>
      </c>
      <c r="C554" s="4">
        <v>0.241750001907348</v>
      </c>
      <c r="D554" s="3">
        <v>0.248999997973442</v>
      </c>
      <c r="E554" s="3">
        <v>0.237250000238418</v>
      </c>
      <c r="F554" s="3">
        <v>0.245499998331069</v>
      </c>
      <c r="G554" s="3">
        <v>7.1826E8</v>
      </c>
    </row>
    <row r="555">
      <c r="A555" s="3">
        <v>2005.0</v>
      </c>
      <c r="B555" s="3">
        <v>22.0</v>
      </c>
      <c r="C555" s="4">
        <v>0.242917001247406</v>
      </c>
      <c r="D555" s="3">
        <v>0.246832996606826</v>
      </c>
      <c r="E555" s="3">
        <v>0.238499999046325</v>
      </c>
      <c r="F555" s="3">
        <v>0.241332992911338</v>
      </c>
      <c r="G555" s="3">
        <v>5.47224E8</v>
      </c>
    </row>
    <row r="556">
      <c r="A556" s="3">
        <v>2005.0</v>
      </c>
      <c r="B556" s="3">
        <v>1.0</v>
      </c>
      <c r="C556" s="4">
        <v>0.242667004466056</v>
      </c>
      <c r="D556" s="3">
        <v>0.246666997671127</v>
      </c>
      <c r="E556" s="3">
        <v>0.238582998514175</v>
      </c>
      <c r="F556" s="3">
        <v>0.240999996662139</v>
      </c>
      <c r="G556" s="3">
        <v>7.37148E8</v>
      </c>
    </row>
    <row r="557">
      <c r="A557" s="3">
        <v>2005.0</v>
      </c>
      <c r="B557" s="3">
        <v>26.0</v>
      </c>
      <c r="C557" s="4">
        <v>0.245000004768371</v>
      </c>
      <c r="D557" s="3">
        <v>0.245000004768371</v>
      </c>
      <c r="E557" s="3">
        <v>0.238666996359825</v>
      </c>
      <c r="F557" s="3">
        <v>0.240999996662139</v>
      </c>
      <c r="G557" s="3">
        <v>3.23436E8</v>
      </c>
    </row>
    <row r="558">
      <c r="A558" s="3">
        <v>2009.0</v>
      </c>
      <c r="B558" s="3">
        <v>13.0</v>
      </c>
      <c r="C558" s="4">
        <v>0.242750003933906</v>
      </c>
      <c r="D558" s="3">
        <v>0.248500004410743</v>
      </c>
      <c r="E558" s="3">
        <v>0.238749995827674</v>
      </c>
      <c r="F558" s="3">
        <v>0.245000004768371</v>
      </c>
      <c r="G558" s="3">
        <v>1.195156E9</v>
      </c>
    </row>
    <row r="559">
      <c r="A559" s="3">
        <v>2009.0</v>
      </c>
      <c r="B559" s="3">
        <v>25.0</v>
      </c>
      <c r="C559" s="4">
        <v>0.252000004053115</v>
      </c>
      <c r="D559" s="3">
        <v>0.259999990463256</v>
      </c>
      <c r="E559" s="3">
        <v>0.238999992609024</v>
      </c>
      <c r="F559" s="3">
        <v>0.248500004410743</v>
      </c>
      <c r="G559" s="3">
        <v>1.243852E9</v>
      </c>
    </row>
    <row r="560">
      <c r="A560" s="3">
        <v>2010.0</v>
      </c>
      <c r="B560" s="3">
        <v>25.0</v>
      </c>
      <c r="C560" s="4">
        <v>0.240250006318092</v>
      </c>
      <c r="D560" s="3">
        <v>0.25</v>
      </c>
      <c r="E560" s="3">
        <v>0.238999992609024</v>
      </c>
      <c r="F560" s="3">
        <v>0.247999995946884</v>
      </c>
      <c r="G560" s="3">
        <v>7.57532E8</v>
      </c>
    </row>
    <row r="561">
      <c r="A561" s="3">
        <v>2009.0</v>
      </c>
      <c r="B561" s="3">
        <v>20.0</v>
      </c>
      <c r="C561" s="4">
        <v>0.240500003099441</v>
      </c>
      <c r="D561" s="3">
        <v>0.256249994039535</v>
      </c>
      <c r="E561" s="3">
        <v>0.239500001072883</v>
      </c>
      <c r="F561" s="3">
        <v>0.243249997496604</v>
      </c>
      <c r="G561" s="3">
        <v>1.309436E9</v>
      </c>
    </row>
    <row r="562">
      <c r="A562" s="3">
        <v>2005.0</v>
      </c>
      <c r="B562" s="3">
        <v>24.0</v>
      </c>
      <c r="C562" s="4">
        <v>0.241332992911338</v>
      </c>
      <c r="D562" s="3">
        <v>0.248249992728233</v>
      </c>
      <c r="E562" s="3">
        <v>0.240167006850242</v>
      </c>
      <c r="F562" s="3">
        <v>0.243083000183105</v>
      </c>
      <c r="G562" s="3">
        <v>5.1462E8</v>
      </c>
    </row>
    <row r="563">
      <c r="A563" s="3">
        <v>2005.0</v>
      </c>
      <c r="B563" s="3">
        <v>23.0</v>
      </c>
      <c r="C563" s="4">
        <v>0.241082996129989</v>
      </c>
      <c r="D563" s="3">
        <v>0.244167000055313</v>
      </c>
      <c r="E563" s="3">
        <v>0.240250006318092</v>
      </c>
      <c r="F563" s="3">
        <v>0.242917001247406</v>
      </c>
      <c r="G563" s="3">
        <v>2.5446E8</v>
      </c>
    </row>
    <row r="564">
      <c r="A564" s="3">
        <v>2008.0</v>
      </c>
      <c r="B564" s="3">
        <v>12.0</v>
      </c>
      <c r="C564" s="4">
        <v>0.255250006914138</v>
      </c>
      <c r="D564" s="3">
        <v>0.256999999284744</v>
      </c>
      <c r="E564" s="3">
        <v>0.240250006318092</v>
      </c>
      <c r="F564" s="3">
        <v>0.25475001335144</v>
      </c>
      <c r="G564" s="3">
        <v>1.2092E9</v>
      </c>
    </row>
    <row r="565">
      <c r="A565" s="3">
        <v>2009.0</v>
      </c>
      <c r="B565" s="3">
        <v>23.0</v>
      </c>
      <c r="C565" s="4">
        <v>0.245749995112419</v>
      </c>
      <c r="D565" s="3">
        <v>0.256000012159347</v>
      </c>
      <c r="E565" s="3">
        <v>0.240250006318092</v>
      </c>
      <c r="F565" s="3">
        <v>0.255499988794326</v>
      </c>
      <c r="G565" s="3">
        <v>8.16048E8</v>
      </c>
    </row>
    <row r="566">
      <c r="A566" s="3">
        <v>2010.0</v>
      </c>
      <c r="B566" s="3">
        <v>27.0</v>
      </c>
      <c r="C566" s="4">
        <v>0.246500000357627</v>
      </c>
      <c r="D566" s="3">
        <v>0.254999995231628</v>
      </c>
      <c r="E566" s="3">
        <v>0.240250006318092</v>
      </c>
      <c r="F566" s="3">
        <v>0.252999991178512</v>
      </c>
      <c r="G566" s="3">
        <v>1.060416E9</v>
      </c>
    </row>
    <row r="567">
      <c r="A567" s="3">
        <v>2005.0</v>
      </c>
      <c r="B567" s="3">
        <v>30.0</v>
      </c>
      <c r="C567" s="4">
        <v>0.240999996662139</v>
      </c>
      <c r="D567" s="3">
        <v>0.250667005777359</v>
      </c>
      <c r="E567" s="3">
        <v>0.24066700041294</v>
      </c>
      <c r="F567" s="3">
        <v>0.250082999467849</v>
      </c>
      <c r="G567" s="3">
        <v>9.48852E8</v>
      </c>
    </row>
    <row r="568">
      <c r="A568" s="3">
        <v>2005.0</v>
      </c>
      <c r="B568" s="3">
        <v>12.0</v>
      </c>
      <c r="C568" s="4">
        <v>0.249249994754791</v>
      </c>
      <c r="D568" s="3">
        <v>0.251749992370605</v>
      </c>
      <c r="E568" s="3">
        <v>0.24074999988079</v>
      </c>
      <c r="F568" s="3">
        <v>0.249583005905151</v>
      </c>
      <c r="G568" s="3">
        <v>2.29542E9</v>
      </c>
    </row>
    <row r="569">
      <c r="A569" s="3">
        <v>2009.0</v>
      </c>
      <c r="B569" s="3">
        <v>26.0</v>
      </c>
      <c r="C569" s="4">
        <v>0.243249997496604</v>
      </c>
      <c r="D569" s="3">
        <v>0.260749995708465</v>
      </c>
      <c r="E569" s="3">
        <v>0.24074999988079</v>
      </c>
      <c r="F569" s="3">
        <v>0.258749991655349</v>
      </c>
      <c r="G569" s="3">
        <v>8.6554E8</v>
      </c>
    </row>
    <row r="570">
      <c r="A570" s="3">
        <v>2010.0</v>
      </c>
      <c r="B570" s="3">
        <v>30.0</v>
      </c>
      <c r="C570" s="4">
        <v>0.25</v>
      </c>
      <c r="D570" s="3">
        <v>0.252000004053115</v>
      </c>
      <c r="E570" s="3">
        <v>0.240999996662139</v>
      </c>
      <c r="F570" s="3">
        <v>0.240999996662139</v>
      </c>
      <c r="G570" s="3">
        <v>6.02804E8</v>
      </c>
    </row>
    <row r="571">
      <c r="A571" s="3">
        <v>2009.0</v>
      </c>
      <c r="B571" s="3">
        <v>30.0</v>
      </c>
      <c r="C571" s="4">
        <v>0.251500010490417</v>
      </c>
      <c r="D571" s="3">
        <v>0.25475001335144</v>
      </c>
      <c r="E571" s="3">
        <v>0.241249993443489</v>
      </c>
      <c r="F571" s="3">
        <v>0.244749993085861</v>
      </c>
      <c r="G571" s="3">
        <v>7.80052E8</v>
      </c>
    </row>
    <row r="572">
      <c r="A572" s="3">
        <v>2010.0</v>
      </c>
      <c r="B572" s="3">
        <v>3.0</v>
      </c>
      <c r="C572" s="4">
        <v>0.245000004768371</v>
      </c>
      <c r="D572" s="3">
        <v>0.248249992728233</v>
      </c>
      <c r="E572" s="3">
        <v>0.241999998688697</v>
      </c>
      <c r="F572" s="3">
        <v>0.247500002384185</v>
      </c>
      <c r="G572" s="3">
        <v>5.66484E8</v>
      </c>
    </row>
    <row r="573">
      <c r="A573" s="3">
        <v>2005.0</v>
      </c>
      <c r="B573" s="3">
        <v>25.0</v>
      </c>
      <c r="C573" s="4">
        <v>0.244167000055313</v>
      </c>
      <c r="D573" s="3">
        <v>0.246083006262779</v>
      </c>
      <c r="E573" s="3">
        <v>0.242082998156547</v>
      </c>
      <c r="F573" s="3">
        <v>0.244749993085861</v>
      </c>
      <c r="G573" s="3">
        <v>2.96484E8</v>
      </c>
    </row>
    <row r="574">
      <c r="A574" s="3">
        <v>2005.0</v>
      </c>
      <c r="B574" s="3">
        <v>19.0</v>
      </c>
      <c r="C574" s="4">
        <v>0.245499998331069</v>
      </c>
      <c r="D574" s="3">
        <v>0.246250003576278</v>
      </c>
      <c r="E574" s="3">
        <v>0.242583006620407</v>
      </c>
      <c r="F574" s="3">
        <v>0.243332996964454</v>
      </c>
      <c r="G574" s="3">
        <v>4.22232E8</v>
      </c>
    </row>
    <row r="575">
      <c r="A575" s="3">
        <v>2009.0</v>
      </c>
      <c r="B575" s="3">
        <v>8.0</v>
      </c>
      <c r="C575" s="4">
        <v>0.253749996423721</v>
      </c>
      <c r="D575" s="3">
        <v>0.25450000166893</v>
      </c>
      <c r="E575" s="3">
        <v>0.242750003933906</v>
      </c>
      <c r="F575" s="3">
        <v>0.252750009298324</v>
      </c>
      <c r="G575" s="3">
        <v>1.20586E9</v>
      </c>
    </row>
    <row r="576">
      <c r="A576" s="3">
        <v>2009.0</v>
      </c>
      <c r="B576" s="3">
        <v>18.0</v>
      </c>
      <c r="C576" s="4">
        <v>0.243499994277954</v>
      </c>
      <c r="D576" s="3">
        <v>0.262250006198883</v>
      </c>
      <c r="E576" s="3">
        <v>0.243249997496604</v>
      </c>
      <c r="F576" s="3">
        <v>0.254999995231628</v>
      </c>
      <c r="G576" s="3">
        <v>1.35956E9</v>
      </c>
    </row>
    <row r="577">
      <c r="A577" s="3">
        <v>2009.0</v>
      </c>
      <c r="B577" s="3">
        <v>24.0</v>
      </c>
      <c r="C577" s="4">
        <v>0.249249994754791</v>
      </c>
      <c r="D577" s="3">
        <v>0.251500010490417</v>
      </c>
      <c r="E577" s="3">
        <v>0.243249997496604</v>
      </c>
      <c r="F577" s="3">
        <v>0.244499996304512</v>
      </c>
      <c r="G577" s="3">
        <v>1.114868E9</v>
      </c>
    </row>
    <row r="578">
      <c r="A578" s="3">
        <v>2005.0</v>
      </c>
      <c r="B578" s="3">
        <v>18.0</v>
      </c>
      <c r="C578" s="4">
        <v>0.249667003750801</v>
      </c>
      <c r="D578" s="3">
        <v>0.250916987657547</v>
      </c>
      <c r="E578" s="3">
        <v>0.244000002741813</v>
      </c>
      <c r="F578" s="3">
        <v>0.245083004236221</v>
      </c>
      <c r="G578" s="3">
        <v>8.22732E8</v>
      </c>
    </row>
    <row r="579">
      <c r="A579" s="3">
        <v>2009.0</v>
      </c>
      <c r="B579" s="3">
        <v>31.0</v>
      </c>
      <c r="C579" s="4">
        <v>0.248500004410743</v>
      </c>
      <c r="D579" s="3">
        <v>0.252499997615814</v>
      </c>
      <c r="E579" s="3">
        <v>0.244749993085861</v>
      </c>
      <c r="F579" s="3">
        <v>0.246500000357627</v>
      </c>
      <c r="G579" s="3">
        <v>8.05272E8</v>
      </c>
    </row>
    <row r="580">
      <c r="A580" s="3">
        <v>2010.0</v>
      </c>
      <c r="B580" s="3">
        <v>23.0</v>
      </c>
      <c r="C580" s="4">
        <v>0.25</v>
      </c>
      <c r="D580" s="3">
        <v>0.256249994039535</v>
      </c>
      <c r="E580" s="3">
        <v>0.244749993085861</v>
      </c>
      <c r="F580" s="3">
        <v>0.245499998331069</v>
      </c>
      <c r="G580" s="3">
        <v>7.4862E8</v>
      </c>
    </row>
    <row r="581">
      <c r="A581" s="3">
        <v>2010.0</v>
      </c>
      <c r="B581" s="3">
        <v>20.0</v>
      </c>
      <c r="C581" s="4">
        <v>0.24525000154972</v>
      </c>
      <c r="D581" s="3">
        <v>0.255250006914138</v>
      </c>
      <c r="E581" s="3">
        <v>0.245000004768371</v>
      </c>
      <c r="F581" s="3">
        <v>0.249249994754791</v>
      </c>
      <c r="G581" s="3">
        <v>1.305308E9</v>
      </c>
    </row>
    <row r="582">
      <c r="A582" s="3">
        <v>2010.0</v>
      </c>
      <c r="B582" s="3">
        <v>26.0</v>
      </c>
      <c r="C582" s="4">
        <v>0.251249998807907</v>
      </c>
      <c r="D582" s="3">
        <v>0.254000008106231</v>
      </c>
      <c r="E582" s="3">
        <v>0.245000004768371</v>
      </c>
      <c r="F582" s="3">
        <v>0.245000004768371</v>
      </c>
      <c r="G582" s="3">
        <v>6.57596E8</v>
      </c>
    </row>
    <row r="583">
      <c r="A583" s="3">
        <v>2010.0</v>
      </c>
      <c r="B583" s="3">
        <v>7.0</v>
      </c>
      <c r="C583" s="4">
        <v>0.246749997138977</v>
      </c>
      <c r="D583" s="3">
        <v>0.255499988794326</v>
      </c>
      <c r="E583" s="3">
        <v>0.246250003576278</v>
      </c>
      <c r="F583" s="3">
        <v>0.24975000321865</v>
      </c>
      <c r="G583" s="3">
        <v>8.9982E8</v>
      </c>
    </row>
    <row r="584">
      <c r="A584" s="3">
        <v>2005.0</v>
      </c>
      <c r="B584" s="3">
        <v>15.0</v>
      </c>
      <c r="C584" s="4">
        <v>0.250416994094848</v>
      </c>
      <c r="D584" s="3">
        <v>0.258500009775161</v>
      </c>
      <c r="E584" s="3">
        <v>0.247250005602836</v>
      </c>
      <c r="F584" s="3">
        <v>0.255917012691497</v>
      </c>
      <c r="G584" s="3">
        <v>8.82804E8</v>
      </c>
    </row>
    <row r="585">
      <c r="A585" s="3">
        <v>2010.0</v>
      </c>
      <c r="B585" s="3">
        <v>2.0</v>
      </c>
      <c r="C585" s="4">
        <v>0.260500013828277</v>
      </c>
      <c r="D585" s="3">
        <v>0.261000007390975</v>
      </c>
      <c r="E585" s="3">
        <v>0.247500002384185</v>
      </c>
      <c r="F585" s="3">
        <v>0.256249994039535</v>
      </c>
      <c r="G585" s="3">
        <v>7.37096E8</v>
      </c>
    </row>
    <row r="586">
      <c r="A586" s="3">
        <v>2010.0</v>
      </c>
      <c r="B586" s="3">
        <v>8.0</v>
      </c>
      <c r="C586" s="4">
        <v>0.25025001168251</v>
      </c>
      <c r="D586" s="3">
        <v>0.259750008583068</v>
      </c>
      <c r="E586" s="3">
        <v>0.247500002384185</v>
      </c>
      <c r="F586" s="3">
        <v>0.257999986410141</v>
      </c>
      <c r="G586" s="3">
        <v>1.224156E9</v>
      </c>
    </row>
    <row r="587">
      <c r="A587" s="3">
        <v>2010.0</v>
      </c>
      <c r="B587" s="3">
        <v>1.0</v>
      </c>
      <c r="C587" s="4">
        <v>0.256000012159347</v>
      </c>
      <c r="D587" s="3">
        <v>0.261249989271163</v>
      </c>
      <c r="E587" s="3">
        <v>0.248249992728233</v>
      </c>
      <c r="F587" s="3">
        <v>0.259499996900558</v>
      </c>
      <c r="G587" s="3">
        <v>7.37008E8</v>
      </c>
    </row>
    <row r="588">
      <c r="A588" s="3">
        <v>2005.0</v>
      </c>
      <c r="B588" s="3">
        <v>6.0</v>
      </c>
      <c r="C588" s="4">
        <v>0.252499997615814</v>
      </c>
      <c r="D588" s="3">
        <v>0.254999995231628</v>
      </c>
      <c r="E588" s="3">
        <v>0.248667001724243</v>
      </c>
      <c r="F588" s="3">
        <v>0.253666996955871</v>
      </c>
      <c r="G588" s="3">
        <v>4.23096E8</v>
      </c>
    </row>
    <row r="589">
      <c r="A589" s="3">
        <v>2005.0</v>
      </c>
      <c r="B589" s="3">
        <v>31.0</v>
      </c>
      <c r="C589" s="4">
        <v>0.249500006437301</v>
      </c>
      <c r="D589" s="3">
        <v>0.258832991123199</v>
      </c>
      <c r="E589" s="3">
        <v>0.248750001192092</v>
      </c>
      <c r="F589" s="3">
        <v>0.255667001008987</v>
      </c>
      <c r="G589" s="3">
        <v>9.06804E8</v>
      </c>
    </row>
    <row r="590">
      <c r="A590" s="3">
        <v>2009.0</v>
      </c>
      <c r="B590" s="3">
        <v>13.0</v>
      </c>
      <c r="C590" s="4">
        <v>0.264499992132186</v>
      </c>
      <c r="D590" s="3">
        <v>0.264499992132186</v>
      </c>
      <c r="E590" s="3">
        <v>0.248750001192092</v>
      </c>
      <c r="F590" s="3">
        <v>0.262250006198883</v>
      </c>
      <c r="G590" s="3">
        <v>5.56012E8</v>
      </c>
    </row>
    <row r="591">
      <c r="A591" s="3">
        <v>2008.0</v>
      </c>
      <c r="B591" s="3">
        <v>11.0</v>
      </c>
      <c r="C591" s="4">
        <v>0.254999995231628</v>
      </c>
      <c r="D591" s="3">
        <v>0.263000011444091</v>
      </c>
      <c r="E591" s="3">
        <v>0.248999997973442</v>
      </c>
      <c r="F591" s="3">
        <v>0.257499992847442</v>
      </c>
      <c r="G591" s="3">
        <v>1.066976E9</v>
      </c>
    </row>
    <row r="592">
      <c r="A592" s="3">
        <v>2010.0</v>
      </c>
      <c r="B592" s="3">
        <v>10.0</v>
      </c>
      <c r="C592" s="4">
        <v>0.256249994039535</v>
      </c>
      <c r="D592" s="3">
        <v>0.256999999284744</v>
      </c>
      <c r="E592" s="3">
        <v>0.249500006437301</v>
      </c>
      <c r="F592" s="3">
        <v>0.251749992370605</v>
      </c>
      <c r="G592" s="3">
        <v>6.09292E8</v>
      </c>
    </row>
    <row r="593">
      <c r="A593" s="3">
        <v>2005.0</v>
      </c>
      <c r="B593" s="3">
        <v>16.0</v>
      </c>
      <c r="C593" s="4">
        <v>0.253500014543533</v>
      </c>
      <c r="D593" s="3">
        <v>0.255750000476837</v>
      </c>
      <c r="E593" s="3">
        <v>0.24975000321865</v>
      </c>
      <c r="F593" s="3">
        <v>0.251583009958267</v>
      </c>
      <c r="G593" s="3">
        <v>6.37488E8</v>
      </c>
    </row>
    <row r="594">
      <c r="A594" s="3">
        <v>2009.0</v>
      </c>
      <c r="B594" s="3">
        <v>26.0</v>
      </c>
      <c r="C594" s="4">
        <v>0.252499997615814</v>
      </c>
      <c r="D594" s="3">
        <v>0.264499992132186</v>
      </c>
      <c r="E594" s="3">
        <v>0.24975000321865</v>
      </c>
      <c r="F594" s="3">
        <v>0.263999998569488</v>
      </c>
      <c r="G594" s="3">
        <v>1.333664E9</v>
      </c>
    </row>
    <row r="595">
      <c r="A595" s="3">
        <v>2008.0</v>
      </c>
      <c r="B595" s="3">
        <v>29.0</v>
      </c>
      <c r="C595" s="4">
        <v>0.284500002861022</v>
      </c>
      <c r="D595" s="3">
        <v>0.287999987602233</v>
      </c>
      <c r="E595" s="3">
        <v>0.25</v>
      </c>
      <c r="F595" s="3">
        <v>0.252499997615814</v>
      </c>
      <c r="G595" s="3">
        <v>9.7524E8</v>
      </c>
    </row>
    <row r="596">
      <c r="A596" s="3">
        <v>2009.0</v>
      </c>
      <c r="B596" s="3">
        <v>19.0</v>
      </c>
      <c r="C596" s="4">
        <v>0.256749987602233</v>
      </c>
      <c r="D596" s="3">
        <v>0.256749987602233</v>
      </c>
      <c r="E596" s="3">
        <v>0.25025001168251</v>
      </c>
      <c r="F596" s="3">
        <v>0.252000004053115</v>
      </c>
      <c r="G596" s="3">
        <v>8.22648E8</v>
      </c>
    </row>
    <row r="597">
      <c r="A597" s="3">
        <v>2010.0</v>
      </c>
      <c r="B597" s="3">
        <v>16.0</v>
      </c>
      <c r="C597" s="4">
        <v>0.26800000667572</v>
      </c>
      <c r="D597" s="3">
        <v>0.268750011920928</v>
      </c>
      <c r="E597" s="3">
        <v>0.25025001168251</v>
      </c>
      <c r="F597" s="3">
        <v>0.251249998807907</v>
      </c>
      <c r="G597" s="3">
        <v>1.288604E9</v>
      </c>
    </row>
    <row r="598">
      <c r="A598" s="3">
        <v>2005.0</v>
      </c>
      <c r="B598" s="3">
        <v>17.0</v>
      </c>
      <c r="C598" s="4">
        <v>0.250499993562698</v>
      </c>
      <c r="D598" s="3">
        <v>0.25466701388359</v>
      </c>
      <c r="E598" s="3">
        <v>0.25033301115036</v>
      </c>
      <c r="F598" s="3">
        <v>0.251583009958267</v>
      </c>
      <c r="G598" s="3">
        <v>6.07572E8</v>
      </c>
    </row>
    <row r="599">
      <c r="A599" s="3">
        <v>2005.0</v>
      </c>
      <c r="B599" s="3">
        <v>2.0</v>
      </c>
      <c r="C599" s="4">
        <v>0.256249994039535</v>
      </c>
      <c r="D599" s="3">
        <v>0.256249994039535</v>
      </c>
      <c r="E599" s="3">
        <v>0.250750005245208</v>
      </c>
      <c r="F599" s="3">
        <v>0.251583009958267</v>
      </c>
      <c r="G599" s="3">
        <v>4.698E8</v>
      </c>
    </row>
    <row r="600">
      <c r="A600" s="3">
        <v>2010.0</v>
      </c>
      <c r="B600" s="3">
        <v>6.0</v>
      </c>
      <c r="C600" s="4">
        <v>0.255250006914138</v>
      </c>
      <c r="D600" s="3">
        <v>0.26350000500679</v>
      </c>
      <c r="E600" s="3">
        <v>0.251249998807907</v>
      </c>
      <c r="F600" s="3">
        <v>0.253500014543533</v>
      </c>
      <c r="G600" s="3">
        <v>7.1202E8</v>
      </c>
    </row>
    <row r="601">
      <c r="A601" s="3">
        <v>2010.0</v>
      </c>
      <c r="B601" s="3">
        <v>9.0</v>
      </c>
      <c r="C601" s="4">
        <v>0.261249989271163</v>
      </c>
      <c r="D601" s="3">
        <v>0.261500000953674</v>
      </c>
      <c r="E601" s="3">
        <v>0.251249998807907</v>
      </c>
      <c r="F601" s="3">
        <v>0.25450000166893</v>
      </c>
      <c r="G601" s="3">
        <v>6.97748E8</v>
      </c>
    </row>
    <row r="602">
      <c r="A602" s="3">
        <v>2009.0</v>
      </c>
      <c r="B602" s="3">
        <v>28.0</v>
      </c>
      <c r="C602" s="4">
        <v>0.263249993324279</v>
      </c>
      <c r="D602" s="3">
        <v>0.264999985694885</v>
      </c>
      <c r="E602" s="3">
        <v>0.251500010490417</v>
      </c>
      <c r="F602" s="3">
        <v>0.262749999761581</v>
      </c>
      <c r="G602" s="3">
        <v>9.95288E8</v>
      </c>
    </row>
    <row r="603">
      <c r="A603" s="3">
        <v>2009.0</v>
      </c>
      <c r="B603" s="3">
        <v>7.0</v>
      </c>
      <c r="C603" s="4">
        <v>0.264750003814697</v>
      </c>
      <c r="D603" s="3">
        <v>0.266250014305114</v>
      </c>
      <c r="E603" s="3">
        <v>0.251500010490417</v>
      </c>
      <c r="F603" s="3">
        <v>0.252249985933303</v>
      </c>
      <c r="G603" s="3">
        <v>1.072996E9</v>
      </c>
    </row>
    <row r="604">
      <c r="A604" s="3">
        <v>2009.0</v>
      </c>
      <c r="B604" s="3">
        <v>29.0</v>
      </c>
      <c r="C604" s="4">
        <v>0.263000011444091</v>
      </c>
      <c r="D604" s="3">
        <v>0.26350000500679</v>
      </c>
      <c r="E604" s="3">
        <v>0.251749992370605</v>
      </c>
      <c r="F604" s="3">
        <v>0.260749995708465</v>
      </c>
      <c r="G604" s="3">
        <v>8.34232E8</v>
      </c>
    </row>
    <row r="605">
      <c r="A605" s="3">
        <v>2009.0</v>
      </c>
      <c r="B605" s="3">
        <v>23.0</v>
      </c>
      <c r="C605" s="4">
        <v>0.266250014305114</v>
      </c>
      <c r="D605" s="3">
        <v>0.266750007867813</v>
      </c>
      <c r="E605" s="3">
        <v>0.252249985933303</v>
      </c>
      <c r="F605" s="3">
        <v>0.262499988079071</v>
      </c>
      <c r="G605" s="3">
        <v>5.89764E8</v>
      </c>
    </row>
    <row r="606">
      <c r="A606" s="3">
        <v>2008.0</v>
      </c>
      <c r="B606" s="3">
        <v>18.0</v>
      </c>
      <c r="C606" s="4">
        <v>0.252999991178512</v>
      </c>
      <c r="D606" s="3">
        <v>0.285499989986419</v>
      </c>
      <c r="E606" s="3">
        <v>0.252499997615814</v>
      </c>
      <c r="F606" s="3">
        <v>0.272249996662139</v>
      </c>
      <c r="G606" s="3">
        <v>1.61106E9</v>
      </c>
    </row>
    <row r="607">
      <c r="A607" s="3">
        <v>2010.0</v>
      </c>
      <c r="B607" s="3">
        <v>20.0</v>
      </c>
      <c r="C607" s="4">
        <v>0.25475001335144</v>
      </c>
      <c r="D607" s="3">
        <v>0.269499987363815</v>
      </c>
      <c r="E607" s="3">
        <v>0.252499997615814</v>
      </c>
      <c r="F607" s="3">
        <v>0.26800000667572</v>
      </c>
      <c r="G607" s="3">
        <v>1.160988E9</v>
      </c>
    </row>
    <row r="608">
      <c r="A608" s="3">
        <v>2010.0</v>
      </c>
      <c r="B608" s="3">
        <v>28.0</v>
      </c>
      <c r="C608" s="4">
        <v>0.257250010967254</v>
      </c>
      <c r="D608" s="3">
        <v>0.261750012636184</v>
      </c>
      <c r="E608" s="3">
        <v>0.252499997615814</v>
      </c>
      <c r="F608" s="3">
        <v>0.253250002861022</v>
      </c>
      <c r="G608" s="3">
        <v>1.320808E9</v>
      </c>
    </row>
    <row r="609">
      <c r="A609" s="3">
        <v>2005.0</v>
      </c>
      <c r="B609" s="3">
        <v>7.0</v>
      </c>
      <c r="C609" s="4">
        <v>0.253333002328872</v>
      </c>
      <c r="D609" s="3">
        <v>0.262416988611221</v>
      </c>
      <c r="E609" s="3">
        <v>0.252667009830474</v>
      </c>
      <c r="F609" s="3">
        <v>0.261750012636184</v>
      </c>
      <c r="G609" s="3">
        <v>5.88012E8</v>
      </c>
    </row>
    <row r="610">
      <c r="A610" s="3">
        <v>2009.0</v>
      </c>
      <c r="B610" s="3">
        <v>10.0</v>
      </c>
      <c r="C610" s="4">
        <v>0.258249998092651</v>
      </c>
      <c r="D610" s="3">
        <v>0.261000007390975</v>
      </c>
      <c r="E610" s="3">
        <v>0.252750009298324</v>
      </c>
      <c r="F610" s="3">
        <v>0.259249985218048</v>
      </c>
      <c r="G610" s="3">
        <v>5.20008E8</v>
      </c>
    </row>
    <row r="611">
      <c r="A611" s="3">
        <v>2010.0</v>
      </c>
      <c r="B611" s="3">
        <v>19.0</v>
      </c>
      <c r="C611" s="4">
        <v>0.25475001335144</v>
      </c>
      <c r="D611" s="3">
        <v>0.262499988079071</v>
      </c>
      <c r="E611" s="3">
        <v>0.252999991178512</v>
      </c>
      <c r="F611" s="3">
        <v>0.261500000953674</v>
      </c>
      <c r="G611" s="3">
        <v>7.9844E8</v>
      </c>
    </row>
    <row r="612">
      <c r="A612" s="3">
        <v>2005.0</v>
      </c>
      <c r="B612" s="3">
        <v>1.0</v>
      </c>
      <c r="C612" s="4">
        <v>0.254916995763778</v>
      </c>
      <c r="D612" s="3">
        <v>0.25808298587799</v>
      </c>
      <c r="E612" s="3">
        <v>0.253583014011383</v>
      </c>
      <c r="F612" s="3">
        <v>0.255750000476837</v>
      </c>
      <c r="G612" s="3">
        <v>5.56884E8</v>
      </c>
    </row>
    <row r="613">
      <c r="A613" s="3">
        <v>2008.0</v>
      </c>
      <c r="B613" s="3">
        <v>30.0</v>
      </c>
      <c r="C613" s="4">
        <v>0.256500005722045</v>
      </c>
      <c r="D613" s="3">
        <v>0.270249992609024</v>
      </c>
      <c r="E613" s="3">
        <v>0.253749996423721</v>
      </c>
      <c r="F613" s="3">
        <v>0.267749994993209</v>
      </c>
      <c r="G613" s="3">
        <v>6.59044E8</v>
      </c>
    </row>
    <row r="614">
      <c r="A614" s="3">
        <v>2010.0</v>
      </c>
      <c r="B614" s="3">
        <v>7.0</v>
      </c>
      <c r="C614" s="4">
        <v>0.25450000166893</v>
      </c>
      <c r="D614" s="3">
        <v>0.267250001430511</v>
      </c>
      <c r="E614" s="3">
        <v>0.254000008106231</v>
      </c>
      <c r="F614" s="3">
        <v>0.265749990940094</v>
      </c>
      <c r="G614" s="3">
        <v>6.08412E8</v>
      </c>
    </row>
    <row r="615">
      <c r="A615" s="3">
        <v>2005.0</v>
      </c>
      <c r="B615" s="3">
        <v>19.0</v>
      </c>
      <c r="C615" s="4">
        <v>0.261667013168334</v>
      </c>
      <c r="D615" s="3">
        <v>0.263249993324279</v>
      </c>
      <c r="E615" s="3">
        <v>0.254249989986419</v>
      </c>
      <c r="F615" s="3">
        <v>0.262832999229431</v>
      </c>
      <c r="G615" s="3">
        <v>6.35952E8</v>
      </c>
    </row>
    <row r="616">
      <c r="A616" s="3">
        <v>2010.0</v>
      </c>
      <c r="B616" s="3">
        <v>26.0</v>
      </c>
      <c r="C616" s="4">
        <v>0.258249998092651</v>
      </c>
      <c r="D616" s="3">
        <v>0.264750003814697</v>
      </c>
      <c r="E616" s="3">
        <v>0.254249989986419</v>
      </c>
      <c r="F616" s="3">
        <v>0.263749986886978</v>
      </c>
      <c r="G616" s="3">
        <v>6.83548E8</v>
      </c>
    </row>
    <row r="617">
      <c r="A617" s="3">
        <v>2010.0</v>
      </c>
      <c r="B617" s="3">
        <v>8.0</v>
      </c>
      <c r="C617" s="4">
        <v>0.267500013113021</v>
      </c>
      <c r="D617" s="3">
        <v>0.267749994993209</v>
      </c>
      <c r="E617" s="3">
        <v>0.25450000166893</v>
      </c>
      <c r="F617" s="3">
        <v>0.257750004529953</v>
      </c>
      <c r="G617" s="3">
        <v>7.83272E8</v>
      </c>
    </row>
    <row r="618">
      <c r="A618" s="3">
        <v>2009.0</v>
      </c>
      <c r="B618" s="3">
        <v>27.0</v>
      </c>
      <c r="C618" s="4">
        <v>0.257499992847442</v>
      </c>
      <c r="D618" s="3">
        <v>0.266999989748001</v>
      </c>
      <c r="E618" s="3">
        <v>0.254999995231628</v>
      </c>
      <c r="F618" s="3">
        <v>0.259249985218048</v>
      </c>
      <c r="G618" s="3">
        <v>8.14152E8</v>
      </c>
    </row>
    <row r="619">
      <c r="A619" s="3">
        <v>2010.0</v>
      </c>
      <c r="B619" s="3">
        <v>30.0</v>
      </c>
      <c r="C619" s="4">
        <v>0.262499988079071</v>
      </c>
      <c r="D619" s="3">
        <v>0.265249997377395</v>
      </c>
      <c r="E619" s="3">
        <v>0.255250006914138</v>
      </c>
      <c r="F619" s="3">
        <v>0.255250006914138</v>
      </c>
      <c r="G619" s="3">
        <v>6.23072E8</v>
      </c>
    </row>
    <row r="620">
      <c r="A620" s="3">
        <v>2008.0</v>
      </c>
      <c r="B620" s="3">
        <v>1.0</v>
      </c>
      <c r="C620" s="4">
        <v>0.263749986886978</v>
      </c>
      <c r="D620" s="3">
        <v>0.268500000238418</v>
      </c>
      <c r="E620" s="3">
        <v>0.255499988794326</v>
      </c>
      <c r="F620" s="3">
        <v>0.260250002145767</v>
      </c>
      <c r="G620" s="3">
        <v>5.57208E8</v>
      </c>
    </row>
    <row r="621">
      <c r="A621" s="3">
        <v>2010.0</v>
      </c>
      <c r="B621" s="3">
        <v>9.0</v>
      </c>
      <c r="C621" s="4">
        <v>0.25900000333786</v>
      </c>
      <c r="D621" s="3">
        <v>0.260500013828277</v>
      </c>
      <c r="E621" s="3">
        <v>0.255499988794326</v>
      </c>
      <c r="F621" s="3">
        <v>0.258749991655349</v>
      </c>
      <c r="G621" s="3">
        <v>5.71516E8</v>
      </c>
    </row>
    <row r="622">
      <c r="A622" s="3">
        <v>2005.0</v>
      </c>
      <c r="B622" s="3">
        <v>28.0</v>
      </c>
      <c r="C622" s="4">
        <v>0.262749999761581</v>
      </c>
      <c r="D622" s="3">
        <v>0.270666986703872</v>
      </c>
      <c r="E622" s="3">
        <v>0.256249994039535</v>
      </c>
      <c r="F622" s="3">
        <v>0.270166993141174</v>
      </c>
      <c r="G622" s="3">
        <v>4.6464E8</v>
      </c>
    </row>
    <row r="623">
      <c r="A623" s="3">
        <v>2009.0</v>
      </c>
      <c r="B623" s="3">
        <v>3.0</v>
      </c>
      <c r="C623" s="4">
        <v>0.267749994993209</v>
      </c>
      <c r="D623" s="3">
        <v>0.268750011920928</v>
      </c>
      <c r="E623" s="3">
        <v>0.256249994039535</v>
      </c>
      <c r="F623" s="3">
        <v>0.262749999761581</v>
      </c>
      <c r="G623" s="3">
        <v>7.35688E8</v>
      </c>
    </row>
    <row r="624">
      <c r="A624" s="3">
        <v>2009.0</v>
      </c>
      <c r="B624" s="3">
        <v>9.0</v>
      </c>
      <c r="C624" s="4">
        <v>0.256999999284744</v>
      </c>
      <c r="D624" s="3">
        <v>0.262499988079071</v>
      </c>
      <c r="E624" s="3">
        <v>0.256249994039535</v>
      </c>
      <c r="F624" s="3">
        <v>0.258249998092651</v>
      </c>
      <c r="G624" s="3">
        <v>7.14564E8</v>
      </c>
    </row>
    <row r="625">
      <c r="A625" s="3">
        <v>2010.0</v>
      </c>
      <c r="B625" s="3">
        <v>13.0</v>
      </c>
      <c r="C625" s="4">
        <v>0.256249994039535</v>
      </c>
      <c r="D625" s="3">
        <v>0.269250005483627</v>
      </c>
      <c r="E625" s="3">
        <v>0.256249994039535</v>
      </c>
      <c r="F625" s="3">
        <v>0.266000002622604</v>
      </c>
      <c r="G625" s="3">
        <v>1.015792E9</v>
      </c>
    </row>
    <row r="626">
      <c r="A626" s="3">
        <v>2010.0</v>
      </c>
      <c r="B626" s="3">
        <v>23.0</v>
      </c>
      <c r="C626" s="4">
        <v>0.263249993324279</v>
      </c>
      <c r="D626" s="3">
        <v>0.26350000500679</v>
      </c>
      <c r="E626" s="3">
        <v>0.256500005722045</v>
      </c>
      <c r="F626" s="3">
        <v>0.25900000333786</v>
      </c>
      <c r="G626" s="3">
        <v>8.17604E8</v>
      </c>
    </row>
    <row r="627">
      <c r="A627" s="3">
        <v>2005.0</v>
      </c>
      <c r="B627" s="3">
        <v>13.0</v>
      </c>
      <c r="C627" s="4">
        <v>0.267749994993209</v>
      </c>
      <c r="D627" s="3">
        <v>0.268166989088058</v>
      </c>
      <c r="E627" s="3">
        <v>0.256666988134384</v>
      </c>
      <c r="F627" s="3">
        <v>0.266916990280151</v>
      </c>
      <c r="G627" s="3">
        <v>5.09304E8</v>
      </c>
    </row>
    <row r="628">
      <c r="A628" s="3">
        <v>2010.0</v>
      </c>
      <c r="B628" s="3">
        <v>21.0</v>
      </c>
      <c r="C628" s="4">
        <v>0.270500004291534</v>
      </c>
      <c r="D628" s="3">
        <v>0.270749986171722</v>
      </c>
      <c r="E628" s="3">
        <v>0.256749987602233</v>
      </c>
      <c r="F628" s="3">
        <v>0.259249985218048</v>
      </c>
      <c r="G628" s="3">
        <v>6.2494E8</v>
      </c>
    </row>
    <row r="629">
      <c r="A629" s="3">
        <v>2009.0</v>
      </c>
      <c r="B629" s="3">
        <v>27.0</v>
      </c>
      <c r="C629" s="4">
        <v>0.261249989271163</v>
      </c>
      <c r="D629" s="3">
        <v>0.267749994993209</v>
      </c>
      <c r="E629" s="3">
        <v>0.257499992847442</v>
      </c>
      <c r="F629" s="3">
        <v>0.261500000953674</v>
      </c>
      <c r="G629" s="3">
        <v>7.31892E8</v>
      </c>
    </row>
    <row r="630">
      <c r="A630" s="3">
        <v>2010.0</v>
      </c>
      <c r="B630" s="3">
        <v>15.0</v>
      </c>
      <c r="C630" s="4">
        <v>0.261000007390975</v>
      </c>
      <c r="D630" s="3">
        <v>0.264250010251998</v>
      </c>
      <c r="E630" s="3">
        <v>0.257499992847442</v>
      </c>
      <c r="F630" s="3">
        <v>0.263999998569488</v>
      </c>
      <c r="G630" s="3">
        <v>5.55572E8</v>
      </c>
    </row>
    <row r="631">
      <c r="A631" s="3">
        <v>2010.0</v>
      </c>
      <c r="B631" s="3">
        <v>27.0</v>
      </c>
      <c r="C631" s="4">
        <v>0.264499992132186</v>
      </c>
      <c r="D631" s="3">
        <v>0.264999985694885</v>
      </c>
      <c r="E631" s="3">
        <v>0.258249998092651</v>
      </c>
      <c r="F631" s="3">
        <v>0.261500000953674</v>
      </c>
      <c r="G631" s="3">
        <v>6.83472E8</v>
      </c>
    </row>
    <row r="632">
      <c r="A632" s="3">
        <v>2009.0</v>
      </c>
      <c r="B632" s="3">
        <v>2.0</v>
      </c>
      <c r="C632" s="4">
        <v>0.262250006198883</v>
      </c>
      <c r="D632" s="3">
        <v>0.269250005483627</v>
      </c>
      <c r="E632" s="3">
        <v>0.258500009775161</v>
      </c>
      <c r="F632" s="3">
        <v>0.264499992132186</v>
      </c>
      <c r="G632" s="3">
        <v>1.00286E9</v>
      </c>
    </row>
    <row r="633">
      <c r="A633" s="3">
        <v>2010.0</v>
      </c>
      <c r="B633" s="3">
        <v>12.0</v>
      </c>
      <c r="C633" s="4">
        <v>0.258749991655349</v>
      </c>
      <c r="D633" s="3">
        <v>0.266750007867813</v>
      </c>
      <c r="E633" s="3">
        <v>0.258500009775161</v>
      </c>
      <c r="F633" s="3">
        <v>0.26350000500679</v>
      </c>
      <c r="G633" s="3">
        <v>5.65396E8</v>
      </c>
    </row>
    <row r="634">
      <c r="A634" s="3">
        <v>2009.0</v>
      </c>
      <c r="B634" s="3">
        <v>6.0</v>
      </c>
      <c r="C634" s="4">
        <v>0.272249996662139</v>
      </c>
      <c r="D634" s="3">
        <v>0.27250000834465</v>
      </c>
      <c r="E634" s="3">
        <v>0.259249985218048</v>
      </c>
      <c r="F634" s="3">
        <v>0.263749986886978</v>
      </c>
      <c r="G634" s="3">
        <v>7.52456E8</v>
      </c>
    </row>
    <row r="635">
      <c r="A635" s="3">
        <v>2010.0</v>
      </c>
      <c r="B635" s="3">
        <v>7.0</v>
      </c>
      <c r="C635" s="4">
        <v>0.270749986171722</v>
      </c>
      <c r="D635" s="3">
        <v>0.270999997854232</v>
      </c>
      <c r="E635" s="3">
        <v>0.259499996900558</v>
      </c>
      <c r="F635" s="3">
        <v>0.267500013113021</v>
      </c>
      <c r="G635" s="3">
        <v>7.61488E8</v>
      </c>
    </row>
    <row r="636">
      <c r="A636" s="3">
        <v>2005.0</v>
      </c>
      <c r="B636" s="3">
        <v>8.0</v>
      </c>
      <c r="C636" s="4">
        <v>0.260167002677917</v>
      </c>
      <c r="D636" s="3">
        <v>0.268083006143569</v>
      </c>
      <c r="E636" s="3">
        <v>0.260167002677917</v>
      </c>
      <c r="F636" s="3">
        <v>0.264833003282547</v>
      </c>
      <c r="G636" s="3">
        <v>6.46116E8</v>
      </c>
    </row>
    <row r="637">
      <c r="A637" s="3">
        <v>2009.0</v>
      </c>
      <c r="B637" s="3">
        <v>3.0</v>
      </c>
      <c r="C637" s="4">
        <v>0.264750003814697</v>
      </c>
      <c r="D637" s="3">
        <v>0.283749997615814</v>
      </c>
      <c r="E637" s="3">
        <v>0.260250002145767</v>
      </c>
      <c r="F637" s="3">
        <v>0.282999992370605</v>
      </c>
      <c r="G637" s="3">
        <v>1.003208E9</v>
      </c>
    </row>
    <row r="638">
      <c r="A638" s="3">
        <v>2010.0</v>
      </c>
      <c r="B638" s="3">
        <v>29.0</v>
      </c>
      <c r="C638" s="4">
        <v>0.271499991416931</v>
      </c>
      <c r="D638" s="3">
        <v>0.271750003099441</v>
      </c>
      <c r="E638" s="3">
        <v>0.260250002145767</v>
      </c>
      <c r="F638" s="3">
        <v>0.261999994516372</v>
      </c>
      <c r="G638" s="3">
        <v>6.60808E8</v>
      </c>
    </row>
    <row r="639">
      <c r="A639" s="3">
        <v>2010.0</v>
      </c>
      <c r="B639" s="3">
        <v>22.0</v>
      </c>
      <c r="C639" s="4">
        <v>0.261999994516372</v>
      </c>
      <c r="D639" s="3">
        <v>0.266250014305114</v>
      </c>
      <c r="E639" s="3">
        <v>0.260500013828277</v>
      </c>
      <c r="F639" s="3">
        <v>0.26350000500679</v>
      </c>
      <c r="G639" s="3">
        <v>4.62612E8</v>
      </c>
    </row>
    <row r="640">
      <c r="A640" s="3">
        <v>2010.0</v>
      </c>
      <c r="B640" s="3">
        <v>16.0</v>
      </c>
      <c r="C640" s="4">
        <v>0.260500013828277</v>
      </c>
      <c r="D640" s="3">
        <v>0.266499996185302</v>
      </c>
      <c r="E640" s="3">
        <v>0.260500013828277</v>
      </c>
      <c r="F640" s="3">
        <v>0.264250010251998</v>
      </c>
      <c r="G640" s="3">
        <v>3.6528E8</v>
      </c>
    </row>
    <row r="641">
      <c r="A641" s="3">
        <v>2005.0</v>
      </c>
      <c r="B641" s="3">
        <v>27.0</v>
      </c>
      <c r="C641" s="4">
        <v>0.268166989088058</v>
      </c>
      <c r="D641" s="3">
        <v>0.268999993801116</v>
      </c>
      <c r="E641" s="3">
        <v>0.261249989271163</v>
      </c>
      <c r="F641" s="3">
        <v>0.262082993984222</v>
      </c>
      <c r="G641" s="3">
        <v>2.27784E8</v>
      </c>
    </row>
    <row r="642">
      <c r="A642" s="3">
        <v>2009.0</v>
      </c>
      <c r="B642" s="3">
        <v>14.0</v>
      </c>
      <c r="C642" s="4">
        <v>0.264250010251998</v>
      </c>
      <c r="D642" s="3">
        <v>0.268750011920928</v>
      </c>
      <c r="E642" s="3">
        <v>0.261249989271163</v>
      </c>
      <c r="F642" s="3">
        <v>0.267749994993209</v>
      </c>
      <c r="G642" s="3">
        <v>4.52568E8</v>
      </c>
    </row>
    <row r="643">
      <c r="A643" s="3">
        <v>2010.0</v>
      </c>
      <c r="B643" s="3">
        <v>14.0</v>
      </c>
      <c r="C643" s="4">
        <v>0.263749986886978</v>
      </c>
      <c r="D643" s="3">
        <v>0.266999989748001</v>
      </c>
      <c r="E643" s="3">
        <v>0.261249989271163</v>
      </c>
      <c r="F643" s="3">
        <v>0.26350000500679</v>
      </c>
      <c r="G643" s="3">
        <v>6.98536E8</v>
      </c>
    </row>
    <row r="644">
      <c r="A644" s="3">
        <v>2010.0</v>
      </c>
      <c r="B644" s="3">
        <v>20.0</v>
      </c>
      <c r="C644" s="4">
        <v>0.263749986886978</v>
      </c>
      <c r="D644" s="3">
        <v>0.268750011920928</v>
      </c>
      <c r="E644" s="3">
        <v>0.261249989271163</v>
      </c>
      <c r="F644" s="3">
        <v>0.267749994993209</v>
      </c>
      <c r="G644" s="3">
        <v>4.43168E8</v>
      </c>
    </row>
    <row r="645">
      <c r="A645" s="3">
        <v>2005.0</v>
      </c>
      <c r="B645" s="3">
        <v>11.0</v>
      </c>
      <c r="C645" s="4">
        <v>0.269499987363815</v>
      </c>
      <c r="D645" s="3">
        <v>0.271833002567291</v>
      </c>
      <c r="E645" s="3">
        <v>0.262082993984222</v>
      </c>
      <c r="F645" s="3">
        <v>0.265166997909545</v>
      </c>
      <c r="G645" s="3">
        <v>5.40048E8</v>
      </c>
    </row>
    <row r="646">
      <c r="A646" s="3">
        <v>2005.0</v>
      </c>
      <c r="B646" s="3">
        <v>20.0</v>
      </c>
      <c r="C646" s="4">
        <v>0.263249993324279</v>
      </c>
      <c r="D646" s="3">
        <v>0.270166993141174</v>
      </c>
      <c r="E646" s="3">
        <v>0.262082993984222</v>
      </c>
      <c r="F646" s="3">
        <v>0.264667004346847</v>
      </c>
      <c r="G646" s="3">
        <v>3.5952E8</v>
      </c>
    </row>
    <row r="647">
      <c r="A647" s="3">
        <v>2005.0</v>
      </c>
      <c r="B647" s="3">
        <v>14.0</v>
      </c>
      <c r="C647" s="4">
        <v>0.268833011388778</v>
      </c>
      <c r="D647" s="3">
        <v>0.27216699719429</v>
      </c>
      <c r="E647" s="3">
        <v>0.262499988079071</v>
      </c>
      <c r="F647" s="3">
        <v>0.266916990280151</v>
      </c>
      <c r="G647" s="3">
        <v>3.11256E8</v>
      </c>
    </row>
    <row r="648">
      <c r="A648" s="3">
        <v>2009.0</v>
      </c>
      <c r="B648" s="3">
        <v>8.0</v>
      </c>
      <c r="C648" s="4">
        <v>0.268750011920928</v>
      </c>
      <c r="D648" s="3">
        <v>0.273000001907348</v>
      </c>
      <c r="E648" s="3">
        <v>0.262499988079071</v>
      </c>
      <c r="F648" s="3">
        <v>0.269250005483627</v>
      </c>
      <c r="G648" s="3">
        <v>4.73948E8</v>
      </c>
    </row>
    <row r="649">
      <c r="A649" s="3">
        <v>2009.0</v>
      </c>
      <c r="B649" s="3">
        <v>1.0</v>
      </c>
      <c r="C649" s="4">
        <v>0.263749986886978</v>
      </c>
      <c r="D649" s="3">
        <v>0.275000005960464</v>
      </c>
      <c r="E649" s="3">
        <v>0.262749999761581</v>
      </c>
      <c r="F649" s="3">
        <v>0.273499995470047</v>
      </c>
      <c r="G649" s="3">
        <v>1.022764E9</v>
      </c>
    </row>
    <row r="650">
      <c r="A650" s="3">
        <v>2009.0</v>
      </c>
      <c r="B650" s="3">
        <v>22.0</v>
      </c>
      <c r="C650" s="4">
        <v>0.280499994754791</v>
      </c>
      <c r="D650" s="3">
        <v>0.280499994754791</v>
      </c>
      <c r="E650" s="3">
        <v>0.262749999761581</v>
      </c>
      <c r="F650" s="3">
        <v>0.263749986886978</v>
      </c>
      <c r="G650" s="3">
        <v>5.74864E8</v>
      </c>
    </row>
    <row r="651">
      <c r="A651" s="3">
        <v>2010.0</v>
      </c>
      <c r="B651" s="3">
        <v>8.0</v>
      </c>
      <c r="C651" s="4">
        <v>0.266499996185302</v>
      </c>
      <c r="D651" s="3">
        <v>0.273750007152557</v>
      </c>
      <c r="E651" s="3">
        <v>0.262749999761581</v>
      </c>
      <c r="F651" s="3">
        <v>0.271499991416931</v>
      </c>
      <c r="G651" s="3">
        <v>7.06932E8</v>
      </c>
    </row>
    <row r="652">
      <c r="A652" s="3">
        <v>2010.0</v>
      </c>
      <c r="B652" s="3">
        <v>17.0</v>
      </c>
      <c r="C652" s="4">
        <v>0.266750007867813</v>
      </c>
      <c r="D652" s="3">
        <v>0.266999989748001</v>
      </c>
      <c r="E652" s="3">
        <v>0.263000011444091</v>
      </c>
      <c r="F652" s="3">
        <v>0.263749986886978</v>
      </c>
      <c r="G652" s="3">
        <v>4.16884E8</v>
      </c>
    </row>
    <row r="653">
      <c r="A653" s="3">
        <v>2009.0</v>
      </c>
      <c r="B653" s="3">
        <v>4.0</v>
      </c>
      <c r="C653" s="4">
        <v>0.26350000500679</v>
      </c>
      <c r="D653" s="3">
        <v>0.272749990224838</v>
      </c>
      <c r="E653" s="3">
        <v>0.263249993324279</v>
      </c>
      <c r="F653" s="3">
        <v>0.272249996662139</v>
      </c>
      <c r="G653" s="3">
        <v>6.7318E8</v>
      </c>
    </row>
    <row r="654">
      <c r="A654" s="3">
        <v>2005.0</v>
      </c>
      <c r="B654" s="3">
        <v>9.0</v>
      </c>
      <c r="C654" s="4">
        <v>0.26766699552536</v>
      </c>
      <c r="D654" s="3">
        <v>0.268833011388778</v>
      </c>
      <c r="E654" s="3">
        <v>0.263332992792129</v>
      </c>
      <c r="F654" s="3">
        <v>0.268249988555908</v>
      </c>
      <c r="G654" s="3">
        <v>4.54236E8</v>
      </c>
    </row>
    <row r="655">
      <c r="A655" s="3">
        <v>2005.0</v>
      </c>
      <c r="B655" s="3">
        <v>18.0</v>
      </c>
      <c r="C655" s="4">
        <v>0.270500004291534</v>
      </c>
      <c r="D655" s="3">
        <v>0.270999997854232</v>
      </c>
      <c r="E655" s="3">
        <v>0.263332992792129</v>
      </c>
      <c r="F655" s="3">
        <v>0.265082985162735</v>
      </c>
      <c r="G655" s="3">
        <v>2.99832E8</v>
      </c>
    </row>
    <row r="656">
      <c r="A656" s="3">
        <v>2005.0</v>
      </c>
      <c r="B656" s="3">
        <v>22.0</v>
      </c>
      <c r="C656" s="4">
        <v>0.276749998331069</v>
      </c>
      <c r="D656" s="3">
        <v>0.276749998331069</v>
      </c>
      <c r="E656" s="3">
        <v>0.263749986886978</v>
      </c>
      <c r="F656" s="3">
        <v>0.268667012453079</v>
      </c>
      <c r="G656" s="3">
        <v>7.39152E8</v>
      </c>
    </row>
    <row r="657">
      <c r="A657" s="3">
        <v>2008.0</v>
      </c>
      <c r="B657" s="3">
        <v>4.0</v>
      </c>
      <c r="C657" s="4">
        <v>0.270999997854232</v>
      </c>
      <c r="D657" s="3">
        <v>0.27250000834465</v>
      </c>
      <c r="E657" s="3">
        <v>0.263749986886978</v>
      </c>
      <c r="F657" s="3">
        <v>0.264499992132186</v>
      </c>
      <c r="G657" s="3">
        <v>5.22052E8</v>
      </c>
    </row>
    <row r="658">
      <c r="A658" s="3">
        <v>2005.0</v>
      </c>
      <c r="B658" s="3">
        <v>12.0</v>
      </c>
      <c r="C658" s="4">
        <v>0.264416992664337</v>
      </c>
      <c r="D658" s="3">
        <v>0.2724170088768</v>
      </c>
      <c r="E658" s="3">
        <v>0.264082998037338</v>
      </c>
      <c r="F658" s="3">
        <v>0.268332988023757</v>
      </c>
      <c r="G658" s="3">
        <v>6.5766E8</v>
      </c>
    </row>
    <row r="659">
      <c r="A659" s="3">
        <v>2005.0</v>
      </c>
      <c r="B659" s="3">
        <v>12.0</v>
      </c>
      <c r="C659" s="4">
        <v>0.268500000238418</v>
      </c>
      <c r="D659" s="3">
        <v>0.269333004951477</v>
      </c>
      <c r="E659" s="3">
        <v>0.264167010784149</v>
      </c>
      <c r="F659" s="3">
        <v>0.267333000898361</v>
      </c>
      <c r="G659" s="3">
        <v>5.56584E8</v>
      </c>
    </row>
    <row r="660">
      <c r="A660" s="3">
        <v>2005.0</v>
      </c>
      <c r="B660" s="3">
        <v>21.0</v>
      </c>
      <c r="C660" s="4">
        <v>0.269167006015777</v>
      </c>
      <c r="D660" s="3">
        <v>0.270000010728836</v>
      </c>
      <c r="E660" s="3">
        <v>0.264333009719848</v>
      </c>
      <c r="F660" s="3">
        <v>0.266167014837265</v>
      </c>
      <c r="G660" s="3">
        <v>2.98368E8</v>
      </c>
    </row>
    <row r="661">
      <c r="A661" s="3">
        <v>2009.0</v>
      </c>
      <c r="B661" s="3">
        <v>7.0</v>
      </c>
      <c r="C661" s="4">
        <v>0.295500010251998</v>
      </c>
      <c r="D661" s="3">
        <v>0.295500010251998</v>
      </c>
      <c r="E661" s="3">
        <v>0.264499992132186</v>
      </c>
      <c r="F661" s="3">
        <v>0.268249988555908</v>
      </c>
      <c r="G661" s="3">
        <v>1.289196E9</v>
      </c>
    </row>
    <row r="662">
      <c r="A662" s="3">
        <v>2010.0</v>
      </c>
      <c r="B662" s="3">
        <v>15.0</v>
      </c>
      <c r="C662" s="4">
        <v>0.275999993085861</v>
      </c>
      <c r="D662" s="3">
        <v>0.276250004768371</v>
      </c>
      <c r="E662" s="3">
        <v>0.264750003814697</v>
      </c>
      <c r="F662" s="3">
        <v>0.26800000667572</v>
      </c>
      <c r="G662" s="3">
        <v>9.53088E8</v>
      </c>
    </row>
    <row r="663">
      <c r="A663" s="3">
        <v>2009.0</v>
      </c>
      <c r="B663" s="3">
        <v>24.0</v>
      </c>
      <c r="C663" s="4">
        <v>0.265749990940094</v>
      </c>
      <c r="D663" s="3">
        <v>0.277500003576278</v>
      </c>
      <c r="E663" s="3">
        <v>0.265749990940094</v>
      </c>
      <c r="F663" s="3">
        <v>0.271250009536743</v>
      </c>
      <c r="G663" s="3">
        <v>5.15096E8</v>
      </c>
    </row>
    <row r="664">
      <c r="A664" s="3">
        <v>2010.0</v>
      </c>
      <c r="B664" s="3">
        <v>12.0</v>
      </c>
      <c r="C664" s="4">
        <v>0.26800000667572</v>
      </c>
      <c r="D664" s="3">
        <v>0.276749998331069</v>
      </c>
      <c r="E664" s="3">
        <v>0.265749990940094</v>
      </c>
      <c r="F664" s="3">
        <v>0.275499999523162</v>
      </c>
      <c r="G664" s="3">
        <v>6.05208E8</v>
      </c>
    </row>
    <row r="665">
      <c r="A665" s="3">
        <v>2005.0</v>
      </c>
      <c r="B665" s="3">
        <v>23.0</v>
      </c>
      <c r="C665" s="4">
        <v>0.268083006143569</v>
      </c>
      <c r="D665" s="3">
        <v>0.274917006492614</v>
      </c>
      <c r="E665" s="3">
        <v>0.265832990407943</v>
      </c>
      <c r="F665" s="3">
        <v>0.2725830078125</v>
      </c>
      <c r="G665" s="3">
        <v>3.1464E8</v>
      </c>
    </row>
    <row r="666">
      <c r="A666" s="3">
        <v>2009.0</v>
      </c>
      <c r="B666" s="3">
        <v>25.0</v>
      </c>
      <c r="C666" s="4">
        <v>0.268750011920928</v>
      </c>
      <c r="D666" s="3">
        <v>0.28600001335144</v>
      </c>
      <c r="E666" s="3">
        <v>0.266000002622604</v>
      </c>
      <c r="F666" s="3">
        <v>0.285499989986419</v>
      </c>
      <c r="G666" s="3">
        <v>8.70444E8</v>
      </c>
    </row>
    <row r="667">
      <c r="A667" s="3">
        <v>2005.0</v>
      </c>
      <c r="B667" s="3">
        <v>13.0</v>
      </c>
      <c r="C667" s="4">
        <v>0.266083002090454</v>
      </c>
      <c r="D667" s="3">
        <v>0.276749998331069</v>
      </c>
      <c r="E667" s="3">
        <v>0.266083002090454</v>
      </c>
      <c r="F667" s="3">
        <v>0.275417000055313</v>
      </c>
      <c r="G667" s="3">
        <v>8.54724E8</v>
      </c>
    </row>
    <row r="668">
      <c r="A668" s="3">
        <v>2005.0</v>
      </c>
      <c r="B668" s="3">
        <v>24.0</v>
      </c>
      <c r="C668" s="4">
        <v>0.268500000238418</v>
      </c>
      <c r="D668" s="3">
        <v>0.273416996002197</v>
      </c>
      <c r="E668" s="3">
        <v>0.266083002090454</v>
      </c>
      <c r="F668" s="3">
        <v>0.273416996002197</v>
      </c>
      <c r="G668" s="3">
        <v>2.91012E8</v>
      </c>
    </row>
    <row r="669">
      <c r="A669" s="3">
        <v>2008.0</v>
      </c>
      <c r="B669" s="3">
        <v>24.0</v>
      </c>
      <c r="C669" s="4">
        <v>0.267749994993209</v>
      </c>
      <c r="D669" s="3">
        <v>0.286749988794326</v>
      </c>
      <c r="E669" s="3">
        <v>0.266250014305114</v>
      </c>
      <c r="F669" s="3">
        <v>0.28125</v>
      </c>
      <c r="G669" s="3">
        <v>8.66036E8</v>
      </c>
    </row>
    <row r="670">
      <c r="A670" s="3">
        <v>2009.0</v>
      </c>
      <c r="B670" s="3">
        <v>2.0</v>
      </c>
      <c r="C670" s="4">
        <v>0.273499995470047</v>
      </c>
      <c r="D670" s="3">
        <v>0.279500007629394</v>
      </c>
      <c r="E670" s="3">
        <v>0.266250014305114</v>
      </c>
      <c r="F670" s="3">
        <v>0.271250009536743</v>
      </c>
      <c r="G670" s="3">
        <v>9.07984E8</v>
      </c>
    </row>
    <row r="671">
      <c r="A671" s="3">
        <v>2010.0</v>
      </c>
      <c r="B671" s="3">
        <v>13.0</v>
      </c>
      <c r="C671" s="4">
        <v>0.267749994993209</v>
      </c>
      <c r="D671" s="3">
        <v>0.274749994277954</v>
      </c>
      <c r="E671" s="3">
        <v>0.266250014305114</v>
      </c>
      <c r="F671" s="3">
        <v>0.273000001907348</v>
      </c>
      <c r="G671" s="3">
        <v>7.23316E8</v>
      </c>
    </row>
    <row r="672">
      <c r="A672" s="3">
        <v>2010.0</v>
      </c>
      <c r="B672" s="3">
        <v>21.0</v>
      </c>
      <c r="C672" s="4">
        <v>0.266250014305114</v>
      </c>
      <c r="D672" s="3">
        <v>0.286749988794326</v>
      </c>
      <c r="E672" s="3">
        <v>0.266250014305114</v>
      </c>
      <c r="F672" s="3">
        <v>0.282249987125396</v>
      </c>
      <c r="G672" s="3">
        <v>1.779624E9</v>
      </c>
    </row>
    <row r="673">
      <c r="A673" s="3">
        <v>2008.0</v>
      </c>
      <c r="B673" s="3">
        <v>5.0</v>
      </c>
      <c r="C673" s="4">
        <v>0.269499987363815</v>
      </c>
      <c r="D673" s="3">
        <v>0.279749989509582</v>
      </c>
      <c r="E673" s="3">
        <v>0.266499996185302</v>
      </c>
      <c r="F673" s="3">
        <v>0.279749989509582</v>
      </c>
      <c r="G673" s="3">
        <v>6.85844E8</v>
      </c>
    </row>
    <row r="674">
      <c r="A674" s="3">
        <v>2010.0</v>
      </c>
      <c r="B674" s="3">
        <v>6.0</v>
      </c>
      <c r="C674" s="4">
        <v>0.282999992370605</v>
      </c>
      <c r="D674" s="3">
        <v>0.284249991178512</v>
      </c>
      <c r="E674" s="3">
        <v>0.266750007867813</v>
      </c>
      <c r="F674" s="3">
        <v>0.269499987363815</v>
      </c>
      <c r="G674" s="3">
        <v>1.057604E9</v>
      </c>
    </row>
    <row r="675">
      <c r="A675" s="3">
        <v>2005.0</v>
      </c>
      <c r="B675" s="3">
        <v>17.0</v>
      </c>
      <c r="C675" s="4">
        <v>0.26708298921585</v>
      </c>
      <c r="D675" s="3">
        <v>0.27216699719429</v>
      </c>
      <c r="E675" s="3">
        <v>0.26708298921585</v>
      </c>
      <c r="F675" s="3">
        <v>0.269499987363815</v>
      </c>
      <c r="G675" s="3">
        <v>2.43912E8</v>
      </c>
    </row>
    <row r="676">
      <c r="A676" s="3">
        <v>2005.0</v>
      </c>
      <c r="B676" s="3">
        <v>26.0</v>
      </c>
      <c r="C676" s="4">
        <v>0.275249987840652</v>
      </c>
      <c r="D676" s="3">
        <v>0.275833010673522</v>
      </c>
      <c r="E676" s="3">
        <v>0.267250001430511</v>
      </c>
      <c r="F676" s="3">
        <v>0.26766699552536</v>
      </c>
      <c r="G676" s="3">
        <v>4.15344E8</v>
      </c>
    </row>
    <row r="677">
      <c r="A677" s="3">
        <v>2008.0</v>
      </c>
      <c r="B677" s="3">
        <v>15.0</v>
      </c>
      <c r="C677" s="4">
        <v>0.275999993085861</v>
      </c>
      <c r="D677" s="3">
        <v>0.287250012159347</v>
      </c>
      <c r="E677" s="3">
        <v>0.267500013113021</v>
      </c>
      <c r="F677" s="3">
        <v>0.28150001168251</v>
      </c>
      <c r="G677" s="3">
        <v>1.122484E9</v>
      </c>
    </row>
    <row r="678">
      <c r="A678" s="3">
        <v>2008.0</v>
      </c>
      <c r="B678" s="3">
        <v>1.0</v>
      </c>
      <c r="C678" s="4">
        <v>0.278499990701675</v>
      </c>
      <c r="D678" s="3">
        <v>0.279500007629394</v>
      </c>
      <c r="E678" s="3">
        <v>0.267500013113021</v>
      </c>
      <c r="F678" s="3">
        <v>0.270999997854232</v>
      </c>
      <c r="G678" s="3">
        <v>8.8106E8</v>
      </c>
    </row>
    <row r="679">
      <c r="A679" s="3">
        <v>2009.0</v>
      </c>
      <c r="B679" s="3">
        <v>5.0</v>
      </c>
      <c r="C679" s="4">
        <v>0.277249991893768</v>
      </c>
      <c r="D679" s="3">
        <v>0.277249991893768</v>
      </c>
      <c r="E679" s="3">
        <v>0.267500013113021</v>
      </c>
      <c r="F679" s="3">
        <v>0.270749986171722</v>
      </c>
      <c r="G679" s="3">
        <v>5.59992E8</v>
      </c>
    </row>
    <row r="680">
      <c r="A680" s="3">
        <v>2005.0</v>
      </c>
      <c r="B680" s="3">
        <v>10.0</v>
      </c>
      <c r="C680" s="4">
        <v>0.27691701054573</v>
      </c>
      <c r="D680" s="3">
        <v>0.277417004108428</v>
      </c>
      <c r="E680" s="3">
        <v>0.268417000770568</v>
      </c>
      <c r="F680" s="3">
        <v>0.268500000238418</v>
      </c>
      <c r="G680" s="3">
        <v>4.59216E8</v>
      </c>
    </row>
    <row r="681">
      <c r="A681" s="3">
        <v>2009.0</v>
      </c>
      <c r="B681" s="3">
        <v>21.0</v>
      </c>
      <c r="C681" s="4">
        <v>0.27250000834465</v>
      </c>
      <c r="D681" s="3">
        <v>0.287000000476837</v>
      </c>
      <c r="E681" s="3">
        <v>0.268500000238418</v>
      </c>
      <c r="F681" s="3">
        <v>0.275499999523162</v>
      </c>
      <c r="G681" s="3">
        <v>9.32184E8</v>
      </c>
    </row>
    <row r="682">
      <c r="A682" s="3">
        <v>2009.0</v>
      </c>
      <c r="B682" s="3">
        <v>22.0</v>
      </c>
      <c r="C682" s="4">
        <v>0.273000001907348</v>
      </c>
      <c r="D682" s="3">
        <v>0.295249998569488</v>
      </c>
      <c r="E682" s="3">
        <v>0.268500000238418</v>
      </c>
      <c r="F682" s="3">
        <v>0.283749997615814</v>
      </c>
      <c r="G682" s="3">
        <v>9.16404E8</v>
      </c>
    </row>
    <row r="683">
      <c r="A683" s="3">
        <v>2008.0</v>
      </c>
      <c r="B683" s="3">
        <v>10.0</v>
      </c>
      <c r="C683" s="4">
        <v>0.273499995470047</v>
      </c>
      <c r="D683" s="3">
        <v>0.279000014066696</v>
      </c>
      <c r="E683" s="3">
        <v>0.268750011920928</v>
      </c>
      <c r="F683" s="3">
        <v>0.270500004291534</v>
      </c>
      <c r="G683" s="3">
        <v>6.44284E8</v>
      </c>
    </row>
    <row r="684">
      <c r="A684" s="3">
        <v>2009.0</v>
      </c>
      <c r="B684" s="3">
        <v>29.0</v>
      </c>
      <c r="C684" s="4">
        <v>0.277500003576278</v>
      </c>
      <c r="D684" s="3">
        <v>0.278750002384185</v>
      </c>
      <c r="E684" s="3">
        <v>0.268750011920928</v>
      </c>
      <c r="F684" s="3">
        <v>0.272000014781951</v>
      </c>
      <c r="G684" s="3">
        <v>8.59668E8</v>
      </c>
    </row>
    <row r="685">
      <c r="A685" s="3">
        <v>2009.0</v>
      </c>
      <c r="B685" s="3">
        <v>17.0</v>
      </c>
      <c r="C685" s="4">
        <v>0.279500007629394</v>
      </c>
      <c r="D685" s="3">
        <v>0.284750014543533</v>
      </c>
      <c r="E685" s="3">
        <v>0.268750011920928</v>
      </c>
      <c r="F685" s="3">
        <v>0.282000005245208</v>
      </c>
      <c r="G685" s="3">
        <v>7.99016E8</v>
      </c>
    </row>
    <row r="686">
      <c r="A686" s="3">
        <v>2009.0</v>
      </c>
      <c r="B686" s="3">
        <v>2.0</v>
      </c>
      <c r="C686" s="4">
        <v>0.274250000715255</v>
      </c>
      <c r="D686" s="3">
        <v>0.277749985456466</v>
      </c>
      <c r="E686" s="3">
        <v>0.268750011920928</v>
      </c>
      <c r="F686" s="3">
        <v>0.27250000834465</v>
      </c>
      <c r="G686" s="3">
        <v>5.52312E8</v>
      </c>
    </row>
    <row r="687">
      <c r="A687" s="3">
        <v>2010.0</v>
      </c>
      <c r="B687" s="3">
        <v>11.0</v>
      </c>
      <c r="C687" s="4">
        <v>0.272749990224838</v>
      </c>
      <c r="D687" s="3">
        <v>0.275000005960464</v>
      </c>
      <c r="E687" s="3">
        <v>0.268999993801116</v>
      </c>
      <c r="F687" s="3">
        <v>0.270249992609024</v>
      </c>
      <c r="G687" s="3">
        <v>4.4268E8</v>
      </c>
    </row>
    <row r="688">
      <c r="A688" s="3">
        <v>2008.0</v>
      </c>
      <c r="B688" s="3">
        <v>9.0</v>
      </c>
      <c r="C688" s="4">
        <v>0.278750002384185</v>
      </c>
      <c r="D688" s="3">
        <v>0.295749992132186</v>
      </c>
      <c r="E688" s="3">
        <v>0.269250005483627</v>
      </c>
      <c r="F688" s="3">
        <v>0.270249992609024</v>
      </c>
      <c r="G688" s="3">
        <v>1.098296E9</v>
      </c>
    </row>
    <row r="689">
      <c r="A689" s="3">
        <v>2009.0</v>
      </c>
      <c r="B689" s="3">
        <v>28.0</v>
      </c>
      <c r="C689" s="4">
        <v>0.272000014781951</v>
      </c>
      <c r="D689" s="3">
        <v>0.282000005245208</v>
      </c>
      <c r="E689" s="3">
        <v>0.269499987363815</v>
      </c>
      <c r="F689" s="3">
        <v>0.276250004768371</v>
      </c>
      <c r="G689" s="3">
        <v>6.34392E8</v>
      </c>
    </row>
    <row r="690">
      <c r="A690" s="3">
        <v>2005.0</v>
      </c>
      <c r="B690" s="3">
        <v>26.0</v>
      </c>
      <c r="C690" s="4">
        <v>0.274666994810104</v>
      </c>
      <c r="D690" s="3">
        <v>0.276749998331069</v>
      </c>
      <c r="E690" s="3">
        <v>0.269749999046325</v>
      </c>
      <c r="F690" s="3">
        <v>0.274832993745803</v>
      </c>
      <c r="G690" s="3">
        <v>4.06776E8</v>
      </c>
    </row>
    <row r="691">
      <c r="A691" s="3">
        <v>2008.0</v>
      </c>
      <c r="B691" s="3">
        <v>23.0</v>
      </c>
      <c r="C691" s="4">
        <v>0.27700001001358</v>
      </c>
      <c r="D691" s="3">
        <v>0.287250012159347</v>
      </c>
      <c r="E691" s="3">
        <v>0.270249992609024</v>
      </c>
      <c r="F691" s="3">
        <v>0.271250009536743</v>
      </c>
      <c r="G691" s="3">
        <v>8.21468E8</v>
      </c>
    </row>
    <row r="692">
      <c r="A692" s="3">
        <v>2005.0</v>
      </c>
      <c r="B692" s="3">
        <v>25.0</v>
      </c>
      <c r="C692" s="4">
        <v>0.27158299088478</v>
      </c>
      <c r="D692" s="3">
        <v>0.275999993085861</v>
      </c>
      <c r="E692" s="3">
        <v>0.270417004823684</v>
      </c>
      <c r="F692" s="3">
        <v>0.275166988372802</v>
      </c>
      <c r="G692" s="3">
        <v>3.3468E8</v>
      </c>
    </row>
    <row r="693">
      <c r="A693" s="3">
        <v>2009.0</v>
      </c>
      <c r="B693" s="3">
        <v>23.0</v>
      </c>
      <c r="C693" s="4">
        <v>0.286500006914138</v>
      </c>
      <c r="D693" s="3">
        <v>0.289000004529953</v>
      </c>
      <c r="E693" s="3">
        <v>0.270500004291534</v>
      </c>
      <c r="F693" s="3">
        <v>0.279249995946884</v>
      </c>
      <c r="G693" s="3">
        <v>7.53952E8</v>
      </c>
    </row>
    <row r="694">
      <c r="A694" s="3">
        <v>2005.0</v>
      </c>
      <c r="B694" s="3">
        <v>6.0</v>
      </c>
      <c r="C694" s="4">
        <v>0.279749989509582</v>
      </c>
      <c r="D694" s="3">
        <v>0.284083008766174</v>
      </c>
      <c r="E694" s="3">
        <v>0.270666986703872</v>
      </c>
      <c r="F694" s="3">
        <v>0.279083013534545</v>
      </c>
      <c r="G694" s="3">
        <v>6.85512E8</v>
      </c>
    </row>
    <row r="695">
      <c r="A695" s="3">
        <v>2005.0</v>
      </c>
      <c r="B695" s="3">
        <v>14.0</v>
      </c>
      <c r="C695" s="4">
        <v>0.273333013057708</v>
      </c>
      <c r="D695" s="3">
        <v>0.27700001001358</v>
      </c>
      <c r="E695" s="3">
        <v>0.270832985639572</v>
      </c>
      <c r="F695" s="3">
        <v>0.272083014249801</v>
      </c>
      <c r="G695" s="3">
        <v>5.03448E8</v>
      </c>
    </row>
    <row r="696">
      <c r="A696" s="3">
        <v>2009.0</v>
      </c>
      <c r="B696" s="3">
        <v>9.0</v>
      </c>
      <c r="C696" s="4">
        <v>0.273000001907348</v>
      </c>
      <c r="D696" s="3">
        <v>0.287000000476837</v>
      </c>
      <c r="E696" s="3">
        <v>0.270999997854232</v>
      </c>
      <c r="F696" s="3">
        <v>0.284000009298324</v>
      </c>
      <c r="G696" s="3">
        <v>7.25032E8</v>
      </c>
    </row>
    <row r="697">
      <c r="A697" s="3">
        <v>2005.0</v>
      </c>
      <c r="B697" s="3">
        <v>31.0</v>
      </c>
      <c r="C697" s="4">
        <v>0.271250009536743</v>
      </c>
      <c r="D697" s="3">
        <v>0.28150001168251</v>
      </c>
      <c r="E697" s="3">
        <v>0.271250009536743</v>
      </c>
      <c r="F697" s="3">
        <v>0.279583007097244</v>
      </c>
      <c r="G697" s="3">
        <v>4.3242E8</v>
      </c>
    </row>
    <row r="698">
      <c r="A698" s="3">
        <v>2009.0</v>
      </c>
      <c r="B698" s="3">
        <v>16.0</v>
      </c>
      <c r="C698" s="4">
        <v>0.282999992370605</v>
      </c>
      <c r="D698" s="3">
        <v>0.286500006914138</v>
      </c>
      <c r="E698" s="3">
        <v>0.271250009536743</v>
      </c>
      <c r="F698" s="3">
        <v>0.275249987840652</v>
      </c>
      <c r="G698" s="3">
        <v>5.94912E8</v>
      </c>
    </row>
    <row r="699">
      <c r="A699" s="3">
        <v>2008.0</v>
      </c>
      <c r="B699" s="3">
        <v>6.0</v>
      </c>
      <c r="C699" s="4">
        <v>0.280499994754791</v>
      </c>
      <c r="D699" s="3">
        <v>0.289750009775161</v>
      </c>
      <c r="E699" s="3">
        <v>0.271499991416931</v>
      </c>
      <c r="F699" s="3">
        <v>0.287250012159347</v>
      </c>
      <c r="G699" s="3">
        <v>8.14864E8</v>
      </c>
    </row>
    <row r="700">
      <c r="A700" s="3">
        <v>2005.0</v>
      </c>
      <c r="B700" s="3">
        <v>19.0</v>
      </c>
      <c r="C700" s="4">
        <v>0.276749998331069</v>
      </c>
      <c r="D700" s="3">
        <v>0.277666985988616</v>
      </c>
      <c r="E700" s="3">
        <v>0.271667003631591</v>
      </c>
      <c r="F700" s="3">
        <v>0.273167014122009</v>
      </c>
      <c r="G700" s="3">
        <v>4.28316E8</v>
      </c>
    </row>
    <row r="701">
      <c r="A701" s="3">
        <v>2010.0</v>
      </c>
      <c r="B701" s="3">
        <v>9.0</v>
      </c>
      <c r="C701" s="4">
        <v>0.280999988317489</v>
      </c>
      <c r="D701" s="3">
        <v>0.288500010967254</v>
      </c>
      <c r="E701" s="3">
        <v>0.271750003099441</v>
      </c>
      <c r="F701" s="3">
        <v>0.272749990224838</v>
      </c>
      <c r="G701" s="3">
        <v>6.97152E8</v>
      </c>
    </row>
    <row r="702">
      <c r="A702" s="3">
        <v>2010.0</v>
      </c>
      <c r="B702" s="3">
        <v>14.0</v>
      </c>
      <c r="C702" s="4">
        <v>0.284999996423721</v>
      </c>
      <c r="D702" s="3">
        <v>0.287000000476837</v>
      </c>
      <c r="E702" s="3">
        <v>0.271750003099441</v>
      </c>
      <c r="F702" s="3">
        <v>0.275750011205673</v>
      </c>
      <c r="G702" s="3">
        <v>1.355664E9</v>
      </c>
    </row>
    <row r="703">
      <c r="A703" s="3">
        <v>2009.0</v>
      </c>
      <c r="B703" s="3">
        <v>7.0</v>
      </c>
      <c r="C703" s="4">
        <v>0.278250008821487</v>
      </c>
      <c r="D703" s="3">
        <v>0.28125</v>
      </c>
      <c r="E703" s="3">
        <v>0.272249996662139</v>
      </c>
      <c r="F703" s="3">
        <v>0.273999989032745</v>
      </c>
      <c r="G703" s="3">
        <v>6.07804E8</v>
      </c>
    </row>
    <row r="704">
      <c r="A704" s="3">
        <v>2010.0</v>
      </c>
      <c r="B704" s="3">
        <v>8.0</v>
      </c>
      <c r="C704" s="4">
        <v>0.286249995231628</v>
      </c>
      <c r="D704" s="3">
        <v>0.286249995231628</v>
      </c>
      <c r="E704" s="3">
        <v>0.272249996662139</v>
      </c>
      <c r="F704" s="3">
        <v>0.279500007629394</v>
      </c>
      <c r="G704" s="3">
        <v>9.67636E8</v>
      </c>
    </row>
    <row r="705">
      <c r="A705" s="3">
        <v>2008.0</v>
      </c>
      <c r="B705" s="3">
        <v>19.0</v>
      </c>
      <c r="C705" s="4">
        <v>0.285250008106231</v>
      </c>
      <c r="D705" s="3">
        <v>0.287499994039535</v>
      </c>
      <c r="E705" s="3">
        <v>0.27250000834465</v>
      </c>
      <c r="F705" s="3">
        <v>0.285250008106231</v>
      </c>
      <c r="G705" s="3">
        <v>1.107344E9</v>
      </c>
    </row>
    <row r="706">
      <c r="A706" s="3">
        <v>2010.0</v>
      </c>
      <c r="B706" s="3">
        <v>25.0</v>
      </c>
      <c r="C706" s="4">
        <v>0.279749989509582</v>
      </c>
      <c r="D706" s="3">
        <v>0.280000001192092</v>
      </c>
      <c r="E706" s="3">
        <v>0.27250000834465</v>
      </c>
      <c r="F706" s="3">
        <v>0.27700001001358</v>
      </c>
      <c r="G706" s="3">
        <v>5.0722E8</v>
      </c>
    </row>
    <row r="707">
      <c r="A707" s="3">
        <v>2010.0</v>
      </c>
      <c r="B707" s="3">
        <v>28.0</v>
      </c>
      <c r="C707" s="4">
        <v>0.279000014066696</v>
      </c>
      <c r="D707" s="3">
        <v>0.28150001168251</v>
      </c>
      <c r="E707" s="3">
        <v>0.27250000834465</v>
      </c>
      <c r="F707" s="3">
        <v>0.277500003576278</v>
      </c>
      <c r="G707" s="3">
        <v>3.72008E8</v>
      </c>
    </row>
    <row r="708">
      <c r="A708" s="3">
        <v>2008.0</v>
      </c>
      <c r="B708" s="3">
        <v>25.0</v>
      </c>
      <c r="C708" s="4">
        <v>0.278499990701675</v>
      </c>
      <c r="D708" s="3">
        <v>0.289999991655349</v>
      </c>
      <c r="E708" s="3">
        <v>0.272749990224838</v>
      </c>
      <c r="F708" s="3">
        <v>0.289000004529953</v>
      </c>
      <c r="G708" s="3">
        <v>1.0396E9</v>
      </c>
    </row>
    <row r="709">
      <c r="A709" s="3">
        <v>2008.0</v>
      </c>
      <c r="B709" s="3">
        <v>12.0</v>
      </c>
      <c r="C709" s="4">
        <v>0.282999992370605</v>
      </c>
      <c r="D709" s="3">
        <v>0.283749997615814</v>
      </c>
      <c r="E709" s="3">
        <v>0.272749990224838</v>
      </c>
      <c r="F709" s="3">
        <v>0.276749998331069</v>
      </c>
      <c r="G709" s="3">
        <v>1.410868E9</v>
      </c>
    </row>
    <row r="710">
      <c r="A710" s="3">
        <v>2009.0</v>
      </c>
      <c r="B710" s="3">
        <v>15.0</v>
      </c>
      <c r="C710" s="4">
        <v>0.282750010490417</v>
      </c>
      <c r="D710" s="3">
        <v>0.28600001335144</v>
      </c>
      <c r="E710" s="3">
        <v>0.272749990224838</v>
      </c>
      <c r="F710" s="3">
        <v>0.284750014543533</v>
      </c>
      <c r="G710" s="3">
        <v>1.045368E9</v>
      </c>
    </row>
    <row r="711">
      <c r="A711" s="3">
        <v>2008.0</v>
      </c>
      <c r="B711" s="3">
        <v>17.0</v>
      </c>
      <c r="C711" s="4">
        <v>0.287499994039535</v>
      </c>
      <c r="D711" s="3">
        <v>0.287499994039535</v>
      </c>
      <c r="E711" s="3">
        <v>0.273000001907348</v>
      </c>
      <c r="F711" s="3">
        <v>0.284000009298324</v>
      </c>
      <c r="G711" s="3">
        <v>8.6208E8</v>
      </c>
    </row>
    <row r="712">
      <c r="A712" s="3">
        <v>2010.0</v>
      </c>
      <c r="B712" s="3">
        <v>21.0</v>
      </c>
      <c r="C712" s="4">
        <v>0.282499998807907</v>
      </c>
      <c r="D712" s="3">
        <v>0.282999992370605</v>
      </c>
      <c r="E712" s="3">
        <v>0.273000001907348</v>
      </c>
      <c r="F712" s="3">
        <v>0.277249991893768</v>
      </c>
      <c r="G712" s="3">
        <v>1.014428E9</v>
      </c>
    </row>
    <row r="713">
      <c r="A713" s="3">
        <v>2005.0</v>
      </c>
      <c r="B713" s="3">
        <v>7.0</v>
      </c>
      <c r="C713" s="4">
        <v>0.279583007097244</v>
      </c>
      <c r="D713" s="3">
        <v>0.282416999340057</v>
      </c>
      <c r="E713" s="3">
        <v>0.273333013057708</v>
      </c>
      <c r="F713" s="3">
        <v>0.275499999523162</v>
      </c>
      <c r="G713" s="3">
        <v>5.51952E8</v>
      </c>
    </row>
    <row r="714">
      <c r="A714" s="3">
        <v>2005.0</v>
      </c>
      <c r="B714" s="3">
        <v>28.0</v>
      </c>
      <c r="C714" s="4">
        <v>0.276582986116409</v>
      </c>
      <c r="D714" s="3">
        <v>0.278167009353637</v>
      </c>
      <c r="E714" s="3">
        <v>0.273416996002197</v>
      </c>
      <c r="F714" s="3">
        <v>0.277417004108428</v>
      </c>
      <c r="G714" s="3">
        <v>3.53556E8</v>
      </c>
    </row>
    <row r="715">
      <c r="A715" s="3">
        <v>2009.0</v>
      </c>
      <c r="B715" s="3">
        <v>18.0</v>
      </c>
      <c r="C715" s="4">
        <v>0.280999988317489</v>
      </c>
      <c r="D715" s="3">
        <v>0.286249995231628</v>
      </c>
      <c r="E715" s="3">
        <v>0.273499995470047</v>
      </c>
      <c r="F715" s="3">
        <v>0.276499986648559</v>
      </c>
      <c r="G715" s="3">
        <v>5.66376E8</v>
      </c>
    </row>
    <row r="716">
      <c r="A716" s="3">
        <v>2005.0</v>
      </c>
      <c r="B716" s="3">
        <v>21.0</v>
      </c>
      <c r="C716" s="4">
        <v>0.277417004108428</v>
      </c>
      <c r="D716" s="3">
        <v>0.282916992902755</v>
      </c>
      <c r="E716" s="3">
        <v>0.273667007684707</v>
      </c>
      <c r="F716" s="3">
        <v>0.27608299255371</v>
      </c>
      <c r="G716" s="3">
        <v>6.25656E8</v>
      </c>
    </row>
    <row r="717">
      <c r="A717" s="3">
        <v>2005.0</v>
      </c>
      <c r="B717" s="3">
        <v>27.0</v>
      </c>
      <c r="C717" s="4">
        <v>0.275999993085861</v>
      </c>
      <c r="D717" s="3">
        <v>0.278416991233825</v>
      </c>
      <c r="E717" s="3">
        <v>0.273667007684707</v>
      </c>
      <c r="F717" s="3">
        <v>0.275750011205673</v>
      </c>
      <c r="G717" s="3">
        <v>4.0416E8</v>
      </c>
    </row>
    <row r="718">
      <c r="A718" s="3">
        <v>2005.0</v>
      </c>
      <c r="B718" s="3">
        <v>10.0</v>
      </c>
      <c r="C718" s="4">
        <v>0.299917012453079</v>
      </c>
      <c r="D718" s="3">
        <v>0.306416988372802</v>
      </c>
      <c r="E718" s="3">
        <v>0.273667007684707</v>
      </c>
      <c r="F718" s="3">
        <v>0.279083013534545</v>
      </c>
      <c r="G718" s="3">
        <v>2.50362E9</v>
      </c>
    </row>
    <row r="719">
      <c r="A719" s="3">
        <v>2009.0</v>
      </c>
      <c r="B719" s="3">
        <v>27.0</v>
      </c>
      <c r="C719" s="4">
        <v>0.282000005245208</v>
      </c>
      <c r="D719" s="3">
        <v>0.289999991655349</v>
      </c>
      <c r="E719" s="3">
        <v>0.273750007152557</v>
      </c>
      <c r="F719" s="3">
        <v>0.275499999523162</v>
      </c>
      <c r="G719" s="3">
        <v>7.87024E8</v>
      </c>
    </row>
    <row r="720">
      <c r="A720" s="3">
        <v>2005.0</v>
      </c>
      <c r="B720" s="3">
        <v>1.0</v>
      </c>
      <c r="C720" s="4">
        <v>0.279583007097244</v>
      </c>
      <c r="D720" s="3">
        <v>0.281666994094848</v>
      </c>
      <c r="E720" s="3">
        <v>0.273999989032745</v>
      </c>
      <c r="F720" s="3">
        <v>0.276167005300521</v>
      </c>
      <c r="G720" s="3">
        <v>4.00488E8</v>
      </c>
    </row>
    <row r="721">
      <c r="A721" s="3">
        <v>2008.0</v>
      </c>
      <c r="B721" s="3">
        <v>18.0</v>
      </c>
      <c r="C721" s="4">
        <v>0.282000005245208</v>
      </c>
      <c r="D721" s="3">
        <v>0.290749996900558</v>
      </c>
      <c r="E721" s="3">
        <v>0.273999989032745</v>
      </c>
      <c r="F721" s="3">
        <v>0.289000004529953</v>
      </c>
      <c r="G721" s="3">
        <v>8.9972E8</v>
      </c>
    </row>
    <row r="722">
      <c r="A722" s="3">
        <v>2008.0</v>
      </c>
      <c r="B722" s="3">
        <v>8.0</v>
      </c>
      <c r="C722" s="4">
        <v>0.284999996423721</v>
      </c>
      <c r="D722" s="3">
        <v>0.287499994039535</v>
      </c>
      <c r="E722" s="3">
        <v>0.273999989032745</v>
      </c>
      <c r="F722" s="3">
        <v>0.275000005960464</v>
      </c>
      <c r="G722" s="3">
        <v>8.53764E8</v>
      </c>
    </row>
    <row r="723">
      <c r="A723" s="3">
        <v>2008.0</v>
      </c>
      <c r="B723" s="3">
        <v>26.0</v>
      </c>
      <c r="C723" s="4">
        <v>0.279749989509582</v>
      </c>
      <c r="D723" s="3">
        <v>0.294250011444091</v>
      </c>
      <c r="E723" s="3">
        <v>0.274500012397766</v>
      </c>
      <c r="F723" s="3">
        <v>0.292250007390975</v>
      </c>
      <c r="G723" s="3">
        <v>6.46852E8</v>
      </c>
    </row>
    <row r="724">
      <c r="A724" s="3">
        <v>2009.0</v>
      </c>
      <c r="B724" s="3">
        <v>6.0</v>
      </c>
      <c r="C724" s="4">
        <v>0.278250008821487</v>
      </c>
      <c r="D724" s="3">
        <v>0.286249995231628</v>
      </c>
      <c r="E724" s="3">
        <v>0.274500012397766</v>
      </c>
      <c r="F724" s="3">
        <v>0.283749997615814</v>
      </c>
      <c r="G724" s="3">
        <v>8.87288E8</v>
      </c>
    </row>
    <row r="725">
      <c r="A725" s="3">
        <v>2005.0</v>
      </c>
      <c r="B725" s="3">
        <v>15.0</v>
      </c>
      <c r="C725" s="4">
        <v>0.276250004768371</v>
      </c>
      <c r="D725" s="3">
        <v>0.280000001192092</v>
      </c>
      <c r="E725" s="3">
        <v>0.274583011865615</v>
      </c>
      <c r="F725" s="3">
        <v>0.27691701054573</v>
      </c>
      <c r="G725" s="3">
        <v>7.59756E8</v>
      </c>
    </row>
    <row r="726">
      <c r="A726" s="3">
        <v>2005.0</v>
      </c>
      <c r="B726" s="3">
        <v>9.0</v>
      </c>
      <c r="C726" s="4">
        <v>0.277916997671127</v>
      </c>
      <c r="D726" s="3">
        <v>0.291667014360427</v>
      </c>
      <c r="E726" s="3">
        <v>0.274749994277954</v>
      </c>
      <c r="F726" s="3">
        <v>0.289833009243011</v>
      </c>
      <c r="G726" s="3">
        <v>8.1888E8</v>
      </c>
    </row>
    <row r="727">
      <c r="A727" s="3">
        <v>2008.0</v>
      </c>
      <c r="B727" s="3">
        <v>16.0</v>
      </c>
      <c r="C727" s="4">
        <v>0.282499998807907</v>
      </c>
      <c r="D727" s="3">
        <v>0.290499985218048</v>
      </c>
      <c r="E727" s="3">
        <v>0.274749994277954</v>
      </c>
      <c r="F727" s="3">
        <v>0.282999992370605</v>
      </c>
      <c r="G727" s="3">
        <v>1.034392E9</v>
      </c>
    </row>
    <row r="728">
      <c r="A728" s="3">
        <v>2009.0</v>
      </c>
      <c r="B728" s="3">
        <v>8.0</v>
      </c>
      <c r="C728" s="4">
        <v>0.27700001001358</v>
      </c>
      <c r="D728" s="3">
        <v>0.28600001335144</v>
      </c>
      <c r="E728" s="3">
        <v>0.274749994277954</v>
      </c>
      <c r="F728" s="3">
        <v>0.285250008106231</v>
      </c>
      <c r="G728" s="3">
        <v>7.31652E8</v>
      </c>
    </row>
    <row r="729">
      <c r="A729" s="3">
        <v>2009.0</v>
      </c>
      <c r="B729" s="3">
        <v>20.0</v>
      </c>
      <c r="C729" s="4">
        <v>0.282750010490417</v>
      </c>
      <c r="D729" s="3">
        <v>0.285250008106231</v>
      </c>
      <c r="E729" s="3">
        <v>0.274749994277954</v>
      </c>
      <c r="F729" s="3">
        <v>0.276250004768371</v>
      </c>
      <c r="G729" s="3">
        <v>5.9066E8</v>
      </c>
    </row>
    <row r="730">
      <c r="A730" s="3">
        <v>2005.0</v>
      </c>
      <c r="B730" s="3">
        <v>16.0</v>
      </c>
      <c r="C730" s="4">
        <v>0.279249995946884</v>
      </c>
      <c r="D730" s="3">
        <v>0.280750006437301</v>
      </c>
      <c r="E730" s="3">
        <v>0.274832993745803</v>
      </c>
      <c r="F730" s="3">
        <v>0.27708300948143</v>
      </c>
      <c r="G730" s="3">
        <v>5.19828E8</v>
      </c>
    </row>
    <row r="731">
      <c r="A731" s="3">
        <v>2005.0</v>
      </c>
      <c r="B731" s="3">
        <v>20.0</v>
      </c>
      <c r="C731" s="4">
        <v>0.275249987840652</v>
      </c>
      <c r="D731" s="3">
        <v>0.28158301115036</v>
      </c>
      <c r="E731" s="3">
        <v>0.274917006492614</v>
      </c>
      <c r="F731" s="3">
        <v>0.278499990701675</v>
      </c>
      <c r="G731" s="3">
        <v>5.22192E8</v>
      </c>
    </row>
    <row r="732">
      <c r="A732" s="3">
        <v>2005.0</v>
      </c>
      <c r="B732" s="3">
        <v>2.0</v>
      </c>
      <c r="C732" s="4">
        <v>0.276250004768371</v>
      </c>
      <c r="D732" s="3">
        <v>0.292499989271163</v>
      </c>
      <c r="E732" s="3">
        <v>0.275000005960464</v>
      </c>
      <c r="F732" s="3">
        <v>0.292167007923126</v>
      </c>
      <c r="G732" s="3">
        <v>5.23668E8</v>
      </c>
    </row>
    <row r="733">
      <c r="A733" s="3">
        <v>2008.0</v>
      </c>
      <c r="B733" s="3">
        <v>24.0</v>
      </c>
      <c r="C733" s="4">
        <v>0.289999991655349</v>
      </c>
      <c r="D733" s="3">
        <v>0.292750000953674</v>
      </c>
      <c r="E733" s="3">
        <v>0.275000005960464</v>
      </c>
      <c r="F733" s="3">
        <v>0.275750011205673</v>
      </c>
      <c r="G733" s="3">
        <v>7.05628E8</v>
      </c>
    </row>
    <row r="734">
      <c r="A734" s="3">
        <v>2008.0</v>
      </c>
      <c r="B734" s="3">
        <v>8.0</v>
      </c>
      <c r="C734" s="4">
        <v>0.294499993324279</v>
      </c>
      <c r="D734" s="3">
        <v>0.294499993324279</v>
      </c>
      <c r="E734" s="3">
        <v>0.275000005960464</v>
      </c>
      <c r="F734" s="3">
        <v>0.279749989509582</v>
      </c>
      <c r="G734" s="3">
        <v>1.31484E9</v>
      </c>
    </row>
    <row r="735">
      <c r="A735" s="3">
        <v>2009.0</v>
      </c>
      <c r="B735" s="3">
        <v>30.0</v>
      </c>
      <c r="C735" s="4">
        <v>0.277249991893768</v>
      </c>
      <c r="D735" s="3">
        <v>0.294999986886978</v>
      </c>
      <c r="E735" s="3">
        <v>0.275000005960464</v>
      </c>
      <c r="F735" s="3">
        <v>0.287000000476837</v>
      </c>
      <c r="G735" s="3">
        <v>1.110276E9</v>
      </c>
    </row>
    <row r="736">
      <c r="A736" s="3">
        <v>2009.0</v>
      </c>
      <c r="B736" s="3">
        <v>15.0</v>
      </c>
      <c r="C736" s="4">
        <v>0.277500003576278</v>
      </c>
      <c r="D736" s="3">
        <v>0.284249991178512</v>
      </c>
      <c r="E736" s="3">
        <v>0.275000005960464</v>
      </c>
      <c r="F736" s="3">
        <v>0.278750002384185</v>
      </c>
      <c r="G736" s="3">
        <v>1.022808E9</v>
      </c>
    </row>
    <row r="737">
      <c r="A737" s="3">
        <v>2005.0</v>
      </c>
      <c r="B737" s="3">
        <v>29.0</v>
      </c>
      <c r="C737" s="4">
        <v>0.277500003576278</v>
      </c>
      <c r="D737" s="3">
        <v>0.283333003520965</v>
      </c>
      <c r="E737" s="3">
        <v>0.275249987840652</v>
      </c>
      <c r="F737" s="3">
        <v>0.283167004585266</v>
      </c>
      <c r="G737" s="3">
        <v>5.13372E8</v>
      </c>
    </row>
    <row r="738">
      <c r="A738" s="3">
        <v>2009.0</v>
      </c>
      <c r="B738" s="3">
        <v>24.0</v>
      </c>
      <c r="C738" s="4">
        <v>0.282000005245208</v>
      </c>
      <c r="D738" s="3">
        <v>0.287750005722045</v>
      </c>
      <c r="E738" s="3">
        <v>0.275249987840652</v>
      </c>
      <c r="F738" s="3">
        <v>0.28575000166893</v>
      </c>
      <c r="G738" s="3">
        <v>7.59508E8</v>
      </c>
    </row>
    <row r="739">
      <c r="A739" s="3">
        <v>2010.0</v>
      </c>
      <c r="B739" s="3">
        <v>4.0</v>
      </c>
      <c r="C739" s="4">
        <v>0.280999988317489</v>
      </c>
      <c r="D739" s="3">
        <v>0.28575000166893</v>
      </c>
      <c r="E739" s="3">
        <v>0.275249987840652</v>
      </c>
      <c r="F739" s="3">
        <v>0.280999988317489</v>
      </c>
      <c r="G739" s="3">
        <v>7.495E8</v>
      </c>
    </row>
    <row r="740">
      <c r="A740" s="3">
        <v>2010.0</v>
      </c>
      <c r="B740" s="3">
        <v>19.0</v>
      </c>
      <c r="C740" s="4">
        <v>0.277749985456466</v>
      </c>
      <c r="D740" s="3">
        <v>0.284249991178512</v>
      </c>
      <c r="E740" s="3">
        <v>0.275499999523162</v>
      </c>
      <c r="F740" s="3">
        <v>0.282249987125396</v>
      </c>
      <c r="G740" s="3">
        <v>8.66136E8</v>
      </c>
    </row>
    <row r="741">
      <c r="A741" s="3">
        <v>2009.0</v>
      </c>
      <c r="B741" s="3">
        <v>19.0</v>
      </c>
      <c r="C741" s="4">
        <v>0.279249995946884</v>
      </c>
      <c r="D741" s="3">
        <v>0.286500006914138</v>
      </c>
      <c r="E741" s="3">
        <v>0.275750011205673</v>
      </c>
      <c r="F741" s="3">
        <v>0.279500007629394</v>
      </c>
      <c r="G741" s="3">
        <v>7.47564E8</v>
      </c>
    </row>
    <row r="742">
      <c r="A742" s="3">
        <v>2008.0</v>
      </c>
      <c r="B742" s="3">
        <v>11.0</v>
      </c>
      <c r="C742" s="4">
        <v>0.27700001001358</v>
      </c>
      <c r="D742" s="3">
        <v>0.287499994039535</v>
      </c>
      <c r="E742" s="3">
        <v>0.275999993085861</v>
      </c>
      <c r="F742" s="3">
        <v>0.280750006437301</v>
      </c>
      <c r="G742" s="3">
        <v>1.196436E9</v>
      </c>
    </row>
    <row r="743">
      <c r="A743" s="3">
        <v>2010.0</v>
      </c>
      <c r="B743" s="3">
        <v>22.0</v>
      </c>
      <c r="C743" s="4">
        <v>0.279000014066696</v>
      </c>
      <c r="D743" s="3">
        <v>0.297250002622604</v>
      </c>
      <c r="E743" s="3">
        <v>0.275999993085861</v>
      </c>
      <c r="F743" s="3">
        <v>0.294999986886978</v>
      </c>
      <c r="G743" s="3">
        <v>1.322676E9</v>
      </c>
    </row>
    <row r="744">
      <c r="A744" s="3">
        <v>2005.0</v>
      </c>
      <c r="B744" s="3">
        <v>8.0</v>
      </c>
      <c r="C744" s="4">
        <v>0.283666998147964</v>
      </c>
      <c r="D744" s="3">
        <v>0.283917009830474</v>
      </c>
      <c r="E744" s="3">
        <v>0.27608299255371</v>
      </c>
      <c r="F744" s="3">
        <v>0.277332991361618</v>
      </c>
      <c r="G744" s="3">
        <v>5.38968E8</v>
      </c>
    </row>
    <row r="745">
      <c r="A745" s="3">
        <v>2008.0</v>
      </c>
      <c r="B745" s="3">
        <v>14.0</v>
      </c>
      <c r="C745" s="4">
        <v>0.293999999761581</v>
      </c>
      <c r="D745" s="3">
        <v>0.296249985694885</v>
      </c>
      <c r="E745" s="3">
        <v>0.276499986648559</v>
      </c>
      <c r="F745" s="3">
        <v>0.278499990701675</v>
      </c>
      <c r="G745" s="3">
        <v>8.82316E8</v>
      </c>
    </row>
    <row r="746">
      <c r="A746" s="3">
        <v>2008.0</v>
      </c>
      <c r="B746" s="3">
        <v>25.0</v>
      </c>
      <c r="C746" s="4">
        <v>0.28125</v>
      </c>
      <c r="D746" s="3">
        <v>0.293500006198883</v>
      </c>
      <c r="E746" s="3">
        <v>0.276499986648559</v>
      </c>
      <c r="F746" s="3">
        <v>0.286749988794326</v>
      </c>
      <c r="G746" s="3">
        <v>5.88328E8</v>
      </c>
    </row>
    <row r="747">
      <c r="A747" s="3">
        <v>2010.0</v>
      </c>
      <c r="B747" s="3">
        <v>24.0</v>
      </c>
      <c r="C747" s="4">
        <v>0.290499985218048</v>
      </c>
      <c r="D747" s="3">
        <v>0.291999995708465</v>
      </c>
      <c r="E747" s="3">
        <v>0.276749998331069</v>
      </c>
      <c r="F747" s="3">
        <v>0.277749985456466</v>
      </c>
      <c r="G747" s="3">
        <v>7.25028E8</v>
      </c>
    </row>
    <row r="748">
      <c r="A748" s="3">
        <v>2009.0</v>
      </c>
      <c r="B748" s="3">
        <v>30.0</v>
      </c>
      <c r="C748" s="4">
        <v>0.288249999284744</v>
      </c>
      <c r="D748" s="3">
        <v>0.292250007390975</v>
      </c>
      <c r="E748" s="3">
        <v>0.27700001001358</v>
      </c>
      <c r="F748" s="3">
        <v>0.282249987125396</v>
      </c>
      <c r="G748" s="3">
        <v>5.89844E8</v>
      </c>
    </row>
    <row r="749">
      <c r="A749" s="3">
        <v>2010.0</v>
      </c>
      <c r="B749" s="3">
        <v>13.0</v>
      </c>
      <c r="C749" s="4">
        <v>0.280000001192092</v>
      </c>
      <c r="D749" s="3">
        <v>0.287499994039535</v>
      </c>
      <c r="E749" s="3">
        <v>0.27700001001358</v>
      </c>
      <c r="F749" s="3">
        <v>0.283499985933303</v>
      </c>
      <c r="G749" s="3">
        <v>9.68732E8</v>
      </c>
    </row>
    <row r="750">
      <c r="A750" s="3">
        <v>2010.0</v>
      </c>
      <c r="B750" s="3">
        <v>10.0</v>
      </c>
      <c r="C750" s="4">
        <v>0.278250008821487</v>
      </c>
      <c r="D750" s="3">
        <v>0.284999996423721</v>
      </c>
      <c r="E750" s="3">
        <v>0.277500003576278</v>
      </c>
      <c r="F750" s="3">
        <v>0.283749997615814</v>
      </c>
      <c r="G750" s="3">
        <v>6.11768E8</v>
      </c>
    </row>
    <row r="751">
      <c r="A751" s="3">
        <v>2010.0</v>
      </c>
      <c r="B751" s="3">
        <v>18.0</v>
      </c>
      <c r="C751" s="4">
        <v>0.282499998807907</v>
      </c>
      <c r="D751" s="3">
        <v>0.285250008106231</v>
      </c>
      <c r="E751" s="3">
        <v>0.277500003576278</v>
      </c>
      <c r="F751" s="3">
        <v>0.284000009298324</v>
      </c>
      <c r="G751" s="3">
        <v>4.48156E8</v>
      </c>
    </row>
    <row r="752">
      <c r="A752" s="3">
        <v>2010.0</v>
      </c>
      <c r="B752" s="3">
        <v>20.0</v>
      </c>
      <c r="C752" s="4">
        <v>0.282499998807907</v>
      </c>
      <c r="D752" s="3">
        <v>0.289999991655349</v>
      </c>
      <c r="E752" s="3">
        <v>0.277500003576278</v>
      </c>
      <c r="F752" s="3">
        <v>0.282249987125396</v>
      </c>
      <c r="G752" s="3">
        <v>7.63532E8</v>
      </c>
    </row>
    <row r="753">
      <c r="A753" s="3">
        <v>2008.0</v>
      </c>
      <c r="B753" s="3">
        <v>22.0</v>
      </c>
      <c r="C753" s="4">
        <v>0.282999992370605</v>
      </c>
      <c r="D753" s="3">
        <v>0.291249990463256</v>
      </c>
      <c r="E753" s="3">
        <v>0.277749985456466</v>
      </c>
      <c r="F753" s="3">
        <v>0.279249995946884</v>
      </c>
      <c r="G753" s="3">
        <v>7.00072E8</v>
      </c>
    </row>
    <row r="754">
      <c r="A754" s="3">
        <v>2010.0</v>
      </c>
      <c r="B754" s="3">
        <v>14.0</v>
      </c>
      <c r="C754" s="4">
        <v>0.283749997615814</v>
      </c>
      <c r="D754" s="3">
        <v>0.284249991178512</v>
      </c>
      <c r="E754" s="3">
        <v>0.277749985456466</v>
      </c>
      <c r="F754" s="3">
        <v>0.279000014066696</v>
      </c>
      <c r="G754" s="3">
        <v>5.99172E8</v>
      </c>
    </row>
    <row r="755">
      <c r="A755" s="3">
        <v>2009.0</v>
      </c>
      <c r="B755" s="3">
        <v>15.0</v>
      </c>
      <c r="C755" s="4">
        <v>0.282499998807907</v>
      </c>
      <c r="D755" s="3">
        <v>0.286249995231628</v>
      </c>
      <c r="E755" s="3">
        <v>0.277999997138977</v>
      </c>
      <c r="F755" s="3">
        <v>0.282999992370605</v>
      </c>
      <c r="G755" s="3">
        <v>4.45164E8</v>
      </c>
    </row>
    <row r="756">
      <c r="A756" s="3">
        <v>2005.0</v>
      </c>
      <c r="B756" s="3">
        <v>5.0</v>
      </c>
      <c r="C756" s="4">
        <v>0.289999991655349</v>
      </c>
      <c r="D756" s="3">
        <v>0.289999991655349</v>
      </c>
      <c r="E756" s="3">
        <v>0.278333008289337</v>
      </c>
      <c r="F756" s="3">
        <v>0.280083000659942</v>
      </c>
      <c r="G756" s="3">
        <v>5.99184E8</v>
      </c>
    </row>
    <row r="757">
      <c r="A757" s="3">
        <v>2009.0</v>
      </c>
      <c r="B757" s="3">
        <v>12.0</v>
      </c>
      <c r="C757" s="4">
        <v>0.284999996423721</v>
      </c>
      <c r="D757" s="3">
        <v>0.288749992847442</v>
      </c>
      <c r="E757" s="3">
        <v>0.278499990701675</v>
      </c>
      <c r="F757" s="3">
        <v>0.287750005722045</v>
      </c>
      <c r="G757" s="3">
        <v>5.95E8</v>
      </c>
    </row>
    <row r="758">
      <c r="A758" s="3">
        <v>2009.0</v>
      </c>
      <c r="B758" s="3">
        <v>1.0</v>
      </c>
      <c r="C758" s="4">
        <v>0.284000009298324</v>
      </c>
      <c r="D758" s="3">
        <v>0.287250012159347</v>
      </c>
      <c r="E758" s="3">
        <v>0.278750002384185</v>
      </c>
      <c r="F758" s="3">
        <v>0.283499985933303</v>
      </c>
      <c r="G758" s="3">
        <v>6.9642E8</v>
      </c>
    </row>
    <row r="759">
      <c r="A759" s="3">
        <v>2012.0</v>
      </c>
      <c r="B759" s="3">
        <v>16.0</v>
      </c>
      <c r="C759" s="4">
        <v>0.289750009775161</v>
      </c>
      <c r="D759" s="3">
        <v>0.290749996900558</v>
      </c>
      <c r="E759" s="3">
        <v>0.278750002384185</v>
      </c>
      <c r="F759" s="3">
        <v>0.284500002861022</v>
      </c>
      <c r="G759" s="3">
        <v>6.24552E8</v>
      </c>
    </row>
    <row r="760">
      <c r="A760" s="3">
        <v>2008.0</v>
      </c>
      <c r="B760" s="3">
        <v>22.0</v>
      </c>
      <c r="C760" s="4">
        <v>0.287999987602233</v>
      </c>
      <c r="D760" s="3">
        <v>0.289249986410141</v>
      </c>
      <c r="E760" s="3">
        <v>0.279000014066696</v>
      </c>
      <c r="F760" s="3">
        <v>0.284500002861022</v>
      </c>
      <c r="G760" s="3">
        <v>5.55924E8</v>
      </c>
    </row>
    <row r="761">
      <c r="A761" s="3">
        <v>2009.0</v>
      </c>
      <c r="B761" s="3">
        <v>16.0</v>
      </c>
      <c r="C761" s="4">
        <v>0.289999991655349</v>
      </c>
      <c r="D761" s="3">
        <v>0.295500010251998</v>
      </c>
      <c r="E761" s="3">
        <v>0.279000014066696</v>
      </c>
      <c r="F761" s="3">
        <v>0.291999995708465</v>
      </c>
      <c r="G761" s="3">
        <v>1.038772E9</v>
      </c>
    </row>
    <row r="762">
      <c r="A762" s="3">
        <v>2010.0</v>
      </c>
      <c r="B762" s="3">
        <v>15.0</v>
      </c>
      <c r="C762" s="4">
        <v>0.283499985933303</v>
      </c>
      <c r="D762" s="3">
        <v>0.286749988794326</v>
      </c>
      <c r="E762" s="3">
        <v>0.279000014066696</v>
      </c>
      <c r="F762" s="3">
        <v>0.282249987125396</v>
      </c>
      <c r="G762" s="3">
        <v>6.3994E8</v>
      </c>
    </row>
    <row r="763">
      <c r="A763" s="3">
        <v>2009.0</v>
      </c>
      <c r="B763" s="3">
        <v>10.0</v>
      </c>
      <c r="C763" s="4">
        <v>0.285499989986419</v>
      </c>
      <c r="D763" s="3">
        <v>0.29475000500679</v>
      </c>
      <c r="E763" s="3">
        <v>0.279249995946884</v>
      </c>
      <c r="F763" s="3">
        <v>0.293000012636184</v>
      </c>
      <c r="G763" s="3">
        <v>8.3332E8</v>
      </c>
    </row>
    <row r="764">
      <c r="A764" s="3">
        <v>2005.0</v>
      </c>
      <c r="B764" s="3">
        <v>14.0</v>
      </c>
      <c r="C764" s="4">
        <v>0.283749997615814</v>
      </c>
      <c r="D764" s="3">
        <v>0.291667014360427</v>
      </c>
      <c r="E764" s="3">
        <v>0.279417008161544</v>
      </c>
      <c r="F764" s="3">
        <v>0.289667010307312</v>
      </c>
      <c r="G764" s="3">
        <v>4.93668E8</v>
      </c>
    </row>
    <row r="765">
      <c r="A765" s="3">
        <v>2008.0</v>
      </c>
      <c r="B765" s="3">
        <v>7.0</v>
      </c>
      <c r="C765" s="4">
        <v>0.284750014543533</v>
      </c>
      <c r="D765" s="3">
        <v>0.297500014305114</v>
      </c>
      <c r="E765" s="3">
        <v>0.279500007629394</v>
      </c>
      <c r="F765" s="3">
        <v>0.282750010490417</v>
      </c>
      <c r="G765" s="3">
        <v>8.19232E8</v>
      </c>
    </row>
    <row r="766">
      <c r="A766" s="3">
        <v>2010.0</v>
      </c>
      <c r="B766" s="3">
        <v>22.0</v>
      </c>
      <c r="C766" s="4">
        <v>0.28125</v>
      </c>
      <c r="D766" s="3">
        <v>0.287250012159347</v>
      </c>
      <c r="E766" s="3">
        <v>0.279500007629394</v>
      </c>
      <c r="F766" s="3">
        <v>0.284750014543533</v>
      </c>
      <c r="G766" s="3">
        <v>9.99996E8</v>
      </c>
    </row>
    <row r="767">
      <c r="A767" s="3">
        <v>2010.0</v>
      </c>
      <c r="B767" s="3">
        <v>11.0</v>
      </c>
      <c r="C767" s="4">
        <v>0.280750006437301</v>
      </c>
      <c r="D767" s="3">
        <v>0.291500002145767</v>
      </c>
      <c r="E767" s="3">
        <v>0.280000001192092</v>
      </c>
      <c r="F767" s="3">
        <v>0.29025000333786</v>
      </c>
      <c r="G767" s="3">
        <v>4.42104E8</v>
      </c>
    </row>
    <row r="768">
      <c r="A768" s="3">
        <v>2005.0</v>
      </c>
      <c r="B768" s="3">
        <v>11.0</v>
      </c>
      <c r="C768" s="4">
        <v>0.28150001168251</v>
      </c>
      <c r="D768" s="3">
        <v>0.287000000476837</v>
      </c>
      <c r="E768" s="3">
        <v>0.280250012874603</v>
      </c>
      <c r="F768" s="3">
        <v>0.283666998147964</v>
      </c>
      <c r="G768" s="3">
        <v>5.45928E8</v>
      </c>
    </row>
    <row r="769">
      <c r="A769" s="3">
        <v>2009.0</v>
      </c>
      <c r="B769" s="3">
        <v>16.0</v>
      </c>
      <c r="C769" s="4">
        <v>0.281749993562698</v>
      </c>
      <c r="D769" s="3">
        <v>0.294250011444091</v>
      </c>
      <c r="E769" s="3">
        <v>0.280250012874603</v>
      </c>
      <c r="F769" s="3">
        <v>0.293249994516372</v>
      </c>
      <c r="G769" s="3">
        <v>9.52076E8</v>
      </c>
    </row>
    <row r="770">
      <c r="A770" s="3">
        <v>2008.0</v>
      </c>
      <c r="B770" s="3">
        <v>30.0</v>
      </c>
      <c r="C770" s="4">
        <v>0.296999990940094</v>
      </c>
      <c r="D770" s="3">
        <v>0.297500014305114</v>
      </c>
      <c r="E770" s="3">
        <v>0.280499994754791</v>
      </c>
      <c r="F770" s="3">
        <v>0.287000000476837</v>
      </c>
      <c r="G770" s="3">
        <v>5.88492E8</v>
      </c>
    </row>
    <row r="771">
      <c r="A771" s="3">
        <v>2005.0</v>
      </c>
      <c r="B771" s="3">
        <v>4.0</v>
      </c>
      <c r="C771" s="4">
        <v>0.288917005062103</v>
      </c>
      <c r="D771" s="3">
        <v>0.289582997560501</v>
      </c>
      <c r="E771" s="3">
        <v>0.280833005905151</v>
      </c>
      <c r="F771" s="3">
        <v>0.283832997083663</v>
      </c>
      <c r="G771" s="3">
        <v>5.70276E8</v>
      </c>
    </row>
    <row r="772">
      <c r="A772" s="3">
        <v>2005.0</v>
      </c>
      <c r="B772" s="3">
        <v>7.0</v>
      </c>
      <c r="C772" s="4">
        <v>0.285333007574081</v>
      </c>
      <c r="D772" s="3">
        <v>0.286332994699478</v>
      </c>
      <c r="E772" s="3">
        <v>0.28141701221466</v>
      </c>
      <c r="F772" s="3">
        <v>0.282582998275756</v>
      </c>
      <c r="G772" s="3">
        <v>3.70824E8</v>
      </c>
    </row>
    <row r="773">
      <c r="A773" s="3">
        <v>2010.0</v>
      </c>
      <c r="B773" s="3">
        <v>1.0</v>
      </c>
      <c r="C773" s="4">
        <v>0.296249985694885</v>
      </c>
      <c r="D773" s="3">
        <v>0.296750009059906</v>
      </c>
      <c r="E773" s="3">
        <v>0.28150001168251</v>
      </c>
      <c r="F773" s="3">
        <v>0.283749997615814</v>
      </c>
      <c r="G773" s="3">
        <v>9.9912E8</v>
      </c>
    </row>
    <row r="774">
      <c r="A774" s="3">
        <v>2009.0</v>
      </c>
      <c r="B774" s="3">
        <v>26.0</v>
      </c>
      <c r="C774" s="4">
        <v>0.284249991178512</v>
      </c>
      <c r="D774" s="3">
        <v>0.29025000333786</v>
      </c>
      <c r="E774" s="3">
        <v>0.281749993562698</v>
      </c>
      <c r="F774" s="3">
        <v>0.289249986410141</v>
      </c>
      <c r="G774" s="3">
        <v>5.13956E8</v>
      </c>
    </row>
    <row r="775">
      <c r="A775" s="3">
        <v>2010.0</v>
      </c>
      <c r="B775" s="3">
        <v>5.0</v>
      </c>
      <c r="C775" s="4">
        <v>0.287000000476837</v>
      </c>
      <c r="D775" s="3">
        <v>0.287499994039535</v>
      </c>
      <c r="E775" s="3">
        <v>0.282249987125396</v>
      </c>
      <c r="F775" s="3">
        <v>0.282999992370605</v>
      </c>
      <c r="G775" s="3">
        <v>7.53588E8</v>
      </c>
    </row>
    <row r="776">
      <c r="A776" s="3">
        <v>2005.0</v>
      </c>
      <c r="B776" s="3">
        <v>30.0</v>
      </c>
      <c r="C776" s="4">
        <v>0.283333003520965</v>
      </c>
      <c r="D776" s="3">
        <v>0.288249999284744</v>
      </c>
      <c r="E776" s="3">
        <v>0.282750010490417</v>
      </c>
      <c r="F776" s="3">
        <v>0.28566700220108</v>
      </c>
      <c r="G776" s="3">
        <v>4.58832E8</v>
      </c>
    </row>
    <row r="777">
      <c r="A777" s="3">
        <v>2008.0</v>
      </c>
      <c r="B777" s="3">
        <v>11.0</v>
      </c>
      <c r="C777" s="4">
        <v>0.288749992847442</v>
      </c>
      <c r="D777" s="3">
        <v>0.298999994993209</v>
      </c>
      <c r="E777" s="3">
        <v>0.282999992370605</v>
      </c>
      <c r="F777" s="3">
        <v>0.291750013828277</v>
      </c>
      <c r="G777" s="3">
        <v>8.0776E8</v>
      </c>
    </row>
    <row r="778">
      <c r="A778" s="3">
        <v>2008.0</v>
      </c>
      <c r="B778" s="3">
        <v>31.0</v>
      </c>
      <c r="C778" s="4">
        <v>0.286249995231628</v>
      </c>
      <c r="D778" s="3">
        <v>0.292250007390975</v>
      </c>
      <c r="E778" s="3">
        <v>0.282999992370605</v>
      </c>
      <c r="F778" s="3">
        <v>0.28600001335144</v>
      </c>
      <c r="G778" s="3">
        <v>4.87236E8</v>
      </c>
    </row>
    <row r="779">
      <c r="A779" s="3">
        <v>2009.0</v>
      </c>
      <c r="B779" s="3">
        <v>6.0</v>
      </c>
      <c r="C779" s="4">
        <v>0.298249989748001</v>
      </c>
      <c r="D779" s="3">
        <v>0.300999999046325</v>
      </c>
      <c r="E779" s="3">
        <v>0.283250004053115</v>
      </c>
      <c r="F779" s="3">
        <v>0.289000004529953</v>
      </c>
      <c r="G779" s="3">
        <v>9.35088E8</v>
      </c>
    </row>
    <row r="780">
      <c r="A780" s="3">
        <v>2010.0</v>
      </c>
      <c r="B780" s="3">
        <v>14.0</v>
      </c>
      <c r="C780" s="4">
        <v>0.294499993324279</v>
      </c>
      <c r="D780" s="3">
        <v>0.294999986886978</v>
      </c>
      <c r="E780" s="3">
        <v>0.283250004053115</v>
      </c>
      <c r="F780" s="3">
        <v>0.284000009298324</v>
      </c>
      <c r="G780" s="3">
        <v>3.7508E8</v>
      </c>
    </row>
    <row r="781">
      <c r="A781" s="3">
        <v>2010.0</v>
      </c>
      <c r="B781" s="3">
        <v>23.0</v>
      </c>
      <c r="C781" s="4">
        <v>0.291750013828277</v>
      </c>
      <c r="D781" s="3">
        <v>0.295249998569488</v>
      </c>
      <c r="E781" s="3">
        <v>0.283499985933303</v>
      </c>
      <c r="F781" s="3">
        <v>0.292250007390975</v>
      </c>
      <c r="G781" s="3">
        <v>6.1406E8</v>
      </c>
    </row>
    <row r="782">
      <c r="A782" s="3">
        <v>2005.0</v>
      </c>
      <c r="B782" s="3">
        <v>16.0</v>
      </c>
      <c r="C782" s="4">
        <v>0.290666997432708</v>
      </c>
      <c r="D782" s="3">
        <v>0.292250007390975</v>
      </c>
      <c r="E782" s="3">
        <v>0.283666998147964</v>
      </c>
      <c r="F782" s="3">
        <v>0.28933298587799</v>
      </c>
      <c r="G782" s="3">
        <v>4.5528E8</v>
      </c>
    </row>
    <row r="783">
      <c r="A783" s="3">
        <v>2008.0</v>
      </c>
      <c r="B783" s="3">
        <v>28.0</v>
      </c>
      <c r="C783" s="4">
        <v>0.285250008106231</v>
      </c>
      <c r="D783" s="3">
        <v>0.297749996185302</v>
      </c>
      <c r="E783" s="3">
        <v>0.284000009298324</v>
      </c>
      <c r="F783" s="3">
        <v>0.288249999284744</v>
      </c>
      <c r="G783" s="3">
        <v>7.34808E8</v>
      </c>
    </row>
    <row r="784">
      <c r="A784" s="3">
        <v>2012.0</v>
      </c>
      <c r="B784" s="3">
        <v>20.0</v>
      </c>
      <c r="C784" s="4">
        <v>0.289499998092651</v>
      </c>
      <c r="D784" s="3">
        <v>0.290749996900558</v>
      </c>
      <c r="E784" s="3">
        <v>0.284249991178512</v>
      </c>
      <c r="F784" s="3">
        <v>0.287250012159347</v>
      </c>
      <c r="G784" s="3">
        <v>3.36976E8</v>
      </c>
    </row>
    <row r="785">
      <c r="A785" s="3">
        <v>2008.0</v>
      </c>
      <c r="B785" s="3">
        <v>5.0</v>
      </c>
      <c r="C785" s="4">
        <v>0.284999996423721</v>
      </c>
      <c r="D785" s="3">
        <v>0.292499989271163</v>
      </c>
      <c r="E785" s="3">
        <v>0.284750014543533</v>
      </c>
      <c r="F785" s="3">
        <v>0.291750013828277</v>
      </c>
      <c r="G785" s="3">
        <v>7.911E8</v>
      </c>
    </row>
    <row r="786">
      <c r="A786" s="3">
        <v>2009.0</v>
      </c>
      <c r="B786" s="3">
        <v>13.0</v>
      </c>
      <c r="C786" s="4">
        <v>0.297250002622604</v>
      </c>
      <c r="D786" s="3">
        <v>0.297500014305114</v>
      </c>
      <c r="E786" s="3">
        <v>0.284750014543533</v>
      </c>
      <c r="F786" s="3">
        <v>0.291249990463256</v>
      </c>
      <c r="G786" s="3">
        <v>7.67628E8</v>
      </c>
    </row>
    <row r="787">
      <c r="A787" s="3">
        <v>2009.0</v>
      </c>
      <c r="B787" s="3">
        <v>17.0</v>
      </c>
      <c r="C787" s="4">
        <v>0.291999995708465</v>
      </c>
      <c r="D787" s="3">
        <v>0.296750009059906</v>
      </c>
      <c r="E787" s="3">
        <v>0.284999996423721</v>
      </c>
      <c r="F787" s="3">
        <v>0.293999999761581</v>
      </c>
      <c r="G787" s="3">
        <v>6.95764E8</v>
      </c>
    </row>
    <row r="788">
      <c r="A788" s="3">
        <v>2008.0</v>
      </c>
      <c r="B788" s="3">
        <v>23.0</v>
      </c>
      <c r="C788" s="4">
        <v>0.286500006914138</v>
      </c>
      <c r="D788" s="3">
        <v>0.296000003814697</v>
      </c>
      <c r="E788" s="3">
        <v>0.285250008106231</v>
      </c>
      <c r="F788" s="3">
        <v>0.293000012636184</v>
      </c>
      <c r="G788" s="3">
        <v>5.94876E8</v>
      </c>
    </row>
    <row r="789">
      <c r="A789" s="3">
        <v>2008.0</v>
      </c>
      <c r="B789" s="3">
        <v>29.0</v>
      </c>
      <c r="C789" s="4">
        <v>0.288749992847442</v>
      </c>
      <c r="D789" s="3">
        <v>0.298500001430511</v>
      </c>
      <c r="E789" s="3">
        <v>0.285499989986419</v>
      </c>
      <c r="F789" s="3">
        <v>0.291249990463256</v>
      </c>
      <c r="G789" s="3">
        <v>7.64636E8</v>
      </c>
    </row>
    <row r="790">
      <c r="A790" s="3">
        <v>2010.0</v>
      </c>
      <c r="B790" s="3">
        <v>23.0</v>
      </c>
      <c r="C790" s="4">
        <v>0.287999987602233</v>
      </c>
      <c r="D790" s="3">
        <v>0.299499988555908</v>
      </c>
      <c r="E790" s="3">
        <v>0.285499989986419</v>
      </c>
      <c r="F790" s="3">
        <v>0.290499985218048</v>
      </c>
      <c r="G790" s="3">
        <v>1.240872E9</v>
      </c>
    </row>
    <row r="791">
      <c r="A791" s="3">
        <v>2008.0</v>
      </c>
      <c r="B791" s="3">
        <v>4.0</v>
      </c>
      <c r="C791" s="4">
        <v>0.288249999284744</v>
      </c>
      <c r="D791" s="3">
        <v>0.291249990463256</v>
      </c>
      <c r="E791" s="3">
        <v>0.28575000166893</v>
      </c>
      <c r="F791" s="3">
        <v>0.287499994039535</v>
      </c>
      <c r="G791" s="3">
        <v>7.16128E8</v>
      </c>
    </row>
    <row r="792">
      <c r="A792" s="3">
        <v>2009.0</v>
      </c>
      <c r="B792" s="3">
        <v>14.0</v>
      </c>
      <c r="C792" s="4">
        <v>0.287250012159347</v>
      </c>
      <c r="D792" s="3">
        <v>0.300000011920928</v>
      </c>
      <c r="E792" s="3">
        <v>0.28600001335144</v>
      </c>
      <c r="F792" s="3">
        <v>0.293000012636184</v>
      </c>
      <c r="G792" s="3">
        <v>7.1196E8</v>
      </c>
    </row>
    <row r="793">
      <c r="A793" s="3">
        <v>2009.0</v>
      </c>
      <c r="B793" s="3">
        <v>1.0</v>
      </c>
      <c r="C793" s="4">
        <v>0.286249995231628</v>
      </c>
      <c r="D793" s="3">
        <v>0.298500001430511</v>
      </c>
      <c r="E793" s="3">
        <v>0.28600001335144</v>
      </c>
      <c r="F793" s="3">
        <v>0.291750013828277</v>
      </c>
      <c r="G793" s="3">
        <v>8.40548E8</v>
      </c>
    </row>
    <row r="794">
      <c r="A794" s="3">
        <v>2006.0</v>
      </c>
      <c r="B794" s="3">
        <v>14.0</v>
      </c>
      <c r="C794" s="4">
        <v>0.301499992609024</v>
      </c>
      <c r="D794" s="3">
        <v>0.303166985511779</v>
      </c>
      <c r="E794" s="3">
        <v>0.286166995763778</v>
      </c>
      <c r="F794" s="3">
        <v>0.294499993324279</v>
      </c>
      <c r="G794" s="3">
        <v>5.72148E8</v>
      </c>
    </row>
    <row r="795">
      <c r="A795" s="3">
        <v>2009.0</v>
      </c>
      <c r="B795" s="3">
        <v>29.0</v>
      </c>
      <c r="C795" s="4">
        <v>0.289999991655349</v>
      </c>
      <c r="D795" s="3">
        <v>0.294499993324279</v>
      </c>
      <c r="E795" s="3">
        <v>0.286249995231628</v>
      </c>
      <c r="F795" s="3">
        <v>0.289249986410141</v>
      </c>
      <c r="G795" s="3">
        <v>5.10056E8</v>
      </c>
    </row>
    <row r="796">
      <c r="A796" s="3">
        <v>2010.0</v>
      </c>
      <c r="B796" s="3">
        <v>7.0</v>
      </c>
      <c r="C796" s="4">
        <v>0.30375000834465</v>
      </c>
      <c r="D796" s="3">
        <v>0.305750012397766</v>
      </c>
      <c r="E796" s="3">
        <v>0.286249995231628</v>
      </c>
      <c r="F796" s="3">
        <v>0.287499994039535</v>
      </c>
      <c r="G796" s="3">
        <v>5.77248E8</v>
      </c>
    </row>
    <row r="797">
      <c r="A797" s="3">
        <v>2012.0</v>
      </c>
      <c r="B797" s="3">
        <v>19.0</v>
      </c>
      <c r="C797" s="4">
        <v>0.289750009775161</v>
      </c>
      <c r="D797" s="3">
        <v>0.293500006198883</v>
      </c>
      <c r="E797" s="3">
        <v>0.286249995231628</v>
      </c>
      <c r="F797" s="3">
        <v>0.292499989271163</v>
      </c>
      <c r="G797" s="3">
        <v>4.04092E8</v>
      </c>
    </row>
    <row r="798">
      <c r="A798" s="3">
        <v>2005.0</v>
      </c>
      <c r="B798" s="3">
        <v>3.0</v>
      </c>
      <c r="C798" s="4">
        <v>0.294167011976242</v>
      </c>
      <c r="D798" s="3">
        <v>0.295832991600036</v>
      </c>
      <c r="E798" s="3">
        <v>0.286417007446289</v>
      </c>
      <c r="F798" s="3">
        <v>0.288749992847442</v>
      </c>
      <c r="G798" s="3">
        <v>4.65072E8</v>
      </c>
    </row>
    <row r="799">
      <c r="A799" s="3">
        <v>2005.0</v>
      </c>
      <c r="B799" s="3">
        <v>3.0</v>
      </c>
      <c r="C799" s="4">
        <v>0.289000004529953</v>
      </c>
      <c r="D799" s="3">
        <v>0.295583009719848</v>
      </c>
      <c r="E799" s="3">
        <v>0.286666989326477</v>
      </c>
      <c r="F799" s="3">
        <v>0.293500006198883</v>
      </c>
      <c r="G799" s="3">
        <v>5.49888E8</v>
      </c>
    </row>
    <row r="800">
      <c r="A800" s="3">
        <v>2010.0</v>
      </c>
      <c r="B800" s="3">
        <v>15.0</v>
      </c>
      <c r="C800" s="4">
        <v>0.287250012159347</v>
      </c>
      <c r="D800" s="3">
        <v>0.299499988555908</v>
      </c>
      <c r="E800" s="3">
        <v>0.286749988794326</v>
      </c>
      <c r="F800" s="3">
        <v>0.298000007867813</v>
      </c>
      <c r="G800" s="3">
        <v>5.28632E8</v>
      </c>
    </row>
    <row r="801">
      <c r="A801" s="3">
        <v>2011.0</v>
      </c>
      <c r="B801" s="3">
        <v>4.0</v>
      </c>
      <c r="C801" s="4">
        <v>0.287999987602233</v>
      </c>
      <c r="D801" s="3">
        <v>0.322499990463256</v>
      </c>
      <c r="E801" s="3">
        <v>0.286749988794326</v>
      </c>
      <c r="F801" s="3">
        <v>0.322499990463256</v>
      </c>
      <c r="G801" s="3">
        <v>1.361548E9</v>
      </c>
    </row>
    <row r="802">
      <c r="A802" s="3">
        <v>2012.0</v>
      </c>
      <c r="B802" s="3">
        <v>21.0</v>
      </c>
      <c r="C802" s="4">
        <v>0.287250012159347</v>
      </c>
      <c r="D802" s="3">
        <v>0.296249985694885</v>
      </c>
      <c r="E802" s="3">
        <v>0.287000000476837</v>
      </c>
      <c r="F802" s="3">
        <v>0.295500010251998</v>
      </c>
      <c r="G802" s="3">
        <v>4.22312E8</v>
      </c>
    </row>
    <row r="803">
      <c r="A803" s="3">
        <v>2009.0</v>
      </c>
      <c r="B803" s="3">
        <v>11.0</v>
      </c>
      <c r="C803" s="4">
        <v>0.293749988079071</v>
      </c>
      <c r="D803" s="3">
        <v>0.305000007152557</v>
      </c>
      <c r="E803" s="3">
        <v>0.287499994039535</v>
      </c>
      <c r="F803" s="3">
        <v>0.289249986410141</v>
      </c>
      <c r="G803" s="3">
        <v>8.35156E8</v>
      </c>
    </row>
    <row r="804">
      <c r="A804" s="3">
        <v>2010.0</v>
      </c>
      <c r="B804" s="3">
        <v>22.0</v>
      </c>
      <c r="C804" s="4">
        <v>0.303999990224838</v>
      </c>
      <c r="D804" s="3">
        <v>0.307749986648559</v>
      </c>
      <c r="E804" s="3">
        <v>0.287499994039535</v>
      </c>
      <c r="F804" s="3">
        <v>0.289000004529953</v>
      </c>
      <c r="G804" s="3">
        <v>8.18164E8</v>
      </c>
    </row>
    <row r="805">
      <c r="A805" s="3">
        <v>2012.0</v>
      </c>
      <c r="B805" s="3">
        <v>15.0</v>
      </c>
      <c r="C805" s="4">
        <v>0.29025000333786</v>
      </c>
      <c r="D805" s="3">
        <v>0.297749996185302</v>
      </c>
      <c r="E805" s="3">
        <v>0.287750005722045</v>
      </c>
      <c r="F805" s="3">
        <v>0.289750009775161</v>
      </c>
      <c r="G805" s="3">
        <v>4.66688E8</v>
      </c>
    </row>
    <row r="806">
      <c r="A806" s="3">
        <v>2008.0</v>
      </c>
      <c r="B806" s="3">
        <v>21.0</v>
      </c>
      <c r="C806" s="4">
        <v>0.293500006198883</v>
      </c>
      <c r="D806" s="3">
        <v>0.297749996185302</v>
      </c>
      <c r="E806" s="3">
        <v>0.288249999284744</v>
      </c>
      <c r="F806" s="3">
        <v>0.290749996900558</v>
      </c>
      <c r="G806" s="3">
        <v>5.71636E8</v>
      </c>
    </row>
    <row r="807">
      <c r="A807" s="3">
        <v>2012.0</v>
      </c>
      <c r="B807" s="3">
        <v>14.0</v>
      </c>
      <c r="C807" s="4">
        <v>0.297500014305114</v>
      </c>
      <c r="D807" s="3">
        <v>0.300500005483627</v>
      </c>
      <c r="E807" s="3">
        <v>0.288249999284744</v>
      </c>
      <c r="F807" s="3">
        <v>0.288500010967254</v>
      </c>
      <c r="G807" s="3">
        <v>6.193E8</v>
      </c>
    </row>
    <row r="808">
      <c r="A808" s="3">
        <v>2005.0</v>
      </c>
      <c r="B808" s="3">
        <v>17.0</v>
      </c>
      <c r="C808" s="4">
        <v>0.291750013828277</v>
      </c>
      <c r="D808" s="3">
        <v>0.302417010068893</v>
      </c>
      <c r="E808" s="3">
        <v>0.288332998752594</v>
      </c>
      <c r="F808" s="3">
        <v>0.302166998386383</v>
      </c>
      <c r="G808" s="3">
        <v>7.0326E8</v>
      </c>
    </row>
    <row r="809">
      <c r="A809" s="3">
        <v>2008.0</v>
      </c>
      <c r="B809" s="3">
        <v>3.0</v>
      </c>
      <c r="C809" s="4">
        <v>0.30375000834465</v>
      </c>
      <c r="D809" s="3">
        <v>0.305000007152557</v>
      </c>
      <c r="E809" s="3">
        <v>0.288749992847442</v>
      </c>
      <c r="F809" s="3">
        <v>0.291500002145767</v>
      </c>
      <c r="G809" s="3">
        <v>7.14856E8</v>
      </c>
    </row>
    <row r="810">
      <c r="A810" s="3">
        <v>2009.0</v>
      </c>
      <c r="B810" s="3">
        <v>5.0</v>
      </c>
      <c r="C810" s="4">
        <v>0.300749987363815</v>
      </c>
      <c r="D810" s="3">
        <v>0.302749991416931</v>
      </c>
      <c r="E810" s="3">
        <v>0.288749992847442</v>
      </c>
      <c r="F810" s="3">
        <v>0.294999986886978</v>
      </c>
      <c r="G810" s="3">
        <v>8.37076E8</v>
      </c>
    </row>
    <row r="811">
      <c r="A811" s="3">
        <v>2005.0</v>
      </c>
      <c r="B811" s="3">
        <v>4.0</v>
      </c>
      <c r="C811" s="4">
        <v>0.29475000500679</v>
      </c>
      <c r="D811" s="3">
        <v>0.299582988023757</v>
      </c>
      <c r="E811" s="3">
        <v>0.289000004529953</v>
      </c>
      <c r="F811" s="3">
        <v>0.289667010307312</v>
      </c>
      <c r="G811" s="3">
        <v>5.14476E8</v>
      </c>
    </row>
    <row r="812">
      <c r="A812" s="3">
        <v>2009.0</v>
      </c>
      <c r="B812" s="3">
        <v>3.0</v>
      </c>
      <c r="C812" s="4">
        <v>0.291999995708465</v>
      </c>
      <c r="D812" s="3">
        <v>0.301750004291534</v>
      </c>
      <c r="E812" s="3">
        <v>0.289000004529953</v>
      </c>
      <c r="F812" s="3">
        <v>0.300249993801116</v>
      </c>
      <c r="G812" s="3">
        <v>8.76472E8</v>
      </c>
    </row>
    <row r="813">
      <c r="A813" s="3">
        <v>2008.0</v>
      </c>
      <c r="B813" s="3">
        <v>10.0</v>
      </c>
      <c r="C813" s="4">
        <v>0.296999990940094</v>
      </c>
      <c r="D813" s="3">
        <v>0.300500005483627</v>
      </c>
      <c r="E813" s="3">
        <v>0.289249986410141</v>
      </c>
      <c r="F813" s="3">
        <v>0.29475000500679</v>
      </c>
      <c r="G813" s="3">
        <v>1.056992E9</v>
      </c>
    </row>
    <row r="814">
      <c r="A814" s="3">
        <v>2005.0</v>
      </c>
      <c r="B814" s="3">
        <v>15.0</v>
      </c>
      <c r="C814" s="4">
        <v>0.291417002677917</v>
      </c>
      <c r="D814" s="3">
        <v>0.294167011976242</v>
      </c>
      <c r="E814" s="3">
        <v>0.289416998624801</v>
      </c>
      <c r="F814" s="3">
        <v>0.290333002805709</v>
      </c>
      <c r="G814" s="3">
        <v>4.962E8</v>
      </c>
    </row>
    <row r="815">
      <c r="A815" s="3">
        <v>2010.0</v>
      </c>
      <c r="B815" s="3">
        <v>30.0</v>
      </c>
      <c r="C815" s="4">
        <v>0.300749987363815</v>
      </c>
      <c r="D815" s="3">
        <v>0.304250001907348</v>
      </c>
      <c r="E815" s="3">
        <v>0.289499998092651</v>
      </c>
      <c r="F815" s="3">
        <v>0.291999995708465</v>
      </c>
      <c r="G815" s="3">
        <v>7.87632E8</v>
      </c>
    </row>
    <row r="816">
      <c r="A816" s="3">
        <v>2009.0</v>
      </c>
      <c r="B816" s="3">
        <v>9.0</v>
      </c>
      <c r="C816" s="4">
        <v>0.292499989271163</v>
      </c>
      <c r="D816" s="3">
        <v>0.301999986171722</v>
      </c>
      <c r="E816" s="3">
        <v>0.29025000333786</v>
      </c>
      <c r="F816" s="3">
        <v>0.300999999046325</v>
      </c>
      <c r="G816" s="3">
        <v>9.04412E8</v>
      </c>
    </row>
    <row r="817">
      <c r="A817" s="3">
        <v>2009.0</v>
      </c>
      <c r="B817" s="3">
        <v>17.0</v>
      </c>
      <c r="C817" s="4">
        <v>0.293249994516372</v>
      </c>
      <c r="D817" s="3">
        <v>0.302749991416931</v>
      </c>
      <c r="E817" s="3">
        <v>0.29025000333786</v>
      </c>
      <c r="F817" s="3">
        <v>0.301750004291534</v>
      </c>
      <c r="G817" s="3">
        <v>8.50356E8</v>
      </c>
    </row>
    <row r="818">
      <c r="A818" s="3">
        <v>2010.0</v>
      </c>
      <c r="B818" s="3">
        <v>16.0</v>
      </c>
      <c r="C818" s="4">
        <v>0.296000003814697</v>
      </c>
      <c r="D818" s="3">
        <v>0.298750013113021</v>
      </c>
      <c r="E818" s="3">
        <v>0.29025000333786</v>
      </c>
      <c r="F818" s="3">
        <v>0.294250011444091</v>
      </c>
      <c r="G818" s="3">
        <v>3.6648E8</v>
      </c>
    </row>
    <row r="819">
      <c r="A819" s="3">
        <v>2012.0</v>
      </c>
      <c r="B819" s="3">
        <v>4.0</v>
      </c>
      <c r="C819" s="4">
        <v>0.300999999046325</v>
      </c>
      <c r="D819" s="3">
        <v>0.302749991416931</v>
      </c>
      <c r="E819" s="3">
        <v>0.290749996900558</v>
      </c>
      <c r="F819" s="3">
        <v>0.293249994516372</v>
      </c>
      <c r="G819" s="3">
        <v>4.32856E8</v>
      </c>
    </row>
    <row r="820">
      <c r="A820" s="3">
        <v>2009.0</v>
      </c>
      <c r="B820" s="3">
        <v>22.0</v>
      </c>
      <c r="C820" s="4">
        <v>0.293249994516372</v>
      </c>
      <c r="D820" s="3">
        <v>0.309500008821487</v>
      </c>
      <c r="E820" s="3">
        <v>0.291249990463256</v>
      </c>
      <c r="F820" s="3">
        <v>0.306749999523162</v>
      </c>
      <c r="G820" s="3">
        <v>6.00908E8</v>
      </c>
    </row>
    <row r="821">
      <c r="A821" s="3">
        <v>2011.0</v>
      </c>
      <c r="B821" s="3">
        <v>19.0</v>
      </c>
      <c r="C821" s="4">
        <v>0.293500006198883</v>
      </c>
      <c r="D821" s="3">
        <v>0.309749990701675</v>
      </c>
      <c r="E821" s="3">
        <v>0.291249990463256</v>
      </c>
      <c r="F821" s="3">
        <v>0.293249994516372</v>
      </c>
      <c r="G821" s="3">
        <v>7.61332E8</v>
      </c>
    </row>
    <row r="822">
      <c r="A822" s="3">
        <v>2008.0</v>
      </c>
      <c r="B822" s="3">
        <v>13.0</v>
      </c>
      <c r="C822" s="4">
        <v>0.298750013113021</v>
      </c>
      <c r="D822" s="3">
        <v>0.310999989509582</v>
      </c>
      <c r="E822" s="3">
        <v>0.291500002145767</v>
      </c>
      <c r="F822" s="3">
        <v>0.306499987840652</v>
      </c>
      <c r="G822" s="3">
        <v>2.09526E9</v>
      </c>
    </row>
    <row r="823">
      <c r="A823" s="3">
        <v>2006.0</v>
      </c>
      <c r="B823" s="3">
        <v>17.0</v>
      </c>
      <c r="C823" s="4">
        <v>0.293166995048522</v>
      </c>
      <c r="D823" s="3">
        <v>0.300166994333267</v>
      </c>
      <c r="E823" s="3">
        <v>0.291667014360427</v>
      </c>
      <c r="F823" s="3">
        <v>0.296833008527755</v>
      </c>
      <c r="G823" s="3">
        <v>5.02806E8</v>
      </c>
    </row>
    <row r="824">
      <c r="A824" s="3">
        <v>2010.0</v>
      </c>
      <c r="B824" s="3">
        <v>26.0</v>
      </c>
      <c r="C824" s="4">
        <v>0.294250011444091</v>
      </c>
      <c r="D824" s="3">
        <v>0.301250010728836</v>
      </c>
      <c r="E824" s="3">
        <v>0.291750013828277</v>
      </c>
      <c r="F824" s="3">
        <v>0.296750009059906</v>
      </c>
      <c r="G824" s="3">
        <v>6.75248E8</v>
      </c>
    </row>
    <row r="825">
      <c r="A825" s="3">
        <v>2012.0</v>
      </c>
      <c r="B825" s="3">
        <v>5.0</v>
      </c>
      <c r="C825" s="4">
        <v>0.291750013828277</v>
      </c>
      <c r="D825" s="3">
        <v>0.302500009536743</v>
      </c>
      <c r="E825" s="3">
        <v>0.291750013828277</v>
      </c>
      <c r="F825" s="3">
        <v>0.301750004291534</v>
      </c>
      <c r="G825" s="3">
        <v>3.65224E8</v>
      </c>
    </row>
    <row r="826">
      <c r="A826" s="3">
        <v>2009.0</v>
      </c>
      <c r="B826" s="3">
        <v>21.0</v>
      </c>
      <c r="C826" s="4">
        <v>0.304749995470047</v>
      </c>
      <c r="D826" s="3">
        <v>0.305999994277954</v>
      </c>
      <c r="E826" s="3">
        <v>0.292250007390975</v>
      </c>
      <c r="F826" s="3">
        <v>0.29925000667572</v>
      </c>
      <c r="G826" s="3">
        <v>9.41296E8</v>
      </c>
    </row>
    <row r="827">
      <c r="A827" s="3">
        <v>2012.0</v>
      </c>
      <c r="B827" s="3">
        <v>4.0</v>
      </c>
      <c r="C827" s="4">
        <v>0.294250011444091</v>
      </c>
      <c r="D827" s="3">
        <v>0.303000003099441</v>
      </c>
      <c r="E827" s="3">
        <v>0.292499989271163</v>
      </c>
      <c r="F827" s="3">
        <v>0.302500009536743</v>
      </c>
      <c r="G827" s="3">
        <v>5.28068E8</v>
      </c>
    </row>
    <row r="828">
      <c r="A828" s="3">
        <v>2009.0</v>
      </c>
      <c r="B828" s="3">
        <v>4.0</v>
      </c>
      <c r="C828" s="4">
        <v>0.296750009059906</v>
      </c>
      <c r="D828" s="3">
        <v>0.309749990701675</v>
      </c>
      <c r="E828" s="3">
        <v>0.292750000953674</v>
      </c>
      <c r="F828" s="3">
        <v>0.307500004768371</v>
      </c>
      <c r="G828" s="3">
        <v>9.27704E8</v>
      </c>
    </row>
    <row r="829">
      <c r="A829" s="3">
        <v>2012.0</v>
      </c>
      <c r="B829" s="3">
        <v>3.0</v>
      </c>
      <c r="C829" s="4">
        <v>0.303000003099441</v>
      </c>
      <c r="D829" s="3">
        <v>0.303000003099441</v>
      </c>
      <c r="E829" s="3">
        <v>0.293000012636184</v>
      </c>
      <c r="F829" s="3">
        <v>0.293749988079071</v>
      </c>
      <c r="G829" s="3">
        <v>3.9138E8</v>
      </c>
    </row>
    <row r="830">
      <c r="A830" s="3">
        <v>2009.0</v>
      </c>
      <c r="B830" s="3">
        <v>2.0</v>
      </c>
      <c r="C830" s="4">
        <v>0.298500001430511</v>
      </c>
      <c r="D830" s="3">
        <v>0.30825001001358</v>
      </c>
      <c r="E830" s="3">
        <v>0.293249994516372</v>
      </c>
      <c r="F830" s="3">
        <v>0.301750004291534</v>
      </c>
      <c r="G830" s="3">
        <v>5.93136E8</v>
      </c>
    </row>
    <row r="831">
      <c r="A831" s="3">
        <v>2010.0</v>
      </c>
      <c r="B831" s="3">
        <v>27.0</v>
      </c>
      <c r="C831" s="4">
        <v>0.293999999761581</v>
      </c>
      <c r="D831" s="3">
        <v>0.301999986171722</v>
      </c>
      <c r="E831" s="3">
        <v>0.293249994516372</v>
      </c>
      <c r="F831" s="3">
        <v>0.300999999046325</v>
      </c>
      <c r="G831" s="3">
        <v>4.96796E8</v>
      </c>
    </row>
    <row r="832">
      <c r="A832" s="3">
        <v>2005.0</v>
      </c>
      <c r="B832" s="3">
        <v>30.0</v>
      </c>
      <c r="C832" s="4">
        <v>0.293583005666732</v>
      </c>
      <c r="D832" s="3">
        <v>0.302749991416931</v>
      </c>
      <c r="E832" s="3">
        <v>0.293500006198883</v>
      </c>
      <c r="F832" s="3">
        <v>0.301250010728836</v>
      </c>
      <c r="G832" s="3">
        <v>5.75448E8</v>
      </c>
    </row>
    <row r="833">
      <c r="A833" s="3">
        <v>2010.0</v>
      </c>
      <c r="B833" s="3">
        <v>29.0</v>
      </c>
      <c r="C833" s="4">
        <v>0.296499997377395</v>
      </c>
      <c r="D833" s="3">
        <v>0.305750012397766</v>
      </c>
      <c r="E833" s="3">
        <v>0.293749988079071</v>
      </c>
      <c r="F833" s="3">
        <v>0.296999990940094</v>
      </c>
      <c r="G833" s="3">
        <v>9.74904E8</v>
      </c>
    </row>
    <row r="834">
      <c r="A834" s="3">
        <v>2006.0</v>
      </c>
      <c r="B834" s="3">
        <v>21.0</v>
      </c>
      <c r="C834" s="4">
        <v>0.309332996606826</v>
      </c>
      <c r="D834" s="3">
        <v>0.310667008161544</v>
      </c>
      <c r="E834" s="3">
        <v>0.29383298754692</v>
      </c>
      <c r="F834" s="3">
        <v>0.296166986227035</v>
      </c>
      <c r="G834" s="3">
        <v>6.33918E8</v>
      </c>
    </row>
    <row r="835">
      <c r="A835" s="3">
        <v>2008.0</v>
      </c>
      <c r="B835" s="3">
        <v>7.0</v>
      </c>
      <c r="C835" s="4">
        <v>0.31700000166893</v>
      </c>
      <c r="D835" s="3">
        <v>0.319000005722045</v>
      </c>
      <c r="E835" s="3">
        <v>0.293999999761581</v>
      </c>
      <c r="F835" s="3">
        <v>0.302500009536743</v>
      </c>
      <c r="G835" s="3">
        <v>2.202692E9</v>
      </c>
    </row>
    <row r="836">
      <c r="A836" s="3">
        <v>2010.0</v>
      </c>
      <c r="B836" s="3">
        <v>17.0</v>
      </c>
      <c r="C836" s="4">
        <v>0.304500013589859</v>
      </c>
      <c r="D836" s="3">
        <v>0.306250005960464</v>
      </c>
      <c r="E836" s="3">
        <v>0.293999999761581</v>
      </c>
      <c r="F836" s="3">
        <v>0.305500000715255</v>
      </c>
      <c r="G836" s="3">
        <v>8.59068E8</v>
      </c>
    </row>
    <row r="837">
      <c r="A837" s="3">
        <v>2010.0</v>
      </c>
      <c r="B837" s="3">
        <v>28.0</v>
      </c>
      <c r="C837" s="4">
        <v>0.300249993801116</v>
      </c>
      <c r="D837" s="3">
        <v>0.303499996662139</v>
      </c>
      <c r="E837" s="3">
        <v>0.293999999761581</v>
      </c>
      <c r="F837" s="3">
        <v>0.29925000667572</v>
      </c>
      <c r="G837" s="3">
        <v>7.23192E8</v>
      </c>
    </row>
    <row r="838">
      <c r="A838" s="3">
        <v>2005.0</v>
      </c>
      <c r="B838" s="3">
        <v>29.0</v>
      </c>
      <c r="C838" s="4">
        <v>0.296999990940094</v>
      </c>
      <c r="D838" s="3">
        <v>0.305417001247406</v>
      </c>
      <c r="E838" s="3">
        <v>0.294333010911941</v>
      </c>
      <c r="F838" s="3">
        <v>0.295666992664337</v>
      </c>
      <c r="G838" s="3">
        <v>1.043136E9</v>
      </c>
    </row>
    <row r="839">
      <c r="A839" s="3">
        <v>2006.0</v>
      </c>
      <c r="B839" s="3">
        <v>13.0</v>
      </c>
      <c r="C839" s="4">
        <v>0.29916700720787</v>
      </c>
      <c r="D839" s="3">
        <v>0.306667000055313</v>
      </c>
      <c r="E839" s="3">
        <v>0.294499993324279</v>
      </c>
      <c r="F839" s="3">
        <v>0.296000003814697</v>
      </c>
      <c r="G839" s="3">
        <v>5.40582E8</v>
      </c>
    </row>
    <row r="840">
      <c r="A840" s="3">
        <v>2010.0</v>
      </c>
      <c r="B840" s="3">
        <v>25.0</v>
      </c>
      <c r="C840" s="4">
        <v>0.297250002622604</v>
      </c>
      <c r="D840" s="3">
        <v>0.300000011920928</v>
      </c>
      <c r="E840" s="3">
        <v>0.294499993324279</v>
      </c>
      <c r="F840" s="3">
        <v>0.297749996185302</v>
      </c>
      <c r="G840" s="3">
        <v>6.73136E8</v>
      </c>
    </row>
    <row r="841">
      <c r="A841" s="3">
        <v>2010.0</v>
      </c>
      <c r="B841" s="3">
        <v>24.0</v>
      </c>
      <c r="C841" s="4">
        <v>0.296999990940094</v>
      </c>
      <c r="D841" s="3">
        <v>0.307500004768371</v>
      </c>
      <c r="E841" s="3">
        <v>0.29475000500679</v>
      </c>
      <c r="F841" s="3">
        <v>0.306499987840652</v>
      </c>
      <c r="G841" s="3">
        <v>1.086976E9</v>
      </c>
    </row>
    <row r="842">
      <c r="A842" s="3">
        <v>2012.0</v>
      </c>
      <c r="B842" s="3">
        <v>5.0</v>
      </c>
      <c r="C842" s="4">
        <v>0.300000011920928</v>
      </c>
      <c r="D842" s="3">
        <v>0.301999986171722</v>
      </c>
      <c r="E842" s="3">
        <v>0.29475000500679</v>
      </c>
      <c r="F842" s="3">
        <v>0.298999994993209</v>
      </c>
      <c r="G842" s="3">
        <v>6.33024E8</v>
      </c>
    </row>
    <row r="843">
      <c r="A843" s="3">
        <v>2008.0</v>
      </c>
      <c r="B843" s="3">
        <v>8.0</v>
      </c>
      <c r="C843" s="4">
        <v>0.304500013589859</v>
      </c>
      <c r="D843" s="3">
        <v>0.312000006437301</v>
      </c>
      <c r="E843" s="3">
        <v>0.294999986886978</v>
      </c>
      <c r="F843" s="3">
        <v>0.300749987363815</v>
      </c>
      <c r="G843" s="3">
        <v>1.805288E9</v>
      </c>
    </row>
    <row r="844">
      <c r="A844" s="3">
        <v>2011.0</v>
      </c>
      <c r="B844" s="3">
        <v>18.0</v>
      </c>
      <c r="C844" s="4">
        <v>0.305750012397766</v>
      </c>
      <c r="D844" s="3">
        <v>0.308750003576278</v>
      </c>
      <c r="E844" s="3">
        <v>0.294999986886978</v>
      </c>
      <c r="F844" s="3">
        <v>0.298500001430511</v>
      </c>
      <c r="G844" s="3">
        <v>8.02564E8</v>
      </c>
    </row>
    <row r="845">
      <c r="A845" s="3">
        <v>2012.0</v>
      </c>
      <c r="B845" s="3">
        <v>12.0</v>
      </c>
      <c r="C845" s="4">
        <v>0.305249989032745</v>
      </c>
      <c r="D845" s="3">
        <v>0.306499987840652</v>
      </c>
      <c r="E845" s="3">
        <v>0.294999986886978</v>
      </c>
      <c r="F845" s="3">
        <v>0.298000007867813</v>
      </c>
      <c r="G845" s="3">
        <v>6.43624E8</v>
      </c>
    </row>
    <row r="846">
      <c r="A846" s="3">
        <v>2005.0</v>
      </c>
      <c r="B846" s="3">
        <v>8.0</v>
      </c>
      <c r="C846" s="4">
        <v>0.299416989088058</v>
      </c>
      <c r="D846" s="3">
        <v>0.303333014249801</v>
      </c>
      <c r="E846" s="3">
        <v>0.295166999101638</v>
      </c>
      <c r="F846" s="3">
        <v>0.298583000898361</v>
      </c>
      <c r="G846" s="3">
        <v>3.86664E8</v>
      </c>
    </row>
    <row r="847">
      <c r="A847" s="3">
        <v>2011.0</v>
      </c>
      <c r="B847" s="3">
        <v>22.0</v>
      </c>
      <c r="C847" s="4">
        <v>0.301499992609024</v>
      </c>
      <c r="D847" s="3">
        <v>0.305000007152557</v>
      </c>
      <c r="E847" s="3">
        <v>0.295249998569488</v>
      </c>
      <c r="F847" s="3">
        <v>0.298500001430511</v>
      </c>
      <c r="G847" s="3">
        <v>6.11876E8</v>
      </c>
    </row>
    <row r="848">
      <c r="A848" s="3">
        <v>2011.0</v>
      </c>
      <c r="B848" s="3">
        <v>3.0</v>
      </c>
      <c r="C848" s="4">
        <v>0.308750003576278</v>
      </c>
      <c r="D848" s="3">
        <v>0.318500012159347</v>
      </c>
      <c r="E848" s="3">
        <v>0.295249998569488</v>
      </c>
      <c r="F848" s="3">
        <v>0.295249998569488</v>
      </c>
      <c r="G848" s="3">
        <v>9.49896E8</v>
      </c>
    </row>
    <row r="849">
      <c r="A849" s="3">
        <v>2012.0</v>
      </c>
      <c r="B849" s="3">
        <v>23.0</v>
      </c>
      <c r="C849" s="4">
        <v>0.296750009059906</v>
      </c>
      <c r="D849" s="3">
        <v>0.300999999046325</v>
      </c>
      <c r="E849" s="3">
        <v>0.295249998569488</v>
      </c>
      <c r="F849" s="3">
        <v>0.297500014305114</v>
      </c>
      <c r="G849" s="3">
        <v>2.76932E8</v>
      </c>
    </row>
    <row r="850">
      <c r="A850" s="3">
        <v>2005.0</v>
      </c>
      <c r="B850" s="3">
        <v>9.0</v>
      </c>
      <c r="C850" s="4">
        <v>0.299499988555908</v>
      </c>
      <c r="D850" s="3">
        <v>0.303250014781951</v>
      </c>
      <c r="E850" s="3">
        <v>0.295332998037338</v>
      </c>
      <c r="F850" s="3">
        <v>0.30283299088478</v>
      </c>
      <c r="G850" s="3">
        <v>2.62896E8</v>
      </c>
    </row>
    <row r="851">
      <c r="A851" s="3">
        <v>2008.0</v>
      </c>
      <c r="B851" s="3">
        <v>9.0</v>
      </c>
      <c r="C851" s="4">
        <v>0.301499992609024</v>
      </c>
      <c r="D851" s="3">
        <v>0.305999994277954</v>
      </c>
      <c r="E851" s="3">
        <v>0.295500010251998</v>
      </c>
      <c r="F851" s="3">
        <v>0.295500010251998</v>
      </c>
      <c r="G851" s="3">
        <v>1.413168E9</v>
      </c>
    </row>
    <row r="852">
      <c r="A852" s="3">
        <v>2012.0</v>
      </c>
      <c r="B852" s="3">
        <v>13.0</v>
      </c>
      <c r="C852" s="4">
        <v>0.296499997377395</v>
      </c>
      <c r="D852" s="3">
        <v>0.303250014781951</v>
      </c>
      <c r="E852" s="3">
        <v>0.295500010251998</v>
      </c>
      <c r="F852" s="3">
        <v>0.295749992132186</v>
      </c>
      <c r="G852" s="3">
        <v>4.9212E8</v>
      </c>
    </row>
    <row r="853">
      <c r="A853" s="3">
        <v>2012.0</v>
      </c>
      <c r="B853" s="3">
        <v>7.0</v>
      </c>
      <c r="C853" s="4">
        <v>0.299750000238418</v>
      </c>
      <c r="D853" s="3">
        <v>0.301250010728836</v>
      </c>
      <c r="E853" s="3">
        <v>0.295500010251998</v>
      </c>
      <c r="F853" s="3">
        <v>0.298999994993209</v>
      </c>
      <c r="G853" s="3">
        <v>3.38288E8</v>
      </c>
    </row>
    <row r="854">
      <c r="A854" s="3">
        <v>2005.0</v>
      </c>
      <c r="B854" s="3">
        <v>18.0</v>
      </c>
      <c r="C854" s="4">
        <v>0.303166985511779</v>
      </c>
      <c r="D854" s="3">
        <v>0.305667012929916</v>
      </c>
      <c r="E854" s="3">
        <v>0.295666992664337</v>
      </c>
      <c r="F854" s="3">
        <v>0.301582992076873</v>
      </c>
      <c r="G854" s="3">
        <v>4.65768E8</v>
      </c>
    </row>
    <row r="855">
      <c r="A855" s="3">
        <v>2012.0</v>
      </c>
      <c r="B855" s="3">
        <v>23.0</v>
      </c>
      <c r="C855" s="4">
        <v>0.300249993801116</v>
      </c>
      <c r="D855" s="3">
        <v>0.311500012874603</v>
      </c>
      <c r="E855" s="3">
        <v>0.295749992132186</v>
      </c>
      <c r="F855" s="3">
        <v>0.310999989509582</v>
      </c>
      <c r="G855" s="3">
        <v>4.96E8</v>
      </c>
    </row>
    <row r="856">
      <c r="A856" s="3">
        <v>2012.0</v>
      </c>
      <c r="B856" s="3">
        <v>23.0</v>
      </c>
      <c r="C856" s="4">
        <v>0.296499997377395</v>
      </c>
      <c r="D856" s="3">
        <v>0.310250014066696</v>
      </c>
      <c r="E856" s="3">
        <v>0.295749992132186</v>
      </c>
      <c r="F856" s="3">
        <v>0.30825001001358</v>
      </c>
      <c r="G856" s="3">
        <v>5.73948E8</v>
      </c>
    </row>
    <row r="857">
      <c r="A857" s="3">
        <v>2005.0</v>
      </c>
      <c r="B857" s="3">
        <v>7.0</v>
      </c>
      <c r="C857" s="4">
        <v>0.301667004823684</v>
      </c>
      <c r="D857" s="3">
        <v>0.303499996662139</v>
      </c>
      <c r="E857" s="3">
        <v>0.295832991600036</v>
      </c>
      <c r="F857" s="3">
        <v>0.300999999046325</v>
      </c>
      <c r="G857" s="3">
        <v>3.52668E8</v>
      </c>
    </row>
    <row r="858">
      <c r="A858" s="3">
        <v>2006.0</v>
      </c>
      <c r="B858" s="3">
        <v>18.0</v>
      </c>
      <c r="C858" s="4">
        <v>0.307000011205673</v>
      </c>
      <c r="D858" s="3">
        <v>0.316166996955871</v>
      </c>
      <c r="E858" s="3">
        <v>0.296000003814697</v>
      </c>
      <c r="F858" s="3">
        <v>0.312999993562698</v>
      </c>
      <c r="G858" s="3">
        <v>9.79332E8</v>
      </c>
    </row>
    <row r="859">
      <c r="A859" s="3">
        <v>2010.0</v>
      </c>
      <c r="B859" s="3">
        <v>27.0</v>
      </c>
      <c r="C859" s="4">
        <v>0.308750003576278</v>
      </c>
      <c r="D859" s="3">
        <v>0.308999985456466</v>
      </c>
      <c r="E859" s="3">
        <v>0.296000003814697</v>
      </c>
      <c r="F859" s="3">
        <v>0.300000011920928</v>
      </c>
      <c r="G859" s="3">
        <v>9.99504E8</v>
      </c>
    </row>
    <row r="860">
      <c r="A860" s="3">
        <v>2010.0</v>
      </c>
      <c r="B860" s="3">
        <v>25.0</v>
      </c>
      <c r="C860" s="4">
        <v>0.29925000667572</v>
      </c>
      <c r="D860" s="3">
        <v>0.318749994039535</v>
      </c>
      <c r="E860" s="3">
        <v>0.296249985694885</v>
      </c>
      <c r="F860" s="3">
        <v>0.31725001335144</v>
      </c>
      <c r="G860" s="3">
        <v>9.66652E8</v>
      </c>
    </row>
    <row r="861">
      <c r="A861" s="3">
        <v>2011.0</v>
      </c>
      <c r="B861" s="3">
        <v>8.0</v>
      </c>
      <c r="C861" s="4">
        <v>0.307999998331069</v>
      </c>
      <c r="D861" s="3">
        <v>0.319000005722045</v>
      </c>
      <c r="E861" s="3">
        <v>0.296249985694885</v>
      </c>
      <c r="F861" s="3">
        <v>0.298249989748001</v>
      </c>
      <c r="G861" s="3">
        <v>1.08418E9</v>
      </c>
    </row>
    <row r="862">
      <c r="A862" s="3">
        <v>2012.0</v>
      </c>
      <c r="B862" s="3">
        <v>22.0</v>
      </c>
      <c r="C862" s="4">
        <v>0.303999990224838</v>
      </c>
      <c r="D862" s="3">
        <v>0.305750012397766</v>
      </c>
      <c r="E862" s="3">
        <v>0.296750009059906</v>
      </c>
      <c r="F862" s="3">
        <v>0.29925000667572</v>
      </c>
      <c r="G862" s="3">
        <v>4.8084E8</v>
      </c>
    </row>
    <row r="863">
      <c r="A863" s="3">
        <v>2012.0</v>
      </c>
      <c r="B863" s="3">
        <v>7.0</v>
      </c>
      <c r="C863" s="4">
        <v>0.314249992370605</v>
      </c>
      <c r="D863" s="3">
        <v>0.316000014543533</v>
      </c>
      <c r="E863" s="3">
        <v>0.296999990940094</v>
      </c>
      <c r="F863" s="3">
        <v>0.297250002622604</v>
      </c>
      <c r="G863" s="3">
        <v>5.2678E8</v>
      </c>
    </row>
    <row r="864">
      <c r="A864" s="3">
        <v>2012.0</v>
      </c>
      <c r="B864" s="3">
        <v>6.0</v>
      </c>
      <c r="C864" s="4">
        <v>0.298249989748001</v>
      </c>
      <c r="D864" s="3">
        <v>0.301499992609024</v>
      </c>
      <c r="E864" s="3">
        <v>0.297250002622604</v>
      </c>
      <c r="F864" s="3">
        <v>0.299499988555908</v>
      </c>
      <c r="G864" s="3">
        <v>4.12896E8</v>
      </c>
    </row>
    <row r="865">
      <c r="A865" s="3">
        <v>2009.0</v>
      </c>
      <c r="B865" s="3">
        <v>30.0</v>
      </c>
      <c r="C865" s="4">
        <v>0.312249988317489</v>
      </c>
      <c r="D865" s="3">
        <v>0.313499987125396</v>
      </c>
      <c r="E865" s="3">
        <v>0.297500014305114</v>
      </c>
      <c r="F865" s="3">
        <v>0.298999994993209</v>
      </c>
      <c r="G865" s="3">
        <v>6.04144E8</v>
      </c>
    </row>
    <row r="866">
      <c r="A866" s="3">
        <v>2010.0</v>
      </c>
      <c r="B866" s="3">
        <v>21.0</v>
      </c>
      <c r="C866" s="4">
        <v>0.314000010490417</v>
      </c>
      <c r="D866" s="3">
        <v>0.314749985933303</v>
      </c>
      <c r="E866" s="3">
        <v>0.297500014305114</v>
      </c>
      <c r="F866" s="3">
        <v>0.300249993801116</v>
      </c>
      <c r="G866" s="3">
        <v>5.79836E8</v>
      </c>
    </row>
    <row r="867">
      <c r="A867" s="3">
        <v>2010.0</v>
      </c>
      <c r="B867" s="3">
        <v>29.0</v>
      </c>
      <c r="C867" s="4">
        <v>0.300749987363815</v>
      </c>
      <c r="D867" s="3">
        <v>0.30375000834465</v>
      </c>
      <c r="E867" s="3">
        <v>0.297500014305114</v>
      </c>
      <c r="F867" s="3">
        <v>0.300500005483627</v>
      </c>
      <c r="G867" s="3">
        <v>5.54664E8</v>
      </c>
    </row>
    <row r="868">
      <c r="A868" s="3">
        <v>2012.0</v>
      </c>
      <c r="B868" s="3">
        <v>26.0</v>
      </c>
      <c r="C868" s="4">
        <v>0.298000007867813</v>
      </c>
      <c r="D868" s="3">
        <v>0.303499996662139</v>
      </c>
      <c r="E868" s="3">
        <v>0.297500014305114</v>
      </c>
      <c r="F868" s="3">
        <v>0.302749991416931</v>
      </c>
      <c r="G868" s="3">
        <v>3.646E8</v>
      </c>
    </row>
    <row r="869">
      <c r="A869" s="3">
        <v>2012.0</v>
      </c>
      <c r="B869" s="3">
        <v>30.0</v>
      </c>
      <c r="C869" s="4">
        <v>0.300749987363815</v>
      </c>
      <c r="D869" s="3">
        <v>0.303000003099441</v>
      </c>
      <c r="E869" s="3">
        <v>0.297500014305114</v>
      </c>
      <c r="F869" s="3">
        <v>0.29925000667572</v>
      </c>
      <c r="G869" s="3">
        <v>4.60504E8</v>
      </c>
    </row>
    <row r="870">
      <c r="A870" s="3">
        <v>2012.0</v>
      </c>
      <c r="B870" s="3">
        <v>8.0</v>
      </c>
      <c r="C870" s="4">
        <v>0.298249989748001</v>
      </c>
      <c r="D870" s="3">
        <v>0.303999990224838</v>
      </c>
      <c r="E870" s="3">
        <v>0.297749996185302</v>
      </c>
      <c r="F870" s="3">
        <v>0.303000003099441</v>
      </c>
      <c r="G870" s="3">
        <v>3.70308E8</v>
      </c>
    </row>
    <row r="871">
      <c r="A871" s="3">
        <v>2012.0</v>
      </c>
      <c r="B871" s="3">
        <v>14.0</v>
      </c>
      <c r="C871" s="4">
        <v>0.303999990224838</v>
      </c>
      <c r="D871" s="3">
        <v>0.306499987840652</v>
      </c>
      <c r="E871" s="3">
        <v>0.297749996185302</v>
      </c>
      <c r="F871" s="3">
        <v>0.300749987363815</v>
      </c>
      <c r="G871" s="3">
        <v>5.89884E8</v>
      </c>
    </row>
    <row r="872">
      <c r="A872" s="3">
        <v>2013.0</v>
      </c>
      <c r="B872" s="3">
        <v>15.0</v>
      </c>
      <c r="C872" s="4">
        <v>0.303499996662139</v>
      </c>
      <c r="D872" s="3">
        <v>0.303499996662139</v>
      </c>
      <c r="E872" s="3">
        <v>0.297749996185302</v>
      </c>
      <c r="F872" s="3">
        <v>0.299499988555908</v>
      </c>
      <c r="G872" s="3">
        <v>3.75888E8</v>
      </c>
    </row>
    <row r="873">
      <c r="A873" s="3">
        <v>2005.0</v>
      </c>
      <c r="B873" s="3">
        <v>20.0</v>
      </c>
      <c r="C873" s="4">
        <v>0.301667004823684</v>
      </c>
      <c r="D873" s="3">
        <v>0.306250005960464</v>
      </c>
      <c r="E873" s="3">
        <v>0.297832995653152</v>
      </c>
      <c r="F873" s="3">
        <v>0.301833003759384</v>
      </c>
      <c r="G873" s="3">
        <v>3.04356E8</v>
      </c>
    </row>
    <row r="874">
      <c r="A874" s="3">
        <v>2005.0</v>
      </c>
      <c r="B874" s="3">
        <v>5.0</v>
      </c>
      <c r="C874" s="4">
        <v>0.305583000183105</v>
      </c>
      <c r="D874" s="3">
        <v>0.305583000183105</v>
      </c>
      <c r="E874" s="3">
        <v>0.298249989748001</v>
      </c>
      <c r="F874" s="3">
        <v>0.29925000667572</v>
      </c>
      <c r="G874" s="3">
        <v>3.87708E8</v>
      </c>
    </row>
    <row r="875">
      <c r="A875" s="3">
        <v>2009.0</v>
      </c>
      <c r="B875" s="3">
        <v>4.0</v>
      </c>
      <c r="C875" s="4">
        <v>0.302500009536743</v>
      </c>
      <c r="D875" s="3">
        <v>0.305750012397766</v>
      </c>
      <c r="E875" s="3">
        <v>0.298249989748001</v>
      </c>
      <c r="F875" s="3">
        <v>0.299499988555908</v>
      </c>
      <c r="G875" s="3">
        <v>9.1684E8</v>
      </c>
    </row>
    <row r="876">
      <c r="A876" s="3">
        <v>2012.0</v>
      </c>
      <c r="B876" s="3">
        <v>10.0</v>
      </c>
      <c r="C876" s="4">
        <v>0.298999994993209</v>
      </c>
      <c r="D876" s="3">
        <v>0.311250001192092</v>
      </c>
      <c r="E876" s="3">
        <v>0.298249989748001</v>
      </c>
      <c r="F876" s="3">
        <v>0.308999985456466</v>
      </c>
      <c r="G876" s="3">
        <v>5.13644E8</v>
      </c>
    </row>
    <row r="877">
      <c r="A877" s="3">
        <v>2005.0</v>
      </c>
      <c r="B877" s="3">
        <v>21.0</v>
      </c>
      <c r="C877" s="4">
        <v>0.303250014781951</v>
      </c>
      <c r="D877" s="3">
        <v>0.305750012397766</v>
      </c>
      <c r="E877" s="3">
        <v>0.298500001430511</v>
      </c>
      <c r="F877" s="3">
        <v>0.301250010728836</v>
      </c>
      <c r="G877" s="3">
        <v>2.8938E8</v>
      </c>
    </row>
    <row r="878">
      <c r="A878" s="3">
        <v>2010.0</v>
      </c>
      <c r="B878" s="3">
        <v>28.0</v>
      </c>
      <c r="C878" s="4">
        <v>0.305000007152557</v>
      </c>
      <c r="D878" s="3">
        <v>0.305999994277954</v>
      </c>
      <c r="E878" s="3">
        <v>0.298500001430511</v>
      </c>
      <c r="F878" s="3">
        <v>0.301250010728836</v>
      </c>
      <c r="G878" s="3">
        <v>7.04448E8</v>
      </c>
    </row>
    <row r="879">
      <c r="A879" s="3">
        <v>2010.0</v>
      </c>
      <c r="B879" s="3">
        <v>1.0</v>
      </c>
      <c r="C879" s="4">
        <v>0.302500009536743</v>
      </c>
      <c r="D879" s="3">
        <v>0.307249993085861</v>
      </c>
      <c r="E879" s="3">
        <v>0.298500001430511</v>
      </c>
      <c r="F879" s="3">
        <v>0.300999999046325</v>
      </c>
      <c r="G879" s="3">
        <v>4.7392E8</v>
      </c>
    </row>
    <row r="880">
      <c r="A880" s="3">
        <v>2012.0</v>
      </c>
      <c r="B880" s="3">
        <v>31.0</v>
      </c>
      <c r="C880" s="4">
        <v>0.302500009536743</v>
      </c>
      <c r="D880" s="3">
        <v>0.305000007152557</v>
      </c>
      <c r="E880" s="3">
        <v>0.298750013113021</v>
      </c>
      <c r="F880" s="3">
        <v>0.299499988555908</v>
      </c>
      <c r="G880" s="3">
        <v>3.47112E8</v>
      </c>
    </row>
    <row r="881">
      <c r="A881" s="3">
        <v>2009.0</v>
      </c>
      <c r="B881" s="3">
        <v>28.0</v>
      </c>
      <c r="C881" s="4">
        <v>0.306499987840652</v>
      </c>
      <c r="D881" s="3">
        <v>0.313499987125396</v>
      </c>
      <c r="E881" s="3">
        <v>0.298999994993209</v>
      </c>
      <c r="F881" s="3">
        <v>0.300500005483627</v>
      </c>
      <c r="G881" s="3">
        <v>7.73632E8</v>
      </c>
    </row>
    <row r="882">
      <c r="A882" s="3">
        <v>2012.0</v>
      </c>
      <c r="B882" s="3">
        <v>22.0</v>
      </c>
      <c r="C882" s="4">
        <v>0.307000011205673</v>
      </c>
      <c r="D882" s="3">
        <v>0.307500004768371</v>
      </c>
      <c r="E882" s="3">
        <v>0.298999994993209</v>
      </c>
      <c r="F882" s="3">
        <v>0.303499996662139</v>
      </c>
      <c r="G882" s="3">
        <v>4.1014E8</v>
      </c>
    </row>
    <row r="883">
      <c r="A883" s="3">
        <v>2012.0</v>
      </c>
      <c r="B883" s="3">
        <v>1.0</v>
      </c>
      <c r="C883" s="4">
        <v>0.304250001907348</v>
      </c>
      <c r="D883" s="3">
        <v>0.307249993085861</v>
      </c>
      <c r="E883" s="3">
        <v>0.298999994993209</v>
      </c>
      <c r="F883" s="3">
        <v>0.299499988555908</v>
      </c>
      <c r="G883" s="3">
        <v>4.40984E8</v>
      </c>
    </row>
    <row r="884">
      <c r="A884" s="3">
        <v>2012.0</v>
      </c>
      <c r="B884" s="3">
        <v>27.0</v>
      </c>
      <c r="C884" s="4">
        <v>0.301499992609024</v>
      </c>
      <c r="D884" s="3">
        <v>0.308499991893768</v>
      </c>
      <c r="E884" s="3">
        <v>0.298999994993209</v>
      </c>
      <c r="F884" s="3">
        <v>0.303999990224838</v>
      </c>
      <c r="G884" s="3">
        <v>4.51404E8</v>
      </c>
    </row>
    <row r="885">
      <c r="A885" s="3">
        <v>2012.0</v>
      </c>
      <c r="B885" s="3">
        <v>28.0</v>
      </c>
      <c r="C885" s="4">
        <v>0.302749991416931</v>
      </c>
      <c r="D885" s="3">
        <v>0.307999998331069</v>
      </c>
      <c r="E885" s="3">
        <v>0.298999994993209</v>
      </c>
      <c r="F885" s="3">
        <v>0.306499987840652</v>
      </c>
      <c r="G885" s="3">
        <v>3.98332E8</v>
      </c>
    </row>
    <row r="886">
      <c r="A886" s="3">
        <v>2013.0</v>
      </c>
      <c r="B886" s="3">
        <v>16.0</v>
      </c>
      <c r="C886" s="4">
        <v>0.298999994993209</v>
      </c>
      <c r="D886" s="3">
        <v>0.304749995470047</v>
      </c>
      <c r="E886" s="3">
        <v>0.298999994993209</v>
      </c>
      <c r="F886" s="3">
        <v>0.302249997854232</v>
      </c>
      <c r="G886" s="3">
        <v>3.37376E8</v>
      </c>
    </row>
    <row r="887">
      <c r="A887" s="3">
        <v>2005.0</v>
      </c>
      <c r="B887" s="3">
        <v>6.0</v>
      </c>
      <c r="C887" s="4">
        <v>0.299750000238418</v>
      </c>
      <c r="D887" s="3">
        <v>0.304583013057708</v>
      </c>
      <c r="E887" s="3">
        <v>0.299333006143569</v>
      </c>
      <c r="F887" s="3">
        <v>0.300500005483627</v>
      </c>
      <c r="G887" s="3">
        <v>3.75252E8</v>
      </c>
    </row>
    <row r="888">
      <c r="A888" s="3">
        <v>2005.0</v>
      </c>
      <c r="B888" s="3">
        <v>21.0</v>
      </c>
      <c r="C888" s="4">
        <v>0.301916986703872</v>
      </c>
      <c r="D888" s="3">
        <v>0.307417005300521</v>
      </c>
      <c r="E888" s="3">
        <v>0.299917012453079</v>
      </c>
      <c r="F888" s="3">
        <v>0.306917011737823</v>
      </c>
      <c r="G888" s="3">
        <v>4.54704E8</v>
      </c>
    </row>
    <row r="889">
      <c r="A889" s="3">
        <v>2011.0</v>
      </c>
      <c r="B889" s="3">
        <v>9.0</v>
      </c>
      <c r="C889" s="4">
        <v>0.303999990224838</v>
      </c>
      <c r="D889" s="3">
        <v>0.323749989271163</v>
      </c>
      <c r="E889" s="3">
        <v>0.300000011920928</v>
      </c>
      <c r="F889" s="3">
        <v>0.323249995708465</v>
      </c>
      <c r="G889" s="3">
        <v>1.329832E9</v>
      </c>
    </row>
    <row r="890">
      <c r="A890" s="3">
        <v>2012.0</v>
      </c>
      <c r="B890" s="3">
        <v>29.0</v>
      </c>
      <c r="C890" s="4">
        <v>0.307000011205673</v>
      </c>
      <c r="D890" s="3">
        <v>0.308499991893768</v>
      </c>
      <c r="E890" s="3">
        <v>0.300000011920928</v>
      </c>
      <c r="F890" s="3">
        <v>0.300999999046325</v>
      </c>
      <c r="G890" s="3">
        <v>4.88688E8</v>
      </c>
    </row>
    <row r="891">
      <c r="A891" s="3">
        <v>2013.0</v>
      </c>
      <c r="B891" s="3">
        <v>23.0</v>
      </c>
      <c r="C891" s="4">
        <v>0.30375000834465</v>
      </c>
      <c r="D891" s="3">
        <v>0.303999990224838</v>
      </c>
      <c r="E891" s="3">
        <v>0.300000011920928</v>
      </c>
      <c r="F891" s="3">
        <v>0.303250014781951</v>
      </c>
      <c r="G891" s="3">
        <v>4.21808E8</v>
      </c>
    </row>
    <row r="892">
      <c r="A892" s="3">
        <v>2009.0</v>
      </c>
      <c r="B892" s="3">
        <v>20.0</v>
      </c>
      <c r="C892" s="4">
        <v>0.304250001907348</v>
      </c>
      <c r="D892" s="3">
        <v>0.308750003576278</v>
      </c>
      <c r="E892" s="3">
        <v>0.300249993801116</v>
      </c>
      <c r="F892" s="3">
        <v>0.305500000715255</v>
      </c>
      <c r="G892" s="3">
        <v>7.82756E8</v>
      </c>
    </row>
    <row r="893">
      <c r="A893" s="3">
        <v>2010.0</v>
      </c>
      <c r="B893" s="3">
        <v>20.0</v>
      </c>
      <c r="C893" s="4">
        <v>0.309749990701675</v>
      </c>
      <c r="D893" s="3">
        <v>0.319000005722045</v>
      </c>
      <c r="E893" s="3">
        <v>0.300249993801116</v>
      </c>
      <c r="F893" s="3">
        <v>0.311500012874603</v>
      </c>
      <c r="G893" s="3">
        <v>1.129136E9</v>
      </c>
    </row>
    <row r="894">
      <c r="A894" s="3">
        <v>2012.0</v>
      </c>
      <c r="B894" s="3">
        <v>15.0</v>
      </c>
      <c r="C894" s="4">
        <v>0.303000003099441</v>
      </c>
      <c r="D894" s="3">
        <v>0.307500004768371</v>
      </c>
      <c r="E894" s="3">
        <v>0.300249993801116</v>
      </c>
      <c r="F894" s="3">
        <v>0.307249993085861</v>
      </c>
      <c r="G894" s="3">
        <v>3.85288E8</v>
      </c>
    </row>
    <row r="895">
      <c r="A895" s="3">
        <v>2005.0</v>
      </c>
      <c r="B895" s="3">
        <v>1.0</v>
      </c>
      <c r="C895" s="4">
        <v>0.30375000834465</v>
      </c>
      <c r="D895" s="3">
        <v>0.306250005960464</v>
      </c>
      <c r="E895" s="3">
        <v>0.300500005483627</v>
      </c>
      <c r="F895" s="3">
        <v>0.304832994937896</v>
      </c>
      <c r="G895" s="3">
        <v>5.62032E8</v>
      </c>
    </row>
    <row r="896">
      <c r="A896" s="3">
        <v>2010.0</v>
      </c>
      <c r="B896" s="3">
        <v>2.0</v>
      </c>
      <c r="C896" s="4">
        <v>0.302249997854232</v>
      </c>
      <c r="D896" s="3">
        <v>0.312249988317489</v>
      </c>
      <c r="E896" s="3">
        <v>0.300500005483627</v>
      </c>
      <c r="F896" s="3">
        <v>0.307249993085861</v>
      </c>
      <c r="G896" s="3">
        <v>5.81036E8</v>
      </c>
    </row>
    <row r="897">
      <c r="A897" s="3">
        <v>2012.0</v>
      </c>
      <c r="B897" s="3">
        <v>18.0</v>
      </c>
      <c r="C897" s="4">
        <v>0.31700000166893</v>
      </c>
      <c r="D897" s="3">
        <v>0.318500012159347</v>
      </c>
      <c r="E897" s="3">
        <v>0.300500005483627</v>
      </c>
      <c r="F897" s="3">
        <v>0.301999986171722</v>
      </c>
      <c r="G897" s="3">
        <v>5.67288E8</v>
      </c>
    </row>
    <row r="898">
      <c r="A898" s="3">
        <v>2012.0</v>
      </c>
      <c r="B898" s="3">
        <v>21.0</v>
      </c>
      <c r="C898" s="4">
        <v>0.302500009536743</v>
      </c>
      <c r="D898" s="3">
        <v>0.308750003576278</v>
      </c>
      <c r="E898" s="3">
        <v>0.300500005483627</v>
      </c>
      <c r="F898" s="3">
        <v>0.307249993085861</v>
      </c>
      <c r="G898" s="3">
        <v>4.1626E8</v>
      </c>
    </row>
    <row r="899">
      <c r="A899" s="3">
        <v>2012.0</v>
      </c>
      <c r="B899" s="3">
        <v>24.0</v>
      </c>
      <c r="C899" s="4">
        <v>0.31275001168251</v>
      </c>
      <c r="D899" s="3">
        <v>0.313250005245208</v>
      </c>
      <c r="E899" s="3">
        <v>0.300500005483627</v>
      </c>
      <c r="F899" s="3">
        <v>0.302749991416931</v>
      </c>
      <c r="G899" s="3">
        <v>5.2042E8</v>
      </c>
    </row>
    <row r="900">
      <c r="A900" s="3">
        <v>2012.0</v>
      </c>
      <c r="B900" s="3">
        <v>27.0</v>
      </c>
      <c r="C900" s="4">
        <v>0.306499987840652</v>
      </c>
      <c r="D900" s="3">
        <v>0.307000011205673</v>
      </c>
      <c r="E900" s="3">
        <v>0.300500005483627</v>
      </c>
      <c r="F900" s="3">
        <v>0.303999990224838</v>
      </c>
      <c r="G900" s="3">
        <v>2.99804E8</v>
      </c>
    </row>
    <row r="901">
      <c r="A901" s="3">
        <v>2013.0</v>
      </c>
      <c r="B901" s="3">
        <v>18.0</v>
      </c>
      <c r="C901" s="4">
        <v>0.306250005960464</v>
      </c>
      <c r="D901" s="3">
        <v>0.306250005960464</v>
      </c>
      <c r="E901" s="3">
        <v>0.300500005483627</v>
      </c>
      <c r="F901" s="3">
        <v>0.304250001907348</v>
      </c>
      <c r="G901" s="3">
        <v>3.97088E8</v>
      </c>
    </row>
    <row r="902">
      <c r="A902" s="3">
        <v>2010.0</v>
      </c>
      <c r="B902" s="3">
        <v>4.0</v>
      </c>
      <c r="C902" s="4">
        <v>0.30825001001358</v>
      </c>
      <c r="D902" s="3">
        <v>0.313749998807907</v>
      </c>
      <c r="E902" s="3">
        <v>0.300749987363815</v>
      </c>
      <c r="F902" s="3">
        <v>0.302500009536743</v>
      </c>
      <c r="G902" s="3">
        <v>6.71456E8</v>
      </c>
    </row>
    <row r="903">
      <c r="A903" s="3">
        <v>2012.0</v>
      </c>
      <c r="B903" s="3">
        <v>1.0</v>
      </c>
      <c r="C903" s="4">
        <v>0.300999999046325</v>
      </c>
      <c r="D903" s="3">
        <v>0.314000010490417</v>
      </c>
      <c r="E903" s="3">
        <v>0.300749987363815</v>
      </c>
      <c r="F903" s="3">
        <v>0.313749998807907</v>
      </c>
      <c r="G903" s="3">
        <v>4.7322E8</v>
      </c>
    </row>
    <row r="904">
      <c r="A904" s="3">
        <v>2012.0</v>
      </c>
      <c r="B904" s="3">
        <v>28.0</v>
      </c>
      <c r="C904" s="4">
        <v>0.301250010728836</v>
      </c>
      <c r="D904" s="3">
        <v>0.307249993085861</v>
      </c>
      <c r="E904" s="3">
        <v>0.300749987363815</v>
      </c>
      <c r="F904" s="3">
        <v>0.302500009536743</v>
      </c>
      <c r="G904" s="3">
        <v>2.206E8</v>
      </c>
    </row>
    <row r="905">
      <c r="A905" s="3">
        <v>2012.0</v>
      </c>
      <c r="B905" s="3">
        <v>31.0</v>
      </c>
      <c r="C905" s="4">
        <v>0.301499992609024</v>
      </c>
      <c r="D905" s="3">
        <v>0.307749986648559</v>
      </c>
      <c r="E905" s="3">
        <v>0.300749987363815</v>
      </c>
      <c r="F905" s="3">
        <v>0.306499987840652</v>
      </c>
      <c r="G905" s="3">
        <v>3.2646E8</v>
      </c>
    </row>
    <row r="906">
      <c r="A906" s="3">
        <v>2013.0</v>
      </c>
      <c r="B906" s="3">
        <v>24.0</v>
      </c>
      <c r="C906" s="4">
        <v>0.302249997854232</v>
      </c>
      <c r="D906" s="3">
        <v>0.305999994277954</v>
      </c>
      <c r="E906" s="3">
        <v>0.300749987363815</v>
      </c>
      <c r="F906" s="3">
        <v>0.304749995470047</v>
      </c>
      <c r="G906" s="3">
        <v>3.9698E8</v>
      </c>
    </row>
    <row r="907">
      <c r="A907" s="3">
        <v>2005.0</v>
      </c>
      <c r="B907" s="3">
        <v>2.0</v>
      </c>
      <c r="C907" s="4">
        <v>0.306250005960464</v>
      </c>
      <c r="D907" s="3">
        <v>0.307000011205673</v>
      </c>
      <c r="E907" s="3">
        <v>0.300832986831665</v>
      </c>
      <c r="F907" s="3">
        <v>0.304917007684707</v>
      </c>
      <c r="G907" s="3">
        <v>3.34476E8</v>
      </c>
    </row>
    <row r="908">
      <c r="A908" s="3">
        <v>2005.0</v>
      </c>
      <c r="B908" s="3">
        <v>22.0</v>
      </c>
      <c r="C908" s="4">
        <v>0.300999999046325</v>
      </c>
      <c r="D908" s="3">
        <v>0.310750007629394</v>
      </c>
      <c r="E908" s="3">
        <v>0.300916999578475</v>
      </c>
      <c r="F908" s="3">
        <v>0.310416996479034</v>
      </c>
      <c r="G908" s="3">
        <v>3.18336E8</v>
      </c>
    </row>
    <row r="909">
      <c r="A909" s="3">
        <v>2012.0</v>
      </c>
      <c r="B909" s="3">
        <v>19.0</v>
      </c>
      <c r="C909" s="4">
        <v>0.316749989986419</v>
      </c>
      <c r="D909" s="3">
        <v>0.319000005722045</v>
      </c>
      <c r="E909" s="3">
        <v>0.300999999046325</v>
      </c>
      <c r="F909" s="3">
        <v>0.302749991416931</v>
      </c>
      <c r="G909" s="3">
        <v>7.09412E8</v>
      </c>
    </row>
    <row r="910">
      <c r="A910" s="3">
        <v>2013.0</v>
      </c>
      <c r="B910" s="3">
        <v>3.0</v>
      </c>
      <c r="C910" s="4">
        <v>0.306499987840652</v>
      </c>
      <c r="D910" s="3">
        <v>0.30825001001358</v>
      </c>
      <c r="E910" s="3">
        <v>0.300999999046325</v>
      </c>
      <c r="F910" s="3">
        <v>0.303250014781951</v>
      </c>
      <c r="G910" s="3">
        <v>3.53156E8</v>
      </c>
    </row>
    <row r="911">
      <c r="A911" s="3">
        <v>2013.0</v>
      </c>
      <c r="B911" s="3">
        <v>5.0</v>
      </c>
      <c r="C911" s="4">
        <v>0.301750004291534</v>
      </c>
      <c r="D911" s="3">
        <v>0.311500012874603</v>
      </c>
      <c r="E911" s="3">
        <v>0.300999999046325</v>
      </c>
      <c r="F911" s="3">
        <v>0.311500012874603</v>
      </c>
      <c r="G911" s="3">
        <v>5.51352E8</v>
      </c>
    </row>
    <row r="912">
      <c r="A912" s="3">
        <v>2005.0</v>
      </c>
      <c r="B912" s="3">
        <v>15.0</v>
      </c>
      <c r="C912" s="4">
        <v>0.308082997798919</v>
      </c>
      <c r="D912" s="3">
        <v>0.310416996479034</v>
      </c>
      <c r="E912" s="3">
        <v>0.301250010728836</v>
      </c>
      <c r="F912" s="3">
        <v>0.304417014122009</v>
      </c>
      <c r="G912" s="3">
        <v>3.32724E8</v>
      </c>
    </row>
    <row r="913">
      <c r="A913" s="3">
        <v>2005.0</v>
      </c>
      <c r="B913" s="3">
        <v>19.0</v>
      </c>
      <c r="C913" s="4">
        <v>0.307749986648559</v>
      </c>
      <c r="D913" s="3">
        <v>0.310000002384185</v>
      </c>
      <c r="E913" s="3">
        <v>0.301250010728836</v>
      </c>
      <c r="F913" s="3">
        <v>0.301999986171722</v>
      </c>
      <c r="G913" s="3">
        <v>2.92296E8</v>
      </c>
    </row>
    <row r="914">
      <c r="A914" s="3">
        <v>2010.0</v>
      </c>
      <c r="B914" s="3">
        <v>3.0</v>
      </c>
      <c r="C914" s="4">
        <v>0.309249997138977</v>
      </c>
      <c r="D914" s="3">
        <v>0.311500012874603</v>
      </c>
      <c r="E914" s="3">
        <v>0.301250010728836</v>
      </c>
      <c r="F914" s="3">
        <v>0.309500008821487</v>
      </c>
      <c r="G914" s="3">
        <v>6.71748E8</v>
      </c>
    </row>
    <row r="915">
      <c r="A915" s="3">
        <v>2012.0</v>
      </c>
      <c r="B915" s="3">
        <v>24.0</v>
      </c>
      <c r="C915" s="4">
        <v>0.310250014066696</v>
      </c>
      <c r="D915" s="3">
        <v>0.311500012874603</v>
      </c>
      <c r="E915" s="3">
        <v>0.301250010728836</v>
      </c>
      <c r="F915" s="3">
        <v>0.304250001907348</v>
      </c>
      <c r="G915" s="3">
        <v>3.32916E8</v>
      </c>
    </row>
    <row r="916">
      <c r="A916" s="3">
        <v>2012.0</v>
      </c>
      <c r="B916" s="3">
        <v>26.0</v>
      </c>
      <c r="C916" s="4">
        <v>0.305000007152557</v>
      </c>
      <c r="D916" s="3">
        <v>0.306749999523162</v>
      </c>
      <c r="E916" s="3">
        <v>0.301250010728836</v>
      </c>
      <c r="F916" s="3">
        <v>0.301250010728836</v>
      </c>
      <c r="G916" s="3">
        <v>3.89376E8</v>
      </c>
    </row>
    <row r="917">
      <c r="A917" s="3">
        <v>2013.0</v>
      </c>
      <c r="B917" s="3">
        <v>22.0</v>
      </c>
      <c r="C917" s="4">
        <v>0.303999990224838</v>
      </c>
      <c r="D917" s="3">
        <v>0.306749999523162</v>
      </c>
      <c r="E917" s="3">
        <v>0.301250010728836</v>
      </c>
      <c r="F917" s="3">
        <v>0.302749991416931</v>
      </c>
      <c r="G917" s="3">
        <v>3.08224E8</v>
      </c>
    </row>
    <row r="918">
      <c r="A918" s="3">
        <v>2013.0</v>
      </c>
      <c r="B918" s="3">
        <v>14.0</v>
      </c>
      <c r="C918" s="4">
        <v>0.305000007152557</v>
      </c>
      <c r="D918" s="3">
        <v>0.318500012159347</v>
      </c>
      <c r="E918" s="3">
        <v>0.301250010728836</v>
      </c>
      <c r="F918" s="3">
        <v>0.318250000476837</v>
      </c>
      <c r="G918" s="3">
        <v>8.82096E8</v>
      </c>
    </row>
    <row r="919">
      <c r="A919" s="3">
        <v>2013.0</v>
      </c>
      <c r="B919" s="3">
        <v>4.0</v>
      </c>
      <c r="C919" s="4">
        <v>0.302249997854232</v>
      </c>
      <c r="D919" s="3">
        <v>0.307249993085861</v>
      </c>
      <c r="E919" s="3">
        <v>0.301250010728836</v>
      </c>
      <c r="F919" s="3">
        <v>0.306250005960464</v>
      </c>
      <c r="G919" s="3">
        <v>2.94676E8</v>
      </c>
    </row>
    <row r="920">
      <c r="A920" s="3">
        <v>2013.0</v>
      </c>
      <c r="B920" s="3">
        <v>14.0</v>
      </c>
      <c r="C920" s="4">
        <v>0.307249993085861</v>
      </c>
      <c r="D920" s="3">
        <v>0.307249993085861</v>
      </c>
      <c r="E920" s="3">
        <v>0.301499992609024</v>
      </c>
      <c r="F920" s="3">
        <v>0.305000007152557</v>
      </c>
      <c r="G920" s="3">
        <v>3.05684E8</v>
      </c>
    </row>
    <row r="921">
      <c r="A921" s="3">
        <v>2012.0</v>
      </c>
      <c r="B921" s="3">
        <v>6.0</v>
      </c>
      <c r="C921" s="4">
        <v>0.303999990224838</v>
      </c>
      <c r="D921" s="3">
        <v>0.310499995946884</v>
      </c>
      <c r="E921" s="3">
        <v>0.301750004291534</v>
      </c>
      <c r="F921" s="3">
        <v>0.309749990701675</v>
      </c>
      <c r="G921" s="3">
        <v>3.68968E8</v>
      </c>
    </row>
    <row r="922">
      <c r="A922" s="3">
        <v>2013.0</v>
      </c>
      <c r="B922" s="3">
        <v>6.0</v>
      </c>
      <c r="C922" s="4">
        <v>0.303499996662139</v>
      </c>
      <c r="D922" s="3">
        <v>0.310999989509582</v>
      </c>
      <c r="E922" s="3">
        <v>0.301750004291534</v>
      </c>
      <c r="F922" s="3">
        <v>0.308499991893768</v>
      </c>
      <c r="G922" s="3">
        <v>5.30688E8</v>
      </c>
    </row>
    <row r="923">
      <c r="A923" s="3">
        <v>2009.0</v>
      </c>
      <c r="B923" s="3">
        <v>5.0</v>
      </c>
      <c r="C923" s="4">
        <v>0.303000003099441</v>
      </c>
      <c r="D923" s="3">
        <v>0.309749990701675</v>
      </c>
      <c r="E923" s="3">
        <v>0.301999986171722</v>
      </c>
      <c r="F923" s="3">
        <v>0.306749999523162</v>
      </c>
      <c r="G923" s="3">
        <v>9.55156E8</v>
      </c>
    </row>
    <row r="924">
      <c r="A924" s="3">
        <v>2013.0</v>
      </c>
      <c r="B924" s="3">
        <v>11.0</v>
      </c>
      <c r="C924" s="4">
        <v>0.307000011205673</v>
      </c>
      <c r="D924" s="3">
        <v>0.307249993085861</v>
      </c>
      <c r="E924" s="3">
        <v>0.302249997854232</v>
      </c>
      <c r="F924" s="3">
        <v>0.305249989032745</v>
      </c>
      <c r="G924" s="3">
        <v>5.13172E8</v>
      </c>
    </row>
    <row r="925">
      <c r="A925" s="3">
        <v>2009.0</v>
      </c>
      <c r="B925" s="3">
        <v>29.0</v>
      </c>
      <c r="C925" s="4">
        <v>0.305249989032745</v>
      </c>
      <c r="D925" s="3">
        <v>0.315250009298324</v>
      </c>
      <c r="E925" s="3">
        <v>0.302500009536743</v>
      </c>
      <c r="F925" s="3">
        <v>0.313749998807907</v>
      </c>
      <c r="G925" s="3">
        <v>6.371E8</v>
      </c>
    </row>
    <row r="926">
      <c r="A926" s="3">
        <v>2010.0</v>
      </c>
      <c r="B926" s="3">
        <v>21.0</v>
      </c>
      <c r="C926" s="4">
        <v>0.302500009536743</v>
      </c>
      <c r="D926" s="3">
        <v>0.326999992132186</v>
      </c>
      <c r="E926" s="3">
        <v>0.302500009536743</v>
      </c>
      <c r="F926" s="3">
        <v>0.318250000476837</v>
      </c>
      <c r="G926" s="3">
        <v>1.0696E9</v>
      </c>
    </row>
    <row r="927">
      <c r="A927" s="3">
        <v>2012.0</v>
      </c>
      <c r="B927" s="3">
        <v>25.0</v>
      </c>
      <c r="C927" s="4">
        <v>0.302500009536743</v>
      </c>
      <c r="D927" s="3">
        <v>0.3125</v>
      </c>
      <c r="E927" s="3">
        <v>0.302500009536743</v>
      </c>
      <c r="F927" s="3">
        <v>0.310000002384185</v>
      </c>
      <c r="G927" s="3">
        <v>3.91752E8</v>
      </c>
    </row>
    <row r="928">
      <c r="A928" s="3">
        <v>2012.0</v>
      </c>
      <c r="B928" s="3">
        <v>18.0</v>
      </c>
      <c r="C928" s="4">
        <v>0.305000007152557</v>
      </c>
      <c r="D928" s="3">
        <v>0.3125</v>
      </c>
      <c r="E928" s="3">
        <v>0.302500009536743</v>
      </c>
      <c r="F928" s="3">
        <v>0.310000002384185</v>
      </c>
      <c r="G928" s="3">
        <v>3.04424E8</v>
      </c>
    </row>
    <row r="929">
      <c r="A929" s="3">
        <v>2013.0</v>
      </c>
      <c r="B929" s="3">
        <v>17.0</v>
      </c>
      <c r="C929" s="4">
        <v>0.303250014781951</v>
      </c>
      <c r="D929" s="3">
        <v>0.307500004768371</v>
      </c>
      <c r="E929" s="3">
        <v>0.302500009536743</v>
      </c>
      <c r="F929" s="3">
        <v>0.306250005960464</v>
      </c>
      <c r="G929" s="3">
        <v>5.80736E8</v>
      </c>
    </row>
    <row r="930">
      <c r="A930" s="3">
        <v>2005.0</v>
      </c>
      <c r="B930" s="3">
        <v>16.0</v>
      </c>
      <c r="C930" s="4">
        <v>0.305500000715255</v>
      </c>
      <c r="D930" s="3">
        <v>0.308416992425918</v>
      </c>
      <c r="E930" s="3">
        <v>0.302583009004592</v>
      </c>
      <c r="F930" s="3">
        <v>0.307083010673522</v>
      </c>
      <c r="G930" s="3">
        <v>1.0656E9</v>
      </c>
    </row>
    <row r="931">
      <c r="A931" s="3">
        <v>2012.0</v>
      </c>
      <c r="B931" s="3">
        <v>9.0</v>
      </c>
      <c r="C931" s="4">
        <v>0.305999994277954</v>
      </c>
      <c r="D931" s="3">
        <v>0.315250009298324</v>
      </c>
      <c r="E931" s="3">
        <v>0.303000003099441</v>
      </c>
      <c r="F931" s="3">
        <v>0.31275001168251</v>
      </c>
      <c r="G931" s="3">
        <v>5.20608E8</v>
      </c>
    </row>
    <row r="932">
      <c r="A932" s="3">
        <v>2012.0</v>
      </c>
      <c r="B932" s="3">
        <v>13.0</v>
      </c>
      <c r="C932" s="4">
        <v>0.3125</v>
      </c>
      <c r="D932" s="3">
        <v>0.313250005245208</v>
      </c>
      <c r="E932" s="3">
        <v>0.303000003099441</v>
      </c>
      <c r="F932" s="3">
        <v>0.304500013589859</v>
      </c>
      <c r="G932" s="3">
        <v>4.94276E8</v>
      </c>
    </row>
    <row r="933">
      <c r="A933" s="3">
        <v>2005.0</v>
      </c>
      <c r="B933" s="3">
        <v>12.0</v>
      </c>
      <c r="C933" s="4">
        <v>0.3036670088768</v>
      </c>
      <c r="D933" s="3">
        <v>0.30791699886322</v>
      </c>
      <c r="E933" s="3">
        <v>0.303166985511779</v>
      </c>
      <c r="F933" s="3">
        <v>0.307249993085861</v>
      </c>
      <c r="G933" s="3">
        <v>2.81136E8</v>
      </c>
    </row>
    <row r="934">
      <c r="A934" s="3">
        <v>2012.0</v>
      </c>
      <c r="B934" s="3">
        <v>25.0</v>
      </c>
      <c r="C934" s="4">
        <v>0.306749999523162</v>
      </c>
      <c r="D934" s="3">
        <v>0.310000002384185</v>
      </c>
      <c r="E934" s="3">
        <v>0.303250014781951</v>
      </c>
      <c r="F934" s="3">
        <v>0.304500013589859</v>
      </c>
      <c r="G934" s="3">
        <v>3.07356E8</v>
      </c>
    </row>
    <row r="935">
      <c r="A935" s="3">
        <v>2013.0</v>
      </c>
      <c r="B935" s="3">
        <v>9.0</v>
      </c>
      <c r="C935" s="4">
        <v>0.314749985933303</v>
      </c>
      <c r="D935" s="3">
        <v>0.316249996423721</v>
      </c>
      <c r="E935" s="3">
        <v>0.303250014781951</v>
      </c>
      <c r="F935" s="3">
        <v>0.305249989032745</v>
      </c>
      <c r="G935" s="3">
        <v>6.9502E8</v>
      </c>
    </row>
    <row r="936">
      <c r="A936" s="3">
        <v>2006.0</v>
      </c>
      <c r="B936" s="3">
        <v>11.0</v>
      </c>
      <c r="C936" s="4">
        <v>0.307832986116409</v>
      </c>
      <c r="D936" s="3">
        <v>0.320333003997802</v>
      </c>
      <c r="E936" s="3">
        <v>0.303333014249801</v>
      </c>
      <c r="F936" s="3">
        <v>0.319166988134384</v>
      </c>
      <c r="G936" s="3">
        <v>6.00582E8</v>
      </c>
    </row>
    <row r="937">
      <c r="A937" s="3">
        <v>2005.0</v>
      </c>
      <c r="B937" s="3">
        <v>30.0</v>
      </c>
      <c r="C937" s="4">
        <v>0.308833003044128</v>
      </c>
      <c r="D937" s="3">
        <v>0.308916985988616</v>
      </c>
      <c r="E937" s="3">
        <v>0.30341699719429</v>
      </c>
      <c r="F937" s="3">
        <v>0.304666996002197</v>
      </c>
      <c r="G937" s="3">
        <v>2.29608E8</v>
      </c>
    </row>
    <row r="938">
      <c r="A938" s="3">
        <v>2006.0</v>
      </c>
      <c r="B938" s="3">
        <v>12.0</v>
      </c>
      <c r="C938" s="4">
        <v>0.317999988794326</v>
      </c>
      <c r="D938" s="3">
        <v>0.321666985750198</v>
      </c>
      <c r="E938" s="3">
        <v>0.303499996662139</v>
      </c>
      <c r="F938" s="3">
        <v>0.3038330078125</v>
      </c>
      <c r="G938" s="3">
        <v>4.61034E8</v>
      </c>
    </row>
    <row r="939">
      <c r="A939" s="3">
        <v>2012.0</v>
      </c>
      <c r="B939" s="3">
        <v>8.0</v>
      </c>
      <c r="C939" s="4">
        <v>0.308999985456466</v>
      </c>
      <c r="D939" s="3">
        <v>0.313499987125396</v>
      </c>
      <c r="E939" s="3">
        <v>0.303499996662139</v>
      </c>
      <c r="F939" s="3">
        <v>0.311500012874603</v>
      </c>
      <c r="G939" s="3">
        <v>4.62312E8</v>
      </c>
    </row>
    <row r="940">
      <c r="A940" s="3">
        <v>2008.0</v>
      </c>
      <c r="B940" s="3">
        <v>2.0</v>
      </c>
      <c r="C940" s="4">
        <v>0.321249991655349</v>
      </c>
      <c r="D940" s="3">
        <v>0.324000000953674</v>
      </c>
      <c r="E940" s="3">
        <v>0.30375000834465</v>
      </c>
      <c r="F940" s="3">
        <v>0.307999998331069</v>
      </c>
      <c r="G940" s="3">
        <v>6.93928E8</v>
      </c>
    </row>
    <row r="941">
      <c r="A941" s="3">
        <v>2012.0</v>
      </c>
      <c r="B941" s="3">
        <v>9.0</v>
      </c>
      <c r="C941" s="4">
        <v>0.318749994039535</v>
      </c>
      <c r="D941" s="3">
        <v>0.322499990463256</v>
      </c>
      <c r="E941" s="3">
        <v>0.30375000834465</v>
      </c>
      <c r="F941" s="3">
        <v>0.304749995470047</v>
      </c>
      <c r="G941" s="3">
        <v>8.4628E8</v>
      </c>
    </row>
    <row r="942">
      <c r="A942" s="3">
        <v>2013.0</v>
      </c>
      <c r="B942" s="3">
        <v>25.0</v>
      </c>
      <c r="C942" s="4">
        <v>0.305249989032745</v>
      </c>
      <c r="D942" s="3">
        <v>0.310499995946884</v>
      </c>
      <c r="E942" s="3">
        <v>0.30375000834465</v>
      </c>
      <c r="F942" s="3">
        <v>0.310250014066696</v>
      </c>
      <c r="G942" s="3">
        <v>3.9392E8</v>
      </c>
    </row>
    <row r="943">
      <c r="A943" s="3">
        <v>2013.0</v>
      </c>
      <c r="B943" s="3">
        <v>4.0</v>
      </c>
      <c r="C943" s="4">
        <v>0.307500004768371</v>
      </c>
      <c r="D943" s="3">
        <v>0.313749998807907</v>
      </c>
      <c r="E943" s="3">
        <v>0.30375000834465</v>
      </c>
      <c r="F943" s="3">
        <v>0.303999990224838</v>
      </c>
      <c r="G943" s="3">
        <v>5.11744E8</v>
      </c>
    </row>
    <row r="944">
      <c r="A944" s="3">
        <v>2009.0</v>
      </c>
      <c r="B944" s="3">
        <v>23.0</v>
      </c>
      <c r="C944" s="4">
        <v>0.307249993085861</v>
      </c>
      <c r="D944" s="3">
        <v>0.32600000500679</v>
      </c>
      <c r="E944" s="3">
        <v>0.303999990224838</v>
      </c>
      <c r="F944" s="3">
        <v>0.324999988079071</v>
      </c>
      <c r="G944" s="3">
        <v>1.04612E9</v>
      </c>
    </row>
    <row r="945">
      <c r="A945" s="3">
        <v>2012.0</v>
      </c>
      <c r="B945" s="3">
        <v>17.0</v>
      </c>
      <c r="C945" s="4">
        <v>0.316000014543533</v>
      </c>
      <c r="D945" s="3">
        <v>0.317750006914138</v>
      </c>
      <c r="E945" s="3">
        <v>0.303999990224838</v>
      </c>
      <c r="F945" s="3">
        <v>0.309249997138977</v>
      </c>
      <c r="G945" s="3">
        <v>4.47476E8</v>
      </c>
    </row>
    <row r="946">
      <c r="A946" s="3">
        <v>2013.0</v>
      </c>
      <c r="B946" s="3">
        <v>10.0</v>
      </c>
      <c r="C946" s="4">
        <v>0.307999998331069</v>
      </c>
      <c r="D946" s="3">
        <v>0.309500008821487</v>
      </c>
      <c r="E946" s="3">
        <v>0.303999990224838</v>
      </c>
      <c r="F946" s="3">
        <v>0.305750012397766</v>
      </c>
      <c r="G946" s="3">
        <v>5.06368E8</v>
      </c>
    </row>
    <row r="947">
      <c r="A947" s="3">
        <v>2008.0</v>
      </c>
      <c r="B947" s="3">
        <v>14.0</v>
      </c>
      <c r="C947" s="4">
        <v>0.304250001907348</v>
      </c>
      <c r="D947" s="3">
        <v>0.337249994277954</v>
      </c>
      <c r="E947" s="3">
        <v>0.304250001907348</v>
      </c>
      <c r="F947" s="3">
        <v>0.324999988079071</v>
      </c>
      <c r="G947" s="3">
        <v>1.635304E9</v>
      </c>
    </row>
    <row r="948">
      <c r="A948" s="3">
        <v>2013.0</v>
      </c>
      <c r="B948" s="3">
        <v>7.0</v>
      </c>
      <c r="C948" s="4">
        <v>0.307500004768371</v>
      </c>
      <c r="D948" s="3">
        <v>0.310000002384185</v>
      </c>
      <c r="E948" s="3">
        <v>0.304250001907348</v>
      </c>
      <c r="F948" s="3">
        <v>0.307249993085861</v>
      </c>
      <c r="G948" s="3">
        <v>4.4E8</v>
      </c>
    </row>
    <row r="949">
      <c r="A949" s="3">
        <v>2013.0</v>
      </c>
      <c r="B949" s="3">
        <v>31.0</v>
      </c>
      <c r="C949" s="4">
        <v>0.307999998331069</v>
      </c>
      <c r="D949" s="3">
        <v>0.311500012874603</v>
      </c>
      <c r="E949" s="3">
        <v>0.304500013589859</v>
      </c>
      <c r="F949" s="3">
        <v>0.306499987840652</v>
      </c>
      <c r="G949" s="3">
        <v>4.70544E8</v>
      </c>
    </row>
    <row r="950">
      <c r="A950" s="3">
        <v>2013.0</v>
      </c>
      <c r="B950" s="3">
        <v>5.0</v>
      </c>
      <c r="C950" s="4">
        <v>0.305500000715255</v>
      </c>
      <c r="D950" s="3">
        <v>0.31275001168251</v>
      </c>
      <c r="E950" s="3">
        <v>0.304500013589859</v>
      </c>
      <c r="F950" s="3">
        <v>0.310999989509582</v>
      </c>
      <c r="G950" s="3">
        <v>3.67296E8</v>
      </c>
    </row>
    <row r="951">
      <c r="A951" s="3">
        <v>2005.0</v>
      </c>
      <c r="B951" s="3">
        <v>14.0</v>
      </c>
      <c r="C951" s="4">
        <v>0.308916985988616</v>
      </c>
      <c r="D951" s="3">
        <v>0.310416996479034</v>
      </c>
      <c r="E951" s="3">
        <v>0.304666996002197</v>
      </c>
      <c r="F951" s="3">
        <v>0.30833300948143</v>
      </c>
      <c r="G951" s="3">
        <v>2.87472E8</v>
      </c>
    </row>
    <row r="952">
      <c r="A952" s="3">
        <v>2012.0</v>
      </c>
      <c r="B952" s="3">
        <v>26.0</v>
      </c>
      <c r="C952" s="4">
        <v>0.305500000715255</v>
      </c>
      <c r="D952" s="3">
        <v>0.310499995946884</v>
      </c>
      <c r="E952" s="3">
        <v>0.304749995470047</v>
      </c>
      <c r="F952" s="3">
        <v>0.305999994277954</v>
      </c>
      <c r="G952" s="3">
        <v>1.9674E8</v>
      </c>
    </row>
    <row r="953">
      <c r="A953" s="3">
        <v>2010.0</v>
      </c>
      <c r="B953" s="3">
        <v>18.0</v>
      </c>
      <c r="C953" s="4">
        <v>0.307249993085861</v>
      </c>
      <c r="D953" s="3">
        <v>0.311250001192092</v>
      </c>
      <c r="E953" s="3">
        <v>0.305000007152557</v>
      </c>
      <c r="F953" s="3">
        <v>0.307500004768371</v>
      </c>
      <c r="G953" s="3">
        <v>9.32832E8</v>
      </c>
    </row>
    <row r="954">
      <c r="A954" s="3">
        <v>2013.0</v>
      </c>
      <c r="B954" s="3">
        <v>2.0</v>
      </c>
      <c r="C954" s="4">
        <v>0.310499995946884</v>
      </c>
      <c r="D954" s="3">
        <v>0.311250001192092</v>
      </c>
      <c r="E954" s="3">
        <v>0.305000007152557</v>
      </c>
      <c r="F954" s="3">
        <v>0.307000011205673</v>
      </c>
      <c r="G954" s="3">
        <v>3.71524E8</v>
      </c>
    </row>
    <row r="955">
      <c r="A955" s="3">
        <v>2013.0</v>
      </c>
      <c r="B955" s="3">
        <v>8.0</v>
      </c>
      <c r="C955" s="4">
        <v>0.311749994754791</v>
      </c>
      <c r="D955" s="3">
        <v>0.311749994754791</v>
      </c>
      <c r="E955" s="3">
        <v>0.305000007152557</v>
      </c>
      <c r="F955" s="3">
        <v>0.310750007629394</v>
      </c>
      <c r="G955" s="3">
        <v>3.2666E8</v>
      </c>
    </row>
    <row r="956">
      <c r="A956" s="3">
        <v>2011.0</v>
      </c>
      <c r="B956" s="3">
        <v>23.0</v>
      </c>
      <c r="C956" s="4">
        <v>0.305750012397766</v>
      </c>
      <c r="D956" s="3">
        <v>0.331000000238418</v>
      </c>
      <c r="E956" s="3">
        <v>0.305249989032745</v>
      </c>
      <c r="F956" s="3">
        <v>0.330749988555908</v>
      </c>
      <c r="G956" s="3">
        <v>9.38312E8</v>
      </c>
    </row>
    <row r="957">
      <c r="A957" s="3">
        <v>2011.0</v>
      </c>
      <c r="B957" s="3">
        <v>26.0</v>
      </c>
      <c r="C957" s="4">
        <v>0.310750007629394</v>
      </c>
      <c r="D957" s="3">
        <v>0.328500002622604</v>
      </c>
      <c r="E957" s="3">
        <v>0.305249989032745</v>
      </c>
      <c r="F957" s="3">
        <v>0.325249999761581</v>
      </c>
      <c r="G957" s="3">
        <v>7.3266E8</v>
      </c>
    </row>
    <row r="958">
      <c r="A958" s="3">
        <v>2012.0</v>
      </c>
      <c r="B958" s="3">
        <v>21.0</v>
      </c>
      <c r="C958" s="4">
        <v>0.311749994754791</v>
      </c>
      <c r="D958" s="3">
        <v>0.311749994754791</v>
      </c>
      <c r="E958" s="3">
        <v>0.305249989032745</v>
      </c>
      <c r="F958" s="3">
        <v>0.308750003576278</v>
      </c>
      <c r="G958" s="3">
        <v>4.62172E8</v>
      </c>
    </row>
    <row r="959">
      <c r="A959" s="3">
        <v>2012.0</v>
      </c>
      <c r="B959" s="3">
        <v>24.0</v>
      </c>
      <c r="C959" s="4">
        <v>0.308499991893768</v>
      </c>
      <c r="D959" s="3">
        <v>0.309500008821487</v>
      </c>
      <c r="E959" s="3">
        <v>0.305249989032745</v>
      </c>
      <c r="F959" s="3">
        <v>0.306250005960464</v>
      </c>
      <c r="G959" s="3">
        <v>1.27376E8</v>
      </c>
    </row>
    <row r="960">
      <c r="A960" s="3">
        <v>2013.0</v>
      </c>
      <c r="B960" s="3">
        <v>26.0</v>
      </c>
      <c r="C960" s="4">
        <v>0.306250005960464</v>
      </c>
      <c r="D960" s="3">
        <v>0.310999989509582</v>
      </c>
      <c r="E960" s="3">
        <v>0.305249989032745</v>
      </c>
      <c r="F960" s="3">
        <v>0.309249997138977</v>
      </c>
      <c r="G960" s="3">
        <v>4.87504E8</v>
      </c>
    </row>
    <row r="961">
      <c r="A961" s="3">
        <v>2006.0</v>
      </c>
      <c r="B961" s="3">
        <v>3.0</v>
      </c>
      <c r="C961" s="4">
        <v>0.306416988372802</v>
      </c>
      <c r="D961" s="3">
        <v>0.320832997560501</v>
      </c>
      <c r="E961" s="3">
        <v>0.305417001247406</v>
      </c>
      <c r="F961" s="3">
        <v>0.318500012159347</v>
      </c>
      <c r="G961" s="3">
        <v>4.72812E8</v>
      </c>
    </row>
    <row r="962">
      <c r="A962" s="3">
        <v>2006.0</v>
      </c>
      <c r="B962" s="3">
        <v>24.0</v>
      </c>
      <c r="C962" s="4">
        <v>0.307166993618011</v>
      </c>
      <c r="D962" s="3">
        <v>0.333499997854232</v>
      </c>
      <c r="E962" s="3">
        <v>0.305500000715255</v>
      </c>
      <c r="F962" s="3">
        <v>0.32600000500679</v>
      </c>
      <c r="G962" s="3">
        <v>9.83178E8</v>
      </c>
    </row>
    <row r="963">
      <c r="A963" s="3">
        <v>2012.0</v>
      </c>
      <c r="B963" s="3">
        <v>10.0</v>
      </c>
      <c r="C963" s="4">
        <v>0.315750002861022</v>
      </c>
      <c r="D963" s="3">
        <v>0.316249996423721</v>
      </c>
      <c r="E963" s="3">
        <v>0.305500000715255</v>
      </c>
      <c r="F963" s="3">
        <v>0.310499995946884</v>
      </c>
      <c r="G963" s="3">
        <v>5.97092E8</v>
      </c>
    </row>
    <row r="964">
      <c r="A964" s="3">
        <v>2005.0</v>
      </c>
      <c r="B964" s="3">
        <v>13.0</v>
      </c>
      <c r="C964" s="4">
        <v>0.307832986116409</v>
      </c>
      <c r="D964" s="3">
        <v>0.313917011022567</v>
      </c>
      <c r="E964" s="3">
        <v>0.305583000183105</v>
      </c>
      <c r="F964" s="3">
        <v>0.311250001192092</v>
      </c>
      <c r="G964" s="3">
        <v>4.43412E8</v>
      </c>
    </row>
    <row r="965">
      <c r="A965" s="3">
        <v>2012.0</v>
      </c>
      <c r="B965" s="3">
        <v>11.0</v>
      </c>
      <c r="C965" s="4">
        <v>0.31275001168251</v>
      </c>
      <c r="D965" s="3">
        <v>0.318250000476837</v>
      </c>
      <c r="E965" s="3">
        <v>0.305750012397766</v>
      </c>
      <c r="F965" s="3">
        <v>0.306499987840652</v>
      </c>
      <c r="G965" s="3">
        <v>8.3908E8</v>
      </c>
    </row>
    <row r="966">
      <c r="A966" s="3">
        <v>2006.0</v>
      </c>
      <c r="B966" s="3">
        <v>10.0</v>
      </c>
      <c r="C966" s="4">
        <v>0.323666989803314</v>
      </c>
      <c r="D966" s="3">
        <v>0.32600000500679</v>
      </c>
      <c r="E966" s="3">
        <v>0.305999994277954</v>
      </c>
      <c r="F966" s="3">
        <v>0.308833003044128</v>
      </c>
      <c r="G966" s="3">
        <v>4.49922E8</v>
      </c>
    </row>
    <row r="967">
      <c r="A967" s="3">
        <v>2005.0</v>
      </c>
      <c r="B967" s="3">
        <v>22.0</v>
      </c>
      <c r="C967" s="4">
        <v>0.308499991893768</v>
      </c>
      <c r="D967" s="3">
        <v>0.318082988262176</v>
      </c>
      <c r="E967" s="3">
        <v>0.306082993745803</v>
      </c>
      <c r="F967" s="3">
        <v>0.315082997083663</v>
      </c>
      <c r="G967" s="3">
        <v>7.317E8</v>
      </c>
    </row>
    <row r="968">
      <c r="A968" s="3">
        <v>2012.0</v>
      </c>
      <c r="B968" s="3">
        <v>4.0</v>
      </c>
      <c r="C968" s="4">
        <v>0.313749998807907</v>
      </c>
      <c r="D968" s="3">
        <v>0.315499991178512</v>
      </c>
      <c r="E968" s="3">
        <v>0.306499987840652</v>
      </c>
      <c r="F968" s="3">
        <v>0.306499987840652</v>
      </c>
      <c r="G968" s="3">
        <v>5.45092E8</v>
      </c>
    </row>
    <row r="969">
      <c r="A969" s="3">
        <v>2013.0</v>
      </c>
      <c r="B969" s="3">
        <v>1.0</v>
      </c>
      <c r="C969" s="4">
        <v>0.308999985456466</v>
      </c>
      <c r="D969" s="3">
        <v>0.310250014066696</v>
      </c>
      <c r="E969" s="3">
        <v>0.306499987840652</v>
      </c>
      <c r="F969" s="3">
        <v>0.309249997138977</v>
      </c>
      <c r="G969" s="3">
        <v>2.88816E8</v>
      </c>
    </row>
    <row r="970">
      <c r="A970" s="3">
        <v>2013.0</v>
      </c>
      <c r="B970" s="3">
        <v>21.0</v>
      </c>
      <c r="C970" s="4">
        <v>0.308999985456466</v>
      </c>
      <c r="D970" s="3">
        <v>0.3125</v>
      </c>
      <c r="E970" s="3">
        <v>0.306499987840652</v>
      </c>
      <c r="F970" s="3">
        <v>0.307249993085861</v>
      </c>
      <c r="G970" s="3">
        <v>5.80408E8</v>
      </c>
    </row>
    <row r="971">
      <c r="A971" s="3">
        <v>2010.0</v>
      </c>
      <c r="B971" s="3">
        <v>11.0</v>
      </c>
      <c r="C971" s="4">
        <v>0.310999989509582</v>
      </c>
      <c r="D971" s="3">
        <v>0.320499986410141</v>
      </c>
      <c r="E971" s="3">
        <v>0.306749999523162</v>
      </c>
      <c r="F971" s="3">
        <v>0.315250009298324</v>
      </c>
      <c r="G971" s="3">
        <v>1.08998E9</v>
      </c>
    </row>
    <row r="972">
      <c r="A972" s="3">
        <v>2011.0</v>
      </c>
      <c r="B972" s="3">
        <v>10.0</v>
      </c>
      <c r="C972" s="4">
        <v>0.313749998807907</v>
      </c>
      <c r="D972" s="3">
        <v>0.322750002145767</v>
      </c>
      <c r="E972" s="3">
        <v>0.306749999523162</v>
      </c>
      <c r="F972" s="3">
        <v>0.308499991893768</v>
      </c>
      <c r="G972" s="3">
        <v>1.140052E9</v>
      </c>
    </row>
    <row r="973">
      <c r="A973" s="3">
        <v>2012.0</v>
      </c>
      <c r="B973" s="3">
        <v>31.0</v>
      </c>
      <c r="C973" s="4">
        <v>0.314249992370605</v>
      </c>
      <c r="D973" s="3">
        <v>0.315499991178512</v>
      </c>
      <c r="E973" s="3">
        <v>0.306749999523162</v>
      </c>
      <c r="F973" s="3">
        <v>0.310750007629394</v>
      </c>
      <c r="G973" s="3">
        <v>3.58192E8</v>
      </c>
    </row>
    <row r="974">
      <c r="A974" s="3">
        <v>2012.0</v>
      </c>
      <c r="B974" s="3">
        <v>18.0</v>
      </c>
      <c r="C974" s="4">
        <v>0.308499991893768</v>
      </c>
      <c r="D974" s="3">
        <v>0.331000000238418</v>
      </c>
      <c r="E974" s="3">
        <v>0.307000011205673</v>
      </c>
      <c r="F974" s="3">
        <v>0.326499998569488</v>
      </c>
      <c r="G974" s="3">
        <v>6.16008E8</v>
      </c>
    </row>
    <row r="975">
      <c r="A975" s="3">
        <v>2013.0</v>
      </c>
      <c r="B975" s="3">
        <v>30.0</v>
      </c>
      <c r="C975" s="4">
        <v>0.308750003576278</v>
      </c>
      <c r="D975" s="3">
        <v>0.312999993562698</v>
      </c>
      <c r="E975" s="3">
        <v>0.307000011205673</v>
      </c>
      <c r="F975" s="3">
        <v>0.307999998331069</v>
      </c>
      <c r="G975" s="3">
        <v>2.87592E8</v>
      </c>
    </row>
    <row r="976">
      <c r="A976" s="3">
        <v>2013.0</v>
      </c>
      <c r="B976" s="3">
        <v>25.0</v>
      </c>
      <c r="C976" s="4">
        <v>0.313749998807907</v>
      </c>
      <c r="D976" s="3">
        <v>0.316249996423721</v>
      </c>
      <c r="E976" s="3">
        <v>0.307000011205673</v>
      </c>
      <c r="F976" s="3">
        <v>0.307500004768371</v>
      </c>
      <c r="G976" s="3">
        <v>6.44444E8</v>
      </c>
    </row>
    <row r="977">
      <c r="A977" s="3">
        <v>2012.0</v>
      </c>
      <c r="B977" s="3">
        <v>12.0</v>
      </c>
      <c r="C977" s="4">
        <v>0.311749994754791</v>
      </c>
      <c r="D977" s="3">
        <v>0.312249988317489</v>
      </c>
      <c r="E977" s="3">
        <v>0.307249993085861</v>
      </c>
      <c r="F977" s="3">
        <v>0.310000002384185</v>
      </c>
      <c r="G977" s="3">
        <v>4.7216E8</v>
      </c>
    </row>
    <row r="978">
      <c r="A978" s="3">
        <v>2013.0</v>
      </c>
      <c r="B978" s="3">
        <v>29.0</v>
      </c>
      <c r="C978" s="4">
        <v>0.314000010490417</v>
      </c>
      <c r="D978" s="3">
        <v>0.314749985933303</v>
      </c>
      <c r="E978" s="3">
        <v>0.307249993085861</v>
      </c>
      <c r="F978" s="3">
        <v>0.308499991893768</v>
      </c>
      <c r="G978" s="3">
        <v>3.88872E8</v>
      </c>
    </row>
    <row r="979">
      <c r="A979" s="3">
        <v>2013.0</v>
      </c>
      <c r="B979" s="3">
        <v>8.0</v>
      </c>
      <c r="C979" s="4">
        <v>0.309249997138977</v>
      </c>
      <c r="D979" s="3">
        <v>0.311749994754791</v>
      </c>
      <c r="E979" s="3">
        <v>0.307249993085861</v>
      </c>
      <c r="F979" s="3">
        <v>0.309249997138977</v>
      </c>
      <c r="G979" s="3">
        <v>3.07232E8</v>
      </c>
    </row>
    <row r="980">
      <c r="A980" s="3">
        <v>2013.0</v>
      </c>
      <c r="B980" s="3">
        <v>22.0</v>
      </c>
      <c r="C980" s="4">
        <v>0.309249997138977</v>
      </c>
      <c r="D980" s="3">
        <v>0.313250005245208</v>
      </c>
      <c r="E980" s="3">
        <v>0.307500004768371</v>
      </c>
      <c r="F980" s="3">
        <v>0.312999993562698</v>
      </c>
      <c r="G980" s="3">
        <v>3.70148E8</v>
      </c>
    </row>
    <row r="981">
      <c r="A981" s="3">
        <v>2013.0</v>
      </c>
      <c r="B981" s="3">
        <v>11.0</v>
      </c>
      <c r="C981" s="4">
        <v>0.316249996423721</v>
      </c>
      <c r="D981" s="3">
        <v>0.321249991655349</v>
      </c>
      <c r="E981" s="3">
        <v>0.307500004768371</v>
      </c>
      <c r="F981" s="3">
        <v>0.319249987602233</v>
      </c>
      <c r="G981" s="3">
        <v>9.6922E8</v>
      </c>
    </row>
    <row r="982">
      <c r="A982" s="3">
        <v>2010.0</v>
      </c>
      <c r="B982" s="3">
        <v>24.0</v>
      </c>
      <c r="C982" s="4">
        <v>0.31725001335144</v>
      </c>
      <c r="D982" s="3">
        <v>0.321000009775161</v>
      </c>
      <c r="E982" s="3">
        <v>0.307999998331069</v>
      </c>
      <c r="F982" s="3">
        <v>0.308999985456466</v>
      </c>
      <c r="G982" s="3">
        <v>6.64564E8</v>
      </c>
    </row>
    <row r="983">
      <c r="A983" s="3">
        <v>2013.0</v>
      </c>
      <c r="B983" s="3">
        <v>25.0</v>
      </c>
      <c r="C983" s="4">
        <v>0.313749998807907</v>
      </c>
      <c r="D983" s="3">
        <v>0.314000010490417</v>
      </c>
      <c r="E983" s="3">
        <v>0.307999998331069</v>
      </c>
      <c r="F983" s="3">
        <v>0.310250014066696</v>
      </c>
      <c r="G983" s="3">
        <v>3.62076E8</v>
      </c>
    </row>
    <row r="984">
      <c r="A984" s="3">
        <v>2013.0</v>
      </c>
      <c r="B984" s="3">
        <v>1.0</v>
      </c>
      <c r="C984" s="4">
        <v>0.319999992847442</v>
      </c>
      <c r="D984" s="3">
        <v>0.319999992847442</v>
      </c>
      <c r="E984" s="3">
        <v>0.307999998331069</v>
      </c>
      <c r="F984" s="3">
        <v>0.310250014066696</v>
      </c>
      <c r="G984" s="3">
        <v>4.42828E8</v>
      </c>
    </row>
    <row r="985">
      <c r="A985" s="3">
        <v>2012.0</v>
      </c>
      <c r="B985" s="3">
        <v>13.0</v>
      </c>
      <c r="C985" s="4">
        <v>0.310250014066696</v>
      </c>
      <c r="D985" s="3">
        <v>0.315499991178512</v>
      </c>
      <c r="E985" s="3">
        <v>0.30825001001358</v>
      </c>
      <c r="F985" s="3">
        <v>0.314000010490417</v>
      </c>
      <c r="G985" s="3">
        <v>3.2426E8</v>
      </c>
    </row>
    <row r="986">
      <c r="A986" s="3">
        <v>2012.0</v>
      </c>
      <c r="B986" s="3">
        <v>23.0</v>
      </c>
      <c r="C986" s="4">
        <v>0.311749994754791</v>
      </c>
      <c r="D986" s="3">
        <v>0.326750010251998</v>
      </c>
      <c r="E986" s="3">
        <v>0.30825001001358</v>
      </c>
      <c r="F986" s="3">
        <v>0.324499994516372</v>
      </c>
      <c r="G986" s="3">
        <v>4.51584E8</v>
      </c>
    </row>
    <row r="987">
      <c r="A987" s="3">
        <v>2013.0</v>
      </c>
      <c r="B987" s="3">
        <v>13.0</v>
      </c>
      <c r="C987" s="4">
        <v>0.310999989509582</v>
      </c>
      <c r="D987" s="3">
        <v>0.316749989986419</v>
      </c>
      <c r="E987" s="3">
        <v>0.30825001001358</v>
      </c>
      <c r="F987" s="3">
        <v>0.309249997138977</v>
      </c>
      <c r="G987" s="3">
        <v>8.56396E8</v>
      </c>
    </row>
    <row r="988">
      <c r="A988" s="3">
        <v>2011.0</v>
      </c>
      <c r="B988" s="3">
        <v>11.0</v>
      </c>
      <c r="C988" s="4">
        <v>0.308499991893768</v>
      </c>
      <c r="D988" s="3">
        <v>0.339749991893768</v>
      </c>
      <c r="E988" s="3">
        <v>0.308499991893768</v>
      </c>
      <c r="F988" s="3">
        <v>0.335249990224838</v>
      </c>
      <c r="G988" s="3">
        <v>1.078792E9</v>
      </c>
    </row>
    <row r="989">
      <c r="A989" s="3">
        <v>2013.0</v>
      </c>
      <c r="B989" s="3">
        <v>20.0</v>
      </c>
      <c r="C989" s="4">
        <v>0.314999997615814</v>
      </c>
      <c r="D989" s="3">
        <v>0.319999992847442</v>
      </c>
      <c r="E989" s="3">
        <v>0.308499991893768</v>
      </c>
      <c r="F989" s="3">
        <v>0.309500008821487</v>
      </c>
      <c r="G989" s="3">
        <v>7.13012E8</v>
      </c>
    </row>
    <row r="990">
      <c r="A990" s="3">
        <v>2013.0</v>
      </c>
      <c r="B990" s="3">
        <v>27.0</v>
      </c>
      <c r="C990" s="4">
        <v>0.309249997138977</v>
      </c>
      <c r="D990" s="3">
        <v>0.31725001335144</v>
      </c>
      <c r="E990" s="3">
        <v>0.308499991893768</v>
      </c>
      <c r="F990" s="3">
        <v>0.314999997615814</v>
      </c>
      <c r="G990" s="3">
        <v>4.7698E8</v>
      </c>
    </row>
    <row r="991">
      <c r="A991" s="3">
        <v>2012.0</v>
      </c>
      <c r="B991" s="3">
        <v>30.0</v>
      </c>
      <c r="C991" s="4">
        <v>0.314500004053115</v>
      </c>
      <c r="D991" s="3">
        <v>0.316749989986419</v>
      </c>
      <c r="E991" s="3">
        <v>0.308750003576278</v>
      </c>
      <c r="F991" s="3">
        <v>0.314249992370605</v>
      </c>
      <c r="G991" s="3">
        <v>3.79792E8</v>
      </c>
    </row>
    <row r="992">
      <c r="A992" s="3">
        <v>2012.0</v>
      </c>
      <c r="B992" s="3">
        <v>17.0</v>
      </c>
      <c r="C992" s="4">
        <v>0.314000010490417</v>
      </c>
      <c r="D992" s="3">
        <v>0.315750002861022</v>
      </c>
      <c r="E992" s="3">
        <v>0.308750003576278</v>
      </c>
      <c r="F992" s="3">
        <v>0.313499987125396</v>
      </c>
      <c r="G992" s="3">
        <v>4.45232E8</v>
      </c>
    </row>
    <row r="993">
      <c r="A993" s="3">
        <v>2013.0</v>
      </c>
      <c r="B993" s="3">
        <v>11.0</v>
      </c>
      <c r="C993" s="4">
        <v>0.311749994754791</v>
      </c>
      <c r="D993" s="3">
        <v>0.316000014543533</v>
      </c>
      <c r="E993" s="3">
        <v>0.308750003576278</v>
      </c>
      <c r="F993" s="3">
        <v>0.31275001168251</v>
      </c>
      <c r="G993" s="3">
        <v>4.08308E8</v>
      </c>
    </row>
    <row r="994">
      <c r="A994" s="3">
        <v>2013.0</v>
      </c>
      <c r="B994" s="3">
        <v>9.0</v>
      </c>
      <c r="C994" s="4">
        <v>0.310999989509582</v>
      </c>
      <c r="D994" s="3">
        <v>0.317999988794326</v>
      </c>
      <c r="E994" s="3">
        <v>0.308750003576278</v>
      </c>
      <c r="F994" s="3">
        <v>0.315750002861022</v>
      </c>
      <c r="G994" s="3">
        <v>3.80584E8</v>
      </c>
    </row>
    <row r="995">
      <c r="A995" s="3">
        <v>2012.0</v>
      </c>
      <c r="B995" s="3">
        <v>16.0</v>
      </c>
      <c r="C995" s="4">
        <v>0.312000006437301</v>
      </c>
      <c r="D995" s="3">
        <v>0.317499995231628</v>
      </c>
      <c r="E995" s="3">
        <v>0.308999985456466</v>
      </c>
      <c r="F995" s="3">
        <v>0.314999997615814</v>
      </c>
      <c r="G995" s="3">
        <v>3.3446E8</v>
      </c>
    </row>
    <row r="996">
      <c r="A996" s="3">
        <v>2005.0</v>
      </c>
      <c r="B996" s="3">
        <v>23.0</v>
      </c>
      <c r="C996" s="4">
        <v>0.311250001192092</v>
      </c>
      <c r="D996" s="3">
        <v>0.313250005245208</v>
      </c>
      <c r="E996" s="3">
        <v>0.309166997671127</v>
      </c>
      <c r="F996" s="3">
        <v>0.31283301115036</v>
      </c>
      <c r="G996" s="3">
        <v>2.14536E8</v>
      </c>
    </row>
    <row r="997">
      <c r="A997" s="3">
        <v>2005.0</v>
      </c>
      <c r="B997" s="3">
        <v>29.0</v>
      </c>
      <c r="C997" s="4">
        <v>0.317499995231628</v>
      </c>
      <c r="D997" s="3">
        <v>0.318500012159347</v>
      </c>
      <c r="E997" s="3">
        <v>0.309249997138977</v>
      </c>
      <c r="F997" s="3">
        <v>0.310582995414733</v>
      </c>
      <c r="G997" s="3">
        <v>3.10464E8</v>
      </c>
    </row>
    <row r="998">
      <c r="A998" s="3">
        <v>2012.0</v>
      </c>
      <c r="B998" s="3">
        <v>7.0</v>
      </c>
      <c r="C998" s="4">
        <v>0.312000006437301</v>
      </c>
      <c r="D998" s="3">
        <v>0.31725001335144</v>
      </c>
      <c r="E998" s="3">
        <v>0.309249997138977</v>
      </c>
      <c r="F998" s="3">
        <v>0.311749994754791</v>
      </c>
      <c r="G998" s="3">
        <v>6.0444E8</v>
      </c>
    </row>
    <row r="999">
      <c r="A999" s="3">
        <v>2012.0</v>
      </c>
      <c r="B999" s="3">
        <v>11.0</v>
      </c>
      <c r="C999" s="4">
        <v>0.310000002384185</v>
      </c>
      <c r="D999" s="3">
        <v>0.320250004529953</v>
      </c>
      <c r="E999" s="3">
        <v>0.309249997138977</v>
      </c>
      <c r="F999" s="3">
        <v>0.316249996423721</v>
      </c>
      <c r="G999" s="3">
        <v>8.16724E8</v>
      </c>
    </row>
    <row r="1000">
      <c r="A1000" s="3">
        <v>2013.0</v>
      </c>
      <c r="B1000" s="3">
        <v>19.0</v>
      </c>
      <c r="C1000" s="4">
        <v>0.313250005245208</v>
      </c>
      <c r="D1000" s="3">
        <v>0.315250009298324</v>
      </c>
      <c r="E1000" s="3">
        <v>0.309249997138977</v>
      </c>
      <c r="F1000" s="3">
        <v>0.314249992370605</v>
      </c>
      <c r="G1000" s="3">
        <v>3.03028E8</v>
      </c>
    </row>
    <row r="1001">
      <c r="A1001" s="3">
        <v>2006.0</v>
      </c>
      <c r="B1001" s="3">
        <v>19.0</v>
      </c>
      <c r="C1001" s="4">
        <v>0.311666995286941</v>
      </c>
      <c r="D1001" s="3">
        <v>0.330666989088058</v>
      </c>
      <c r="E1001" s="3">
        <v>0.309332996606826</v>
      </c>
      <c r="F1001" s="3">
        <v>0.326667010784149</v>
      </c>
      <c r="G1001" s="3">
        <v>1.05555E9</v>
      </c>
    </row>
    <row r="1002">
      <c r="A1002" s="3">
        <v>2010.0</v>
      </c>
      <c r="B1002" s="3">
        <v>4.0</v>
      </c>
      <c r="C1002" s="4">
        <v>0.3125</v>
      </c>
      <c r="D1002" s="3">
        <v>0.315750002861022</v>
      </c>
      <c r="E1002" s="3">
        <v>0.309500008821487</v>
      </c>
      <c r="F1002" s="3">
        <v>0.310000002384185</v>
      </c>
      <c r="G1002" s="3">
        <v>7.00016E8</v>
      </c>
    </row>
    <row r="1003">
      <c r="A1003" s="3">
        <v>2011.0</v>
      </c>
      <c r="B1003" s="3">
        <v>6.0</v>
      </c>
      <c r="C1003" s="4">
        <v>0.3125</v>
      </c>
      <c r="D1003" s="3">
        <v>0.330249994993209</v>
      </c>
      <c r="E1003" s="3">
        <v>0.309500008821487</v>
      </c>
      <c r="F1003" s="3">
        <v>0.329499989748001</v>
      </c>
      <c r="G1003" s="3">
        <v>6.96248E8</v>
      </c>
    </row>
    <row r="1004">
      <c r="A1004" s="3">
        <v>2012.0</v>
      </c>
      <c r="B1004" s="3">
        <v>12.0</v>
      </c>
      <c r="C1004" s="4">
        <v>0.310000002384185</v>
      </c>
      <c r="D1004" s="3">
        <v>0.315750002861022</v>
      </c>
      <c r="E1004" s="3">
        <v>0.309500008821487</v>
      </c>
      <c r="F1004" s="3">
        <v>0.31275001168251</v>
      </c>
      <c r="G1004" s="3">
        <v>4.96128E8</v>
      </c>
    </row>
    <row r="1005">
      <c r="A1005" s="3">
        <v>2013.0</v>
      </c>
      <c r="B1005" s="3">
        <v>12.0</v>
      </c>
      <c r="C1005" s="4">
        <v>0.310000002384185</v>
      </c>
      <c r="D1005" s="3">
        <v>0.314249992370605</v>
      </c>
      <c r="E1005" s="3">
        <v>0.309500008821487</v>
      </c>
      <c r="F1005" s="3">
        <v>0.310750007629394</v>
      </c>
      <c r="G1005" s="3">
        <v>2.77804E8</v>
      </c>
    </row>
    <row r="1006">
      <c r="A1006" s="3">
        <v>2013.0</v>
      </c>
      <c r="B1006" s="3">
        <v>19.0</v>
      </c>
      <c r="C1006" s="4">
        <v>0.314000010490417</v>
      </c>
      <c r="D1006" s="3">
        <v>0.315499991178512</v>
      </c>
      <c r="E1006" s="3">
        <v>0.309500008821487</v>
      </c>
      <c r="F1006" s="3">
        <v>0.311749994754791</v>
      </c>
      <c r="G1006" s="3">
        <v>3.5548E8</v>
      </c>
    </row>
    <row r="1007">
      <c r="A1007" s="3">
        <v>2013.0</v>
      </c>
      <c r="B1007" s="3">
        <v>26.0</v>
      </c>
      <c r="C1007" s="4">
        <v>0.310999989509582</v>
      </c>
      <c r="D1007" s="3">
        <v>0.31275001168251</v>
      </c>
      <c r="E1007" s="3">
        <v>0.309749990701675</v>
      </c>
      <c r="F1007" s="3">
        <v>0.3125</v>
      </c>
      <c r="G1007" s="3">
        <v>2.3254E8</v>
      </c>
    </row>
    <row r="1008">
      <c r="A1008" s="3">
        <v>2005.0</v>
      </c>
      <c r="B1008" s="3">
        <v>28.0</v>
      </c>
      <c r="C1008" s="4">
        <v>0.318082988262176</v>
      </c>
      <c r="D1008" s="3">
        <v>0.320832997560501</v>
      </c>
      <c r="E1008" s="3">
        <v>0.310000002384185</v>
      </c>
      <c r="F1008" s="3">
        <v>0.315667003393173</v>
      </c>
      <c r="G1008" s="3">
        <v>4.24524E8</v>
      </c>
    </row>
    <row r="1009">
      <c r="A1009" s="3">
        <v>2008.0</v>
      </c>
      <c r="B1009" s="3">
        <v>3.0</v>
      </c>
      <c r="C1009" s="4">
        <v>0.324499994516372</v>
      </c>
      <c r="D1009" s="3">
        <v>0.328249990940094</v>
      </c>
      <c r="E1009" s="3">
        <v>0.310000002384185</v>
      </c>
      <c r="F1009" s="3">
        <v>0.312249988317489</v>
      </c>
      <c r="G1009" s="3">
        <v>2.98752E9</v>
      </c>
    </row>
    <row r="1010">
      <c r="A1010" s="3">
        <v>2013.0</v>
      </c>
      <c r="B1010" s="3">
        <v>8.0</v>
      </c>
      <c r="C1010" s="4">
        <v>0.319999992847442</v>
      </c>
      <c r="D1010" s="3">
        <v>0.321000009775161</v>
      </c>
      <c r="E1010" s="3">
        <v>0.310000002384185</v>
      </c>
      <c r="F1010" s="3">
        <v>0.312249988317489</v>
      </c>
      <c r="G1010" s="3">
        <v>4.66424E8</v>
      </c>
    </row>
    <row r="1011">
      <c r="A1011" s="3">
        <v>2013.0</v>
      </c>
      <c r="B1011" s="3">
        <v>21.0</v>
      </c>
      <c r="C1011" s="4">
        <v>0.313749998807907</v>
      </c>
      <c r="D1011" s="3">
        <v>0.314249992370605</v>
      </c>
      <c r="E1011" s="3">
        <v>0.310000002384185</v>
      </c>
      <c r="F1011" s="3">
        <v>0.310499995946884</v>
      </c>
      <c r="G1011" s="3">
        <v>3.39032E8</v>
      </c>
    </row>
    <row r="1012">
      <c r="A1012" s="3">
        <v>2009.0</v>
      </c>
      <c r="B1012" s="3">
        <v>27.0</v>
      </c>
      <c r="C1012" s="4">
        <v>0.323000013828277</v>
      </c>
      <c r="D1012" s="3">
        <v>0.327749997377395</v>
      </c>
      <c r="E1012" s="3">
        <v>0.310250014066696</v>
      </c>
      <c r="F1012" s="3">
        <v>0.313499987125396</v>
      </c>
      <c r="G1012" s="3">
        <v>5.91836E8</v>
      </c>
    </row>
    <row r="1013">
      <c r="A1013" s="3">
        <v>2010.0</v>
      </c>
      <c r="B1013" s="3">
        <v>19.0</v>
      </c>
      <c r="C1013" s="4">
        <v>0.3125</v>
      </c>
      <c r="D1013" s="3">
        <v>0.319499999284744</v>
      </c>
      <c r="E1013" s="3">
        <v>0.310250014066696</v>
      </c>
      <c r="F1013" s="3">
        <v>0.319000005722045</v>
      </c>
      <c r="G1013" s="3">
        <v>8.2652E8</v>
      </c>
    </row>
    <row r="1014">
      <c r="A1014" s="3">
        <v>2012.0</v>
      </c>
      <c r="B1014" s="3">
        <v>2.0</v>
      </c>
      <c r="C1014" s="4">
        <v>0.31700000166893</v>
      </c>
      <c r="D1014" s="3">
        <v>0.317499995231628</v>
      </c>
      <c r="E1014" s="3">
        <v>0.310250014066696</v>
      </c>
      <c r="F1014" s="3">
        <v>0.312249988317489</v>
      </c>
      <c r="G1014" s="3">
        <v>2.567E8</v>
      </c>
    </row>
    <row r="1015">
      <c r="A1015" s="3">
        <v>2012.0</v>
      </c>
      <c r="B1015" s="3">
        <v>13.0</v>
      </c>
      <c r="C1015" s="4">
        <v>0.3125</v>
      </c>
      <c r="D1015" s="3">
        <v>0.319249987602233</v>
      </c>
      <c r="E1015" s="3">
        <v>0.310250014066696</v>
      </c>
      <c r="F1015" s="3">
        <v>0.313250005245208</v>
      </c>
      <c r="G1015" s="3">
        <v>3.77556E8</v>
      </c>
    </row>
    <row r="1016">
      <c r="A1016" s="3">
        <v>2013.0</v>
      </c>
      <c r="B1016" s="3">
        <v>22.0</v>
      </c>
      <c r="C1016" s="4">
        <v>0.311500012874603</v>
      </c>
      <c r="D1016" s="3">
        <v>0.313250005245208</v>
      </c>
      <c r="E1016" s="3">
        <v>0.310250014066696</v>
      </c>
      <c r="F1016" s="3">
        <v>0.312000006437301</v>
      </c>
      <c r="G1016" s="3">
        <v>2.32476E8</v>
      </c>
    </row>
    <row r="1017">
      <c r="A1017" s="3">
        <v>2010.0</v>
      </c>
      <c r="B1017" s="3">
        <v>3.0</v>
      </c>
      <c r="C1017" s="4">
        <v>0.311500012874603</v>
      </c>
      <c r="D1017" s="3">
        <v>0.318250000476837</v>
      </c>
      <c r="E1017" s="3">
        <v>0.310499995946884</v>
      </c>
      <c r="F1017" s="3">
        <v>0.317499995231628</v>
      </c>
      <c r="G1017" s="3">
        <v>5.8636E8</v>
      </c>
    </row>
    <row r="1018">
      <c r="A1018" s="3">
        <v>2013.0</v>
      </c>
      <c r="B1018" s="3">
        <v>27.0</v>
      </c>
      <c r="C1018" s="4">
        <v>0.311250001192092</v>
      </c>
      <c r="D1018" s="3">
        <v>0.317999988794326</v>
      </c>
      <c r="E1018" s="3">
        <v>0.310499995946884</v>
      </c>
      <c r="F1018" s="3">
        <v>0.316249996423721</v>
      </c>
      <c r="G1018" s="3">
        <v>2.54944E8</v>
      </c>
    </row>
    <row r="1019">
      <c r="A1019" s="3">
        <v>2010.0</v>
      </c>
      <c r="B1019" s="3">
        <v>5.0</v>
      </c>
      <c r="C1019" s="4">
        <v>0.312249988317489</v>
      </c>
      <c r="D1019" s="3">
        <v>0.317999988794326</v>
      </c>
      <c r="E1019" s="3">
        <v>0.310750007629394</v>
      </c>
      <c r="F1019" s="3">
        <v>0.315250009298324</v>
      </c>
      <c r="G1019" s="3">
        <v>7.35116E8</v>
      </c>
    </row>
    <row r="1020">
      <c r="A1020" s="3">
        <v>2013.0</v>
      </c>
      <c r="B1020" s="3">
        <v>28.0</v>
      </c>
      <c r="C1020" s="4">
        <v>0.311749994754791</v>
      </c>
      <c r="D1020" s="3">
        <v>0.31725001335144</v>
      </c>
      <c r="E1020" s="3">
        <v>0.310999989509582</v>
      </c>
      <c r="F1020" s="3">
        <v>0.315250009298324</v>
      </c>
      <c r="G1020" s="3">
        <v>4.22492E8</v>
      </c>
    </row>
    <row r="1021">
      <c r="A1021" s="3">
        <v>2013.0</v>
      </c>
      <c r="B1021" s="3">
        <v>15.0</v>
      </c>
      <c r="C1021" s="4">
        <v>0.317499995231628</v>
      </c>
      <c r="D1021" s="3">
        <v>0.319750010967254</v>
      </c>
      <c r="E1021" s="3">
        <v>0.311250001192092</v>
      </c>
      <c r="F1021" s="3">
        <v>0.318250000476837</v>
      </c>
      <c r="G1021" s="3">
        <v>7.3386E8</v>
      </c>
    </row>
    <row r="1022">
      <c r="A1022" s="3">
        <v>2005.0</v>
      </c>
      <c r="B1022" s="3">
        <v>27.0</v>
      </c>
      <c r="C1022" s="4">
        <v>0.3125</v>
      </c>
      <c r="D1022" s="3">
        <v>0.318167001008987</v>
      </c>
      <c r="E1022" s="3">
        <v>0.311500012874603</v>
      </c>
      <c r="F1022" s="3">
        <v>0.314749985933303</v>
      </c>
      <c r="G1022" s="3">
        <v>3.67968E8</v>
      </c>
    </row>
    <row r="1023">
      <c r="A1023" s="3">
        <v>2011.0</v>
      </c>
      <c r="B1023" s="3">
        <v>25.0</v>
      </c>
      <c r="C1023" s="4">
        <v>0.319499999284744</v>
      </c>
      <c r="D1023" s="3">
        <v>0.325249999761581</v>
      </c>
      <c r="E1023" s="3">
        <v>0.311500012874603</v>
      </c>
      <c r="F1023" s="3">
        <v>0.312000006437301</v>
      </c>
      <c r="G1023" s="3">
        <v>6.90968E8</v>
      </c>
    </row>
    <row r="1024">
      <c r="A1024" s="3">
        <v>2012.0</v>
      </c>
      <c r="B1024" s="3">
        <v>5.0</v>
      </c>
      <c r="C1024" s="4">
        <v>0.311500012874603</v>
      </c>
      <c r="D1024" s="3">
        <v>0.326750010251998</v>
      </c>
      <c r="E1024" s="3">
        <v>0.311500012874603</v>
      </c>
      <c r="F1024" s="3">
        <v>0.325500011444091</v>
      </c>
      <c r="G1024" s="3">
        <v>4.4484E8</v>
      </c>
    </row>
    <row r="1025">
      <c r="A1025" s="3">
        <v>2013.0</v>
      </c>
      <c r="B1025" s="3">
        <v>1.0</v>
      </c>
      <c r="C1025" s="4">
        <v>0.314249992370605</v>
      </c>
      <c r="D1025" s="3">
        <v>0.318749994039535</v>
      </c>
      <c r="E1025" s="3">
        <v>0.311500012874603</v>
      </c>
      <c r="F1025" s="3">
        <v>0.317750006914138</v>
      </c>
      <c r="G1025" s="3">
        <v>3.89396E8</v>
      </c>
    </row>
    <row r="1026">
      <c r="A1026" s="3">
        <v>2013.0</v>
      </c>
      <c r="B1026" s="3">
        <v>18.0</v>
      </c>
      <c r="C1026" s="4">
        <v>0.314000010490417</v>
      </c>
      <c r="D1026" s="3">
        <v>0.316749989986419</v>
      </c>
      <c r="E1026" s="3">
        <v>0.311500012874603</v>
      </c>
      <c r="F1026" s="3">
        <v>0.313749998807907</v>
      </c>
      <c r="G1026" s="3">
        <v>2.98312E8</v>
      </c>
    </row>
    <row r="1027">
      <c r="A1027" s="3">
        <v>2013.0</v>
      </c>
      <c r="B1027" s="3">
        <v>22.0</v>
      </c>
      <c r="C1027" s="4">
        <v>0.314000010490417</v>
      </c>
      <c r="D1027" s="3">
        <v>0.317499995231628</v>
      </c>
      <c r="E1027" s="3">
        <v>0.311500012874603</v>
      </c>
      <c r="F1027" s="3">
        <v>0.314749985933303</v>
      </c>
      <c r="G1027" s="3">
        <v>2.45568E8</v>
      </c>
    </row>
    <row r="1028">
      <c r="A1028" s="3">
        <v>2012.0</v>
      </c>
      <c r="B1028" s="3">
        <v>12.0</v>
      </c>
      <c r="C1028" s="4">
        <v>0.31725001335144</v>
      </c>
      <c r="D1028" s="3">
        <v>0.319000005722045</v>
      </c>
      <c r="E1028" s="3">
        <v>0.311749994754791</v>
      </c>
      <c r="F1028" s="3">
        <v>0.312999993562698</v>
      </c>
      <c r="G1028" s="3">
        <v>3.99404E8</v>
      </c>
    </row>
    <row r="1029">
      <c r="A1029" s="3">
        <v>2012.0</v>
      </c>
      <c r="B1029" s="3">
        <v>26.0</v>
      </c>
      <c r="C1029" s="4">
        <v>0.316500008106231</v>
      </c>
      <c r="D1029" s="3">
        <v>0.320499986410141</v>
      </c>
      <c r="E1029" s="3">
        <v>0.312000006437301</v>
      </c>
      <c r="F1029" s="3">
        <v>0.318250000476837</v>
      </c>
      <c r="G1029" s="3">
        <v>4.37152E8</v>
      </c>
    </row>
    <row r="1030">
      <c r="A1030" s="3">
        <v>2013.0</v>
      </c>
      <c r="B1030" s="3">
        <v>19.0</v>
      </c>
      <c r="C1030" s="4">
        <v>0.318500012159347</v>
      </c>
      <c r="D1030" s="3">
        <v>0.318749994039535</v>
      </c>
      <c r="E1030" s="3">
        <v>0.312000006437301</v>
      </c>
      <c r="F1030" s="3">
        <v>0.314000010490417</v>
      </c>
      <c r="G1030" s="3">
        <v>4.33552E8</v>
      </c>
    </row>
    <row r="1031">
      <c r="A1031" s="3">
        <v>2013.0</v>
      </c>
      <c r="B1031" s="3">
        <v>20.0</v>
      </c>
      <c r="C1031" s="4">
        <v>0.314749985933303</v>
      </c>
      <c r="D1031" s="3">
        <v>0.316500008106231</v>
      </c>
      <c r="E1031" s="3">
        <v>0.312000006437301</v>
      </c>
      <c r="F1031" s="3">
        <v>0.315499991178512</v>
      </c>
      <c r="G1031" s="3">
        <v>3.40588E8</v>
      </c>
    </row>
    <row r="1032">
      <c r="A1032" s="3">
        <v>2010.0</v>
      </c>
      <c r="B1032" s="3">
        <v>18.0</v>
      </c>
      <c r="C1032" s="4">
        <v>0.327499985694885</v>
      </c>
      <c r="D1032" s="3">
        <v>0.329499989748001</v>
      </c>
      <c r="E1032" s="3">
        <v>0.312249988317489</v>
      </c>
      <c r="F1032" s="3">
        <v>0.314000010490417</v>
      </c>
      <c r="G1032" s="3">
        <v>6.74112E8</v>
      </c>
    </row>
    <row r="1033">
      <c r="A1033" s="3">
        <v>2011.0</v>
      </c>
      <c r="B1033" s="3">
        <v>30.0</v>
      </c>
      <c r="C1033" s="4">
        <v>0.321999996900558</v>
      </c>
      <c r="D1033" s="3">
        <v>0.323749989271163</v>
      </c>
      <c r="E1033" s="3">
        <v>0.312249988317489</v>
      </c>
      <c r="F1033" s="3">
        <v>0.31275001168251</v>
      </c>
      <c r="G1033" s="3">
        <v>6.77784E8</v>
      </c>
    </row>
    <row r="1034">
      <c r="A1034" s="3">
        <v>2012.0</v>
      </c>
      <c r="B1034" s="3">
        <v>14.0</v>
      </c>
      <c r="C1034" s="4">
        <v>0.314500004053115</v>
      </c>
      <c r="D1034" s="3">
        <v>0.317999988794326</v>
      </c>
      <c r="E1034" s="3">
        <v>0.312249988317489</v>
      </c>
      <c r="F1034" s="3">
        <v>0.314749985933303</v>
      </c>
      <c r="G1034" s="3">
        <v>3.3866E8</v>
      </c>
    </row>
    <row r="1035">
      <c r="A1035" s="3">
        <v>2005.0</v>
      </c>
      <c r="B1035" s="3">
        <v>23.0</v>
      </c>
      <c r="C1035" s="4">
        <v>0.315416991710662</v>
      </c>
      <c r="D1035" s="3">
        <v>0.318749994039535</v>
      </c>
      <c r="E1035" s="3">
        <v>0.3125</v>
      </c>
      <c r="F1035" s="3">
        <v>0.314166992902755</v>
      </c>
      <c r="G1035" s="3">
        <v>4.11948E8</v>
      </c>
    </row>
    <row r="1036">
      <c r="A1036" s="3">
        <v>2010.0</v>
      </c>
      <c r="B1036" s="3">
        <v>8.0</v>
      </c>
      <c r="C1036" s="4">
        <v>0.314999997615814</v>
      </c>
      <c r="D1036" s="3">
        <v>0.319249987602233</v>
      </c>
      <c r="E1036" s="3">
        <v>0.3125</v>
      </c>
      <c r="F1036" s="3">
        <v>0.316500008106231</v>
      </c>
      <c r="G1036" s="3">
        <v>6.05156E8</v>
      </c>
    </row>
    <row r="1037">
      <c r="A1037" s="3">
        <v>2010.0</v>
      </c>
      <c r="B1037" s="3">
        <v>10.0</v>
      </c>
      <c r="C1037" s="4">
        <v>0.31700000166893</v>
      </c>
      <c r="D1037" s="3">
        <v>0.318500012159347</v>
      </c>
      <c r="E1037" s="3">
        <v>0.3125</v>
      </c>
      <c r="F1037" s="3">
        <v>0.318500012159347</v>
      </c>
      <c r="G1037" s="3">
        <v>5.21016E8</v>
      </c>
    </row>
    <row r="1038">
      <c r="A1038" s="3">
        <v>2012.0</v>
      </c>
      <c r="B1038" s="3">
        <v>15.0</v>
      </c>
      <c r="C1038" s="4">
        <v>0.316249996423721</v>
      </c>
      <c r="D1038" s="3">
        <v>0.319999992847442</v>
      </c>
      <c r="E1038" s="3">
        <v>0.3125</v>
      </c>
      <c r="F1038" s="3">
        <v>0.319750010967254</v>
      </c>
      <c r="G1038" s="3">
        <v>2.4958E8</v>
      </c>
    </row>
    <row r="1039">
      <c r="A1039" s="3">
        <v>2012.0</v>
      </c>
      <c r="B1039" s="3">
        <v>18.0</v>
      </c>
      <c r="C1039" s="4">
        <v>0.313499987125396</v>
      </c>
      <c r="D1039" s="3">
        <v>0.317499995231628</v>
      </c>
      <c r="E1039" s="3">
        <v>0.3125</v>
      </c>
      <c r="F1039" s="3">
        <v>0.314000010490417</v>
      </c>
      <c r="G1039" s="3">
        <v>4.16436E8</v>
      </c>
    </row>
    <row r="1040">
      <c r="A1040" s="3">
        <v>2012.0</v>
      </c>
      <c r="B1040" s="3">
        <v>20.0</v>
      </c>
      <c r="C1040" s="4">
        <v>0.317499995231628</v>
      </c>
      <c r="D1040" s="3">
        <v>0.317750006914138</v>
      </c>
      <c r="E1040" s="3">
        <v>0.3125</v>
      </c>
      <c r="F1040" s="3">
        <v>0.316000014543533</v>
      </c>
      <c r="G1040" s="3">
        <v>3.34332E8</v>
      </c>
    </row>
    <row r="1041">
      <c r="A1041" s="3">
        <v>2005.0</v>
      </c>
      <c r="B1041" s="3">
        <v>28.0</v>
      </c>
      <c r="C1041" s="4">
        <v>0.314749985933303</v>
      </c>
      <c r="D1041" s="3">
        <v>0.318666994571685</v>
      </c>
      <c r="E1041" s="3">
        <v>0.31275001168251</v>
      </c>
      <c r="F1041" s="3">
        <v>0.317667007446289</v>
      </c>
      <c r="G1041" s="3">
        <v>2.6442E8</v>
      </c>
    </row>
    <row r="1042">
      <c r="A1042" s="3">
        <v>2013.0</v>
      </c>
      <c r="B1042" s="3">
        <v>2.0</v>
      </c>
      <c r="C1042" s="4">
        <v>0.314000010490417</v>
      </c>
      <c r="D1042" s="3">
        <v>0.318250000476837</v>
      </c>
      <c r="E1042" s="3">
        <v>0.31275001168251</v>
      </c>
      <c r="F1042" s="3">
        <v>0.317999988794326</v>
      </c>
      <c r="G1042" s="3">
        <v>4.78836E8</v>
      </c>
    </row>
    <row r="1043">
      <c r="A1043" s="3">
        <v>2013.0</v>
      </c>
      <c r="B1043" s="3">
        <v>28.0</v>
      </c>
      <c r="C1043" s="4">
        <v>0.314000010490417</v>
      </c>
      <c r="D1043" s="3">
        <v>0.321249991655349</v>
      </c>
      <c r="E1043" s="3">
        <v>0.31275001168251</v>
      </c>
      <c r="F1043" s="3">
        <v>0.316500008106231</v>
      </c>
      <c r="G1043" s="3">
        <v>5.91392E8</v>
      </c>
    </row>
    <row r="1044">
      <c r="A1044" s="3">
        <v>2009.0</v>
      </c>
      <c r="B1044" s="3">
        <v>24.0</v>
      </c>
      <c r="C1044" s="4">
        <v>0.314999997615814</v>
      </c>
      <c r="D1044" s="3">
        <v>0.324999988079071</v>
      </c>
      <c r="E1044" s="3">
        <v>0.312999993562698</v>
      </c>
      <c r="F1044" s="3">
        <v>0.324000000953674</v>
      </c>
      <c r="G1044" s="3">
        <v>6.50592E8</v>
      </c>
    </row>
    <row r="1045">
      <c r="A1045" s="3">
        <v>2010.0</v>
      </c>
      <c r="B1045" s="3">
        <v>2.0</v>
      </c>
      <c r="C1045" s="4">
        <v>0.314999997615814</v>
      </c>
      <c r="D1045" s="3">
        <v>0.318500012159347</v>
      </c>
      <c r="E1045" s="3">
        <v>0.312999993562698</v>
      </c>
      <c r="F1045" s="3">
        <v>0.317999988794326</v>
      </c>
      <c r="G1045" s="3">
        <v>6.49088E8</v>
      </c>
    </row>
    <row r="1046">
      <c r="A1046" s="3">
        <v>2010.0</v>
      </c>
      <c r="B1046" s="3">
        <v>9.0</v>
      </c>
      <c r="C1046" s="4">
        <v>0.316500008106231</v>
      </c>
      <c r="D1046" s="3">
        <v>0.319000005722045</v>
      </c>
      <c r="E1046" s="3">
        <v>0.312999993562698</v>
      </c>
      <c r="F1046" s="3">
        <v>0.314749985933303</v>
      </c>
      <c r="G1046" s="3">
        <v>6.33964E8</v>
      </c>
    </row>
    <row r="1047">
      <c r="A1047" s="3">
        <v>2013.0</v>
      </c>
      <c r="B1047" s="3">
        <v>4.0</v>
      </c>
      <c r="C1047" s="4">
        <v>0.315499991178512</v>
      </c>
      <c r="D1047" s="3">
        <v>0.319499999284744</v>
      </c>
      <c r="E1047" s="3">
        <v>0.312999993562698</v>
      </c>
      <c r="F1047" s="3">
        <v>0.316500008106231</v>
      </c>
      <c r="G1047" s="3">
        <v>3.5368E8</v>
      </c>
    </row>
    <row r="1048">
      <c r="A1048" s="3">
        <v>2009.0</v>
      </c>
      <c r="B1048" s="3">
        <v>27.0</v>
      </c>
      <c r="C1048" s="4">
        <v>0.314999997615814</v>
      </c>
      <c r="D1048" s="3">
        <v>0.323500007390975</v>
      </c>
      <c r="E1048" s="3">
        <v>0.313250005245208</v>
      </c>
      <c r="F1048" s="3">
        <v>0.319750010967254</v>
      </c>
      <c r="G1048" s="3">
        <v>2.79932E8</v>
      </c>
    </row>
    <row r="1049">
      <c r="A1049" s="3">
        <v>2013.0</v>
      </c>
      <c r="B1049" s="3">
        <v>28.0</v>
      </c>
      <c r="C1049" s="4">
        <v>0.315499991178512</v>
      </c>
      <c r="D1049" s="3">
        <v>0.321000009775161</v>
      </c>
      <c r="E1049" s="3">
        <v>0.313250005245208</v>
      </c>
      <c r="F1049" s="3">
        <v>0.320749998092651</v>
      </c>
      <c r="G1049" s="3">
        <v>3.49276E8</v>
      </c>
    </row>
    <row r="1050">
      <c r="A1050" s="3">
        <v>2005.0</v>
      </c>
      <c r="B1050" s="3">
        <v>25.0</v>
      </c>
      <c r="C1050" s="4">
        <v>0.315667003393173</v>
      </c>
      <c r="D1050" s="3">
        <v>0.317750006914138</v>
      </c>
      <c r="E1050" s="3">
        <v>0.313499987125396</v>
      </c>
      <c r="F1050" s="3">
        <v>0.31725001335144</v>
      </c>
      <c r="G1050" s="3">
        <v>1.16676E8</v>
      </c>
    </row>
    <row r="1051">
      <c r="A1051" s="3">
        <v>2012.0</v>
      </c>
      <c r="B1051" s="3">
        <v>25.0</v>
      </c>
      <c r="C1051" s="4">
        <v>0.325249999761581</v>
      </c>
      <c r="D1051" s="3">
        <v>0.326249986886978</v>
      </c>
      <c r="E1051" s="3">
        <v>0.313499987125396</v>
      </c>
      <c r="F1051" s="3">
        <v>0.314749985933303</v>
      </c>
      <c r="G1051" s="3">
        <v>4.94616E8</v>
      </c>
    </row>
    <row r="1052">
      <c r="A1052" s="3">
        <v>2013.0</v>
      </c>
      <c r="B1052" s="3">
        <v>18.0</v>
      </c>
      <c r="C1052" s="4">
        <v>0.320499986410141</v>
      </c>
      <c r="D1052" s="3">
        <v>0.322499990463256</v>
      </c>
      <c r="E1052" s="3">
        <v>0.313499987125396</v>
      </c>
      <c r="F1052" s="3">
        <v>0.313499987125396</v>
      </c>
      <c r="G1052" s="3">
        <v>4.02548E8</v>
      </c>
    </row>
    <row r="1053">
      <c r="A1053" s="3">
        <v>2012.0</v>
      </c>
      <c r="B1053" s="3">
        <v>3.0</v>
      </c>
      <c r="C1053" s="4">
        <v>0.321999996900558</v>
      </c>
      <c r="D1053" s="3">
        <v>0.324000000953674</v>
      </c>
      <c r="E1053" s="3">
        <v>0.313749998807907</v>
      </c>
      <c r="F1053" s="3">
        <v>0.315750002861022</v>
      </c>
      <c r="G1053" s="3">
        <v>4.19536E8</v>
      </c>
    </row>
    <row r="1054">
      <c r="A1054" s="3">
        <v>2012.0</v>
      </c>
      <c r="B1054" s="3">
        <v>29.0</v>
      </c>
      <c r="C1054" s="4">
        <v>0.314999997615814</v>
      </c>
      <c r="D1054" s="3">
        <v>0.319999992847442</v>
      </c>
      <c r="E1054" s="3">
        <v>0.313749998807907</v>
      </c>
      <c r="F1054" s="3">
        <v>0.317999988794326</v>
      </c>
      <c r="G1054" s="3">
        <v>3.1E8</v>
      </c>
    </row>
    <row r="1055">
      <c r="A1055" s="3">
        <v>2012.0</v>
      </c>
      <c r="B1055" s="3">
        <v>11.0</v>
      </c>
      <c r="C1055" s="4">
        <v>0.32150000333786</v>
      </c>
      <c r="D1055" s="3">
        <v>0.325500011444091</v>
      </c>
      <c r="E1055" s="3">
        <v>0.313749998807907</v>
      </c>
      <c r="F1055" s="3">
        <v>0.315250009298324</v>
      </c>
      <c r="G1055" s="3">
        <v>4.85216E8</v>
      </c>
    </row>
    <row r="1056">
      <c r="A1056" s="3">
        <v>2012.0</v>
      </c>
      <c r="B1056" s="3">
        <v>12.0</v>
      </c>
      <c r="C1056" s="4">
        <v>0.316249996423721</v>
      </c>
      <c r="D1056" s="3">
        <v>0.318749994039535</v>
      </c>
      <c r="E1056" s="3">
        <v>0.313749998807907</v>
      </c>
      <c r="F1056" s="3">
        <v>0.315750002861022</v>
      </c>
      <c r="G1056" s="3">
        <v>2.60696E8</v>
      </c>
    </row>
    <row r="1057">
      <c r="A1057" s="3">
        <v>2012.0</v>
      </c>
      <c r="B1057" s="3">
        <v>7.0</v>
      </c>
      <c r="C1057" s="4">
        <v>0.322750002145767</v>
      </c>
      <c r="D1057" s="3">
        <v>0.324750006198883</v>
      </c>
      <c r="E1057" s="3">
        <v>0.313749998807907</v>
      </c>
      <c r="F1057" s="3">
        <v>0.315250009298324</v>
      </c>
      <c r="G1057" s="3">
        <v>3.2462E8</v>
      </c>
    </row>
    <row r="1058">
      <c r="A1058" s="3">
        <v>2013.0</v>
      </c>
      <c r="B1058" s="3">
        <v>12.0</v>
      </c>
      <c r="C1058" s="4">
        <v>0.31700000166893</v>
      </c>
      <c r="D1058" s="3">
        <v>0.319499999284744</v>
      </c>
      <c r="E1058" s="3">
        <v>0.314000010490417</v>
      </c>
      <c r="F1058" s="3">
        <v>0.318500012159347</v>
      </c>
      <c r="G1058" s="3">
        <v>3.10856E8</v>
      </c>
    </row>
    <row r="1059">
      <c r="A1059" s="3">
        <v>2010.0</v>
      </c>
      <c r="B1059" s="3">
        <v>1.0</v>
      </c>
      <c r="C1059" s="4">
        <v>0.324000000953674</v>
      </c>
      <c r="D1059" s="3">
        <v>0.327749997377395</v>
      </c>
      <c r="E1059" s="3">
        <v>0.314249992370605</v>
      </c>
      <c r="F1059" s="3">
        <v>0.314500004053115</v>
      </c>
      <c r="G1059" s="3">
        <v>5.27492E8</v>
      </c>
    </row>
    <row r="1060">
      <c r="A1060" s="3">
        <v>2009.0</v>
      </c>
      <c r="B1060" s="3">
        <v>31.0</v>
      </c>
      <c r="C1060" s="4">
        <v>0.321999996900558</v>
      </c>
      <c r="D1060" s="3">
        <v>0.327749997377395</v>
      </c>
      <c r="E1060" s="3">
        <v>0.314500004053115</v>
      </c>
      <c r="F1060" s="3">
        <v>0.323249995708465</v>
      </c>
      <c r="G1060" s="3">
        <v>5.4156E8</v>
      </c>
    </row>
    <row r="1061">
      <c r="A1061" s="3">
        <v>2010.0</v>
      </c>
      <c r="B1061" s="3">
        <v>17.0</v>
      </c>
      <c r="C1061" s="4">
        <v>0.324499994516372</v>
      </c>
      <c r="D1061" s="3">
        <v>0.328750014305114</v>
      </c>
      <c r="E1061" s="3">
        <v>0.314500004053115</v>
      </c>
      <c r="F1061" s="3">
        <v>0.324750006198883</v>
      </c>
      <c r="G1061" s="3">
        <v>8.5606E8</v>
      </c>
    </row>
    <row r="1062">
      <c r="A1062" s="3">
        <v>2010.0</v>
      </c>
      <c r="B1062" s="3">
        <v>17.0</v>
      </c>
      <c r="C1062" s="4">
        <v>0.317499995231628</v>
      </c>
      <c r="D1062" s="3">
        <v>0.326750010251998</v>
      </c>
      <c r="E1062" s="3">
        <v>0.314500004053115</v>
      </c>
      <c r="F1062" s="3">
        <v>0.323000013828277</v>
      </c>
      <c r="G1062" s="3">
        <v>5.51764E8</v>
      </c>
    </row>
    <row r="1063">
      <c r="A1063" s="3">
        <v>2013.0</v>
      </c>
      <c r="B1063" s="3">
        <v>3.0</v>
      </c>
      <c r="C1063" s="4">
        <v>0.317999988794326</v>
      </c>
      <c r="D1063" s="3">
        <v>0.321749985218048</v>
      </c>
      <c r="E1063" s="3">
        <v>0.314500004053115</v>
      </c>
      <c r="F1063" s="3">
        <v>0.318250000476837</v>
      </c>
      <c r="G1063" s="3">
        <v>2.98888E8</v>
      </c>
    </row>
    <row r="1064">
      <c r="A1064" s="3">
        <v>2013.0</v>
      </c>
      <c r="B1064" s="3">
        <v>11.0</v>
      </c>
      <c r="C1064" s="4">
        <v>0.31725001335144</v>
      </c>
      <c r="D1064" s="3">
        <v>0.318749994039535</v>
      </c>
      <c r="E1064" s="3">
        <v>0.314749985933303</v>
      </c>
      <c r="F1064" s="3">
        <v>0.317499995231628</v>
      </c>
      <c r="G1064" s="3">
        <v>2.99748E8</v>
      </c>
    </row>
    <row r="1065">
      <c r="A1065" s="3">
        <v>2013.0</v>
      </c>
      <c r="B1065" s="3">
        <v>15.0</v>
      </c>
      <c r="C1065" s="4">
        <v>0.318749994039535</v>
      </c>
      <c r="D1065" s="3">
        <v>0.318749994039535</v>
      </c>
      <c r="E1065" s="3">
        <v>0.314749985933303</v>
      </c>
      <c r="F1065" s="3">
        <v>0.316000014543533</v>
      </c>
      <c r="G1065" s="3">
        <v>3.55776E8</v>
      </c>
    </row>
    <row r="1066">
      <c r="A1066" s="3">
        <v>2008.0</v>
      </c>
      <c r="B1066" s="3">
        <v>29.0</v>
      </c>
      <c r="C1066" s="4">
        <v>0.324000000953674</v>
      </c>
      <c r="D1066" s="3">
        <v>0.324999988079071</v>
      </c>
      <c r="E1066" s="3">
        <v>0.314999997615814</v>
      </c>
      <c r="F1066" s="3">
        <v>0.316000014543533</v>
      </c>
      <c r="G1066" s="3">
        <v>5.16004E8</v>
      </c>
    </row>
    <row r="1067">
      <c r="A1067" s="3">
        <v>2010.0</v>
      </c>
      <c r="B1067" s="3">
        <v>14.0</v>
      </c>
      <c r="C1067" s="4">
        <v>0.341500014066696</v>
      </c>
      <c r="D1067" s="3">
        <v>0.342500001192092</v>
      </c>
      <c r="E1067" s="3">
        <v>0.314999997615814</v>
      </c>
      <c r="F1067" s="3">
        <v>0.324000000953674</v>
      </c>
      <c r="G1067" s="3">
        <v>2.493068E9</v>
      </c>
    </row>
    <row r="1068">
      <c r="A1068" s="3">
        <v>2011.0</v>
      </c>
      <c r="B1068" s="3">
        <v>5.0</v>
      </c>
      <c r="C1068" s="4">
        <v>0.342750012874603</v>
      </c>
      <c r="D1068" s="3">
        <v>0.347000002861022</v>
      </c>
      <c r="E1068" s="3">
        <v>0.314999997615814</v>
      </c>
      <c r="F1068" s="3">
        <v>0.323749989271163</v>
      </c>
      <c r="G1068" s="3">
        <v>1.270588E9</v>
      </c>
    </row>
    <row r="1069">
      <c r="A1069" s="3">
        <v>2012.0</v>
      </c>
      <c r="B1069" s="3">
        <v>19.0</v>
      </c>
      <c r="C1069" s="4">
        <v>0.316249996423721</v>
      </c>
      <c r="D1069" s="3">
        <v>0.319999992847442</v>
      </c>
      <c r="E1069" s="3">
        <v>0.314999997615814</v>
      </c>
      <c r="F1069" s="3">
        <v>0.316249996423721</v>
      </c>
      <c r="G1069" s="3">
        <v>4.58544E8</v>
      </c>
    </row>
    <row r="1070">
      <c r="A1070" s="3">
        <v>2011.0</v>
      </c>
      <c r="B1070" s="3">
        <v>5.0</v>
      </c>
      <c r="C1070" s="4">
        <v>0.321749985218048</v>
      </c>
      <c r="D1070" s="3">
        <v>0.337000012397766</v>
      </c>
      <c r="E1070" s="3">
        <v>0.315250009298324</v>
      </c>
      <c r="F1070" s="3">
        <v>0.333999991416931</v>
      </c>
      <c r="G1070" s="3">
        <v>8.56708E8</v>
      </c>
    </row>
    <row r="1071">
      <c r="A1071" s="3">
        <v>2013.0</v>
      </c>
      <c r="B1071" s="3">
        <v>10.0</v>
      </c>
      <c r="C1071" s="4">
        <v>0.316000014543533</v>
      </c>
      <c r="D1071" s="3">
        <v>0.321249991655349</v>
      </c>
      <c r="E1071" s="3">
        <v>0.315250009298324</v>
      </c>
      <c r="F1071" s="3">
        <v>0.320749998092651</v>
      </c>
      <c r="G1071" s="3">
        <v>3.84688E8</v>
      </c>
    </row>
    <row r="1072">
      <c r="A1072" s="3">
        <v>2012.0</v>
      </c>
      <c r="B1072" s="3">
        <v>10.0</v>
      </c>
      <c r="C1072" s="4">
        <v>0.320749998092651</v>
      </c>
      <c r="D1072" s="3">
        <v>0.322250008583068</v>
      </c>
      <c r="E1072" s="3">
        <v>0.315499991178512</v>
      </c>
      <c r="F1072" s="3">
        <v>0.316749989986419</v>
      </c>
      <c r="G1072" s="3">
        <v>3.26568E8</v>
      </c>
    </row>
    <row r="1073">
      <c r="A1073" s="3">
        <v>2013.0</v>
      </c>
      <c r="B1073" s="3">
        <v>13.0</v>
      </c>
      <c r="C1073" s="4">
        <v>0.318500012159347</v>
      </c>
      <c r="D1073" s="3">
        <v>0.324000000953674</v>
      </c>
      <c r="E1073" s="3">
        <v>0.315499991178512</v>
      </c>
      <c r="F1073" s="3">
        <v>0.318500012159347</v>
      </c>
      <c r="G1073" s="3">
        <v>4.8584E8</v>
      </c>
    </row>
    <row r="1074">
      <c r="A1074" s="3">
        <v>2011.0</v>
      </c>
      <c r="B1074" s="3">
        <v>17.0</v>
      </c>
      <c r="C1074" s="4">
        <v>0.325749993324279</v>
      </c>
      <c r="D1074" s="3">
        <v>0.331250011920928</v>
      </c>
      <c r="E1074" s="3">
        <v>0.316000014543533</v>
      </c>
      <c r="F1074" s="3">
        <v>0.320250004529953</v>
      </c>
      <c r="G1074" s="3">
        <v>5.53328E8</v>
      </c>
    </row>
    <row r="1075">
      <c r="A1075" s="3">
        <v>2012.0</v>
      </c>
      <c r="B1075" s="3">
        <v>11.0</v>
      </c>
      <c r="C1075" s="4">
        <v>0.319750010967254</v>
      </c>
      <c r="D1075" s="3">
        <v>0.320749998092651</v>
      </c>
      <c r="E1075" s="3">
        <v>0.316000014543533</v>
      </c>
      <c r="F1075" s="3">
        <v>0.318500012159347</v>
      </c>
      <c r="G1075" s="3">
        <v>3.20516E8</v>
      </c>
    </row>
    <row r="1076">
      <c r="A1076" s="3">
        <v>2009.0</v>
      </c>
      <c r="B1076" s="3">
        <v>29.0</v>
      </c>
      <c r="C1076" s="4">
        <v>0.322250008583068</v>
      </c>
      <c r="D1076" s="3">
        <v>0.324250012636184</v>
      </c>
      <c r="E1076" s="3">
        <v>0.316249996423721</v>
      </c>
      <c r="F1076" s="3">
        <v>0.319499999284744</v>
      </c>
      <c r="G1076" s="3">
        <v>3.73972E8</v>
      </c>
    </row>
    <row r="1077">
      <c r="A1077" s="3">
        <v>2009.0</v>
      </c>
      <c r="B1077" s="3">
        <v>20.0</v>
      </c>
      <c r="C1077" s="4">
        <v>0.31700000166893</v>
      </c>
      <c r="D1077" s="3">
        <v>0.324000000953674</v>
      </c>
      <c r="E1077" s="3">
        <v>0.316249996423721</v>
      </c>
      <c r="F1077" s="3">
        <v>0.322499990463256</v>
      </c>
      <c r="G1077" s="3">
        <v>4.26748E8</v>
      </c>
    </row>
    <row r="1078">
      <c r="A1078" s="3">
        <v>2012.0</v>
      </c>
      <c r="B1078" s="3">
        <v>17.0</v>
      </c>
      <c r="C1078" s="4">
        <v>0.319750010967254</v>
      </c>
      <c r="D1078" s="3">
        <v>0.322750002145767</v>
      </c>
      <c r="E1078" s="3">
        <v>0.316249996423721</v>
      </c>
      <c r="F1078" s="3">
        <v>0.316249996423721</v>
      </c>
      <c r="G1078" s="3">
        <v>3.35364E8</v>
      </c>
    </row>
    <row r="1079">
      <c r="A1079" s="3">
        <v>2012.0</v>
      </c>
      <c r="B1079" s="3">
        <v>8.0</v>
      </c>
      <c r="C1079" s="4">
        <v>0.318749994039535</v>
      </c>
      <c r="D1079" s="3">
        <v>0.326999992132186</v>
      </c>
      <c r="E1079" s="3">
        <v>0.316249996423721</v>
      </c>
      <c r="F1079" s="3">
        <v>0.31700000166893</v>
      </c>
      <c r="G1079" s="3">
        <v>8.39024E8</v>
      </c>
    </row>
    <row r="1080">
      <c r="A1080" s="3">
        <v>2008.0</v>
      </c>
      <c r="B1080" s="3">
        <v>27.0</v>
      </c>
      <c r="C1080" s="4">
        <v>0.319750010967254</v>
      </c>
      <c r="D1080" s="3">
        <v>0.333750009536743</v>
      </c>
      <c r="E1080" s="3">
        <v>0.316749989986419</v>
      </c>
      <c r="F1080" s="3">
        <v>0.329750001430511</v>
      </c>
      <c r="G1080" s="3">
        <v>4.5462E8</v>
      </c>
    </row>
    <row r="1081">
      <c r="A1081" s="3">
        <v>2011.0</v>
      </c>
      <c r="B1081" s="3">
        <v>12.0</v>
      </c>
      <c r="C1081" s="4">
        <v>0.370999991893768</v>
      </c>
      <c r="D1081" s="3">
        <v>0.371499985456466</v>
      </c>
      <c r="E1081" s="3">
        <v>0.316749989986419</v>
      </c>
      <c r="F1081" s="3">
        <v>0.321999996900558</v>
      </c>
      <c r="G1081" s="3">
        <v>3.195784E9</v>
      </c>
    </row>
    <row r="1082">
      <c r="A1082" s="3">
        <v>2012.0</v>
      </c>
      <c r="B1082" s="3">
        <v>20.0</v>
      </c>
      <c r="C1082" s="4">
        <v>0.327749997377395</v>
      </c>
      <c r="D1082" s="3">
        <v>0.330000013113021</v>
      </c>
      <c r="E1082" s="3">
        <v>0.316749989986419</v>
      </c>
      <c r="F1082" s="3">
        <v>0.320250004529953</v>
      </c>
      <c r="G1082" s="3">
        <v>4.51E8</v>
      </c>
    </row>
    <row r="1083">
      <c r="A1083" s="3">
        <v>2013.0</v>
      </c>
      <c r="B1083" s="3">
        <v>5.0</v>
      </c>
      <c r="C1083" s="4">
        <v>0.318250000476837</v>
      </c>
      <c r="D1083" s="3">
        <v>0.320499986410141</v>
      </c>
      <c r="E1083" s="3">
        <v>0.316749989986419</v>
      </c>
      <c r="F1083" s="3">
        <v>0.319999992847442</v>
      </c>
      <c r="G1083" s="3">
        <v>3.66168E8</v>
      </c>
    </row>
    <row r="1084">
      <c r="A1084" s="3">
        <v>2013.0</v>
      </c>
      <c r="B1084" s="3">
        <v>14.0</v>
      </c>
      <c r="C1084" s="4">
        <v>0.320499986410141</v>
      </c>
      <c r="D1084" s="3">
        <v>0.32150000333786</v>
      </c>
      <c r="E1084" s="3">
        <v>0.316749989986419</v>
      </c>
      <c r="F1084" s="3">
        <v>0.318749994039535</v>
      </c>
      <c r="G1084" s="3">
        <v>3.83304E8</v>
      </c>
    </row>
    <row r="1085">
      <c r="A1085" s="3">
        <v>2013.0</v>
      </c>
      <c r="B1085" s="3">
        <v>7.0</v>
      </c>
      <c r="C1085" s="4">
        <v>0.328500002622604</v>
      </c>
      <c r="D1085" s="3">
        <v>0.329499989748001</v>
      </c>
      <c r="E1085" s="3">
        <v>0.31700000166893</v>
      </c>
      <c r="F1085" s="3">
        <v>0.319249987602233</v>
      </c>
      <c r="G1085" s="3">
        <v>6.10732E8</v>
      </c>
    </row>
    <row r="1086">
      <c r="A1086" s="3">
        <v>2013.0</v>
      </c>
      <c r="B1086" s="3">
        <v>23.0</v>
      </c>
      <c r="C1086" s="4">
        <v>0.317499995231628</v>
      </c>
      <c r="D1086" s="3">
        <v>0.326249986886978</v>
      </c>
      <c r="E1086" s="3">
        <v>0.31700000166893</v>
      </c>
      <c r="F1086" s="3">
        <v>0.323000013828277</v>
      </c>
      <c r="G1086" s="3">
        <v>3.76948E8</v>
      </c>
    </row>
    <row r="1087">
      <c r="A1087" s="3">
        <v>2010.0</v>
      </c>
      <c r="B1087" s="3">
        <v>16.0</v>
      </c>
      <c r="C1087" s="4">
        <v>0.321999996900558</v>
      </c>
      <c r="D1087" s="3">
        <v>0.326499998569488</v>
      </c>
      <c r="E1087" s="3">
        <v>0.31725001335144</v>
      </c>
      <c r="F1087" s="3">
        <v>0.317750006914138</v>
      </c>
      <c r="G1087" s="3">
        <v>7.39356E8</v>
      </c>
    </row>
    <row r="1088">
      <c r="A1088" s="3">
        <v>2012.0</v>
      </c>
      <c r="B1088" s="3">
        <v>24.0</v>
      </c>
      <c r="C1088" s="4">
        <v>0.324999988079071</v>
      </c>
      <c r="D1088" s="3">
        <v>0.326999992132186</v>
      </c>
      <c r="E1088" s="3">
        <v>0.31725001335144</v>
      </c>
      <c r="F1088" s="3">
        <v>0.321000009775161</v>
      </c>
      <c r="G1088" s="3">
        <v>3.51164E8</v>
      </c>
    </row>
    <row r="1089">
      <c r="A1089" s="3">
        <v>2013.0</v>
      </c>
      <c r="B1089" s="3">
        <v>7.0</v>
      </c>
      <c r="C1089" s="4">
        <v>0.32150000333786</v>
      </c>
      <c r="D1089" s="3">
        <v>0.324750006198883</v>
      </c>
      <c r="E1089" s="3">
        <v>0.31725001335144</v>
      </c>
      <c r="F1089" s="3">
        <v>0.319000005722045</v>
      </c>
      <c r="G1089" s="3">
        <v>3.14824E8</v>
      </c>
    </row>
    <row r="1090">
      <c r="A1090" s="3">
        <v>2009.0</v>
      </c>
      <c r="B1090" s="3">
        <v>30.0</v>
      </c>
      <c r="C1090" s="4">
        <v>0.321000009775161</v>
      </c>
      <c r="D1090" s="3">
        <v>0.326750010251998</v>
      </c>
      <c r="E1090" s="3">
        <v>0.317499995231628</v>
      </c>
      <c r="F1090" s="3">
        <v>0.326499998569488</v>
      </c>
      <c r="G1090" s="3">
        <v>5.09836E8</v>
      </c>
    </row>
    <row r="1091">
      <c r="A1091" s="3">
        <v>2011.0</v>
      </c>
      <c r="B1091" s="3">
        <v>24.0</v>
      </c>
      <c r="C1091" s="4">
        <v>0.330000013113021</v>
      </c>
      <c r="D1091" s="3">
        <v>0.331000000238418</v>
      </c>
      <c r="E1091" s="3">
        <v>0.317499995231628</v>
      </c>
      <c r="F1091" s="3">
        <v>0.32600000500679</v>
      </c>
      <c r="G1091" s="3">
        <v>6.875E8</v>
      </c>
    </row>
    <row r="1092">
      <c r="A1092" s="3">
        <v>2012.0</v>
      </c>
      <c r="B1092" s="3">
        <v>16.0</v>
      </c>
      <c r="C1092" s="4">
        <v>0.325500011444091</v>
      </c>
      <c r="D1092" s="3">
        <v>0.329250007867813</v>
      </c>
      <c r="E1092" s="3">
        <v>0.317499995231628</v>
      </c>
      <c r="F1092" s="3">
        <v>0.318500012159347</v>
      </c>
      <c r="G1092" s="3">
        <v>4.70484E8</v>
      </c>
    </row>
    <row r="1093">
      <c r="A1093" s="3">
        <v>2006.0</v>
      </c>
      <c r="B1093" s="3">
        <v>4.0</v>
      </c>
      <c r="C1093" s="4">
        <v>0.320917010307312</v>
      </c>
      <c r="D1093" s="3">
        <v>0.327917009592056</v>
      </c>
      <c r="E1093" s="3">
        <v>0.317582994699478</v>
      </c>
      <c r="F1093" s="3">
        <v>0.327416986227035</v>
      </c>
      <c r="G1093" s="3">
        <v>5.10072E8</v>
      </c>
    </row>
    <row r="1094">
      <c r="A1094" s="3">
        <v>2009.0</v>
      </c>
      <c r="B1094" s="3">
        <v>24.0</v>
      </c>
      <c r="C1094" s="4">
        <v>0.323500007390975</v>
      </c>
      <c r="D1094" s="3">
        <v>0.325749993324279</v>
      </c>
      <c r="E1094" s="3">
        <v>0.317750006914138</v>
      </c>
      <c r="F1094" s="3">
        <v>0.323000013828277</v>
      </c>
      <c r="G1094" s="3">
        <v>4.18504E8</v>
      </c>
    </row>
    <row r="1095">
      <c r="A1095" s="3">
        <v>2010.0</v>
      </c>
      <c r="B1095" s="3">
        <v>26.0</v>
      </c>
      <c r="C1095" s="4">
        <v>0.330000013113021</v>
      </c>
      <c r="D1095" s="3">
        <v>0.336250007152557</v>
      </c>
      <c r="E1095" s="3">
        <v>0.317750006914138</v>
      </c>
      <c r="F1095" s="3">
        <v>0.318749994039535</v>
      </c>
      <c r="G1095" s="3">
        <v>9.95028E8</v>
      </c>
    </row>
    <row r="1096">
      <c r="A1096" s="3">
        <v>2013.0</v>
      </c>
      <c r="B1096" s="3">
        <v>4.0</v>
      </c>
      <c r="C1096" s="4">
        <v>0.318749994039535</v>
      </c>
      <c r="D1096" s="3">
        <v>0.329750001430511</v>
      </c>
      <c r="E1096" s="3">
        <v>0.317750006914138</v>
      </c>
      <c r="F1096" s="3">
        <v>0.328750014305114</v>
      </c>
      <c r="G1096" s="3">
        <v>5.24968E8</v>
      </c>
    </row>
    <row r="1097">
      <c r="A1097" s="3">
        <v>2013.0</v>
      </c>
      <c r="B1097" s="3">
        <v>17.0</v>
      </c>
      <c r="C1097" s="4">
        <v>0.32150000333786</v>
      </c>
      <c r="D1097" s="3">
        <v>0.324499994516372</v>
      </c>
      <c r="E1097" s="3">
        <v>0.317750006914138</v>
      </c>
      <c r="F1097" s="3">
        <v>0.319750010967254</v>
      </c>
      <c r="G1097" s="3">
        <v>5.32948E8</v>
      </c>
    </row>
    <row r="1098">
      <c r="A1098" s="3">
        <v>2009.0</v>
      </c>
      <c r="B1098" s="3">
        <v>27.0</v>
      </c>
      <c r="C1098" s="4">
        <v>0.321000009775161</v>
      </c>
      <c r="D1098" s="3">
        <v>0.330249994993209</v>
      </c>
      <c r="E1098" s="3">
        <v>0.317999988794326</v>
      </c>
      <c r="F1098" s="3">
        <v>0.325500011444091</v>
      </c>
      <c r="G1098" s="3">
        <v>6.77484E8</v>
      </c>
    </row>
    <row r="1099">
      <c r="A1099" s="3">
        <v>2009.0</v>
      </c>
      <c r="B1099" s="3">
        <v>17.0</v>
      </c>
      <c r="C1099" s="4">
        <v>0.325249999761581</v>
      </c>
      <c r="D1099" s="3">
        <v>0.326249986886978</v>
      </c>
      <c r="E1099" s="3">
        <v>0.317999988794326</v>
      </c>
      <c r="F1099" s="3">
        <v>0.32150000333786</v>
      </c>
      <c r="G1099" s="3">
        <v>4.65032E8</v>
      </c>
    </row>
    <row r="1100">
      <c r="A1100" s="3">
        <v>2012.0</v>
      </c>
      <c r="B1100" s="3">
        <v>10.0</v>
      </c>
      <c r="C1100" s="4">
        <v>0.326999992132186</v>
      </c>
      <c r="D1100" s="3">
        <v>0.336750000715255</v>
      </c>
      <c r="E1100" s="3">
        <v>0.317999988794326</v>
      </c>
      <c r="F1100" s="3">
        <v>0.320499986410141</v>
      </c>
      <c r="G1100" s="3">
        <v>5.12028E8</v>
      </c>
    </row>
    <row r="1101">
      <c r="A1101" s="3">
        <v>2013.0</v>
      </c>
      <c r="B1101" s="3">
        <v>12.0</v>
      </c>
      <c r="C1101" s="4">
        <v>0.320749998092651</v>
      </c>
      <c r="D1101" s="3">
        <v>0.330749988555908</v>
      </c>
      <c r="E1101" s="3">
        <v>0.317999988794326</v>
      </c>
      <c r="F1101" s="3">
        <v>0.327250003814697</v>
      </c>
      <c r="G1101" s="3">
        <v>7.70548E8</v>
      </c>
    </row>
    <row r="1102">
      <c r="A1102" s="3">
        <v>2013.0</v>
      </c>
      <c r="B1102" s="3">
        <v>6.0</v>
      </c>
      <c r="C1102" s="4">
        <v>0.321999996900558</v>
      </c>
      <c r="D1102" s="3">
        <v>0.324999988079071</v>
      </c>
      <c r="E1102" s="3">
        <v>0.318250000476837</v>
      </c>
      <c r="F1102" s="3">
        <v>0.319750010967254</v>
      </c>
      <c r="G1102" s="3">
        <v>3.42928E8</v>
      </c>
    </row>
    <row r="1103">
      <c r="A1103" s="3">
        <v>2013.0</v>
      </c>
      <c r="B1103" s="3">
        <v>8.0</v>
      </c>
      <c r="C1103" s="4">
        <v>0.319750010967254</v>
      </c>
      <c r="D1103" s="3">
        <v>0.321999996900558</v>
      </c>
      <c r="E1103" s="3">
        <v>0.318250000476837</v>
      </c>
      <c r="F1103" s="3">
        <v>0.320499986410141</v>
      </c>
      <c r="G1103" s="3">
        <v>2.46464E8</v>
      </c>
    </row>
    <row r="1104">
      <c r="A1104" s="3">
        <v>2009.0</v>
      </c>
      <c r="B1104" s="3">
        <v>19.0</v>
      </c>
      <c r="C1104" s="4">
        <v>0.330749988555908</v>
      </c>
      <c r="D1104" s="3">
        <v>0.330749988555908</v>
      </c>
      <c r="E1104" s="3">
        <v>0.318500012159347</v>
      </c>
      <c r="F1104" s="3">
        <v>0.324499994516372</v>
      </c>
      <c r="G1104" s="3">
        <v>8.3384E8</v>
      </c>
    </row>
    <row r="1105">
      <c r="A1105" s="3">
        <v>2012.0</v>
      </c>
      <c r="B1105" s="3">
        <v>27.0</v>
      </c>
      <c r="C1105" s="4">
        <v>0.318500012159347</v>
      </c>
      <c r="D1105" s="3">
        <v>0.330749988555908</v>
      </c>
      <c r="E1105" s="3">
        <v>0.318500012159347</v>
      </c>
      <c r="F1105" s="3">
        <v>0.328500002622604</v>
      </c>
      <c r="G1105" s="3">
        <v>5.06064E8</v>
      </c>
    </row>
    <row r="1106">
      <c r="A1106" s="3">
        <v>2012.0</v>
      </c>
      <c r="B1106" s="3">
        <v>25.0</v>
      </c>
      <c r="C1106" s="4">
        <v>0.319999992847442</v>
      </c>
      <c r="D1106" s="3">
        <v>0.33050000667572</v>
      </c>
      <c r="E1106" s="3">
        <v>0.318500012159347</v>
      </c>
      <c r="F1106" s="3">
        <v>0.327250003814697</v>
      </c>
      <c r="G1106" s="3">
        <v>4.15044E8</v>
      </c>
    </row>
    <row r="1107">
      <c r="A1107" s="3">
        <v>2013.0</v>
      </c>
      <c r="B1107" s="3">
        <v>15.0</v>
      </c>
      <c r="C1107" s="4">
        <v>0.326249986886978</v>
      </c>
      <c r="D1107" s="3">
        <v>0.327250003814697</v>
      </c>
      <c r="E1107" s="3">
        <v>0.318500012159347</v>
      </c>
      <c r="F1107" s="3">
        <v>0.320499986410141</v>
      </c>
      <c r="G1107" s="3">
        <v>4.3042E8</v>
      </c>
    </row>
    <row r="1108">
      <c r="A1108" s="3">
        <v>2006.0</v>
      </c>
      <c r="B1108" s="3">
        <v>28.0</v>
      </c>
      <c r="C1108" s="4">
        <v>0.327167004346847</v>
      </c>
      <c r="D1108" s="3">
        <v>0.347999989986419</v>
      </c>
      <c r="E1108" s="3">
        <v>0.318666994571685</v>
      </c>
      <c r="F1108" s="3">
        <v>0.342667013406753</v>
      </c>
      <c r="G1108" s="3">
        <v>8.33376E8</v>
      </c>
    </row>
    <row r="1109">
      <c r="A1109" s="3">
        <v>2011.0</v>
      </c>
      <c r="B1109" s="3">
        <v>16.0</v>
      </c>
      <c r="C1109" s="4">
        <v>0.33050000667572</v>
      </c>
      <c r="D1109" s="3">
        <v>0.33500000834465</v>
      </c>
      <c r="E1109" s="3">
        <v>0.318749994039535</v>
      </c>
      <c r="F1109" s="3">
        <v>0.324750006198883</v>
      </c>
      <c r="G1109" s="3">
        <v>7.16868E8</v>
      </c>
    </row>
    <row r="1110">
      <c r="A1110" s="3">
        <v>2011.0</v>
      </c>
      <c r="B1110" s="3">
        <v>29.0</v>
      </c>
      <c r="C1110" s="4">
        <v>0.341500014066696</v>
      </c>
      <c r="D1110" s="3">
        <v>0.347250014543533</v>
      </c>
      <c r="E1110" s="3">
        <v>0.318749994039535</v>
      </c>
      <c r="F1110" s="3">
        <v>0.327250003814697</v>
      </c>
      <c r="G1110" s="3">
        <v>8.66416E8</v>
      </c>
    </row>
    <row r="1111">
      <c r="A1111" s="3">
        <v>2012.0</v>
      </c>
      <c r="B1111" s="3">
        <v>24.0</v>
      </c>
      <c r="C1111" s="4">
        <v>0.331750005483627</v>
      </c>
      <c r="D1111" s="3">
        <v>0.334500014781951</v>
      </c>
      <c r="E1111" s="3">
        <v>0.318749994039535</v>
      </c>
      <c r="F1111" s="3">
        <v>0.320499986410141</v>
      </c>
      <c r="G1111" s="3">
        <v>7.3044E8</v>
      </c>
    </row>
    <row r="1112">
      <c r="A1112" s="3">
        <v>2006.0</v>
      </c>
      <c r="B1112" s="3">
        <v>7.0</v>
      </c>
      <c r="C1112" s="4">
        <v>0.335500001907348</v>
      </c>
      <c r="D1112" s="3">
        <v>0.336167007684707</v>
      </c>
      <c r="E1112" s="3">
        <v>0.319166988134384</v>
      </c>
      <c r="F1112" s="3">
        <v>0.322833001613616</v>
      </c>
      <c r="G1112" s="3">
        <v>5.4123E8</v>
      </c>
    </row>
    <row r="1113">
      <c r="A1113" s="3">
        <v>2009.0</v>
      </c>
      <c r="B1113" s="3">
        <v>30.0</v>
      </c>
      <c r="C1113" s="4">
        <v>0.324999988079071</v>
      </c>
      <c r="D1113" s="3">
        <v>0.329250007867813</v>
      </c>
      <c r="E1113" s="3">
        <v>0.319249987602233</v>
      </c>
      <c r="F1113" s="3">
        <v>0.321999996900558</v>
      </c>
      <c r="G1113" s="3">
        <v>4.68444E8</v>
      </c>
    </row>
    <row r="1114">
      <c r="A1114" s="3">
        <v>2012.0</v>
      </c>
      <c r="B1114" s="3">
        <v>25.0</v>
      </c>
      <c r="C1114" s="4">
        <v>0.325249999761581</v>
      </c>
      <c r="D1114" s="3">
        <v>0.329499989748001</v>
      </c>
      <c r="E1114" s="3">
        <v>0.319249987602233</v>
      </c>
      <c r="F1114" s="3">
        <v>0.326999992132186</v>
      </c>
      <c r="G1114" s="3">
        <v>7.27112E8</v>
      </c>
    </row>
    <row r="1115">
      <c r="A1115" s="3">
        <v>2012.0</v>
      </c>
      <c r="B1115" s="3">
        <v>2.0</v>
      </c>
      <c r="C1115" s="4">
        <v>0.329499989748001</v>
      </c>
      <c r="D1115" s="3">
        <v>0.330749988555908</v>
      </c>
      <c r="E1115" s="3">
        <v>0.319499999284744</v>
      </c>
      <c r="F1115" s="3">
        <v>0.321249991655349</v>
      </c>
      <c r="G1115" s="3">
        <v>6.84008E8</v>
      </c>
    </row>
    <row r="1116">
      <c r="A1116" s="3">
        <v>2012.0</v>
      </c>
      <c r="B1116" s="3">
        <v>16.0</v>
      </c>
      <c r="C1116" s="4">
        <v>0.322499990463256</v>
      </c>
      <c r="D1116" s="3">
        <v>0.330000013113021</v>
      </c>
      <c r="E1116" s="3">
        <v>0.319499999284744</v>
      </c>
      <c r="F1116" s="3">
        <v>0.328999996185302</v>
      </c>
      <c r="G1116" s="3">
        <v>3.67696E8</v>
      </c>
    </row>
    <row r="1117">
      <c r="A1117" s="3">
        <v>2006.0</v>
      </c>
      <c r="B1117" s="3">
        <v>20.0</v>
      </c>
      <c r="C1117" s="4">
        <v>0.332500010728836</v>
      </c>
      <c r="D1117" s="3">
        <v>0.338333010673522</v>
      </c>
      <c r="E1117" s="3">
        <v>0.319667011499404</v>
      </c>
      <c r="F1117" s="3">
        <v>0.320167005062103</v>
      </c>
      <c r="G1117" s="3">
        <v>5.05602E8</v>
      </c>
    </row>
    <row r="1118">
      <c r="A1118" s="3">
        <v>2012.0</v>
      </c>
      <c r="B1118" s="3">
        <v>6.0</v>
      </c>
      <c r="C1118" s="4">
        <v>0.326249986886978</v>
      </c>
      <c r="D1118" s="3">
        <v>0.326249986886978</v>
      </c>
      <c r="E1118" s="3">
        <v>0.319750010967254</v>
      </c>
      <c r="F1118" s="3">
        <v>0.325249999761581</v>
      </c>
      <c r="G1118" s="3">
        <v>3.50804E8</v>
      </c>
    </row>
    <row r="1119">
      <c r="A1119" s="3">
        <v>2006.0</v>
      </c>
      <c r="B1119" s="3">
        <v>27.0</v>
      </c>
      <c r="C1119" s="4">
        <v>0.337332993745803</v>
      </c>
      <c r="D1119" s="3">
        <v>0.337666988372802</v>
      </c>
      <c r="E1119" s="3">
        <v>0.320167005062103</v>
      </c>
      <c r="F1119" s="3">
        <v>0.324667006731033</v>
      </c>
      <c r="G1119" s="3">
        <v>6.08514E8</v>
      </c>
    </row>
    <row r="1120">
      <c r="A1120" s="3">
        <v>2012.0</v>
      </c>
      <c r="B1120" s="3">
        <v>21.0</v>
      </c>
      <c r="C1120" s="4">
        <v>0.335999995470047</v>
      </c>
      <c r="D1120" s="3">
        <v>0.335999995470047</v>
      </c>
      <c r="E1120" s="3">
        <v>0.320250004529953</v>
      </c>
      <c r="F1120" s="3">
        <v>0.321000009775161</v>
      </c>
      <c r="G1120" s="3">
        <v>5.16376E8</v>
      </c>
    </row>
    <row r="1121">
      <c r="A1121" s="3">
        <v>2012.0</v>
      </c>
      <c r="B1121" s="3">
        <v>18.0</v>
      </c>
      <c r="C1121" s="4">
        <v>0.325749993324279</v>
      </c>
      <c r="D1121" s="3">
        <v>0.325749993324279</v>
      </c>
      <c r="E1121" s="3">
        <v>0.320250004529953</v>
      </c>
      <c r="F1121" s="3">
        <v>0.32150000333786</v>
      </c>
      <c r="G1121" s="3">
        <v>2.54772E8</v>
      </c>
    </row>
    <row r="1122">
      <c r="A1122" s="3">
        <v>2009.0</v>
      </c>
      <c r="B1122" s="3">
        <v>28.0</v>
      </c>
      <c r="C1122" s="4">
        <v>0.323249995708465</v>
      </c>
      <c r="D1122" s="3">
        <v>0.329499989748001</v>
      </c>
      <c r="E1122" s="3">
        <v>0.320499986410141</v>
      </c>
      <c r="F1122" s="3">
        <v>0.32600000500679</v>
      </c>
      <c r="G1122" s="3">
        <v>5.6318E8</v>
      </c>
    </row>
    <row r="1123">
      <c r="A1123" s="3">
        <v>2011.0</v>
      </c>
      <c r="B1123" s="3">
        <v>2.0</v>
      </c>
      <c r="C1123" s="4">
        <v>0.324499994516372</v>
      </c>
      <c r="D1123" s="3">
        <v>0.328999996185302</v>
      </c>
      <c r="E1123" s="3">
        <v>0.320499986410141</v>
      </c>
      <c r="F1123" s="3">
        <v>0.323000013828277</v>
      </c>
      <c r="G1123" s="3">
        <v>4.71356E8</v>
      </c>
    </row>
    <row r="1124">
      <c r="A1124" s="3">
        <v>2012.0</v>
      </c>
      <c r="B1124" s="3">
        <v>30.0</v>
      </c>
      <c r="C1124" s="4">
        <v>0.322750002145767</v>
      </c>
      <c r="D1124" s="3">
        <v>0.326750010251998</v>
      </c>
      <c r="E1124" s="3">
        <v>0.320499986410141</v>
      </c>
      <c r="F1124" s="3">
        <v>0.324999988079071</v>
      </c>
      <c r="G1124" s="3">
        <v>2.62268E8</v>
      </c>
    </row>
    <row r="1125">
      <c r="A1125" s="3">
        <v>2012.0</v>
      </c>
      <c r="B1125" s="3">
        <v>22.0</v>
      </c>
      <c r="C1125" s="4">
        <v>0.324999988079071</v>
      </c>
      <c r="D1125" s="3">
        <v>0.328750014305114</v>
      </c>
      <c r="E1125" s="3">
        <v>0.320499986410141</v>
      </c>
      <c r="F1125" s="3">
        <v>0.324999988079071</v>
      </c>
      <c r="G1125" s="3">
        <v>8.6536E8</v>
      </c>
    </row>
    <row r="1126">
      <c r="A1126" s="3">
        <v>2012.0</v>
      </c>
      <c r="B1126" s="3">
        <v>14.0</v>
      </c>
      <c r="C1126" s="4">
        <v>0.327499985694885</v>
      </c>
      <c r="D1126" s="3">
        <v>0.333249986171722</v>
      </c>
      <c r="E1126" s="3">
        <v>0.320749998092651</v>
      </c>
      <c r="F1126" s="3">
        <v>0.328249990940094</v>
      </c>
      <c r="G1126" s="3">
        <v>4.37472E8</v>
      </c>
    </row>
    <row r="1127">
      <c r="A1127" s="3">
        <v>2012.0</v>
      </c>
      <c r="B1127" s="3">
        <v>27.0</v>
      </c>
      <c r="C1127" s="4">
        <v>0.326750010251998</v>
      </c>
      <c r="D1127" s="3">
        <v>0.328750014305114</v>
      </c>
      <c r="E1127" s="3">
        <v>0.321000009775161</v>
      </c>
      <c r="F1127" s="3">
        <v>0.324499994516372</v>
      </c>
      <c r="G1127" s="3">
        <v>4.75356E8</v>
      </c>
    </row>
    <row r="1128">
      <c r="A1128" s="3">
        <v>2009.0</v>
      </c>
      <c r="B1128" s="3">
        <v>18.0</v>
      </c>
      <c r="C1128" s="4">
        <v>0.32150000333786</v>
      </c>
      <c r="D1128" s="3">
        <v>0.337000012397766</v>
      </c>
      <c r="E1128" s="3">
        <v>0.321249991655349</v>
      </c>
      <c r="F1128" s="3">
        <v>0.333249986171722</v>
      </c>
      <c r="G1128" s="3">
        <v>6.362E8</v>
      </c>
    </row>
    <row r="1129">
      <c r="A1129" s="3">
        <v>2012.0</v>
      </c>
      <c r="B1129" s="3">
        <v>19.0</v>
      </c>
      <c r="C1129" s="4">
        <v>0.322750002145767</v>
      </c>
      <c r="D1129" s="3">
        <v>0.335750013589859</v>
      </c>
      <c r="E1129" s="3">
        <v>0.321249991655349</v>
      </c>
      <c r="F1129" s="3">
        <v>0.331000000238418</v>
      </c>
      <c r="G1129" s="3">
        <v>9.60476E8</v>
      </c>
    </row>
    <row r="1130">
      <c r="A1130" s="3">
        <v>2012.0</v>
      </c>
      <c r="B1130" s="3">
        <v>9.0</v>
      </c>
      <c r="C1130" s="4">
        <v>0.328750014305114</v>
      </c>
      <c r="D1130" s="3">
        <v>0.329750001430511</v>
      </c>
      <c r="E1130" s="3">
        <v>0.321249991655349</v>
      </c>
      <c r="F1130" s="3">
        <v>0.322250008583068</v>
      </c>
      <c r="G1130" s="3">
        <v>3.6636E8</v>
      </c>
    </row>
    <row r="1131">
      <c r="A1131" s="3">
        <v>2008.0</v>
      </c>
      <c r="B1131" s="3">
        <v>15.0</v>
      </c>
      <c r="C1131" s="4">
        <v>0.330749988555908</v>
      </c>
      <c r="D1131" s="3">
        <v>0.334500014781951</v>
      </c>
      <c r="E1131" s="3">
        <v>0.321749985218048</v>
      </c>
      <c r="F1131" s="3">
        <v>0.324000000953674</v>
      </c>
      <c r="G1131" s="3">
        <v>7.77652E8</v>
      </c>
    </row>
    <row r="1132">
      <c r="A1132" s="3">
        <v>2012.0</v>
      </c>
      <c r="B1132" s="3">
        <v>17.0</v>
      </c>
      <c r="C1132" s="4">
        <v>0.324999988079071</v>
      </c>
      <c r="D1132" s="3">
        <v>0.328000009059906</v>
      </c>
      <c r="E1132" s="3">
        <v>0.321749985218048</v>
      </c>
      <c r="F1132" s="3">
        <v>0.326499998569488</v>
      </c>
      <c r="G1132" s="3">
        <v>3.91752E8</v>
      </c>
    </row>
    <row r="1133">
      <c r="A1133" s="3">
        <v>2013.0</v>
      </c>
      <c r="B1133" s="3">
        <v>16.0</v>
      </c>
      <c r="C1133" s="4">
        <v>0.323500007390975</v>
      </c>
      <c r="D1133" s="3">
        <v>0.326249986886978</v>
      </c>
      <c r="E1133" s="3">
        <v>0.321749985218048</v>
      </c>
      <c r="F1133" s="3">
        <v>0.324000000953674</v>
      </c>
      <c r="G1133" s="3">
        <v>4.68844E8</v>
      </c>
    </row>
    <row r="1134">
      <c r="A1134" s="3">
        <v>2009.0</v>
      </c>
      <c r="B1134" s="3">
        <v>11.0</v>
      </c>
      <c r="C1134" s="4">
        <v>0.329250007867813</v>
      </c>
      <c r="D1134" s="3">
        <v>0.334250003099441</v>
      </c>
      <c r="E1134" s="3">
        <v>0.321999996900558</v>
      </c>
      <c r="F1134" s="3">
        <v>0.323749989271163</v>
      </c>
      <c r="G1134" s="3">
        <v>4.81884E8</v>
      </c>
    </row>
    <row r="1135">
      <c r="A1135" s="3">
        <v>2009.0</v>
      </c>
      <c r="B1135" s="3">
        <v>6.0</v>
      </c>
      <c r="C1135" s="4">
        <v>0.32600000500679</v>
      </c>
      <c r="D1135" s="3">
        <v>0.335750013589859</v>
      </c>
      <c r="E1135" s="3">
        <v>0.321999996900558</v>
      </c>
      <c r="F1135" s="3">
        <v>0.328999996185302</v>
      </c>
      <c r="G1135" s="3">
        <v>1.641112E9</v>
      </c>
    </row>
    <row r="1136">
      <c r="A1136" s="3">
        <v>2008.0</v>
      </c>
      <c r="B1136" s="3">
        <v>18.0</v>
      </c>
      <c r="C1136" s="4">
        <v>0.326249986886978</v>
      </c>
      <c r="D1136" s="3">
        <v>0.333499997854232</v>
      </c>
      <c r="E1136" s="3">
        <v>0.322750002145767</v>
      </c>
      <c r="F1136" s="3">
        <v>0.33050000667572</v>
      </c>
      <c r="G1136" s="3">
        <v>8.93968E8</v>
      </c>
    </row>
    <row r="1137">
      <c r="A1137" s="3">
        <v>2009.0</v>
      </c>
      <c r="B1137" s="3">
        <v>26.0</v>
      </c>
      <c r="C1137" s="4">
        <v>0.331250011920928</v>
      </c>
      <c r="D1137" s="3">
        <v>0.336250007152557</v>
      </c>
      <c r="E1137" s="3">
        <v>0.322750002145767</v>
      </c>
      <c r="F1137" s="3">
        <v>0.324499994516372</v>
      </c>
      <c r="G1137" s="3">
        <v>4.81652E8</v>
      </c>
    </row>
    <row r="1138">
      <c r="A1138" s="3">
        <v>2012.0</v>
      </c>
      <c r="B1138" s="3">
        <v>23.0</v>
      </c>
      <c r="C1138" s="4">
        <v>0.328999996185302</v>
      </c>
      <c r="D1138" s="3">
        <v>0.332249999046325</v>
      </c>
      <c r="E1138" s="3">
        <v>0.322750002145767</v>
      </c>
      <c r="F1138" s="3">
        <v>0.330749988555908</v>
      </c>
      <c r="G1138" s="3">
        <v>7.06244E8</v>
      </c>
    </row>
    <row r="1139">
      <c r="A1139" s="3">
        <v>2012.0</v>
      </c>
      <c r="B1139" s="3">
        <v>28.0</v>
      </c>
      <c r="C1139" s="4">
        <v>0.325500011444091</v>
      </c>
      <c r="D1139" s="3">
        <v>0.333000004291534</v>
      </c>
      <c r="E1139" s="3">
        <v>0.322750002145767</v>
      </c>
      <c r="F1139" s="3">
        <v>0.331000000238418</v>
      </c>
      <c r="G1139" s="3">
        <v>5.45896E8</v>
      </c>
    </row>
    <row r="1140">
      <c r="A1140" s="3">
        <v>2012.0</v>
      </c>
      <c r="B1140" s="3">
        <v>1.0</v>
      </c>
      <c r="C1140" s="4">
        <v>0.323249995708465</v>
      </c>
      <c r="D1140" s="3">
        <v>0.334250003099441</v>
      </c>
      <c r="E1140" s="3">
        <v>0.323249995708465</v>
      </c>
      <c r="F1140" s="3">
        <v>0.330749988555908</v>
      </c>
      <c r="G1140" s="3">
        <v>4.0868E8</v>
      </c>
    </row>
    <row r="1141">
      <c r="A1141" s="3">
        <v>2009.0</v>
      </c>
      <c r="B1141" s="3">
        <v>23.0</v>
      </c>
      <c r="C1141" s="4">
        <v>0.327250003814697</v>
      </c>
      <c r="D1141" s="3">
        <v>0.333249986171722</v>
      </c>
      <c r="E1141" s="3">
        <v>0.323500007390975</v>
      </c>
      <c r="F1141" s="3">
        <v>0.324999988079071</v>
      </c>
      <c r="G1141" s="3">
        <v>3.90924E8</v>
      </c>
    </row>
    <row r="1142">
      <c r="A1142" s="3">
        <v>2010.0</v>
      </c>
      <c r="B1142" s="3">
        <v>28.0</v>
      </c>
      <c r="C1142" s="4">
        <v>0.337000012397766</v>
      </c>
      <c r="D1142" s="3">
        <v>0.337000012397766</v>
      </c>
      <c r="E1142" s="3">
        <v>0.323500007390975</v>
      </c>
      <c r="F1142" s="3">
        <v>0.328500002622604</v>
      </c>
      <c r="G1142" s="3">
        <v>5.45116E8</v>
      </c>
    </row>
    <row r="1143">
      <c r="A1143" s="3">
        <v>2011.0</v>
      </c>
      <c r="B1143" s="3">
        <v>15.0</v>
      </c>
      <c r="C1143" s="4">
        <v>0.325249999761581</v>
      </c>
      <c r="D1143" s="3">
        <v>0.33500000834465</v>
      </c>
      <c r="E1143" s="3">
        <v>0.323500007390975</v>
      </c>
      <c r="F1143" s="3">
        <v>0.334250003099441</v>
      </c>
      <c r="G1143" s="3">
        <v>8.64152E8</v>
      </c>
    </row>
    <row r="1144">
      <c r="A1144" s="3">
        <v>2012.0</v>
      </c>
      <c r="B1144" s="3">
        <v>15.0</v>
      </c>
      <c r="C1144" s="4">
        <v>0.328249990940094</v>
      </c>
      <c r="D1144" s="3">
        <v>0.335500001907348</v>
      </c>
      <c r="E1144" s="3">
        <v>0.323500007390975</v>
      </c>
      <c r="F1144" s="3">
        <v>0.324999988079071</v>
      </c>
      <c r="G1144" s="3">
        <v>5.9994E8</v>
      </c>
    </row>
    <row r="1145">
      <c r="A1145" s="3">
        <v>2008.0</v>
      </c>
      <c r="B1145" s="3">
        <v>19.0</v>
      </c>
      <c r="C1145" s="4">
        <v>0.323749989271163</v>
      </c>
      <c r="D1145" s="3">
        <v>0.337500005960464</v>
      </c>
      <c r="E1145" s="3">
        <v>0.323749989271163</v>
      </c>
      <c r="F1145" s="3">
        <v>0.335500001907348</v>
      </c>
      <c r="G1145" s="3">
        <v>1.01414E9</v>
      </c>
    </row>
    <row r="1146">
      <c r="A1146" s="3">
        <v>2008.0</v>
      </c>
      <c r="B1146" s="3">
        <v>26.0</v>
      </c>
      <c r="C1146" s="4">
        <v>0.337000012397766</v>
      </c>
      <c r="D1146" s="3">
        <v>0.337249994277954</v>
      </c>
      <c r="E1146" s="3">
        <v>0.323749989271163</v>
      </c>
      <c r="F1146" s="3">
        <v>0.327250003814697</v>
      </c>
      <c r="G1146" s="3">
        <v>6.13112E8</v>
      </c>
    </row>
    <row r="1147">
      <c r="A1147" s="3">
        <v>2009.0</v>
      </c>
      <c r="B1147" s="3">
        <v>12.0</v>
      </c>
      <c r="C1147" s="4">
        <v>0.324000000953674</v>
      </c>
      <c r="D1147" s="3">
        <v>0.339249998331069</v>
      </c>
      <c r="E1147" s="3">
        <v>0.323749989271163</v>
      </c>
      <c r="F1147" s="3">
        <v>0.335750013589859</v>
      </c>
      <c r="G1147" s="3">
        <v>6.3494E8</v>
      </c>
    </row>
    <row r="1148">
      <c r="A1148" s="3">
        <v>2012.0</v>
      </c>
      <c r="B1148" s="3">
        <v>7.0</v>
      </c>
      <c r="C1148" s="4">
        <v>0.334500014781951</v>
      </c>
      <c r="D1148" s="3">
        <v>0.337249994277954</v>
      </c>
      <c r="E1148" s="3">
        <v>0.323749989271163</v>
      </c>
      <c r="F1148" s="3">
        <v>0.33500000834465</v>
      </c>
      <c r="G1148" s="3">
        <v>7.81064E8</v>
      </c>
    </row>
    <row r="1149">
      <c r="A1149" s="3">
        <v>2013.0</v>
      </c>
      <c r="B1149" s="3">
        <v>24.0</v>
      </c>
      <c r="C1149" s="4">
        <v>0.324000000953674</v>
      </c>
      <c r="D1149" s="3">
        <v>0.336750000715255</v>
      </c>
      <c r="E1149" s="3">
        <v>0.323749989271163</v>
      </c>
      <c r="F1149" s="3">
        <v>0.333999991416931</v>
      </c>
      <c r="G1149" s="3">
        <v>5.56556E8</v>
      </c>
    </row>
    <row r="1150">
      <c r="A1150" s="3">
        <v>2009.0</v>
      </c>
      <c r="B1150" s="3">
        <v>10.0</v>
      </c>
      <c r="C1150" s="4">
        <v>0.337749987840652</v>
      </c>
      <c r="D1150" s="3">
        <v>0.337749987840652</v>
      </c>
      <c r="E1150" s="3">
        <v>0.324000000953674</v>
      </c>
      <c r="F1150" s="3">
        <v>0.328249990940094</v>
      </c>
      <c r="G1150" s="3">
        <v>7.81472E8</v>
      </c>
    </row>
    <row r="1151">
      <c r="A1151" s="3">
        <v>2012.0</v>
      </c>
      <c r="B1151" s="3">
        <v>3.0</v>
      </c>
      <c r="C1151" s="4">
        <v>0.330000013113021</v>
      </c>
      <c r="D1151" s="3">
        <v>0.331000000238418</v>
      </c>
      <c r="E1151" s="3">
        <v>0.324250012636184</v>
      </c>
      <c r="F1151" s="3">
        <v>0.32600000500679</v>
      </c>
      <c r="G1151" s="3">
        <v>4.30872E8</v>
      </c>
    </row>
    <row r="1152">
      <c r="A1152" s="3">
        <v>2009.0</v>
      </c>
      <c r="B1152" s="3">
        <v>16.0</v>
      </c>
      <c r="C1152" s="4">
        <v>0.333999991416931</v>
      </c>
      <c r="D1152" s="3">
        <v>0.33500000834465</v>
      </c>
      <c r="E1152" s="3">
        <v>0.324499994516372</v>
      </c>
      <c r="F1152" s="3">
        <v>0.33050000667572</v>
      </c>
      <c r="G1152" s="3">
        <v>1.018832E9</v>
      </c>
    </row>
    <row r="1153">
      <c r="A1153" s="3">
        <v>2009.0</v>
      </c>
      <c r="B1153" s="3">
        <v>25.0</v>
      </c>
      <c r="C1153" s="4">
        <v>0.326750010251998</v>
      </c>
      <c r="D1153" s="3">
        <v>0.331250011920928</v>
      </c>
      <c r="E1153" s="3">
        <v>0.324499994516372</v>
      </c>
      <c r="F1153" s="3">
        <v>0.326750010251998</v>
      </c>
      <c r="G1153" s="3">
        <v>4.4176E8</v>
      </c>
    </row>
    <row r="1154">
      <c r="A1154" s="3">
        <v>2012.0</v>
      </c>
      <c r="B1154" s="3">
        <v>26.0</v>
      </c>
      <c r="C1154" s="4">
        <v>0.326750010251998</v>
      </c>
      <c r="D1154" s="3">
        <v>0.330000013113021</v>
      </c>
      <c r="E1154" s="3">
        <v>0.324499994516372</v>
      </c>
      <c r="F1154" s="3">
        <v>0.327250003814697</v>
      </c>
      <c r="G1154" s="3">
        <v>5.39208E8</v>
      </c>
    </row>
    <row r="1155">
      <c r="A1155" s="3">
        <v>2009.0</v>
      </c>
      <c r="B1155" s="3">
        <v>3.0</v>
      </c>
      <c r="C1155" s="4">
        <v>0.331000000238418</v>
      </c>
      <c r="D1155" s="3">
        <v>0.335750013589859</v>
      </c>
      <c r="E1155" s="3">
        <v>0.324750006198883</v>
      </c>
      <c r="F1155" s="3">
        <v>0.331999987363815</v>
      </c>
      <c r="G1155" s="3">
        <v>4.719E8</v>
      </c>
    </row>
    <row r="1156">
      <c r="A1156" s="3">
        <v>2009.0</v>
      </c>
      <c r="B1156" s="3">
        <v>19.0</v>
      </c>
      <c r="C1156" s="4">
        <v>0.328249990940094</v>
      </c>
      <c r="D1156" s="3">
        <v>0.331499993801116</v>
      </c>
      <c r="E1156" s="3">
        <v>0.324999988079071</v>
      </c>
      <c r="F1156" s="3">
        <v>0.329499989748001</v>
      </c>
      <c r="G1156" s="3">
        <v>5.52996E8</v>
      </c>
    </row>
    <row r="1157">
      <c r="A1157" s="3">
        <v>2012.0</v>
      </c>
      <c r="B1157" s="3">
        <v>4.0</v>
      </c>
      <c r="C1157" s="4">
        <v>0.326750010251998</v>
      </c>
      <c r="D1157" s="3">
        <v>0.342500001192092</v>
      </c>
      <c r="E1157" s="3">
        <v>0.324999988079071</v>
      </c>
      <c r="F1157" s="3">
        <v>0.340499997138977</v>
      </c>
      <c r="G1157" s="3">
        <v>5.02608E8</v>
      </c>
    </row>
    <row r="1158">
      <c r="A1158" s="3">
        <v>2006.0</v>
      </c>
      <c r="B1158" s="3">
        <v>25.0</v>
      </c>
      <c r="C1158" s="4">
        <v>0.330000013113021</v>
      </c>
      <c r="D1158" s="3">
        <v>0.340999990701675</v>
      </c>
      <c r="E1158" s="3">
        <v>0.325167000293731</v>
      </c>
      <c r="F1158" s="3">
        <v>0.337500005960464</v>
      </c>
      <c r="G1158" s="3">
        <v>5.74104E8</v>
      </c>
    </row>
    <row r="1159">
      <c r="A1159" s="3">
        <v>2008.0</v>
      </c>
      <c r="B1159" s="3">
        <v>28.0</v>
      </c>
      <c r="C1159" s="4">
        <v>0.330249994993209</v>
      </c>
      <c r="D1159" s="3">
        <v>0.333750009536743</v>
      </c>
      <c r="E1159" s="3">
        <v>0.325249999761581</v>
      </c>
      <c r="F1159" s="3">
        <v>0.328500002622604</v>
      </c>
      <c r="G1159" s="3">
        <v>3.65192E8</v>
      </c>
    </row>
    <row r="1160">
      <c r="A1160" s="3">
        <v>2006.0</v>
      </c>
      <c r="B1160" s="3">
        <v>6.0</v>
      </c>
      <c r="C1160" s="4">
        <v>0.338667005300521</v>
      </c>
      <c r="D1160" s="3">
        <v>0.341583013534545</v>
      </c>
      <c r="E1160" s="3">
        <v>0.325417011976242</v>
      </c>
      <c r="F1160" s="3">
        <v>0.340333014726638</v>
      </c>
      <c r="G1160" s="3">
        <v>6.23388E8</v>
      </c>
    </row>
    <row r="1161">
      <c r="A1161" s="3">
        <v>2012.0</v>
      </c>
      <c r="B1161" s="3">
        <v>26.0</v>
      </c>
      <c r="C1161" s="4">
        <v>0.333999991416931</v>
      </c>
      <c r="D1161" s="3">
        <v>0.334250003099441</v>
      </c>
      <c r="E1161" s="3">
        <v>0.325500011444091</v>
      </c>
      <c r="F1161" s="3">
        <v>0.329499989748001</v>
      </c>
      <c r="G1161" s="3">
        <v>4.36812E8</v>
      </c>
    </row>
    <row r="1162">
      <c r="A1162" s="3">
        <v>2012.0</v>
      </c>
      <c r="B1162" s="3">
        <v>2.0</v>
      </c>
      <c r="C1162" s="4">
        <v>0.330249994993209</v>
      </c>
      <c r="D1162" s="3">
        <v>0.330249994993209</v>
      </c>
      <c r="E1162" s="3">
        <v>0.325500011444091</v>
      </c>
      <c r="F1162" s="3">
        <v>0.329250007867813</v>
      </c>
      <c r="G1162" s="3">
        <v>2.95492E8</v>
      </c>
    </row>
    <row r="1163">
      <c r="A1163" s="3">
        <v>2009.0</v>
      </c>
      <c r="B1163" s="3">
        <v>4.0</v>
      </c>
      <c r="C1163" s="4">
        <v>0.326249986886978</v>
      </c>
      <c r="D1163" s="3">
        <v>0.340000003576278</v>
      </c>
      <c r="E1163" s="3">
        <v>0.325749993324279</v>
      </c>
      <c r="F1163" s="3">
        <v>0.334250003099441</v>
      </c>
      <c r="G1163" s="3">
        <v>6.9538E8</v>
      </c>
    </row>
    <row r="1164">
      <c r="A1164" s="3">
        <v>2010.0</v>
      </c>
      <c r="B1164" s="3">
        <v>12.0</v>
      </c>
      <c r="C1164" s="4">
        <v>0.327250003814697</v>
      </c>
      <c r="D1164" s="3">
        <v>0.342000007629394</v>
      </c>
      <c r="E1164" s="3">
        <v>0.325749993324279</v>
      </c>
      <c r="F1164" s="3">
        <v>0.331499993801116</v>
      </c>
      <c r="G1164" s="3">
        <v>2.14256E9</v>
      </c>
    </row>
    <row r="1165">
      <c r="A1165" s="3">
        <v>2009.0</v>
      </c>
      <c r="B1165" s="3">
        <v>6.0</v>
      </c>
      <c r="C1165" s="4">
        <v>0.336250007152557</v>
      </c>
      <c r="D1165" s="3">
        <v>0.342249989509582</v>
      </c>
      <c r="E1165" s="3">
        <v>0.32600000500679</v>
      </c>
      <c r="F1165" s="3">
        <v>0.328000009059906</v>
      </c>
      <c r="G1165" s="3">
        <v>9.57588E8</v>
      </c>
    </row>
    <row r="1166">
      <c r="A1166" s="3">
        <v>2010.0</v>
      </c>
      <c r="B1166" s="3">
        <v>6.0</v>
      </c>
      <c r="C1166" s="4">
        <v>0.360000014305114</v>
      </c>
      <c r="D1166" s="3">
        <v>0.367500007152557</v>
      </c>
      <c r="E1166" s="3">
        <v>0.32600000500679</v>
      </c>
      <c r="F1166" s="3">
        <v>0.354999989271163</v>
      </c>
      <c r="G1166" s="3">
        <v>1.002888E9</v>
      </c>
    </row>
    <row r="1167">
      <c r="A1167" s="3">
        <v>2010.0</v>
      </c>
      <c r="B1167" s="3">
        <v>27.0</v>
      </c>
      <c r="C1167" s="4">
        <v>0.326750010251998</v>
      </c>
      <c r="D1167" s="3">
        <v>0.337500005960464</v>
      </c>
      <c r="E1167" s="3">
        <v>0.32600000500679</v>
      </c>
      <c r="F1167" s="3">
        <v>0.337500005960464</v>
      </c>
      <c r="G1167" s="3">
        <v>7.1356E8</v>
      </c>
    </row>
    <row r="1168">
      <c r="A1168" s="3">
        <v>2012.0</v>
      </c>
      <c r="B1168" s="3">
        <v>26.0</v>
      </c>
      <c r="C1168" s="4">
        <v>0.333249986171722</v>
      </c>
      <c r="D1168" s="3">
        <v>0.337000012397766</v>
      </c>
      <c r="E1168" s="3">
        <v>0.326249986886978</v>
      </c>
      <c r="F1168" s="3">
        <v>0.328750014305114</v>
      </c>
      <c r="G1168" s="3">
        <v>3.3844E8</v>
      </c>
    </row>
    <row r="1169">
      <c r="A1169" s="3">
        <v>2012.0</v>
      </c>
      <c r="B1169" s="3">
        <v>28.0</v>
      </c>
      <c r="C1169" s="4">
        <v>0.33050000667572</v>
      </c>
      <c r="D1169" s="3">
        <v>0.338250011205673</v>
      </c>
      <c r="E1169" s="3">
        <v>0.326249986886978</v>
      </c>
      <c r="F1169" s="3">
        <v>0.333499997854232</v>
      </c>
      <c r="G1169" s="3">
        <v>4.85508E8</v>
      </c>
    </row>
    <row r="1170">
      <c r="A1170" s="3">
        <v>2009.0</v>
      </c>
      <c r="B1170" s="3">
        <v>1.0</v>
      </c>
      <c r="C1170" s="4">
        <v>0.328249990940094</v>
      </c>
      <c r="D1170" s="3">
        <v>0.336750000715255</v>
      </c>
      <c r="E1170" s="3">
        <v>0.326499998569488</v>
      </c>
      <c r="F1170" s="3">
        <v>0.333000004291534</v>
      </c>
      <c r="G1170" s="3">
        <v>4.61936E8</v>
      </c>
    </row>
    <row r="1171">
      <c r="A1171" s="3">
        <v>2012.0</v>
      </c>
      <c r="B1171" s="3">
        <v>19.0</v>
      </c>
      <c r="C1171" s="4">
        <v>0.328750014305114</v>
      </c>
      <c r="D1171" s="3">
        <v>0.333999991416931</v>
      </c>
      <c r="E1171" s="3">
        <v>0.326499998569488</v>
      </c>
      <c r="F1171" s="3">
        <v>0.329750001430511</v>
      </c>
      <c r="G1171" s="3">
        <v>4.03036E8</v>
      </c>
    </row>
    <row r="1172">
      <c r="A1172" s="3">
        <v>2009.0</v>
      </c>
      <c r="B1172" s="3">
        <v>23.0</v>
      </c>
      <c r="C1172" s="4">
        <v>0.341250002384185</v>
      </c>
      <c r="D1172" s="3">
        <v>0.341250002384185</v>
      </c>
      <c r="E1172" s="3">
        <v>0.326750010251998</v>
      </c>
      <c r="F1172" s="3">
        <v>0.328750014305114</v>
      </c>
      <c r="G1172" s="3">
        <v>4.29528E8</v>
      </c>
    </row>
    <row r="1173">
      <c r="A1173" s="3">
        <v>2010.0</v>
      </c>
      <c r="B1173" s="3">
        <v>15.0</v>
      </c>
      <c r="C1173" s="4">
        <v>0.333000004291534</v>
      </c>
      <c r="D1173" s="3">
        <v>0.337749987840652</v>
      </c>
      <c r="E1173" s="3">
        <v>0.326750010251998</v>
      </c>
      <c r="F1173" s="3">
        <v>0.327499985694885</v>
      </c>
      <c r="G1173" s="3">
        <v>7.33548E8</v>
      </c>
    </row>
    <row r="1174">
      <c r="A1174" s="3">
        <v>2011.0</v>
      </c>
      <c r="B1174" s="3">
        <v>29.0</v>
      </c>
      <c r="C1174" s="4">
        <v>0.334500014781951</v>
      </c>
      <c r="D1174" s="3">
        <v>0.335249990224838</v>
      </c>
      <c r="E1174" s="3">
        <v>0.326750010251998</v>
      </c>
      <c r="F1174" s="3">
        <v>0.333999991416931</v>
      </c>
      <c r="G1174" s="3">
        <v>6.01528E8</v>
      </c>
    </row>
    <row r="1175">
      <c r="A1175" s="3">
        <v>2012.0</v>
      </c>
      <c r="B1175" s="3">
        <v>1.0</v>
      </c>
      <c r="C1175" s="4">
        <v>0.33500000834465</v>
      </c>
      <c r="D1175" s="3">
        <v>0.337000012397766</v>
      </c>
      <c r="E1175" s="3">
        <v>0.326750010251998</v>
      </c>
      <c r="F1175" s="3">
        <v>0.328000009059906</v>
      </c>
      <c r="G1175" s="3">
        <v>5.04236E8</v>
      </c>
    </row>
    <row r="1176">
      <c r="A1176" s="3">
        <v>2012.0</v>
      </c>
      <c r="B1176" s="3">
        <v>8.0</v>
      </c>
      <c r="C1176" s="4">
        <v>0.331250011920928</v>
      </c>
      <c r="D1176" s="3">
        <v>0.332749992609024</v>
      </c>
      <c r="E1176" s="3">
        <v>0.326750010251998</v>
      </c>
      <c r="F1176" s="3">
        <v>0.329250007867813</v>
      </c>
      <c r="G1176" s="3">
        <v>2.40596E8</v>
      </c>
    </row>
    <row r="1177">
      <c r="A1177" s="3">
        <v>2006.0</v>
      </c>
      <c r="B1177" s="3">
        <v>5.0</v>
      </c>
      <c r="C1177" s="4">
        <v>0.327499985694885</v>
      </c>
      <c r="D1177" s="3">
        <v>0.335417002439498</v>
      </c>
      <c r="E1177" s="3">
        <v>0.326916992664337</v>
      </c>
      <c r="F1177" s="3">
        <v>0.334832996129989</v>
      </c>
      <c r="G1177" s="3">
        <v>6.46092E8</v>
      </c>
    </row>
    <row r="1178">
      <c r="A1178" s="3">
        <v>2009.0</v>
      </c>
      <c r="B1178" s="3">
        <v>22.0</v>
      </c>
      <c r="C1178" s="4">
        <v>0.332749992609024</v>
      </c>
      <c r="D1178" s="3">
        <v>0.338499993085861</v>
      </c>
      <c r="E1178" s="3">
        <v>0.326999992132186</v>
      </c>
      <c r="F1178" s="3">
        <v>0.336750000715255</v>
      </c>
      <c r="G1178" s="3">
        <v>3.79328E8</v>
      </c>
    </row>
    <row r="1179">
      <c r="A1179" s="3">
        <v>2009.0</v>
      </c>
      <c r="B1179" s="3">
        <v>20.0</v>
      </c>
      <c r="C1179" s="4">
        <v>0.328000009059906</v>
      </c>
      <c r="D1179" s="3">
        <v>0.34400001168251</v>
      </c>
      <c r="E1179" s="3">
        <v>0.327250003814697</v>
      </c>
      <c r="F1179" s="3">
        <v>0.342500001192092</v>
      </c>
      <c r="G1179" s="3">
        <v>8.1984E8</v>
      </c>
    </row>
    <row r="1180">
      <c r="A1180" s="3">
        <v>2010.0</v>
      </c>
      <c r="B1180" s="3">
        <v>18.0</v>
      </c>
      <c r="C1180" s="4">
        <v>0.327250003814697</v>
      </c>
      <c r="D1180" s="3">
        <v>0.336250007152557</v>
      </c>
      <c r="E1180" s="3">
        <v>0.327250003814697</v>
      </c>
      <c r="F1180" s="3">
        <v>0.333000004291534</v>
      </c>
      <c r="G1180" s="3">
        <v>9.9312E8</v>
      </c>
    </row>
    <row r="1181">
      <c r="A1181" s="3">
        <v>2006.0</v>
      </c>
      <c r="B1181" s="3">
        <v>26.0</v>
      </c>
      <c r="C1181" s="4">
        <v>0.337500005960464</v>
      </c>
      <c r="D1181" s="3">
        <v>0.341500014066696</v>
      </c>
      <c r="E1181" s="3">
        <v>0.327499985694885</v>
      </c>
      <c r="F1181" s="3">
        <v>0.337500005960464</v>
      </c>
      <c r="G1181" s="3">
        <v>4.95318E8</v>
      </c>
    </row>
    <row r="1182">
      <c r="A1182" s="3">
        <v>2012.0</v>
      </c>
      <c r="B1182" s="3">
        <v>27.0</v>
      </c>
      <c r="C1182" s="4">
        <v>0.330000013113021</v>
      </c>
      <c r="D1182" s="3">
        <v>0.337999999523162</v>
      </c>
      <c r="E1182" s="3">
        <v>0.327499985694885</v>
      </c>
      <c r="F1182" s="3">
        <v>0.337000012397766</v>
      </c>
      <c r="G1182" s="3">
        <v>3.76516E8</v>
      </c>
    </row>
    <row r="1183">
      <c r="A1183" s="3">
        <v>2012.0</v>
      </c>
      <c r="B1183" s="3">
        <v>2.0</v>
      </c>
      <c r="C1183" s="4">
        <v>0.333000004291534</v>
      </c>
      <c r="D1183" s="3">
        <v>0.340999990701675</v>
      </c>
      <c r="E1183" s="3">
        <v>0.327499985694885</v>
      </c>
      <c r="F1183" s="3">
        <v>0.335999995470047</v>
      </c>
      <c r="G1183" s="3">
        <v>3.67912E8</v>
      </c>
    </row>
    <row r="1184">
      <c r="A1184" s="3">
        <v>2012.0</v>
      </c>
      <c r="B1184" s="3">
        <v>27.0</v>
      </c>
      <c r="C1184" s="4">
        <v>0.330249994993209</v>
      </c>
      <c r="D1184" s="3">
        <v>0.332500010728836</v>
      </c>
      <c r="E1184" s="3">
        <v>0.327499985694885</v>
      </c>
      <c r="F1184" s="3">
        <v>0.331999987363815</v>
      </c>
      <c r="G1184" s="3">
        <v>5.58888E8</v>
      </c>
    </row>
    <row r="1185">
      <c r="A1185" s="3">
        <v>2011.0</v>
      </c>
      <c r="B1185" s="3">
        <v>19.0</v>
      </c>
      <c r="C1185" s="4">
        <v>0.339249998331069</v>
      </c>
      <c r="D1185" s="3">
        <v>0.343250006437301</v>
      </c>
      <c r="E1185" s="3">
        <v>0.327749997377395</v>
      </c>
      <c r="F1185" s="3">
        <v>0.328999996185302</v>
      </c>
      <c r="G1185" s="3">
        <v>4.63276E8</v>
      </c>
    </row>
    <row r="1186">
      <c r="A1186" s="3">
        <v>2012.0</v>
      </c>
      <c r="B1186" s="3">
        <v>9.0</v>
      </c>
      <c r="C1186" s="4">
        <v>0.333000004291534</v>
      </c>
      <c r="D1186" s="3">
        <v>0.334500014781951</v>
      </c>
      <c r="E1186" s="3">
        <v>0.327749997377395</v>
      </c>
      <c r="F1186" s="3">
        <v>0.33050000667572</v>
      </c>
      <c r="G1186" s="3">
        <v>3.06336E8</v>
      </c>
    </row>
    <row r="1187">
      <c r="A1187" s="3">
        <v>2013.0</v>
      </c>
      <c r="B1187" s="3">
        <v>12.0</v>
      </c>
      <c r="C1187" s="4">
        <v>0.347499996423721</v>
      </c>
      <c r="D1187" s="3">
        <v>0.364499986171722</v>
      </c>
      <c r="E1187" s="3">
        <v>0.327749997377395</v>
      </c>
      <c r="F1187" s="3">
        <v>0.359250009059906</v>
      </c>
      <c r="G1187" s="3">
        <v>2.57568E8</v>
      </c>
    </row>
    <row r="1188">
      <c r="A1188" s="3">
        <v>2006.0</v>
      </c>
      <c r="B1188" s="3">
        <v>13.0</v>
      </c>
      <c r="C1188" s="4">
        <v>0.335999995470047</v>
      </c>
      <c r="D1188" s="3">
        <v>0.342833012342453</v>
      </c>
      <c r="E1188" s="3">
        <v>0.327832996845245</v>
      </c>
      <c r="F1188" s="3">
        <v>0.331000000238418</v>
      </c>
      <c r="G1188" s="3">
        <v>5.32548E8</v>
      </c>
    </row>
    <row r="1189">
      <c r="A1189" s="3">
        <v>2009.0</v>
      </c>
      <c r="B1189" s="3">
        <v>5.0</v>
      </c>
      <c r="C1189" s="4">
        <v>0.332249999046325</v>
      </c>
      <c r="D1189" s="3">
        <v>0.337500005960464</v>
      </c>
      <c r="E1189" s="3">
        <v>0.328249990940094</v>
      </c>
      <c r="F1189" s="3">
        <v>0.33500000834465</v>
      </c>
      <c r="G1189" s="3">
        <v>6.10768E8</v>
      </c>
    </row>
    <row r="1190">
      <c r="A1190" s="3">
        <v>2012.0</v>
      </c>
      <c r="B1190" s="3">
        <v>4.0</v>
      </c>
      <c r="C1190" s="4">
        <v>0.344999998807907</v>
      </c>
      <c r="D1190" s="3">
        <v>0.346249997615814</v>
      </c>
      <c r="E1190" s="3">
        <v>0.328750014305114</v>
      </c>
      <c r="F1190" s="3">
        <v>0.331999987363815</v>
      </c>
      <c r="G1190" s="3">
        <v>6.94452E8</v>
      </c>
    </row>
    <row r="1191">
      <c r="A1191" s="3">
        <v>2012.0</v>
      </c>
      <c r="B1191" s="3">
        <v>11.0</v>
      </c>
      <c r="C1191" s="4">
        <v>0.336250007152557</v>
      </c>
      <c r="D1191" s="3">
        <v>0.342000007629394</v>
      </c>
      <c r="E1191" s="3">
        <v>0.328999996185302</v>
      </c>
      <c r="F1191" s="3">
        <v>0.330249994993209</v>
      </c>
      <c r="G1191" s="3">
        <v>1.43514E9</v>
      </c>
    </row>
    <row r="1192">
      <c r="A1192" s="3">
        <v>2006.0</v>
      </c>
      <c r="B1192" s="3">
        <v>14.0</v>
      </c>
      <c r="C1192" s="4">
        <v>0.333000004291534</v>
      </c>
      <c r="D1192" s="3">
        <v>0.341666996479034</v>
      </c>
      <c r="E1192" s="3">
        <v>0.329499989748001</v>
      </c>
      <c r="F1192" s="3">
        <v>0.340667009353637</v>
      </c>
      <c r="G1192" s="3">
        <v>4.80492E8</v>
      </c>
    </row>
    <row r="1193">
      <c r="A1193" s="3">
        <v>2009.0</v>
      </c>
      <c r="B1193" s="3">
        <v>10.0</v>
      </c>
      <c r="C1193" s="4">
        <v>0.345250010490417</v>
      </c>
      <c r="D1193" s="3">
        <v>0.350250005722045</v>
      </c>
      <c r="E1193" s="3">
        <v>0.329499989748001</v>
      </c>
      <c r="F1193" s="3">
        <v>0.331499993801116</v>
      </c>
      <c r="G1193" s="3">
        <v>6.93312E8</v>
      </c>
    </row>
    <row r="1194">
      <c r="A1194" s="3">
        <v>2011.0</v>
      </c>
      <c r="B1194" s="3">
        <v>30.0</v>
      </c>
      <c r="C1194" s="4">
        <v>0.331750005483627</v>
      </c>
      <c r="D1194" s="3">
        <v>0.344749987125396</v>
      </c>
      <c r="E1194" s="3">
        <v>0.329499989748001</v>
      </c>
      <c r="F1194" s="3">
        <v>0.342000007629394</v>
      </c>
      <c r="G1194" s="3">
        <v>6.8476E8</v>
      </c>
    </row>
    <row r="1195">
      <c r="A1195" s="3">
        <v>2012.0</v>
      </c>
      <c r="B1195" s="3">
        <v>5.0</v>
      </c>
      <c r="C1195" s="4">
        <v>0.333249986171722</v>
      </c>
      <c r="D1195" s="3">
        <v>0.337999999523162</v>
      </c>
      <c r="E1195" s="3">
        <v>0.329499989748001</v>
      </c>
      <c r="F1195" s="3">
        <v>0.333000004291534</v>
      </c>
      <c r="G1195" s="3">
        <v>4.80256E8</v>
      </c>
    </row>
    <row r="1196">
      <c r="A1196" s="3">
        <v>2006.0</v>
      </c>
      <c r="B1196" s="3">
        <v>6.0</v>
      </c>
      <c r="C1196" s="4">
        <v>0.343832999467849</v>
      </c>
      <c r="D1196" s="3">
        <v>0.347166985273361</v>
      </c>
      <c r="E1196" s="3">
        <v>0.329667001962661</v>
      </c>
      <c r="F1196" s="3">
        <v>0.333166986703872</v>
      </c>
      <c r="G1196" s="3">
        <v>4.70634E8</v>
      </c>
    </row>
    <row r="1197">
      <c r="A1197" s="3">
        <v>2011.0</v>
      </c>
      <c r="B1197" s="3">
        <v>31.0</v>
      </c>
      <c r="C1197" s="4">
        <v>0.344500005245208</v>
      </c>
      <c r="D1197" s="3">
        <v>0.347999989986419</v>
      </c>
      <c r="E1197" s="3">
        <v>0.330000013113021</v>
      </c>
      <c r="F1197" s="3">
        <v>0.332749992609024</v>
      </c>
      <c r="G1197" s="3">
        <v>7.05808E8</v>
      </c>
    </row>
    <row r="1198">
      <c r="A1198" s="3">
        <v>2011.0</v>
      </c>
      <c r="B1198" s="3">
        <v>26.0</v>
      </c>
      <c r="C1198" s="4">
        <v>0.349000006914138</v>
      </c>
      <c r="D1198" s="3">
        <v>0.349999994039535</v>
      </c>
      <c r="E1198" s="3">
        <v>0.330000013113021</v>
      </c>
      <c r="F1198" s="3">
        <v>0.345499992370605</v>
      </c>
      <c r="G1198" s="3">
        <v>9.72124E8</v>
      </c>
    </row>
    <row r="1199">
      <c r="A1199" s="3">
        <v>2011.0</v>
      </c>
      <c r="B1199" s="3">
        <v>28.0</v>
      </c>
      <c r="C1199" s="4">
        <v>0.346749991178512</v>
      </c>
      <c r="D1199" s="3">
        <v>0.355500012636184</v>
      </c>
      <c r="E1199" s="3">
        <v>0.330000013113021</v>
      </c>
      <c r="F1199" s="3">
        <v>0.335500001907348</v>
      </c>
      <c r="G1199" s="3">
        <v>1.236532E9</v>
      </c>
    </row>
    <row r="1200">
      <c r="A1200" s="3">
        <v>2009.0</v>
      </c>
      <c r="B1200" s="3">
        <v>19.0</v>
      </c>
      <c r="C1200" s="4">
        <v>0.333249986171722</v>
      </c>
      <c r="D1200" s="3">
        <v>0.345250010490417</v>
      </c>
      <c r="E1200" s="3">
        <v>0.33050000667572</v>
      </c>
      <c r="F1200" s="3">
        <v>0.342500001192092</v>
      </c>
      <c r="G1200" s="3">
        <v>6.95588E8</v>
      </c>
    </row>
    <row r="1201">
      <c r="A1201" s="3">
        <v>2012.0</v>
      </c>
      <c r="B1201" s="3">
        <v>30.0</v>
      </c>
      <c r="C1201" s="4">
        <v>0.337000012397766</v>
      </c>
      <c r="D1201" s="3">
        <v>0.341250002384185</v>
      </c>
      <c r="E1201" s="3">
        <v>0.33050000667572</v>
      </c>
      <c r="F1201" s="3">
        <v>0.333249986171722</v>
      </c>
      <c r="G1201" s="3">
        <v>3.63552E8</v>
      </c>
    </row>
    <row r="1202">
      <c r="A1202" s="3">
        <v>2012.0</v>
      </c>
      <c r="B1202" s="3">
        <v>11.0</v>
      </c>
      <c r="C1202" s="4">
        <v>0.331750005483627</v>
      </c>
      <c r="D1202" s="3">
        <v>0.341250002384185</v>
      </c>
      <c r="E1202" s="3">
        <v>0.33050000667572</v>
      </c>
      <c r="F1202" s="3">
        <v>0.335999995470047</v>
      </c>
      <c r="G1202" s="3">
        <v>3.82808E8</v>
      </c>
    </row>
    <row r="1203">
      <c r="A1203" s="3">
        <v>2009.0</v>
      </c>
      <c r="B1203" s="3">
        <v>14.0</v>
      </c>
      <c r="C1203" s="4">
        <v>0.345250010490417</v>
      </c>
      <c r="D1203" s="3">
        <v>0.345750004053115</v>
      </c>
      <c r="E1203" s="3">
        <v>0.331000000238418</v>
      </c>
      <c r="F1203" s="3">
        <v>0.335500001907348</v>
      </c>
      <c r="G1203" s="3">
        <v>4.27148E8</v>
      </c>
    </row>
    <row r="1204">
      <c r="A1204" s="3">
        <v>2011.0</v>
      </c>
      <c r="B1204" s="3">
        <v>22.0</v>
      </c>
      <c r="C1204" s="4">
        <v>0.347499996423721</v>
      </c>
      <c r="D1204" s="3">
        <v>0.347999989986419</v>
      </c>
      <c r="E1204" s="3">
        <v>0.331250011920928</v>
      </c>
      <c r="F1204" s="3">
        <v>0.337749987840652</v>
      </c>
      <c r="G1204" s="3">
        <v>1.314632E9</v>
      </c>
    </row>
    <row r="1205">
      <c r="A1205" s="3">
        <v>2012.0</v>
      </c>
      <c r="B1205" s="3">
        <v>6.0</v>
      </c>
      <c r="C1205" s="4">
        <v>0.338999986648559</v>
      </c>
      <c r="D1205" s="3">
        <v>0.340000003576278</v>
      </c>
      <c r="E1205" s="3">
        <v>0.331250011920928</v>
      </c>
      <c r="F1205" s="3">
        <v>0.33500000834465</v>
      </c>
      <c r="G1205" s="3">
        <v>3.8276E8</v>
      </c>
    </row>
    <row r="1206">
      <c r="A1206" s="3">
        <v>2012.0</v>
      </c>
      <c r="B1206" s="3">
        <v>10.0</v>
      </c>
      <c r="C1206" s="4">
        <v>0.334250003099441</v>
      </c>
      <c r="D1206" s="3">
        <v>0.338999986648559</v>
      </c>
      <c r="E1206" s="3">
        <v>0.331250011920928</v>
      </c>
      <c r="F1206" s="3">
        <v>0.331999987363815</v>
      </c>
      <c r="G1206" s="3">
        <v>3.71108E8</v>
      </c>
    </row>
    <row r="1207">
      <c r="A1207" s="3">
        <v>2012.0</v>
      </c>
      <c r="B1207" s="3">
        <v>5.0</v>
      </c>
      <c r="C1207" s="4">
        <v>0.341500014066696</v>
      </c>
      <c r="D1207" s="3">
        <v>0.344999998807907</v>
      </c>
      <c r="E1207" s="3">
        <v>0.331250011920928</v>
      </c>
      <c r="F1207" s="3">
        <v>0.332500010728836</v>
      </c>
      <c r="G1207" s="3">
        <v>4.83068E8</v>
      </c>
    </row>
    <row r="1208">
      <c r="A1208" s="3">
        <v>2009.0</v>
      </c>
      <c r="B1208" s="3">
        <v>2.0</v>
      </c>
      <c r="C1208" s="4">
        <v>0.333750009536743</v>
      </c>
      <c r="D1208" s="3">
        <v>0.34375</v>
      </c>
      <c r="E1208" s="3">
        <v>0.331750005483627</v>
      </c>
      <c r="F1208" s="3">
        <v>0.342999994754791</v>
      </c>
      <c r="G1208" s="3">
        <v>6.02292E8</v>
      </c>
    </row>
    <row r="1209">
      <c r="A1209" s="3">
        <v>2010.0</v>
      </c>
      <c r="B1209" s="3">
        <v>19.0</v>
      </c>
      <c r="C1209" s="4">
        <v>0.332249999046325</v>
      </c>
      <c r="D1209" s="3">
        <v>0.344999998807907</v>
      </c>
      <c r="E1209" s="3">
        <v>0.331750005483627</v>
      </c>
      <c r="F1209" s="3">
        <v>0.34375</v>
      </c>
      <c r="G1209" s="3">
        <v>7.16484E8</v>
      </c>
    </row>
    <row r="1210">
      <c r="A1210" s="3">
        <v>2011.0</v>
      </c>
      <c r="B1210" s="3">
        <v>1.0</v>
      </c>
      <c r="C1210" s="4">
        <v>0.337249994277954</v>
      </c>
      <c r="D1210" s="3">
        <v>0.344500005245208</v>
      </c>
      <c r="E1210" s="3">
        <v>0.331750005483627</v>
      </c>
      <c r="F1210" s="3">
        <v>0.331999987363815</v>
      </c>
      <c r="G1210" s="3">
        <v>7.62312E8</v>
      </c>
    </row>
    <row r="1211">
      <c r="A1211" s="3">
        <v>2006.0</v>
      </c>
      <c r="B1211" s="3">
        <v>29.0</v>
      </c>
      <c r="C1211" s="4">
        <v>0.333332985639572</v>
      </c>
      <c r="D1211" s="3">
        <v>0.358166992664337</v>
      </c>
      <c r="E1211" s="3">
        <v>0.332166999578475</v>
      </c>
      <c r="F1211" s="3">
        <v>0.358166992664337</v>
      </c>
      <c r="G1211" s="3">
        <v>6.87666E8</v>
      </c>
    </row>
    <row r="1212">
      <c r="A1212" s="3">
        <v>2009.0</v>
      </c>
      <c r="B1212" s="3">
        <v>13.0</v>
      </c>
      <c r="C1212" s="4">
        <v>0.338250011205673</v>
      </c>
      <c r="D1212" s="3">
        <v>0.347000002861022</v>
      </c>
      <c r="E1212" s="3">
        <v>0.332249999046325</v>
      </c>
      <c r="F1212" s="3">
        <v>0.345750004053115</v>
      </c>
      <c r="G1212" s="3">
        <v>5.64028E8</v>
      </c>
    </row>
    <row r="1213">
      <c r="A1213" s="3">
        <v>2009.0</v>
      </c>
      <c r="B1213" s="3">
        <v>18.0</v>
      </c>
      <c r="C1213" s="4">
        <v>0.340000003576278</v>
      </c>
      <c r="D1213" s="3">
        <v>0.341250002384185</v>
      </c>
      <c r="E1213" s="3">
        <v>0.332249999046325</v>
      </c>
      <c r="F1213" s="3">
        <v>0.337999999523162</v>
      </c>
      <c r="G1213" s="3">
        <v>4.55516E8</v>
      </c>
    </row>
    <row r="1214">
      <c r="A1214" s="3">
        <v>2012.0</v>
      </c>
      <c r="B1214" s="3">
        <v>20.0</v>
      </c>
      <c r="C1214" s="4">
        <v>0.334250003099441</v>
      </c>
      <c r="D1214" s="3">
        <v>0.342500001192092</v>
      </c>
      <c r="E1214" s="3">
        <v>0.332249999046325</v>
      </c>
      <c r="F1214" s="3">
        <v>0.336250007152557</v>
      </c>
      <c r="G1214" s="3">
        <v>9.7272E8</v>
      </c>
    </row>
    <row r="1215">
      <c r="A1215" s="3">
        <v>2012.0</v>
      </c>
      <c r="B1215" s="3">
        <v>18.0</v>
      </c>
      <c r="C1215" s="4">
        <v>0.332749992609024</v>
      </c>
      <c r="D1215" s="3">
        <v>0.342750012874603</v>
      </c>
      <c r="E1215" s="3">
        <v>0.332500010728836</v>
      </c>
      <c r="F1215" s="3">
        <v>0.338750004768371</v>
      </c>
      <c r="G1215" s="3">
        <v>3.59952E8</v>
      </c>
    </row>
    <row r="1216">
      <c r="A1216" s="3">
        <v>2009.0</v>
      </c>
      <c r="B1216" s="3">
        <v>21.0</v>
      </c>
      <c r="C1216" s="4">
        <v>0.341500014066696</v>
      </c>
      <c r="D1216" s="3">
        <v>0.346749991178512</v>
      </c>
      <c r="E1216" s="3">
        <v>0.332749992609024</v>
      </c>
      <c r="F1216" s="3">
        <v>0.334500014781951</v>
      </c>
      <c r="G1216" s="3">
        <v>5.03956E8</v>
      </c>
    </row>
    <row r="1217">
      <c r="A1217" s="3">
        <v>2012.0</v>
      </c>
      <c r="B1217" s="3">
        <v>31.0</v>
      </c>
      <c r="C1217" s="4">
        <v>0.333249986171722</v>
      </c>
      <c r="D1217" s="3">
        <v>0.343250006437301</v>
      </c>
      <c r="E1217" s="3">
        <v>0.332749992609024</v>
      </c>
      <c r="F1217" s="3">
        <v>0.338499993085861</v>
      </c>
      <c r="G1217" s="3">
        <v>3.87788E8</v>
      </c>
    </row>
    <row r="1218">
      <c r="A1218" s="3">
        <v>2012.0</v>
      </c>
      <c r="B1218" s="3">
        <v>17.0</v>
      </c>
      <c r="C1218" s="4">
        <v>0.346749991178512</v>
      </c>
      <c r="D1218" s="3">
        <v>0.346749991178512</v>
      </c>
      <c r="E1218" s="3">
        <v>0.332749992609024</v>
      </c>
      <c r="F1218" s="3">
        <v>0.336499989032745</v>
      </c>
      <c r="G1218" s="3">
        <v>4.93348E8</v>
      </c>
    </row>
    <row r="1219">
      <c r="A1219" s="3">
        <v>2013.0</v>
      </c>
      <c r="B1219" s="3">
        <v>25.0</v>
      </c>
      <c r="C1219" s="4">
        <v>0.335750013589859</v>
      </c>
      <c r="D1219" s="3">
        <v>0.337500005960464</v>
      </c>
      <c r="E1219" s="3">
        <v>0.332749992609024</v>
      </c>
      <c r="F1219" s="3">
        <v>0.336750000715255</v>
      </c>
      <c r="G1219" s="3">
        <v>3.53224E8</v>
      </c>
    </row>
    <row r="1220">
      <c r="A1220" s="3">
        <v>2008.0</v>
      </c>
      <c r="B1220" s="3">
        <v>22.0</v>
      </c>
      <c r="C1220" s="4">
        <v>0.342999994754791</v>
      </c>
      <c r="D1220" s="3">
        <v>0.347000002861022</v>
      </c>
      <c r="E1220" s="3">
        <v>0.333000004291534</v>
      </c>
      <c r="F1220" s="3">
        <v>0.340249985456466</v>
      </c>
      <c r="G1220" s="3">
        <v>4.59264E8</v>
      </c>
    </row>
    <row r="1221">
      <c r="A1221" s="3">
        <v>2009.0</v>
      </c>
      <c r="B1221" s="3">
        <v>9.0</v>
      </c>
      <c r="C1221" s="4">
        <v>0.333499997854232</v>
      </c>
      <c r="D1221" s="3">
        <v>0.341250002384185</v>
      </c>
      <c r="E1221" s="3">
        <v>0.333249986171722</v>
      </c>
      <c r="F1221" s="3">
        <v>0.336499989032745</v>
      </c>
      <c r="G1221" s="3">
        <v>8.18124E8</v>
      </c>
    </row>
    <row r="1222">
      <c r="A1222" s="3">
        <v>2009.0</v>
      </c>
      <c r="B1222" s="3">
        <v>11.0</v>
      </c>
      <c r="C1222" s="4">
        <v>0.333750009536743</v>
      </c>
      <c r="D1222" s="3">
        <v>0.345499992370605</v>
      </c>
      <c r="E1222" s="3">
        <v>0.333249986171722</v>
      </c>
      <c r="F1222" s="3">
        <v>0.337500005960464</v>
      </c>
      <c r="G1222" s="3">
        <v>8.71512E8</v>
      </c>
    </row>
    <row r="1223">
      <c r="A1223" s="3">
        <v>2012.0</v>
      </c>
      <c r="B1223" s="3">
        <v>1.0</v>
      </c>
      <c r="C1223" s="4">
        <v>0.340499997138977</v>
      </c>
      <c r="D1223" s="3">
        <v>0.34375</v>
      </c>
      <c r="E1223" s="3">
        <v>0.333249986171722</v>
      </c>
      <c r="F1223" s="3">
        <v>0.334749996662139</v>
      </c>
      <c r="G1223" s="3">
        <v>3.35912E8</v>
      </c>
    </row>
    <row r="1224">
      <c r="A1224" s="3">
        <v>2012.0</v>
      </c>
      <c r="B1224" s="3">
        <v>3.0</v>
      </c>
      <c r="C1224" s="4">
        <v>0.341250002384185</v>
      </c>
      <c r="D1224" s="3">
        <v>0.346500009298324</v>
      </c>
      <c r="E1224" s="3">
        <v>0.333249986171722</v>
      </c>
      <c r="F1224" s="3">
        <v>0.342999994754791</v>
      </c>
      <c r="G1224" s="3">
        <v>3.26548E8</v>
      </c>
    </row>
    <row r="1225">
      <c r="A1225" s="3">
        <v>2008.0</v>
      </c>
      <c r="B1225" s="3">
        <v>21.0</v>
      </c>
      <c r="C1225" s="4">
        <v>0.345750004053115</v>
      </c>
      <c r="D1225" s="3">
        <v>0.34850001335144</v>
      </c>
      <c r="E1225" s="3">
        <v>0.333499997854232</v>
      </c>
      <c r="F1225" s="3">
        <v>0.340499997138977</v>
      </c>
      <c r="G1225" s="3">
        <v>1.02156E9</v>
      </c>
    </row>
    <row r="1226">
      <c r="A1226" s="3">
        <v>2010.0</v>
      </c>
      <c r="B1226" s="3">
        <v>23.0</v>
      </c>
      <c r="C1226" s="4">
        <v>0.340000003576278</v>
      </c>
      <c r="D1226" s="3">
        <v>0.343499988317489</v>
      </c>
      <c r="E1226" s="3">
        <v>0.333499997854232</v>
      </c>
      <c r="F1226" s="3">
        <v>0.335999995470047</v>
      </c>
      <c r="G1226" s="3">
        <v>4.57832E8</v>
      </c>
    </row>
    <row r="1227">
      <c r="A1227" s="3">
        <v>2012.0</v>
      </c>
      <c r="B1227" s="3">
        <v>2.0</v>
      </c>
      <c r="C1227" s="4">
        <v>0.347250014543533</v>
      </c>
      <c r="D1227" s="3">
        <v>0.347499996423721</v>
      </c>
      <c r="E1227" s="3">
        <v>0.333499997854232</v>
      </c>
      <c r="F1227" s="3">
        <v>0.336250007152557</v>
      </c>
      <c r="G1227" s="3">
        <v>5.81684E8</v>
      </c>
    </row>
    <row r="1228">
      <c r="A1228" s="3">
        <v>2013.0</v>
      </c>
      <c r="B1228" s="3">
        <v>26.0</v>
      </c>
      <c r="C1228" s="4">
        <v>0.336250007152557</v>
      </c>
      <c r="D1228" s="3">
        <v>0.336750000715255</v>
      </c>
      <c r="E1228" s="3">
        <v>0.333499997854232</v>
      </c>
      <c r="F1228" s="3">
        <v>0.335249990224838</v>
      </c>
      <c r="G1228" s="3">
        <v>3.24332E8</v>
      </c>
    </row>
    <row r="1229">
      <c r="A1229" s="3">
        <v>2006.0</v>
      </c>
      <c r="B1229" s="3">
        <v>26.0</v>
      </c>
      <c r="C1229" s="4">
        <v>0.337999999523162</v>
      </c>
      <c r="D1229" s="3">
        <v>0.341666996479034</v>
      </c>
      <c r="E1229" s="3">
        <v>0.333667010068893</v>
      </c>
      <c r="F1229" s="3">
        <v>0.335332989692688</v>
      </c>
      <c r="G1229" s="3">
        <v>2.81736E8</v>
      </c>
    </row>
    <row r="1230">
      <c r="A1230" s="3">
        <v>2011.0</v>
      </c>
      <c r="B1230" s="3">
        <v>23.0</v>
      </c>
      <c r="C1230" s="4">
        <v>0.335750013589859</v>
      </c>
      <c r="D1230" s="3">
        <v>0.354499995708465</v>
      </c>
      <c r="E1230" s="3">
        <v>0.333750009536743</v>
      </c>
      <c r="F1230" s="3">
        <v>0.344749987125396</v>
      </c>
      <c r="G1230" s="3">
        <v>1.01144E9</v>
      </c>
    </row>
    <row r="1231">
      <c r="A1231" s="3">
        <v>2010.0</v>
      </c>
      <c r="B1231" s="3">
        <v>30.0</v>
      </c>
      <c r="C1231" s="4">
        <v>0.338499993085861</v>
      </c>
      <c r="D1231" s="3">
        <v>0.342000007629394</v>
      </c>
      <c r="E1231" s="3">
        <v>0.333999991416931</v>
      </c>
      <c r="F1231" s="3">
        <v>0.340249985456466</v>
      </c>
      <c r="G1231" s="3">
        <v>7.20936E8</v>
      </c>
    </row>
    <row r="1232">
      <c r="A1232" s="3">
        <v>2012.0</v>
      </c>
      <c r="B1232" s="3">
        <v>20.0</v>
      </c>
      <c r="C1232" s="4">
        <v>0.343499988317489</v>
      </c>
      <c r="D1232" s="3">
        <v>0.344500005245208</v>
      </c>
      <c r="E1232" s="3">
        <v>0.333999991416931</v>
      </c>
      <c r="F1232" s="3">
        <v>0.334749996662139</v>
      </c>
      <c r="G1232" s="3">
        <v>5.09592E8</v>
      </c>
    </row>
    <row r="1233">
      <c r="A1233" s="3">
        <v>2006.0</v>
      </c>
      <c r="B1233" s="3">
        <v>12.0</v>
      </c>
      <c r="C1233" s="4">
        <v>0.349667012691497</v>
      </c>
      <c r="D1233" s="3">
        <v>0.354333013296127</v>
      </c>
      <c r="E1233" s="3">
        <v>0.334167003631591</v>
      </c>
      <c r="F1233" s="3">
        <v>0.336167007684707</v>
      </c>
      <c r="G1233" s="3">
        <v>4.6323E8</v>
      </c>
    </row>
    <row r="1234">
      <c r="A1234" s="3">
        <v>2008.0</v>
      </c>
      <c r="B1234" s="3">
        <v>25.0</v>
      </c>
      <c r="C1234" s="4">
        <v>0.338250011205673</v>
      </c>
      <c r="D1234" s="3">
        <v>0.346249997615814</v>
      </c>
      <c r="E1234" s="3">
        <v>0.334250003099441</v>
      </c>
      <c r="F1234" s="3">
        <v>0.335249990224838</v>
      </c>
      <c r="G1234" s="3">
        <v>4.716E8</v>
      </c>
    </row>
    <row r="1235">
      <c r="A1235" s="3">
        <v>2013.0</v>
      </c>
      <c r="B1235" s="3">
        <v>29.0</v>
      </c>
      <c r="C1235" s="4">
        <v>0.335750013589859</v>
      </c>
      <c r="D1235" s="3">
        <v>0.340499997138977</v>
      </c>
      <c r="E1235" s="3">
        <v>0.334250003099441</v>
      </c>
      <c r="F1235" s="3">
        <v>0.339249998331069</v>
      </c>
      <c r="G1235" s="3">
        <v>2.69712E8</v>
      </c>
    </row>
    <row r="1236">
      <c r="A1236" s="3">
        <v>2006.0</v>
      </c>
      <c r="B1236" s="3">
        <v>23.0</v>
      </c>
      <c r="C1236" s="4">
        <v>0.337666988372802</v>
      </c>
      <c r="D1236" s="3">
        <v>0.345499992370605</v>
      </c>
      <c r="E1236" s="3">
        <v>0.334500014781951</v>
      </c>
      <c r="F1236" s="3">
        <v>0.338499993085861</v>
      </c>
      <c r="G1236" s="3">
        <v>3.35202E8</v>
      </c>
    </row>
    <row r="1237">
      <c r="A1237" s="3">
        <v>2009.0</v>
      </c>
      <c r="B1237" s="3">
        <v>25.0</v>
      </c>
      <c r="C1237" s="4">
        <v>0.340249985456466</v>
      </c>
      <c r="D1237" s="3">
        <v>0.344999998807907</v>
      </c>
      <c r="E1237" s="3">
        <v>0.334500014781951</v>
      </c>
      <c r="F1237" s="3">
        <v>0.341500014066696</v>
      </c>
      <c r="G1237" s="3">
        <v>4.44088E8</v>
      </c>
    </row>
    <row r="1238">
      <c r="A1238" s="3">
        <v>2009.0</v>
      </c>
      <c r="B1238" s="3">
        <v>13.0</v>
      </c>
      <c r="C1238" s="4">
        <v>0.336250007152557</v>
      </c>
      <c r="D1238" s="3">
        <v>0.340750008821487</v>
      </c>
      <c r="E1238" s="3">
        <v>0.334749996662139</v>
      </c>
      <c r="F1238" s="3">
        <v>0.338999986648559</v>
      </c>
      <c r="G1238" s="3">
        <v>3.88524E8</v>
      </c>
    </row>
    <row r="1239">
      <c r="A1239" s="3">
        <v>2012.0</v>
      </c>
      <c r="B1239" s="3">
        <v>25.0</v>
      </c>
      <c r="C1239" s="4">
        <v>0.345999985933303</v>
      </c>
      <c r="D1239" s="3">
        <v>0.347499996423721</v>
      </c>
      <c r="E1239" s="3">
        <v>0.334749996662139</v>
      </c>
      <c r="F1239" s="3">
        <v>0.335249990224838</v>
      </c>
      <c r="G1239" s="3">
        <v>4.81544E8</v>
      </c>
    </row>
    <row r="1240">
      <c r="A1240" s="3">
        <v>2011.0</v>
      </c>
      <c r="B1240" s="3">
        <v>4.0</v>
      </c>
      <c r="C1240" s="4">
        <v>0.363499999046325</v>
      </c>
      <c r="D1240" s="3">
        <v>0.363499999046325</v>
      </c>
      <c r="E1240" s="3">
        <v>0.33500000834465</v>
      </c>
      <c r="F1240" s="3">
        <v>0.33500000834465</v>
      </c>
      <c r="G1240" s="3">
        <v>9.79732E8</v>
      </c>
    </row>
    <row r="1241">
      <c r="A1241" s="3">
        <v>2011.0</v>
      </c>
      <c r="B1241" s="3">
        <v>6.0</v>
      </c>
      <c r="C1241" s="4">
        <v>0.335750013589859</v>
      </c>
      <c r="D1241" s="3">
        <v>0.34825000166893</v>
      </c>
      <c r="E1241" s="3">
        <v>0.335249990224838</v>
      </c>
      <c r="F1241" s="3">
        <v>0.347250014543533</v>
      </c>
      <c r="G1241" s="3">
        <v>7.73192E8</v>
      </c>
    </row>
    <row r="1242">
      <c r="A1242" s="3">
        <v>2012.0</v>
      </c>
      <c r="B1242" s="3">
        <v>6.0</v>
      </c>
      <c r="C1242" s="4">
        <v>0.335500001907348</v>
      </c>
      <c r="D1242" s="3">
        <v>0.352250009775161</v>
      </c>
      <c r="E1242" s="3">
        <v>0.335249990224838</v>
      </c>
      <c r="F1242" s="3">
        <v>0.343250006437301</v>
      </c>
      <c r="G1242" s="3">
        <v>6.57296E8</v>
      </c>
    </row>
    <row r="1243">
      <c r="A1243" s="3">
        <v>2009.0</v>
      </c>
      <c r="B1243" s="3">
        <v>12.0</v>
      </c>
      <c r="C1243" s="4">
        <v>0.340499997138977</v>
      </c>
      <c r="D1243" s="3">
        <v>0.346249997615814</v>
      </c>
      <c r="E1243" s="3">
        <v>0.335500001907348</v>
      </c>
      <c r="F1243" s="3">
        <v>0.336499989032745</v>
      </c>
      <c r="G1243" s="3">
        <v>5.05864E8</v>
      </c>
    </row>
    <row r="1244">
      <c r="A1244" s="3">
        <v>2012.0</v>
      </c>
      <c r="B1244" s="3">
        <v>12.0</v>
      </c>
      <c r="C1244" s="4">
        <v>0.338750004768371</v>
      </c>
      <c r="D1244" s="3">
        <v>0.341500014066696</v>
      </c>
      <c r="E1244" s="3">
        <v>0.335500001907348</v>
      </c>
      <c r="F1244" s="3">
        <v>0.339749991893768</v>
      </c>
      <c r="G1244" s="3">
        <v>3.22608E8</v>
      </c>
    </row>
    <row r="1245">
      <c r="A1245" s="3">
        <v>2012.0</v>
      </c>
      <c r="B1245" s="3">
        <v>13.0</v>
      </c>
      <c r="C1245" s="4">
        <v>0.342750012874603</v>
      </c>
      <c r="D1245" s="3">
        <v>0.34400001168251</v>
      </c>
      <c r="E1245" s="3">
        <v>0.335500001907348</v>
      </c>
      <c r="F1245" s="3">
        <v>0.342000007629394</v>
      </c>
      <c r="G1245" s="3">
        <v>4.33836E8</v>
      </c>
    </row>
    <row r="1246">
      <c r="A1246" s="3">
        <v>2012.0</v>
      </c>
      <c r="B1246" s="3">
        <v>19.0</v>
      </c>
      <c r="C1246" s="4">
        <v>0.33950001001358</v>
      </c>
      <c r="D1246" s="3">
        <v>0.347499996423721</v>
      </c>
      <c r="E1246" s="3">
        <v>0.335500001907348</v>
      </c>
      <c r="F1246" s="3">
        <v>0.342750012874603</v>
      </c>
      <c r="G1246" s="3">
        <v>4.51936E8</v>
      </c>
    </row>
    <row r="1247">
      <c r="A1247" s="3">
        <v>2011.0</v>
      </c>
      <c r="B1247" s="3">
        <v>14.0</v>
      </c>
      <c r="C1247" s="4">
        <v>0.350250005722045</v>
      </c>
      <c r="D1247" s="3">
        <v>0.352250009775161</v>
      </c>
      <c r="E1247" s="3">
        <v>0.335750013589859</v>
      </c>
      <c r="F1247" s="3">
        <v>0.33950001001358</v>
      </c>
      <c r="G1247" s="3">
        <v>6.3602E8</v>
      </c>
    </row>
    <row r="1248">
      <c r="A1248" s="3">
        <v>2011.0</v>
      </c>
      <c r="B1248" s="3">
        <v>15.0</v>
      </c>
      <c r="C1248" s="4">
        <v>0.345250010490417</v>
      </c>
      <c r="D1248" s="3">
        <v>0.347499996423721</v>
      </c>
      <c r="E1248" s="3">
        <v>0.335750013589859</v>
      </c>
      <c r="F1248" s="3">
        <v>0.336499989032745</v>
      </c>
      <c r="G1248" s="3">
        <v>4.35148E8</v>
      </c>
    </row>
    <row r="1249">
      <c r="A1249" s="3">
        <v>2012.0</v>
      </c>
      <c r="B1249" s="3">
        <v>24.0</v>
      </c>
      <c r="C1249" s="4">
        <v>0.336250007152557</v>
      </c>
      <c r="D1249" s="3">
        <v>0.342000007629394</v>
      </c>
      <c r="E1249" s="3">
        <v>0.335750013589859</v>
      </c>
      <c r="F1249" s="3">
        <v>0.341500014066696</v>
      </c>
      <c r="G1249" s="3">
        <v>3.57832E8</v>
      </c>
    </row>
    <row r="1250">
      <c r="A1250" s="3">
        <v>2006.0</v>
      </c>
      <c r="B1250" s="3">
        <v>22.0</v>
      </c>
      <c r="C1250" s="4">
        <v>0.352333009243011</v>
      </c>
      <c r="D1250" s="3">
        <v>0.353332996368408</v>
      </c>
      <c r="E1250" s="3">
        <v>0.335999995470047</v>
      </c>
      <c r="F1250" s="3">
        <v>0.338333010673522</v>
      </c>
      <c r="G1250" s="3">
        <v>5.32338E8</v>
      </c>
    </row>
    <row r="1251">
      <c r="A1251" s="3">
        <v>2009.0</v>
      </c>
      <c r="B1251" s="3">
        <v>15.0</v>
      </c>
      <c r="C1251" s="4">
        <v>0.347999989986419</v>
      </c>
      <c r="D1251" s="3">
        <v>0.351249992847442</v>
      </c>
      <c r="E1251" s="3">
        <v>0.335999995470047</v>
      </c>
      <c r="F1251" s="3">
        <v>0.338250011205673</v>
      </c>
      <c r="G1251" s="3">
        <v>1.092196E9</v>
      </c>
    </row>
    <row r="1252">
      <c r="A1252" s="3">
        <v>2012.0</v>
      </c>
      <c r="B1252" s="3">
        <v>3.0</v>
      </c>
      <c r="C1252" s="4">
        <v>0.336250007152557</v>
      </c>
      <c r="D1252" s="3">
        <v>0.345750004053115</v>
      </c>
      <c r="E1252" s="3">
        <v>0.335999995470047</v>
      </c>
      <c r="F1252" s="3">
        <v>0.344999998807907</v>
      </c>
      <c r="G1252" s="3">
        <v>2.19284E8</v>
      </c>
    </row>
    <row r="1253">
      <c r="A1253" s="3">
        <v>2006.0</v>
      </c>
      <c r="B1253" s="3">
        <v>27.0</v>
      </c>
      <c r="C1253" s="4">
        <v>0.341832995414733</v>
      </c>
      <c r="D1253" s="3">
        <v>0.355832993984222</v>
      </c>
      <c r="E1253" s="3">
        <v>0.336167007684707</v>
      </c>
      <c r="F1253" s="3">
        <v>0.342332988977432</v>
      </c>
      <c r="G1253" s="3">
        <v>6.94338E8</v>
      </c>
    </row>
    <row r="1254">
      <c r="A1254" s="3">
        <v>2011.0</v>
      </c>
      <c r="B1254" s="3">
        <v>16.0</v>
      </c>
      <c r="C1254" s="4">
        <v>0.339249998331069</v>
      </c>
      <c r="D1254" s="3">
        <v>0.345750004053115</v>
      </c>
      <c r="E1254" s="3">
        <v>0.336250007152557</v>
      </c>
      <c r="F1254" s="3">
        <v>0.337749987840652</v>
      </c>
      <c r="G1254" s="3">
        <v>6.19116E8</v>
      </c>
    </row>
    <row r="1255">
      <c r="A1255" s="3">
        <v>2011.0</v>
      </c>
      <c r="B1255" s="3">
        <v>21.0</v>
      </c>
      <c r="C1255" s="4">
        <v>0.345499992370605</v>
      </c>
      <c r="D1255" s="3">
        <v>0.349249988794326</v>
      </c>
      <c r="E1255" s="3">
        <v>0.336250007152557</v>
      </c>
      <c r="F1255" s="3">
        <v>0.342999994754791</v>
      </c>
      <c r="G1255" s="3">
        <v>5.48424E8</v>
      </c>
    </row>
    <row r="1256">
      <c r="A1256" s="3">
        <v>2012.0</v>
      </c>
      <c r="B1256" s="3">
        <v>5.0</v>
      </c>
      <c r="C1256" s="4">
        <v>0.342750012874603</v>
      </c>
      <c r="D1256" s="3">
        <v>0.344249993562698</v>
      </c>
      <c r="E1256" s="3">
        <v>0.336250007152557</v>
      </c>
      <c r="F1256" s="3">
        <v>0.341500014066696</v>
      </c>
      <c r="G1256" s="3">
        <v>2.80076E8</v>
      </c>
    </row>
    <row r="1257">
      <c r="A1257" s="3">
        <v>2009.0</v>
      </c>
      <c r="B1257" s="3">
        <v>24.0</v>
      </c>
      <c r="C1257" s="4">
        <v>0.346249997615814</v>
      </c>
      <c r="D1257" s="3">
        <v>0.349999994039535</v>
      </c>
      <c r="E1257" s="3">
        <v>0.336499989032745</v>
      </c>
      <c r="F1257" s="3">
        <v>0.338499993085861</v>
      </c>
      <c r="G1257" s="3">
        <v>4.61456E8</v>
      </c>
    </row>
    <row r="1258">
      <c r="A1258" s="3">
        <v>2010.0</v>
      </c>
      <c r="B1258" s="3">
        <v>7.0</v>
      </c>
      <c r="C1258" s="4">
        <v>0.358249992132186</v>
      </c>
      <c r="D1258" s="3">
        <v>0.358249992132186</v>
      </c>
      <c r="E1258" s="3">
        <v>0.336499989032745</v>
      </c>
      <c r="F1258" s="3">
        <v>0.349000006914138</v>
      </c>
      <c r="G1258" s="3">
        <v>1.153712E9</v>
      </c>
    </row>
    <row r="1259">
      <c r="A1259" s="3">
        <v>2011.0</v>
      </c>
      <c r="B1259" s="3">
        <v>20.0</v>
      </c>
      <c r="C1259" s="4">
        <v>0.336499989032745</v>
      </c>
      <c r="D1259" s="3">
        <v>0.348749995231628</v>
      </c>
      <c r="E1259" s="3">
        <v>0.336499989032745</v>
      </c>
      <c r="F1259" s="3">
        <v>0.347499996423721</v>
      </c>
      <c r="G1259" s="3">
        <v>4.45208E8</v>
      </c>
    </row>
    <row r="1260">
      <c r="A1260" s="3">
        <v>2009.0</v>
      </c>
      <c r="B1260" s="3">
        <v>17.0</v>
      </c>
      <c r="C1260" s="4">
        <v>0.34400001168251</v>
      </c>
      <c r="D1260" s="3">
        <v>0.34400001168251</v>
      </c>
      <c r="E1260" s="3">
        <v>0.336750000715255</v>
      </c>
      <c r="F1260" s="3">
        <v>0.343250006437301</v>
      </c>
      <c r="G1260" s="3">
        <v>3.50124E8</v>
      </c>
    </row>
    <row r="1261">
      <c r="A1261" s="3">
        <v>2010.0</v>
      </c>
      <c r="B1261" s="3">
        <v>29.0</v>
      </c>
      <c r="C1261" s="4">
        <v>0.338499993085861</v>
      </c>
      <c r="D1261" s="3">
        <v>0.344999998807907</v>
      </c>
      <c r="E1261" s="3">
        <v>0.337000012397766</v>
      </c>
      <c r="F1261" s="3">
        <v>0.34375</v>
      </c>
      <c r="G1261" s="3">
        <v>4.68192E8</v>
      </c>
    </row>
    <row r="1262">
      <c r="A1262" s="3">
        <v>2009.0</v>
      </c>
      <c r="B1262" s="3">
        <v>8.0</v>
      </c>
      <c r="C1262" s="4">
        <v>0.349500000476837</v>
      </c>
      <c r="D1262" s="3">
        <v>0.350499987602233</v>
      </c>
      <c r="E1262" s="3">
        <v>0.337249994277954</v>
      </c>
      <c r="F1262" s="3">
        <v>0.349750012159347</v>
      </c>
      <c r="G1262" s="3">
        <v>1.241524E9</v>
      </c>
    </row>
    <row r="1263">
      <c r="A1263" s="3">
        <v>2011.0</v>
      </c>
      <c r="B1263" s="3">
        <v>21.0</v>
      </c>
      <c r="C1263" s="4">
        <v>0.342750012874603</v>
      </c>
      <c r="D1263" s="3">
        <v>0.369249999523162</v>
      </c>
      <c r="E1263" s="3">
        <v>0.337500005960464</v>
      </c>
      <c r="F1263" s="3">
        <v>0.365750014781951</v>
      </c>
      <c r="G1263" s="3">
        <v>1.330788E9</v>
      </c>
    </row>
    <row r="1264">
      <c r="A1264" s="3">
        <v>2012.0</v>
      </c>
      <c r="B1264" s="3">
        <v>17.0</v>
      </c>
      <c r="C1264" s="4">
        <v>0.34850001335144</v>
      </c>
      <c r="D1264" s="3">
        <v>0.34850001335144</v>
      </c>
      <c r="E1264" s="3">
        <v>0.337500005960464</v>
      </c>
      <c r="F1264" s="3">
        <v>0.337999999523162</v>
      </c>
      <c r="G1264" s="3">
        <v>6.27176E8</v>
      </c>
    </row>
    <row r="1265">
      <c r="A1265" s="3">
        <v>2012.0</v>
      </c>
      <c r="B1265" s="3">
        <v>20.0</v>
      </c>
      <c r="C1265" s="4">
        <v>0.342000007629394</v>
      </c>
      <c r="D1265" s="3">
        <v>0.34375</v>
      </c>
      <c r="E1265" s="3">
        <v>0.337500005960464</v>
      </c>
      <c r="F1265" s="3">
        <v>0.340249985456466</v>
      </c>
      <c r="G1265" s="3">
        <v>3.20596E8</v>
      </c>
    </row>
    <row r="1266">
      <c r="A1266" s="3">
        <v>2013.0</v>
      </c>
      <c r="B1266" s="3">
        <v>30.0</v>
      </c>
      <c r="C1266" s="4">
        <v>0.340000003576278</v>
      </c>
      <c r="D1266" s="3">
        <v>0.344249993562698</v>
      </c>
      <c r="E1266" s="3">
        <v>0.337749987840652</v>
      </c>
      <c r="F1266" s="3">
        <v>0.344249993562698</v>
      </c>
      <c r="G1266" s="3">
        <v>2.76712E8</v>
      </c>
    </row>
    <row r="1267">
      <c r="A1267" s="3">
        <v>2008.0</v>
      </c>
      <c r="B1267" s="3">
        <v>20.0</v>
      </c>
      <c r="C1267" s="4">
        <v>0.340499997138977</v>
      </c>
      <c r="D1267" s="3">
        <v>0.352999985218048</v>
      </c>
      <c r="E1267" s="3">
        <v>0.337999999523162</v>
      </c>
      <c r="F1267" s="3">
        <v>0.351999998092651</v>
      </c>
      <c r="G1267" s="3">
        <v>1.143692E9</v>
      </c>
    </row>
    <row r="1268">
      <c r="A1268" s="3">
        <v>2009.0</v>
      </c>
      <c r="B1268" s="3">
        <v>7.0</v>
      </c>
      <c r="C1268" s="4">
        <v>0.345750004053115</v>
      </c>
      <c r="D1268" s="3">
        <v>0.355749994516372</v>
      </c>
      <c r="E1268" s="3">
        <v>0.337999999523162</v>
      </c>
      <c r="F1268" s="3">
        <v>0.342750012874603</v>
      </c>
      <c r="G1268" s="3">
        <v>1.401872E9</v>
      </c>
    </row>
    <row r="1269">
      <c r="A1269" s="3">
        <v>2013.0</v>
      </c>
      <c r="B1269" s="3">
        <v>7.0</v>
      </c>
      <c r="C1269" s="4">
        <v>0.345750004053115</v>
      </c>
      <c r="D1269" s="3">
        <v>0.346500009298324</v>
      </c>
      <c r="E1269" s="3">
        <v>0.337999999523162</v>
      </c>
      <c r="F1269" s="3">
        <v>0.341250002384185</v>
      </c>
      <c r="G1269" s="3">
        <v>4.48068E8</v>
      </c>
    </row>
    <row r="1270">
      <c r="A1270" s="3">
        <v>2009.0</v>
      </c>
      <c r="B1270" s="3">
        <v>21.0</v>
      </c>
      <c r="C1270" s="4">
        <v>0.345250010490417</v>
      </c>
      <c r="D1270" s="3">
        <v>0.348749995231628</v>
      </c>
      <c r="E1270" s="3">
        <v>0.338250011205673</v>
      </c>
      <c r="F1270" s="3">
        <v>0.34825000166893</v>
      </c>
      <c r="G1270" s="3">
        <v>6.07324E8</v>
      </c>
    </row>
    <row r="1271">
      <c r="A1271" s="3">
        <v>2011.0</v>
      </c>
      <c r="B1271" s="3">
        <v>2.0</v>
      </c>
      <c r="C1271" s="4">
        <v>0.354999989271163</v>
      </c>
      <c r="D1271" s="3">
        <v>0.356750011444091</v>
      </c>
      <c r="E1271" s="3">
        <v>0.338250011205673</v>
      </c>
      <c r="F1271" s="3">
        <v>0.345499992370605</v>
      </c>
      <c r="G1271" s="3">
        <v>9.61608E8</v>
      </c>
    </row>
    <row r="1272">
      <c r="A1272" s="3">
        <v>2009.0</v>
      </c>
      <c r="B1272" s="3">
        <v>5.0</v>
      </c>
      <c r="C1272" s="4">
        <v>0.349999994039535</v>
      </c>
      <c r="D1272" s="3">
        <v>0.351249992847442</v>
      </c>
      <c r="E1272" s="3">
        <v>0.338499993085861</v>
      </c>
      <c r="F1272" s="3">
        <v>0.344500005245208</v>
      </c>
      <c r="G1272" s="3">
        <v>7.54276E8</v>
      </c>
    </row>
    <row r="1273">
      <c r="A1273" s="3">
        <v>2010.0</v>
      </c>
      <c r="B1273" s="3">
        <v>22.0</v>
      </c>
      <c r="C1273" s="4">
        <v>0.341500014066696</v>
      </c>
      <c r="D1273" s="3">
        <v>0.345999985933303</v>
      </c>
      <c r="E1273" s="3">
        <v>0.338499993085861</v>
      </c>
      <c r="F1273" s="3">
        <v>0.34400001168251</v>
      </c>
      <c r="G1273" s="3">
        <v>4.62668E8</v>
      </c>
    </row>
    <row r="1274">
      <c r="A1274" s="3">
        <v>2012.0</v>
      </c>
      <c r="B1274" s="3">
        <v>29.0</v>
      </c>
      <c r="C1274" s="4">
        <v>0.338750004768371</v>
      </c>
      <c r="D1274" s="3">
        <v>0.346249997615814</v>
      </c>
      <c r="E1274" s="3">
        <v>0.338499993085861</v>
      </c>
      <c r="F1274" s="3">
        <v>0.345499992370605</v>
      </c>
      <c r="G1274" s="3">
        <v>6.16508E8</v>
      </c>
    </row>
    <row r="1275">
      <c r="A1275" s="3">
        <v>2013.0</v>
      </c>
      <c r="B1275" s="3">
        <v>2.0</v>
      </c>
      <c r="C1275" s="4">
        <v>0.340999990701675</v>
      </c>
      <c r="D1275" s="3">
        <v>0.346249997615814</v>
      </c>
      <c r="E1275" s="3">
        <v>0.338999986648559</v>
      </c>
      <c r="F1275" s="3">
        <v>0.345250010490417</v>
      </c>
      <c r="G1275" s="3">
        <v>3.2348E8</v>
      </c>
    </row>
    <row r="1276">
      <c r="A1276" s="3">
        <v>2006.0</v>
      </c>
      <c r="B1276" s="3">
        <v>20.0</v>
      </c>
      <c r="C1276" s="4">
        <v>0.340499997138977</v>
      </c>
      <c r="D1276" s="3">
        <v>0.352499991655349</v>
      </c>
      <c r="E1276" s="3">
        <v>0.33916699886322</v>
      </c>
      <c r="F1276" s="3">
        <v>0.344666987657547</v>
      </c>
      <c r="G1276" s="3">
        <v>5.35818E8</v>
      </c>
    </row>
    <row r="1277">
      <c r="A1277" s="3">
        <v>2010.0</v>
      </c>
      <c r="B1277" s="3">
        <v>24.0</v>
      </c>
      <c r="C1277" s="4">
        <v>0.33950001001358</v>
      </c>
      <c r="D1277" s="3">
        <v>0.345499992370605</v>
      </c>
      <c r="E1277" s="3">
        <v>0.339249998331069</v>
      </c>
      <c r="F1277" s="3">
        <v>0.344249993562698</v>
      </c>
      <c r="G1277" s="3">
        <v>3.97784E8</v>
      </c>
    </row>
    <row r="1278">
      <c r="A1278" s="3">
        <v>2006.0</v>
      </c>
      <c r="B1278" s="3">
        <v>9.0</v>
      </c>
      <c r="C1278" s="4">
        <v>0.340166985988616</v>
      </c>
      <c r="D1278" s="3">
        <v>0.351666986942291</v>
      </c>
      <c r="E1278" s="3">
        <v>0.33941701054573</v>
      </c>
      <c r="F1278" s="3">
        <v>0.349833011627197</v>
      </c>
      <c r="G1278" s="3">
        <v>5.60484E8</v>
      </c>
    </row>
    <row r="1279">
      <c r="A1279" s="3">
        <v>2009.0</v>
      </c>
      <c r="B1279" s="3">
        <v>26.0</v>
      </c>
      <c r="C1279" s="4">
        <v>0.340750008821487</v>
      </c>
      <c r="D1279" s="3">
        <v>0.346249997615814</v>
      </c>
      <c r="E1279" s="3">
        <v>0.33950001001358</v>
      </c>
      <c r="F1279" s="3">
        <v>0.345499992370605</v>
      </c>
      <c r="G1279" s="3">
        <v>4.34308E8</v>
      </c>
    </row>
    <row r="1280">
      <c r="A1280" s="3">
        <v>2012.0</v>
      </c>
      <c r="B1280" s="3">
        <v>21.0</v>
      </c>
      <c r="C1280" s="4">
        <v>0.340750008821487</v>
      </c>
      <c r="D1280" s="3">
        <v>0.34375</v>
      </c>
      <c r="E1280" s="3">
        <v>0.33950001001358</v>
      </c>
      <c r="F1280" s="3">
        <v>0.341749995946884</v>
      </c>
      <c r="G1280" s="3">
        <v>3.40136E8</v>
      </c>
    </row>
    <row r="1281">
      <c r="A1281" s="3">
        <v>2011.0</v>
      </c>
      <c r="B1281" s="3">
        <v>28.0</v>
      </c>
      <c r="C1281" s="4">
        <v>0.345250010490417</v>
      </c>
      <c r="D1281" s="3">
        <v>0.352999985218048</v>
      </c>
      <c r="E1281" s="3">
        <v>0.339749991893768</v>
      </c>
      <c r="F1281" s="3">
        <v>0.345750004053115</v>
      </c>
      <c r="G1281" s="3">
        <v>6.48176E8</v>
      </c>
    </row>
    <row r="1282">
      <c r="A1282" s="3">
        <v>2012.0</v>
      </c>
      <c r="B1282" s="3">
        <v>19.0</v>
      </c>
      <c r="C1282" s="4">
        <v>0.342249989509582</v>
      </c>
      <c r="D1282" s="3">
        <v>0.355250000953674</v>
      </c>
      <c r="E1282" s="3">
        <v>0.339749991893768</v>
      </c>
      <c r="F1282" s="3">
        <v>0.341500014066696</v>
      </c>
      <c r="G1282" s="3">
        <v>6.67188E8</v>
      </c>
    </row>
    <row r="1283">
      <c r="A1283" s="3">
        <v>2006.0</v>
      </c>
      <c r="B1283" s="3">
        <v>18.0</v>
      </c>
      <c r="C1283" s="4">
        <v>0.343250006437301</v>
      </c>
      <c r="D1283" s="3">
        <v>0.356999993324279</v>
      </c>
      <c r="E1283" s="3">
        <v>0.340000003576278</v>
      </c>
      <c r="F1283" s="3">
        <v>0.355832993984222</v>
      </c>
      <c r="G1283" s="3">
        <v>4.59948E8</v>
      </c>
    </row>
    <row r="1284">
      <c r="A1284" s="3">
        <v>2009.0</v>
      </c>
      <c r="B1284" s="3">
        <v>20.0</v>
      </c>
      <c r="C1284" s="4">
        <v>0.34825000166893</v>
      </c>
      <c r="D1284" s="3">
        <v>0.350749999284744</v>
      </c>
      <c r="E1284" s="3">
        <v>0.340000003576278</v>
      </c>
      <c r="F1284" s="3">
        <v>0.342750012874603</v>
      </c>
      <c r="G1284" s="3">
        <v>6.6018E8</v>
      </c>
    </row>
    <row r="1285">
      <c r="A1285" s="3">
        <v>2010.0</v>
      </c>
      <c r="B1285" s="3">
        <v>26.0</v>
      </c>
      <c r="C1285" s="4">
        <v>0.34400001168251</v>
      </c>
      <c r="D1285" s="3">
        <v>0.345999985933303</v>
      </c>
      <c r="E1285" s="3">
        <v>0.340000003576278</v>
      </c>
      <c r="F1285" s="3">
        <v>0.340000003576278</v>
      </c>
      <c r="G1285" s="3">
        <v>1.43104E8</v>
      </c>
    </row>
    <row r="1286">
      <c r="A1286" s="3">
        <v>2011.0</v>
      </c>
      <c r="B1286" s="3">
        <v>3.0</v>
      </c>
      <c r="C1286" s="4">
        <v>0.349249988794326</v>
      </c>
      <c r="D1286" s="3">
        <v>0.367000013589859</v>
      </c>
      <c r="E1286" s="3">
        <v>0.340000003576278</v>
      </c>
      <c r="F1286" s="3">
        <v>0.36625000834465</v>
      </c>
      <c r="G1286" s="3">
        <v>7.49372E8</v>
      </c>
    </row>
    <row r="1287">
      <c r="A1287" s="3">
        <v>2013.0</v>
      </c>
      <c r="B1287" s="3">
        <v>1.0</v>
      </c>
      <c r="C1287" s="4">
        <v>0.344249993562698</v>
      </c>
      <c r="D1287" s="3">
        <v>0.346500009298324</v>
      </c>
      <c r="E1287" s="3">
        <v>0.340000003576278</v>
      </c>
      <c r="F1287" s="3">
        <v>0.341250002384185</v>
      </c>
      <c r="G1287" s="3">
        <v>3.41316E8</v>
      </c>
    </row>
    <row r="1288">
      <c r="A1288" s="3">
        <v>2009.0</v>
      </c>
      <c r="B1288" s="3">
        <v>16.0</v>
      </c>
      <c r="C1288" s="4">
        <v>0.342000007629394</v>
      </c>
      <c r="D1288" s="3">
        <v>0.347750008106231</v>
      </c>
      <c r="E1288" s="3">
        <v>0.340249985456466</v>
      </c>
      <c r="F1288" s="3">
        <v>0.34375</v>
      </c>
      <c r="G1288" s="3">
        <v>4.0282E8</v>
      </c>
    </row>
    <row r="1289">
      <c r="A1289" s="3">
        <v>2011.0</v>
      </c>
      <c r="B1289" s="3">
        <v>18.0</v>
      </c>
      <c r="C1289" s="4">
        <v>0.349750012159347</v>
      </c>
      <c r="D1289" s="3">
        <v>0.351749986410141</v>
      </c>
      <c r="E1289" s="3">
        <v>0.340499997138977</v>
      </c>
      <c r="F1289" s="3">
        <v>0.344999998807907</v>
      </c>
      <c r="G1289" s="3">
        <v>8.182E8</v>
      </c>
    </row>
    <row r="1290">
      <c r="A1290" s="3">
        <v>2011.0</v>
      </c>
      <c r="B1290" s="3">
        <v>29.0</v>
      </c>
      <c r="C1290" s="4">
        <v>0.342249989509582</v>
      </c>
      <c r="D1290" s="3">
        <v>0.349000006914138</v>
      </c>
      <c r="E1290" s="3">
        <v>0.340499997138977</v>
      </c>
      <c r="F1290" s="3">
        <v>0.345750004053115</v>
      </c>
      <c r="G1290" s="3">
        <v>6.77656E8</v>
      </c>
    </row>
    <row r="1291">
      <c r="A1291" s="3">
        <v>2013.0</v>
      </c>
      <c r="B1291" s="3">
        <v>8.0</v>
      </c>
      <c r="C1291" s="4">
        <v>0.341749995946884</v>
      </c>
      <c r="D1291" s="3">
        <v>0.349500000476837</v>
      </c>
      <c r="E1291" s="3">
        <v>0.340499997138977</v>
      </c>
      <c r="F1291" s="3">
        <v>0.347499996423721</v>
      </c>
      <c r="G1291" s="3">
        <v>3.34032E8</v>
      </c>
    </row>
    <row r="1292">
      <c r="A1292" s="3">
        <v>2013.0</v>
      </c>
      <c r="B1292" s="3">
        <v>9.0</v>
      </c>
      <c r="C1292" s="4">
        <v>0.341250002384185</v>
      </c>
      <c r="D1292" s="3">
        <v>0.349249988794326</v>
      </c>
      <c r="E1292" s="3">
        <v>0.340750008821487</v>
      </c>
      <c r="F1292" s="3">
        <v>0.347750008106231</v>
      </c>
      <c r="G1292" s="3">
        <v>5.668E8</v>
      </c>
    </row>
    <row r="1293">
      <c r="A1293" s="3">
        <v>2011.0</v>
      </c>
      <c r="B1293" s="3">
        <v>29.0</v>
      </c>
      <c r="C1293" s="4">
        <v>0.346249997615814</v>
      </c>
      <c r="D1293" s="3">
        <v>0.349999994039535</v>
      </c>
      <c r="E1293" s="3">
        <v>0.341250002384185</v>
      </c>
      <c r="F1293" s="3">
        <v>0.349249988794326</v>
      </c>
      <c r="G1293" s="3">
        <v>2.11112E8</v>
      </c>
    </row>
    <row r="1294">
      <c r="A1294" s="3">
        <v>2011.0</v>
      </c>
      <c r="B1294" s="3">
        <v>7.0</v>
      </c>
      <c r="C1294" s="4">
        <v>0.348749995231628</v>
      </c>
      <c r="D1294" s="3">
        <v>0.358999997377395</v>
      </c>
      <c r="E1294" s="3">
        <v>0.341500014066696</v>
      </c>
      <c r="F1294" s="3">
        <v>0.353749990463256</v>
      </c>
      <c r="G1294" s="3">
        <v>8.06976E8</v>
      </c>
    </row>
    <row r="1295">
      <c r="A1295" s="3">
        <v>2012.0</v>
      </c>
      <c r="B1295" s="3">
        <v>13.0</v>
      </c>
      <c r="C1295" s="4">
        <v>0.349999994039535</v>
      </c>
      <c r="D1295" s="3">
        <v>0.350749999284744</v>
      </c>
      <c r="E1295" s="3">
        <v>0.341500014066696</v>
      </c>
      <c r="F1295" s="3">
        <v>0.343250006437301</v>
      </c>
      <c r="G1295" s="3">
        <v>5.043E8</v>
      </c>
    </row>
    <row r="1296">
      <c r="A1296" s="3">
        <v>2012.0</v>
      </c>
      <c r="B1296" s="3">
        <v>14.0</v>
      </c>
      <c r="C1296" s="4">
        <v>0.341749995946884</v>
      </c>
      <c r="D1296" s="3">
        <v>0.351999998092651</v>
      </c>
      <c r="E1296" s="3">
        <v>0.341749995946884</v>
      </c>
      <c r="F1296" s="3">
        <v>0.345999985933303</v>
      </c>
      <c r="G1296" s="3">
        <v>3.39468E8</v>
      </c>
    </row>
    <row r="1297">
      <c r="A1297" s="3">
        <v>2011.0</v>
      </c>
      <c r="B1297" s="3">
        <v>12.0</v>
      </c>
      <c r="C1297" s="4">
        <v>0.342249989509582</v>
      </c>
      <c r="D1297" s="3">
        <v>0.358249992132186</v>
      </c>
      <c r="E1297" s="3">
        <v>0.342249989509582</v>
      </c>
      <c r="F1297" s="3">
        <v>0.355250000953674</v>
      </c>
      <c r="G1297" s="3">
        <v>9.1648E8</v>
      </c>
    </row>
    <row r="1298">
      <c r="A1298" s="3">
        <v>2011.0</v>
      </c>
      <c r="B1298" s="3">
        <v>28.0</v>
      </c>
      <c r="C1298" s="4">
        <v>0.351500004529953</v>
      </c>
      <c r="D1298" s="3">
        <v>0.352250009775161</v>
      </c>
      <c r="E1298" s="3">
        <v>0.342500001192092</v>
      </c>
      <c r="F1298" s="3">
        <v>0.342750012874603</v>
      </c>
      <c r="G1298" s="3">
        <v>2.3396E8</v>
      </c>
    </row>
    <row r="1299">
      <c r="A1299" s="3">
        <v>2012.0</v>
      </c>
      <c r="B1299" s="3">
        <v>18.0</v>
      </c>
      <c r="C1299" s="4">
        <v>0.34825000166893</v>
      </c>
      <c r="D1299" s="3">
        <v>0.349999994039535</v>
      </c>
      <c r="E1299" s="3">
        <v>0.342500001192092</v>
      </c>
      <c r="F1299" s="3">
        <v>0.346749991178512</v>
      </c>
      <c r="G1299" s="3">
        <v>4.00764E8</v>
      </c>
    </row>
    <row r="1300">
      <c r="A1300" s="3">
        <v>2006.0</v>
      </c>
      <c r="B1300" s="3">
        <v>8.0</v>
      </c>
      <c r="C1300" s="4">
        <v>0.359499990940094</v>
      </c>
      <c r="D1300" s="3">
        <v>0.364167004823684</v>
      </c>
      <c r="E1300" s="3">
        <v>0.342667013406753</v>
      </c>
      <c r="F1300" s="3">
        <v>0.356999993324279</v>
      </c>
      <c r="G1300" s="3">
        <v>7.30572E8</v>
      </c>
    </row>
    <row r="1301">
      <c r="A1301" s="3">
        <v>2012.0</v>
      </c>
      <c r="B1301" s="3">
        <v>18.0</v>
      </c>
      <c r="C1301" s="4">
        <v>0.344500005245208</v>
      </c>
      <c r="D1301" s="3">
        <v>0.352250009775161</v>
      </c>
      <c r="E1301" s="3">
        <v>0.342750012874603</v>
      </c>
      <c r="F1301" s="3">
        <v>0.349500000476837</v>
      </c>
      <c r="G1301" s="3">
        <v>6.32676E8</v>
      </c>
    </row>
    <row r="1302">
      <c r="A1302" s="3">
        <v>2006.0</v>
      </c>
      <c r="B1302" s="3">
        <v>21.0</v>
      </c>
      <c r="C1302" s="4">
        <v>0.343167006969451</v>
      </c>
      <c r="D1302" s="3">
        <v>0.354000002145767</v>
      </c>
      <c r="E1302" s="3">
        <v>0.343167006969451</v>
      </c>
      <c r="F1302" s="3">
        <v>0.34850001335144</v>
      </c>
      <c r="G1302" s="3">
        <v>4.41174E8</v>
      </c>
    </row>
    <row r="1303">
      <c r="A1303" s="3">
        <v>2009.0</v>
      </c>
      <c r="B1303" s="3">
        <v>27.0</v>
      </c>
      <c r="C1303" s="4">
        <v>0.347000002861022</v>
      </c>
      <c r="D1303" s="3">
        <v>0.351749986410141</v>
      </c>
      <c r="E1303" s="3">
        <v>0.343250006437301</v>
      </c>
      <c r="F1303" s="3">
        <v>0.350250005722045</v>
      </c>
      <c r="G1303" s="3">
        <v>5.51072E8</v>
      </c>
    </row>
    <row r="1304">
      <c r="A1304" s="3">
        <v>2011.0</v>
      </c>
      <c r="B1304" s="3">
        <v>27.0</v>
      </c>
      <c r="C1304" s="4">
        <v>0.354250013828277</v>
      </c>
      <c r="D1304" s="3">
        <v>0.35725000500679</v>
      </c>
      <c r="E1304" s="3">
        <v>0.343250006437301</v>
      </c>
      <c r="F1304" s="3">
        <v>0.345999985933303</v>
      </c>
      <c r="G1304" s="3">
        <v>7.81388E8</v>
      </c>
    </row>
    <row r="1305">
      <c r="A1305" s="3">
        <v>2009.0</v>
      </c>
      <c r="B1305" s="3">
        <v>2.0</v>
      </c>
      <c r="C1305" s="4">
        <v>0.345499992370605</v>
      </c>
      <c r="D1305" s="3">
        <v>0.353749990463256</v>
      </c>
      <c r="E1305" s="3">
        <v>0.343499988317489</v>
      </c>
      <c r="F1305" s="3">
        <v>0.346249997615814</v>
      </c>
      <c r="G1305" s="3">
        <v>6.12476E8</v>
      </c>
    </row>
    <row r="1306">
      <c r="A1306" s="3">
        <v>2006.0</v>
      </c>
      <c r="B1306" s="3">
        <v>10.0</v>
      </c>
      <c r="C1306" s="4">
        <v>0.34816700220108</v>
      </c>
      <c r="D1306" s="3">
        <v>0.349916994571685</v>
      </c>
      <c r="E1306" s="3">
        <v>0.34375</v>
      </c>
      <c r="F1306" s="3">
        <v>0.349916994571685</v>
      </c>
      <c r="G1306" s="3">
        <v>3.3966E8</v>
      </c>
    </row>
    <row r="1307">
      <c r="A1307" s="3">
        <v>2009.0</v>
      </c>
      <c r="B1307" s="3">
        <v>7.0</v>
      </c>
      <c r="C1307" s="4">
        <v>0.347750008106231</v>
      </c>
      <c r="D1307" s="3">
        <v>0.351500004529953</v>
      </c>
      <c r="E1307" s="3">
        <v>0.34375</v>
      </c>
      <c r="F1307" s="3">
        <v>0.347499996423721</v>
      </c>
      <c r="G1307" s="3">
        <v>4.59608E8</v>
      </c>
    </row>
    <row r="1308">
      <c r="A1308" s="3">
        <v>2013.0</v>
      </c>
      <c r="B1308" s="3">
        <v>6.0</v>
      </c>
      <c r="C1308" s="4">
        <v>0.346749991178512</v>
      </c>
      <c r="D1308" s="3">
        <v>0.348749995231628</v>
      </c>
      <c r="E1308" s="3">
        <v>0.34375</v>
      </c>
      <c r="F1308" s="3">
        <v>0.345750004053115</v>
      </c>
      <c r="G1308" s="3">
        <v>2.17116E8</v>
      </c>
    </row>
    <row r="1309">
      <c r="A1309" s="3">
        <v>2006.0</v>
      </c>
      <c r="B1309" s="3">
        <v>5.0</v>
      </c>
      <c r="C1309" s="4">
        <v>0.354333013296127</v>
      </c>
      <c r="D1309" s="3">
        <v>0.357499986886978</v>
      </c>
      <c r="E1309" s="3">
        <v>0.343832999467849</v>
      </c>
      <c r="F1309" s="3">
        <v>0.343832999467849</v>
      </c>
      <c r="G1309" s="3">
        <v>4.59708E8</v>
      </c>
    </row>
    <row r="1310">
      <c r="A1310" s="3">
        <v>2011.0</v>
      </c>
      <c r="B1310" s="3">
        <v>9.0</v>
      </c>
      <c r="C1310" s="4">
        <v>0.351500004529953</v>
      </c>
      <c r="D1310" s="3">
        <v>0.361000001430511</v>
      </c>
      <c r="E1310" s="3">
        <v>0.34400001168251</v>
      </c>
      <c r="F1310" s="3">
        <v>0.347000002861022</v>
      </c>
      <c r="G1310" s="3">
        <v>8.69828E8</v>
      </c>
    </row>
    <row r="1311">
      <c r="A1311" s="3">
        <v>2011.0</v>
      </c>
      <c r="B1311" s="3">
        <v>22.0</v>
      </c>
      <c r="C1311" s="4">
        <v>0.34400001168251</v>
      </c>
      <c r="D1311" s="3">
        <v>0.358749985694885</v>
      </c>
      <c r="E1311" s="3">
        <v>0.34400001168251</v>
      </c>
      <c r="F1311" s="3">
        <v>0.357749998569488</v>
      </c>
      <c r="G1311" s="3">
        <v>5.7656E8</v>
      </c>
    </row>
    <row r="1312">
      <c r="A1312" s="3">
        <v>2012.0</v>
      </c>
      <c r="B1312" s="3">
        <v>16.0</v>
      </c>
      <c r="C1312" s="4">
        <v>0.356499999761581</v>
      </c>
      <c r="D1312" s="3">
        <v>0.357499986886978</v>
      </c>
      <c r="E1312" s="3">
        <v>0.34400001168251</v>
      </c>
      <c r="F1312" s="3">
        <v>0.349750012159347</v>
      </c>
      <c r="G1312" s="3">
        <v>4.63468E8</v>
      </c>
    </row>
    <row r="1313">
      <c r="A1313" s="3">
        <v>2011.0</v>
      </c>
      <c r="B1313" s="3">
        <v>18.0</v>
      </c>
      <c r="C1313" s="4">
        <v>0.353500008583068</v>
      </c>
      <c r="D1313" s="3">
        <v>0.353500008583068</v>
      </c>
      <c r="E1313" s="3">
        <v>0.344500005245208</v>
      </c>
      <c r="F1313" s="3">
        <v>0.34825000166893</v>
      </c>
      <c r="G1313" s="3">
        <v>5.01352E8</v>
      </c>
    </row>
    <row r="1314">
      <c r="A1314" s="3">
        <v>2006.0</v>
      </c>
      <c r="B1314" s="3">
        <v>17.0</v>
      </c>
      <c r="C1314" s="4">
        <v>0.349417001008987</v>
      </c>
      <c r="D1314" s="3">
        <v>0.354167014360427</v>
      </c>
      <c r="E1314" s="3">
        <v>0.344749987125396</v>
      </c>
      <c r="F1314" s="3">
        <v>0.354000002145767</v>
      </c>
      <c r="G1314" s="3">
        <v>3.29232E8</v>
      </c>
    </row>
    <row r="1315">
      <c r="A1315" s="3">
        <v>2012.0</v>
      </c>
      <c r="B1315" s="3">
        <v>12.0</v>
      </c>
      <c r="C1315" s="4">
        <v>0.355500012636184</v>
      </c>
      <c r="D1315" s="3">
        <v>0.355749994516372</v>
      </c>
      <c r="E1315" s="3">
        <v>0.344749987125396</v>
      </c>
      <c r="F1315" s="3">
        <v>0.352499991655349</v>
      </c>
      <c r="G1315" s="3">
        <v>6.52364E8</v>
      </c>
    </row>
    <row r="1316">
      <c r="A1316" s="3">
        <v>2011.0</v>
      </c>
      <c r="B1316" s="3">
        <v>17.0</v>
      </c>
      <c r="C1316" s="4">
        <v>0.363750010728836</v>
      </c>
      <c r="D1316" s="3">
        <v>0.364749997854232</v>
      </c>
      <c r="E1316" s="3">
        <v>0.344999998807907</v>
      </c>
      <c r="F1316" s="3">
        <v>0.351500004529953</v>
      </c>
      <c r="G1316" s="3">
        <v>6.57504E8</v>
      </c>
    </row>
    <row r="1317">
      <c r="A1317" s="3">
        <v>2009.0</v>
      </c>
      <c r="B1317" s="3">
        <v>3.0</v>
      </c>
      <c r="C1317" s="4">
        <v>0.347000002861022</v>
      </c>
      <c r="D1317" s="3">
        <v>0.353249996900558</v>
      </c>
      <c r="E1317" s="3">
        <v>0.345250010490417</v>
      </c>
      <c r="F1317" s="3">
        <v>0.345750004053115</v>
      </c>
      <c r="G1317" s="3">
        <v>6.60036E8</v>
      </c>
    </row>
    <row r="1318">
      <c r="A1318" s="3">
        <v>2011.0</v>
      </c>
      <c r="B1318" s="3">
        <v>15.0</v>
      </c>
      <c r="C1318" s="4">
        <v>0.354000002145767</v>
      </c>
      <c r="D1318" s="3">
        <v>0.356249988079071</v>
      </c>
      <c r="E1318" s="3">
        <v>0.345250010490417</v>
      </c>
      <c r="F1318" s="3">
        <v>0.352499991655349</v>
      </c>
      <c r="G1318" s="3">
        <v>8.27736E8</v>
      </c>
    </row>
    <row r="1319">
      <c r="A1319" s="3">
        <v>2011.0</v>
      </c>
      <c r="B1319" s="3">
        <v>27.0</v>
      </c>
      <c r="C1319" s="4">
        <v>0.354999989271163</v>
      </c>
      <c r="D1319" s="3">
        <v>0.356750011444091</v>
      </c>
      <c r="E1319" s="3">
        <v>0.345499992370605</v>
      </c>
      <c r="F1319" s="3">
        <v>0.346500009298324</v>
      </c>
      <c r="G1319" s="3">
        <v>6.52212E8</v>
      </c>
    </row>
    <row r="1320">
      <c r="A1320" s="3">
        <v>2013.0</v>
      </c>
      <c r="B1320" s="3">
        <v>3.0</v>
      </c>
      <c r="C1320" s="4">
        <v>0.347499996423721</v>
      </c>
      <c r="D1320" s="3">
        <v>0.349249988794326</v>
      </c>
      <c r="E1320" s="3">
        <v>0.345499992370605</v>
      </c>
      <c r="F1320" s="3">
        <v>0.346749991178512</v>
      </c>
      <c r="G1320" s="3">
        <v>2.93864E8</v>
      </c>
    </row>
    <row r="1321">
      <c r="A1321" s="3">
        <v>2009.0</v>
      </c>
      <c r="B1321" s="3">
        <v>13.0</v>
      </c>
      <c r="C1321" s="4">
        <v>0.352250009775161</v>
      </c>
      <c r="D1321" s="3">
        <v>0.356249988079071</v>
      </c>
      <c r="E1321" s="3">
        <v>0.345750004053115</v>
      </c>
      <c r="F1321" s="3">
        <v>0.349000006914138</v>
      </c>
      <c r="G1321" s="3">
        <v>6.02124E8</v>
      </c>
    </row>
    <row r="1322">
      <c r="A1322" s="3">
        <v>2012.0</v>
      </c>
      <c r="B1322" s="3">
        <v>6.0</v>
      </c>
      <c r="C1322" s="4">
        <v>0.346249997615814</v>
      </c>
      <c r="D1322" s="3">
        <v>0.351999998092651</v>
      </c>
      <c r="E1322" s="3">
        <v>0.345750004053115</v>
      </c>
      <c r="F1322" s="3">
        <v>0.350250005722045</v>
      </c>
      <c r="G1322" s="3">
        <v>3.60324E8</v>
      </c>
    </row>
    <row r="1323">
      <c r="A1323" s="3">
        <v>2013.0</v>
      </c>
      <c r="B1323" s="3">
        <v>28.0</v>
      </c>
      <c r="C1323" s="4">
        <v>0.350250005722045</v>
      </c>
      <c r="D1323" s="3">
        <v>0.354499995708465</v>
      </c>
      <c r="E1323" s="3">
        <v>0.345750004053115</v>
      </c>
      <c r="F1323" s="3">
        <v>0.351000010967254</v>
      </c>
      <c r="G1323" s="3">
        <v>4.31536E8</v>
      </c>
    </row>
    <row r="1324">
      <c r="A1324" s="3">
        <v>2011.0</v>
      </c>
      <c r="B1324" s="3">
        <v>19.0</v>
      </c>
      <c r="C1324" s="4">
        <v>0.345999985933303</v>
      </c>
      <c r="D1324" s="3">
        <v>0.356249988079071</v>
      </c>
      <c r="E1324" s="3">
        <v>0.345999985933303</v>
      </c>
      <c r="F1324" s="3">
        <v>0.355500012636184</v>
      </c>
      <c r="G1324" s="3">
        <v>6.02224E8</v>
      </c>
    </row>
    <row r="1325">
      <c r="A1325" s="3">
        <v>2011.0</v>
      </c>
      <c r="B1325" s="3">
        <v>20.0</v>
      </c>
      <c r="C1325" s="4">
        <v>0.368999987840652</v>
      </c>
      <c r="D1325" s="3">
        <v>0.370499998331069</v>
      </c>
      <c r="E1325" s="3">
        <v>0.345999985933303</v>
      </c>
      <c r="F1325" s="3">
        <v>0.360249996185302</v>
      </c>
      <c r="G1325" s="3">
        <v>9.90308E8</v>
      </c>
    </row>
    <row r="1326">
      <c r="A1326" s="3">
        <v>2011.0</v>
      </c>
      <c r="B1326" s="3">
        <v>30.0</v>
      </c>
      <c r="C1326" s="4">
        <v>0.347999989986419</v>
      </c>
      <c r="D1326" s="3">
        <v>0.351749986410141</v>
      </c>
      <c r="E1326" s="3">
        <v>0.345999985933303</v>
      </c>
      <c r="F1326" s="3">
        <v>0.346500009298324</v>
      </c>
      <c r="G1326" s="3">
        <v>1.86956E8</v>
      </c>
    </row>
    <row r="1327">
      <c r="A1327" s="3">
        <v>2009.0</v>
      </c>
      <c r="B1327" s="3">
        <v>6.0</v>
      </c>
      <c r="C1327" s="4">
        <v>0.348749995231628</v>
      </c>
      <c r="D1327" s="3">
        <v>0.356249988079071</v>
      </c>
      <c r="E1327" s="3">
        <v>0.346249997615814</v>
      </c>
      <c r="F1327" s="3">
        <v>0.350250005722045</v>
      </c>
      <c r="G1327" s="3">
        <v>7.61272E8</v>
      </c>
    </row>
    <row r="1328">
      <c r="A1328" s="3">
        <v>2011.0</v>
      </c>
      <c r="B1328" s="3">
        <v>21.0</v>
      </c>
      <c r="C1328" s="4">
        <v>0.351500004529953</v>
      </c>
      <c r="D1328" s="3">
        <v>0.370000004768371</v>
      </c>
      <c r="E1328" s="3">
        <v>0.346249997615814</v>
      </c>
      <c r="F1328" s="3">
        <v>0.367500007152557</v>
      </c>
      <c r="G1328" s="3">
        <v>1.14342E9</v>
      </c>
    </row>
    <row r="1329">
      <c r="A1329" s="3">
        <v>2010.0</v>
      </c>
      <c r="B1329" s="3">
        <v>1.0</v>
      </c>
      <c r="C1329" s="4">
        <v>0.347000002861022</v>
      </c>
      <c r="D1329" s="3">
        <v>0.357499986886978</v>
      </c>
      <c r="E1329" s="3">
        <v>0.346500009298324</v>
      </c>
      <c r="F1329" s="3">
        <v>0.355250000953674</v>
      </c>
      <c r="G1329" s="3">
        <v>6.26536E8</v>
      </c>
    </row>
    <row r="1330">
      <c r="A1330" s="3">
        <v>2011.0</v>
      </c>
      <c r="B1330" s="3">
        <v>7.0</v>
      </c>
      <c r="C1330" s="4">
        <v>0.356249988079071</v>
      </c>
      <c r="D1330" s="3">
        <v>0.365999996662139</v>
      </c>
      <c r="E1330" s="3">
        <v>0.346500009298324</v>
      </c>
      <c r="F1330" s="3">
        <v>0.356249988079071</v>
      </c>
      <c r="G1330" s="3">
        <v>1.60662E9</v>
      </c>
    </row>
    <row r="1331">
      <c r="A1331" s="3">
        <v>2013.0</v>
      </c>
      <c r="B1331" s="3">
        <v>27.0</v>
      </c>
      <c r="C1331" s="4">
        <v>0.354499995708465</v>
      </c>
      <c r="D1331" s="3">
        <v>0.354999989271163</v>
      </c>
      <c r="E1331" s="3">
        <v>0.346500009298324</v>
      </c>
      <c r="F1331" s="3">
        <v>0.350250005722045</v>
      </c>
      <c r="G1331" s="3">
        <v>8.08036E8</v>
      </c>
    </row>
    <row r="1332">
      <c r="A1332" s="3">
        <v>2009.0</v>
      </c>
      <c r="B1332" s="3">
        <v>14.0</v>
      </c>
      <c r="C1332" s="4">
        <v>0.362500011920928</v>
      </c>
      <c r="D1332" s="3">
        <v>0.362500011920928</v>
      </c>
      <c r="E1332" s="3">
        <v>0.346749991178512</v>
      </c>
      <c r="F1332" s="3">
        <v>0.34850001335144</v>
      </c>
      <c r="G1332" s="3">
        <v>1.101948E9</v>
      </c>
    </row>
    <row r="1333">
      <c r="A1333" s="3">
        <v>2009.0</v>
      </c>
      <c r="B1333" s="3">
        <v>4.0</v>
      </c>
      <c r="C1333" s="4">
        <v>0.352250009775161</v>
      </c>
      <c r="D1333" s="3">
        <v>0.358000010251998</v>
      </c>
      <c r="E1333" s="3">
        <v>0.346749991178512</v>
      </c>
      <c r="F1333" s="3">
        <v>0.356499999761581</v>
      </c>
      <c r="G1333" s="3">
        <v>8.24564E8</v>
      </c>
    </row>
    <row r="1334">
      <c r="A1334" s="3">
        <v>2009.0</v>
      </c>
      <c r="B1334" s="3">
        <v>9.0</v>
      </c>
      <c r="C1334" s="4">
        <v>0.347750008106231</v>
      </c>
      <c r="D1334" s="3">
        <v>0.354750007390975</v>
      </c>
      <c r="E1334" s="3">
        <v>0.347250014543533</v>
      </c>
      <c r="F1334" s="3">
        <v>0.354250013828277</v>
      </c>
      <c r="G1334" s="3">
        <v>6.1854E8</v>
      </c>
    </row>
    <row r="1335">
      <c r="A1335" s="3">
        <v>2012.0</v>
      </c>
      <c r="B1335" s="3">
        <v>31.0</v>
      </c>
      <c r="C1335" s="4">
        <v>0.353749990463256</v>
      </c>
      <c r="D1335" s="3">
        <v>0.356249988079071</v>
      </c>
      <c r="E1335" s="3">
        <v>0.347250014543533</v>
      </c>
      <c r="F1335" s="3">
        <v>0.350749999284744</v>
      </c>
      <c r="G1335" s="3">
        <v>4.85064E8</v>
      </c>
    </row>
    <row r="1336">
      <c r="A1336" s="3">
        <v>2006.0</v>
      </c>
      <c r="B1336" s="3">
        <v>1.0</v>
      </c>
      <c r="C1336" s="4">
        <v>0.364499986171722</v>
      </c>
      <c r="D1336" s="3">
        <v>0.365166991949081</v>
      </c>
      <c r="E1336" s="3">
        <v>0.347499996423721</v>
      </c>
      <c r="F1336" s="3">
        <v>0.354167014360427</v>
      </c>
      <c r="G1336" s="3">
        <v>6.00966E8</v>
      </c>
    </row>
    <row r="1337">
      <c r="A1337" s="3">
        <v>2013.0</v>
      </c>
      <c r="B1337" s="3">
        <v>24.0</v>
      </c>
      <c r="C1337" s="4">
        <v>0.355250000953674</v>
      </c>
      <c r="D1337" s="3">
        <v>0.359750002622604</v>
      </c>
      <c r="E1337" s="3">
        <v>0.347750008106231</v>
      </c>
      <c r="F1337" s="3">
        <v>0.352999985218048</v>
      </c>
      <c r="G1337" s="3">
        <v>5.80772E8</v>
      </c>
    </row>
    <row r="1338">
      <c r="A1338" s="3">
        <v>2009.0</v>
      </c>
      <c r="B1338" s="3">
        <v>12.0</v>
      </c>
      <c r="C1338" s="4">
        <v>0.34825000166893</v>
      </c>
      <c r="D1338" s="3">
        <v>0.356999993324279</v>
      </c>
      <c r="E1338" s="3">
        <v>0.347999989986419</v>
      </c>
      <c r="F1338" s="3">
        <v>0.350250005722045</v>
      </c>
      <c r="G1338" s="3">
        <v>4.99008E8</v>
      </c>
    </row>
    <row r="1339">
      <c r="A1339" s="3">
        <v>2011.0</v>
      </c>
      <c r="B1339" s="3">
        <v>1.0</v>
      </c>
      <c r="C1339" s="4">
        <v>0.356499999761581</v>
      </c>
      <c r="D1339" s="3">
        <v>0.357499986886978</v>
      </c>
      <c r="E1339" s="3">
        <v>0.347999989986419</v>
      </c>
      <c r="F1339" s="3">
        <v>0.351500004529953</v>
      </c>
      <c r="G1339" s="3">
        <v>7.90824E8</v>
      </c>
    </row>
    <row r="1340">
      <c r="A1340" s="3">
        <v>2012.0</v>
      </c>
      <c r="B1340" s="3">
        <v>4.0</v>
      </c>
      <c r="C1340" s="4">
        <v>0.351249992847442</v>
      </c>
      <c r="D1340" s="3">
        <v>0.356499999761581</v>
      </c>
      <c r="E1340" s="3">
        <v>0.347999989986419</v>
      </c>
      <c r="F1340" s="3">
        <v>0.354999989271163</v>
      </c>
      <c r="G1340" s="3">
        <v>3.47372E8</v>
      </c>
    </row>
    <row r="1341">
      <c r="A1341" s="3">
        <v>2009.0</v>
      </c>
      <c r="B1341" s="3">
        <v>1.0</v>
      </c>
      <c r="C1341" s="4">
        <v>0.362749993801116</v>
      </c>
      <c r="D1341" s="3">
        <v>0.372999995946884</v>
      </c>
      <c r="E1341" s="3">
        <v>0.348749995231628</v>
      </c>
      <c r="F1341" s="3">
        <v>0.350749999284744</v>
      </c>
      <c r="G1341" s="3">
        <v>7.36856E8</v>
      </c>
    </row>
    <row r="1342">
      <c r="A1342" s="3">
        <v>2009.0</v>
      </c>
      <c r="B1342" s="3">
        <v>1.0</v>
      </c>
      <c r="C1342" s="4">
        <v>0.374500006437301</v>
      </c>
      <c r="D1342" s="3">
        <v>0.374500006437301</v>
      </c>
      <c r="E1342" s="3">
        <v>0.348749995231628</v>
      </c>
      <c r="F1342" s="3">
        <v>0.349000006914138</v>
      </c>
      <c r="G1342" s="3">
        <v>9.9996E8</v>
      </c>
    </row>
    <row r="1343">
      <c r="A1343" s="3">
        <v>2011.0</v>
      </c>
      <c r="B1343" s="3">
        <v>8.0</v>
      </c>
      <c r="C1343" s="4">
        <v>0.35275000333786</v>
      </c>
      <c r="D1343" s="3">
        <v>0.361250013113021</v>
      </c>
      <c r="E1343" s="3">
        <v>0.348749995231628</v>
      </c>
      <c r="F1343" s="3">
        <v>0.354499995708465</v>
      </c>
      <c r="G1343" s="3">
        <v>8.80164E8</v>
      </c>
    </row>
    <row r="1344">
      <c r="A1344" s="3">
        <v>2012.0</v>
      </c>
      <c r="B1344" s="3">
        <v>19.0</v>
      </c>
      <c r="C1344" s="4">
        <v>0.352499991655349</v>
      </c>
      <c r="D1344" s="3">
        <v>0.359250009059906</v>
      </c>
      <c r="E1344" s="3">
        <v>0.348749995231628</v>
      </c>
      <c r="F1344" s="3">
        <v>0.358749985694885</v>
      </c>
      <c r="G1344" s="3">
        <v>6.08312E8</v>
      </c>
    </row>
    <row r="1345">
      <c r="A1345" s="3">
        <v>2013.0</v>
      </c>
      <c r="B1345" s="3">
        <v>2.0</v>
      </c>
      <c r="C1345" s="4">
        <v>0.350499987602233</v>
      </c>
      <c r="D1345" s="3">
        <v>0.357499986886978</v>
      </c>
      <c r="E1345" s="3">
        <v>0.349000006914138</v>
      </c>
      <c r="F1345" s="3">
        <v>0.352250009775161</v>
      </c>
      <c r="G1345" s="3">
        <v>2.56392E8</v>
      </c>
    </row>
    <row r="1346">
      <c r="A1346" s="3">
        <v>2006.0</v>
      </c>
      <c r="B1346" s="3">
        <v>28.0</v>
      </c>
      <c r="C1346" s="4">
        <v>0.351166993379592</v>
      </c>
      <c r="D1346" s="3">
        <v>0.378500014543533</v>
      </c>
      <c r="E1346" s="3">
        <v>0.349166989326477</v>
      </c>
      <c r="F1346" s="3">
        <v>0.377833008766174</v>
      </c>
      <c r="G1346" s="3">
        <v>8.15298E8</v>
      </c>
    </row>
    <row r="1347">
      <c r="A1347" s="3">
        <v>2006.0</v>
      </c>
      <c r="B1347" s="3">
        <v>13.0</v>
      </c>
      <c r="C1347" s="4">
        <v>0.356582999229431</v>
      </c>
      <c r="D1347" s="3">
        <v>0.359499990940094</v>
      </c>
      <c r="E1347" s="3">
        <v>0.349249988794326</v>
      </c>
      <c r="F1347" s="3">
        <v>0.354250013828277</v>
      </c>
      <c r="G1347" s="3">
        <v>4.21296E8</v>
      </c>
    </row>
    <row r="1348">
      <c r="A1348" s="3">
        <v>2009.0</v>
      </c>
      <c r="B1348" s="3">
        <v>2.0</v>
      </c>
      <c r="C1348" s="4">
        <v>0.351249992847442</v>
      </c>
      <c r="D1348" s="3">
        <v>0.359250009059906</v>
      </c>
      <c r="E1348" s="3">
        <v>0.349249988794326</v>
      </c>
      <c r="F1348" s="3">
        <v>0.355749994516372</v>
      </c>
      <c r="G1348" s="3">
        <v>4.04656E8</v>
      </c>
    </row>
    <row r="1349">
      <c r="A1349" s="3">
        <v>2012.0</v>
      </c>
      <c r="B1349" s="3">
        <v>17.0</v>
      </c>
      <c r="C1349" s="4">
        <v>0.350749999284744</v>
      </c>
      <c r="D1349" s="3">
        <v>0.354999989271163</v>
      </c>
      <c r="E1349" s="3">
        <v>0.349249988794326</v>
      </c>
      <c r="F1349" s="3">
        <v>0.350499987602233</v>
      </c>
      <c r="G1349" s="3">
        <v>4.60696E8</v>
      </c>
    </row>
    <row r="1350">
      <c r="A1350" s="3">
        <v>2013.0</v>
      </c>
      <c r="B1350" s="3">
        <v>12.0</v>
      </c>
      <c r="C1350" s="4">
        <v>0.356000006198883</v>
      </c>
      <c r="D1350" s="3">
        <v>0.358999997377395</v>
      </c>
      <c r="E1350" s="3">
        <v>0.349249988794326</v>
      </c>
      <c r="F1350" s="3">
        <v>0.351249992847442</v>
      </c>
      <c r="G1350" s="3">
        <v>3.12588E8</v>
      </c>
    </row>
    <row r="1351">
      <c r="A1351" s="3">
        <v>2013.0</v>
      </c>
      <c r="B1351" s="3">
        <v>3.0</v>
      </c>
      <c r="C1351" s="4">
        <v>0.349249988794326</v>
      </c>
      <c r="D1351" s="3">
        <v>0.357499986886978</v>
      </c>
      <c r="E1351" s="3">
        <v>0.349249988794326</v>
      </c>
      <c r="F1351" s="3">
        <v>0.353249996900558</v>
      </c>
      <c r="G1351" s="3">
        <v>1.40388E8</v>
      </c>
    </row>
    <row r="1352">
      <c r="A1352" s="3">
        <v>2006.0</v>
      </c>
      <c r="B1352" s="3">
        <v>19.0</v>
      </c>
      <c r="C1352" s="4">
        <v>0.365000009536743</v>
      </c>
      <c r="D1352" s="3">
        <v>0.366833001375198</v>
      </c>
      <c r="E1352" s="3">
        <v>0.349332988262176</v>
      </c>
      <c r="F1352" s="3">
        <v>0.350167006254196</v>
      </c>
      <c r="G1352" s="3">
        <v>3.88044E8</v>
      </c>
    </row>
    <row r="1353">
      <c r="A1353" s="3">
        <v>2012.0</v>
      </c>
      <c r="B1353" s="3">
        <v>30.0</v>
      </c>
      <c r="C1353" s="4">
        <v>0.35725000500679</v>
      </c>
      <c r="D1353" s="3">
        <v>0.358500003814697</v>
      </c>
      <c r="E1353" s="3">
        <v>0.349500000476837</v>
      </c>
      <c r="F1353" s="3">
        <v>0.351249992847442</v>
      </c>
      <c r="G1353" s="3">
        <v>3.07488E8</v>
      </c>
    </row>
    <row r="1354">
      <c r="A1354" s="3">
        <v>2006.0</v>
      </c>
      <c r="B1354" s="3">
        <v>11.0</v>
      </c>
      <c r="C1354" s="4">
        <v>0.350250005722045</v>
      </c>
      <c r="D1354" s="3">
        <v>0.364582985639572</v>
      </c>
      <c r="E1354" s="3">
        <v>0.349667012691497</v>
      </c>
      <c r="F1354" s="3">
        <v>0.362583011388778</v>
      </c>
      <c r="G1354" s="3">
        <v>6.26304E8</v>
      </c>
    </row>
    <row r="1355">
      <c r="A1355" s="3">
        <v>2013.0</v>
      </c>
      <c r="B1355" s="3">
        <v>13.0</v>
      </c>
      <c r="C1355" s="4">
        <v>0.349999994039535</v>
      </c>
      <c r="D1355" s="3">
        <v>0.361000001430511</v>
      </c>
      <c r="E1355" s="3">
        <v>0.349750012159347</v>
      </c>
      <c r="F1355" s="3">
        <v>0.359250009059906</v>
      </c>
      <c r="G1355" s="3">
        <v>2.36256E8</v>
      </c>
    </row>
    <row r="1356">
      <c r="A1356" s="3">
        <v>2011.0</v>
      </c>
      <c r="B1356" s="3">
        <v>20.0</v>
      </c>
      <c r="C1356" s="4">
        <v>0.356750011444091</v>
      </c>
      <c r="D1356" s="3">
        <v>0.358749985694885</v>
      </c>
      <c r="E1356" s="3">
        <v>0.349999994039535</v>
      </c>
      <c r="F1356" s="3">
        <v>0.351000010967254</v>
      </c>
      <c r="G1356" s="3">
        <v>6.62956E8</v>
      </c>
    </row>
    <row r="1357">
      <c r="A1357" s="3">
        <v>2011.0</v>
      </c>
      <c r="B1357" s="3">
        <v>25.0</v>
      </c>
      <c r="C1357" s="4">
        <v>0.356249988079071</v>
      </c>
      <c r="D1357" s="3">
        <v>0.364499986171722</v>
      </c>
      <c r="E1357" s="3">
        <v>0.349999994039535</v>
      </c>
      <c r="F1357" s="3">
        <v>0.351000010967254</v>
      </c>
      <c r="G1357" s="3">
        <v>4.0662E8</v>
      </c>
    </row>
    <row r="1358">
      <c r="A1358" s="3">
        <v>2011.0</v>
      </c>
      <c r="B1358" s="3">
        <v>14.0</v>
      </c>
      <c r="C1358" s="4">
        <v>0.368000000715255</v>
      </c>
      <c r="D1358" s="3">
        <v>0.370249986648559</v>
      </c>
      <c r="E1358" s="3">
        <v>0.350250005722045</v>
      </c>
      <c r="F1358" s="3">
        <v>0.351999998092651</v>
      </c>
      <c r="G1358" s="3">
        <v>1.088996E9</v>
      </c>
    </row>
    <row r="1359">
      <c r="A1359" s="3">
        <v>2012.0</v>
      </c>
      <c r="B1359" s="3">
        <v>3.0</v>
      </c>
      <c r="C1359" s="4">
        <v>0.357499986886978</v>
      </c>
      <c r="D1359" s="3">
        <v>0.360000014305114</v>
      </c>
      <c r="E1359" s="3">
        <v>0.350250005722045</v>
      </c>
      <c r="F1359" s="3">
        <v>0.351000010967254</v>
      </c>
      <c r="G1359" s="3">
        <v>4.68044E8</v>
      </c>
    </row>
    <row r="1360">
      <c r="A1360" s="3">
        <v>2013.0</v>
      </c>
      <c r="B1360" s="3">
        <v>1.0</v>
      </c>
      <c r="C1360" s="4">
        <v>0.353500008583068</v>
      </c>
      <c r="D1360" s="3">
        <v>0.354250013828277</v>
      </c>
      <c r="E1360" s="3">
        <v>0.350250005722045</v>
      </c>
      <c r="F1360" s="3">
        <v>0.352499991655349</v>
      </c>
      <c r="G1360" s="3">
        <v>1.99524E8</v>
      </c>
    </row>
    <row r="1361">
      <c r="A1361" s="3">
        <v>2006.0</v>
      </c>
      <c r="B1361" s="3">
        <v>15.0</v>
      </c>
      <c r="C1361" s="4">
        <v>0.353166997432708</v>
      </c>
      <c r="D1361" s="3">
        <v>0.371666997671127</v>
      </c>
      <c r="E1361" s="3">
        <v>0.350333005189895</v>
      </c>
      <c r="F1361" s="3">
        <v>0.370499998331069</v>
      </c>
      <c r="G1361" s="3">
        <v>8.37336E8</v>
      </c>
    </row>
    <row r="1362">
      <c r="A1362" s="3">
        <v>2011.0</v>
      </c>
      <c r="B1362" s="3">
        <v>27.0</v>
      </c>
      <c r="C1362" s="4">
        <v>0.35275000333786</v>
      </c>
      <c r="D1362" s="3">
        <v>0.356999993324279</v>
      </c>
      <c r="E1362" s="3">
        <v>0.350499987602233</v>
      </c>
      <c r="F1362" s="3">
        <v>0.351500004529953</v>
      </c>
      <c r="G1362" s="3">
        <v>1.95712E8</v>
      </c>
    </row>
    <row r="1363">
      <c r="A1363" s="3">
        <v>2011.0</v>
      </c>
      <c r="B1363" s="3">
        <v>1.0</v>
      </c>
      <c r="C1363" s="4">
        <v>0.353749990463256</v>
      </c>
      <c r="D1363" s="3">
        <v>0.365249991416931</v>
      </c>
      <c r="E1363" s="3">
        <v>0.350749999284744</v>
      </c>
      <c r="F1363" s="3">
        <v>0.364250004291534</v>
      </c>
      <c r="G1363" s="3">
        <v>1.01962E9</v>
      </c>
    </row>
    <row r="1364">
      <c r="A1364" s="3">
        <v>2011.0</v>
      </c>
      <c r="B1364" s="3">
        <v>13.0</v>
      </c>
      <c r="C1364" s="4">
        <v>0.368000000715255</v>
      </c>
      <c r="D1364" s="3">
        <v>0.372500002384185</v>
      </c>
      <c r="E1364" s="3">
        <v>0.351000010967254</v>
      </c>
      <c r="F1364" s="3">
        <v>0.353249996900558</v>
      </c>
      <c r="G1364" s="3">
        <v>5.16596E8</v>
      </c>
    </row>
    <row r="1365">
      <c r="A1365" s="3">
        <v>2011.0</v>
      </c>
      <c r="B1365" s="3">
        <v>23.0</v>
      </c>
      <c r="C1365" s="4">
        <v>0.359499990940094</v>
      </c>
      <c r="D1365" s="3">
        <v>0.360000014305114</v>
      </c>
      <c r="E1365" s="3">
        <v>0.351249992847442</v>
      </c>
      <c r="F1365" s="3">
        <v>0.354250013828277</v>
      </c>
      <c r="G1365" s="3">
        <v>2.48948E8</v>
      </c>
    </row>
    <row r="1366">
      <c r="A1366" s="3">
        <v>2012.0</v>
      </c>
      <c r="B1366" s="3">
        <v>23.0</v>
      </c>
      <c r="C1366" s="4">
        <v>0.355749994516372</v>
      </c>
      <c r="D1366" s="3">
        <v>0.365500003099441</v>
      </c>
      <c r="E1366" s="3">
        <v>0.351249992847442</v>
      </c>
      <c r="F1366" s="3">
        <v>0.365249991416931</v>
      </c>
      <c r="G1366" s="3">
        <v>5.62792E8</v>
      </c>
    </row>
    <row r="1367">
      <c r="A1367" s="3">
        <v>2011.0</v>
      </c>
      <c r="B1367" s="3">
        <v>11.0</v>
      </c>
      <c r="C1367" s="4">
        <v>0.372000008821487</v>
      </c>
      <c r="D1367" s="3">
        <v>0.377499997615814</v>
      </c>
      <c r="E1367" s="3">
        <v>0.351749986410141</v>
      </c>
      <c r="F1367" s="3">
        <v>0.374500006437301</v>
      </c>
      <c r="G1367" s="3">
        <v>1.75156E9</v>
      </c>
    </row>
    <row r="1368">
      <c r="A1368" s="3">
        <v>2012.0</v>
      </c>
      <c r="B1368" s="3">
        <v>5.0</v>
      </c>
      <c r="C1368" s="4">
        <v>0.353249996900558</v>
      </c>
      <c r="D1368" s="3">
        <v>0.369500011205673</v>
      </c>
      <c r="E1368" s="3">
        <v>0.351749986410141</v>
      </c>
      <c r="F1368" s="3">
        <v>0.367749989032745</v>
      </c>
      <c r="G1368" s="3">
        <v>5.63548E8</v>
      </c>
    </row>
    <row r="1369">
      <c r="A1369" s="3">
        <v>2012.0</v>
      </c>
      <c r="B1369" s="3">
        <v>7.0</v>
      </c>
      <c r="C1369" s="4">
        <v>0.354499995708465</v>
      </c>
      <c r="D1369" s="3">
        <v>0.357499986886978</v>
      </c>
      <c r="E1369" s="3">
        <v>0.351749986410141</v>
      </c>
      <c r="F1369" s="3">
        <v>0.353749990463256</v>
      </c>
      <c r="G1369" s="3">
        <v>4.0734E8</v>
      </c>
    </row>
    <row r="1370">
      <c r="A1370" s="3">
        <v>2013.0</v>
      </c>
      <c r="B1370" s="3">
        <v>25.0</v>
      </c>
      <c r="C1370" s="4">
        <v>0.356750011444091</v>
      </c>
      <c r="D1370" s="3">
        <v>0.357499986886978</v>
      </c>
      <c r="E1370" s="3">
        <v>0.351749986410141</v>
      </c>
      <c r="F1370" s="3">
        <v>0.355500012636184</v>
      </c>
      <c r="G1370" s="3">
        <v>4.5736E8</v>
      </c>
    </row>
    <row r="1371">
      <c r="A1371" s="3">
        <v>2013.0</v>
      </c>
      <c r="B1371" s="3">
        <v>26.0</v>
      </c>
      <c r="C1371" s="4">
        <v>0.359499990940094</v>
      </c>
      <c r="D1371" s="3">
        <v>0.360000014305114</v>
      </c>
      <c r="E1371" s="3">
        <v>0.351999998092651</v>
      </c>
      <c r="F1371" s="3">
        <v>0.353500008583068</v>
      </c>
      <c r="G1371" s="3">
        <v>5.79752E8</v>
      </c>
    </row>
    <row r="1372">
      <c r="A1372" s="3">
        <v>2013.0</v>
      </c>
      <c r="B1372" s="3">
        <v>5.0</v>
      </c>
      <c r="C1372" s="4">
        <v>0.354250013828277</v>
      </c>
      <c r="D1372" s="3">
        <v>0.356750011444091</v>
      </c>
      <c r="E1372" s="3">
        <v>0.351999998092651</v>
      </c>
      <c r="F1372" s="3">
        <v>0.356000006198883</v>
      </c>
      <c r="G1372" s="3">
        <v>1.84684E8</v>
      </c>
    </row>
    <row r="1373">
      <c r="A1373" s="3">
        <v>2006.0</v>
      </c>
      <c r="B1373" s="3">
        <v>30.0</v>
      </c>
      <c r="C1373" s="4">
        <v>0.36166700720787</v>
      </c>
      <c r="D1373" s="3">
        <v>0.367332994937896</v>
      </c>
      <c r="E1373" s="3">
        <v>0.352167010307312</v>
      </c>
      <c r="F1373" s="3">
        <v>0.354833006858825</v>
      </c>
      <c r="G1373" s="3">
        <v>4.6824E8</v>
      </c>
    </row>
    <row r="1374">
      <c r="A1374" s="3">
        <v>2012.0</v>
      </c>
      <c r="B1374" s="3">
        <v>10.0</v>
      </c>
      <c r="C1374" s="4">
        <v>0.359499990940094</v>
      </c>
      <c r="D1374" s="3">
        <v>0.364499986171722</v>
      </c>
      <c r="E1374" s="3">
        <v>0.352250009775161</v>
      </c>
      <c r="F1374" s="3">
        <v>0.354000002145767</v>
      </c>
      <c r="G1374" s="3">
        <v>4.7036E8</v>
      </c>
    </row>
    <row r="1375">
      <c r="A1375" s="3">
        <v>2013.0</v>
      </c>
      <c r="B1375" s="3">
        <v>8.0</v>
      </c>
      <c r="C1375" s="4">
        <v>0.356999993324279</v>
      </c>
      <c r="D1375" s="3">
        <v>0.358749985694885</v>
      </c>
      <c r="E1375" s="3">
        <v>0.352250009775161</v>
      </c>
      <c r="F1375" s="3">
        <v>0.354250013828277</v>
      </c>
      <c r="G1375" s="3">
        <v>2.62084E8</v>
      </c>
    </row>
    <row r="1376">
      <c r="A1376" s="3">
        <v>2013.0</v>
      </c>
      <c r="B1376" s="3">
        <v>19.0</v>
      </c>
      <c r="C1376" s="4">
        <v>0.361499994993209</v>
      </c>
      <c r="D1376" s="3">
        <v>0.363249987363815</v>
      </c>
      <c r="E1376" s="3">
        <v>0.352250009775161</v>
      </c>
      <c r="F1376" s="3">
        <v>0.356000006198883</v>
      </c>
      <c r="G1376" s="3">
        <v>4.80532E8</v>
      </c>
    </row>
    <row r="1377">
      <c r="A1377" s="3">
        <v>2013.0</v>
      </c>
      <c r="B1377" s="3">
        <v>26.0</v>
      </c>
      <c r="C1377" s="4">
        <v>0.352250009775161</v>
      </c>
      <c r="D1377" s="3">
        <v>0.35725000500679</v>
      </c>
      <c r="E1377" s="3">
        <v>0.352250009775161</v>
      </c>
      <c r="F1377" s="3">
        <v>0.354999989271163</v>
      </c>
      <c r="G1377" s="3">
        <v>2.2736E8</v>
      </c>
    </row>
    <row r="1378">
      <c r="A1378" s="3">
        <v>2012.0</v>
      </c>
      <c r="B1378" s="3">
        <v>8.0</v>
      </c>
      <c r="C1378" s="4">
        <v>0.353500008583068</v>
      </c>
      <c r="D1378" s="3">
        <v>0.359499990940094</v>
      </c>
      <c r="E1378" s="3">
        <v>0.352499991655349</v>
      </c>
      <c r="F1378" s="3">
        <v>0.355749994516372</v>
      </c>
      <c r="G1378" s="3">
        <v>5.17064E8</v>
      </c>
    </row>
    <row r="1379">
      <c r="A1379" s="3">
        <v>2013.0</v>
      </c>
      <c r="B1379" s="3">
        <v>25.0</v>
      </c>
      <c r="C1379" s="4">
        <v>0.354999989271163</v>
      </c>
      <c r="D1379" s="3">
        <v>0.361250013113021</v>
      </c>
      <c r="E1379" s="3">
        <v>0.352499991655349</v>
      </c>
      <c r="F1379" s="3">
        <v>0.356499999761581</v>
      </c>
      <c r="G1379" s="3">
        <v>2.4332E8</v>
      </c>
    </row>
    <row r="1380">
      <c r="A1380" s="3">
        <v>2011.0</v>
      </c>
      <c r="B1380" s="3">
        <v>13.0</v>
      </c>
      <c r="C1380" s="4">
        <v>0.358249992132186</v>
      </c>
      <c r="D1380" s="3">
        <v>0.365000009536743</v>
      </c>
      <c r="E1380" s="3">
        <v>0.35275000333786</v>
      </c>
      <c r="F1380" s="3">
        <v>0.363249987363815</v>
      </c>
      <c r="G1380" s="3">
        <v>8.53836E8</v>
      </c>
    </row>
    <row r="1381">
      <c r="A1381" s="3">
        <v>2011.0</v>
      </c>
      <c r="B1381" s="3">
        <v>10.0</v>
      </c>
      <c r="C1381" s="4">
        <v>0.366750001907348</v>
      </c>
      <c r="D1381" s="3">
        <v>0.370499998331069</v>
      </c>
      <c r="E1381" s="3">
        <v>0.35275000333786</v>
      </c>
      <c r="F1381" s="3">
        <v>0.36175000667572</v>
      </c>
      <c r="G1381" s="3">
        <v>9.90484E8</v>
      </c>
    </row>
    <row r="1382">
      <c r="A1382" s="3">
        <v>2013.0</v>
      </c>
      <c r="B1382" s="3">
        <v>9.0</v>
      </c>
      <c r="C1382" s="4">
        <v>0.352999985218048</v>
      </c>
      <c r="D1382" s="3">
        <v>0.367749989032745</v>
      </c>
      <c r="E1382" s="3">
        <v>0.35275000333786</v>
      </c>
      <c r="F1382" s="3">
        <v>0.362250000238418</v>
      </c>
      <c r="G1382" s="3">
        <v>9.06224E8</v>
      </c>
    </row>
    <row r="1383">
      <c r="A1383" s="3">
        <v>2006.0</v>
      </c>
      <c r="B1383" s="3">
        <v>9.0</v>
      </c>
      <c r="C1383" s="4">
        <v>0.36166700720787</v>
      </c>
      <c r="D1383" s="3">
        <v>0.367832988500595</v>
      </c>
      <c r="E1383" s="3">
        <v>0.352833002805709</v>
      </c>
      <c r="F1383" s="3">
        <v>0.355832993984222</v>
      </c>
      <c r="G1383" s="3">
        <v>4.33824E8</v>
      </c>
    </row>
    <row r="1384">
      <c r="A1384" s="3">
        <v>2012.0</v>
      </c>
      <c r="B1384" s="3">
        <v>25.0</v>
      </c>
      <c r="C1384" s="4">
        <v>0.363499999046325</v>
      </c>
      <c r="D1384" s="3">
        <v>0.372249990701675</v>
      </c>
      <c r="E1384" s="3">
        <v>0.352999985218048</v>
      </c>
      <c r="F1384" s="3">
        <v>0.371250003576278</v>
      </c>
      <c r="G1384" s="3">
        <v>1.274152E9</v>
      </c>
    </row>
    <row r="1385">
      <c r="A1385" s="3">
        <v>2013.0</v>
      </c>
      <c r="B1385" s="3">
        <v>5.0</v>
      </c>
      <c r="C1385" s="4">
        <v>0.361250013113021</v>
      </c>
      <c r="D1385" s="3">
        <v>0.363999992609024</v>
      </c>
      <c r="E1385" s="3">
        <v>0.352999985218048</v>
      </c>
      <c r="F1385" s="3">
        <v>0.354000002145767</v>
      </c>
      <c r="G1385" s="3">
        <v>4.6452E8</v>
      </c>
    </row>
    <row r="1386">
      <c r="A1386" s="3">
        <v>2010.0</v>
      </c>
      <c r="B1386" s="3">
        <v>17.0</v>
      </c>
      <c r="C1386" s="4">
        <v>0.357499986886978</v>
      </c>
      <c r="D1386" s="3">
        <v>0.361250013113021</v>
      </c>
      <c r="E1386" s="3">
        <v>0.353249996900558</v>
      </c>
      <c r="F1386" s="3">
        <v>0.359250009059906</v>
      </c>
      <c r="G1386" s="3">
        <v>5.93156E8</v>
      </c>
    </row>
    <row r="1387">
      <c r="A1387" s="3">
        <v>2012.0</v>
      </c>
      <c r="B1387" s="3">
        <v>11.0</v>
      </c>
      <c r="C1387" s="4">
        <v>0.358749985694885</v>
      </c>
      <c r="D1387" s="3">
        <v>0.361999988555908</v>
      </c>
      <c r="E1387" s="3">
        <v>0.353249996900558</v>
      </c>
      <c r="F1387" s="3">
        <v>0.354750007390975</v>
      </c>
      <c r="G1387" s="3">
        <v>4.84272E8</v>
      </c>
    </row>
    <row r="1388">
      <c r="A1388" s="3">
        <v>2013.0</v>
      </c>
      <c r="B1388" s="3">
        <v>29.0</v>
      </c>
      <c r="C1388" s="4">
        <v>0.354250013828277</v>
      </c>
      <c r="D1388" s="3">
        <v>0.358749985694885</v>
      </c>
      <c r="E1388" s="3">
        <v>0.353249996900558</v>
      </c>
      <c r="F1388" s="3">
        <v>0.354250013828277</v>
      </c>
      <c r="G1388" s="3">
        <v>1.7954E8</v>
      </c>
    </row>
    <row r="1389">
      <c r="A1389" s="3">
        <v>2013.0</v>
      </c>
      <c r="B1389" s="3">
        <v>23.0</v>
      </c>
      <c r="C1389" s="4">
        <v>0.360249996185302</v>
      </c>
      <c r="D1389" s="3">
        <v>0.360249996185302</v>
      </c>
      <c r="E1389" s="3">
        <v>0.353500008583068</v>
      </c>
      <c r="F1389" s="3">
        <v>0.355250000953674</v>
      </c>
      <c r="G1389" s="3">
        <v>2.46792E8</v>
      </c>
    </row>
    <row r="1390">
      <c r="A1390" s="3">
        <v>2012.0</v>
      </c>
      <c r="B1390" s="3">
        <v>13.0</v>
      </c>
      <c r="C1390" s="4">
        <v>0.363750010728836</v>
      </c>
      <c r="D1390" s="3">
        <v>0.365750014781951</v>
      </c>
      <c r="E1390" s="3">
        <v>0.353749990463256</v>
      </c>
      <c r="F1390" s="3">
        <v>0.354000002145767</v>
      </c>
      <c r="G1390" s="3">
        <v>3.11324E8</v>
      </c>
    </row>
    <row r="1391">
      <c r="A1391" s="3">
        <v>2013.0</v>
      </c>
      <c r="B1391" s="3">
        <v>3.0</v>
      </c>
      <c r="C1391" s="4">
        <v>0.362250000238418</v>
      </c>
      <c r="D1391" s="3">
        <v>0.365000009536743</v>
      </c>
      <c r="E1391" s="3">
        <v>0.353749990463256</v>
      </c>
      <c r="F1391" s="3">
        <v>0.361250013113021</v>
      </c>
      <c r="G1391" s="3">
        <v>4.44468E8</v>
      </c>
    </row>
    <row r="1392">
      <c r="A1392" s="3">
        <v>2013.0</v>
      </c>
      <c r="B1392" s="3">
        <v>6.0</v>
      </c>
      <c r="C1392" s="4">
        <v>0.354000002145767</v>
      </c>
      <c r="D1392" s="3">
        <v>0.358999997377395</v>
      </c>
      <c r="E1392" s="3">
        <v>0.353749990463256</v>
      </c>
      <c r="F1392" s="3">
        <v>0.356249988079071</v>
      </c>
      <c r="G1392" s="3">
        <v>3.41044E8</v>
      </c>
    </row>
    <row r="1393">
      <c r="A1393" s="3">
        <v>2012.0</v>
      </c>
      <c r="B1393" s="3">
        <v>9.0</v>
      </c>
      <c r="C1393" s="4">
        <v>0.360000014305114</v>
      </c>
      <c r="D1393" s="3">
        <v>0.362250000238418</v>
      </c>
      <c r="E1393" s="3">
        <v>0.354000002145767</v>
      </c>
      <c r="F1393" s="3">
        <v>0.361000001430511</v>
      </c>
      <c r="G1393" s="3">
        <v>3.65504E8</v>
      </c>
    </row>
    <row r="1394">
      <c r="A1394" s="3">
        <v>2013.0</v>
      </c>
      <c r="B1394" s="3">
        <v>9.0</v>
      </c>
      <c r="C1394" s="4">
        <v>0.354999989271163</v>
      </c>
      <c r="D1394" s="3">
        <v>0.358249992132186</v>
      </c>
      <c r="E1394" s="3">
        <v>0.354000002145767</v>
      </c>
      <c r="F1394" s="3">
        <v>0.356000006198883</v>
      </c>
      <c r="G1394" s="3">
        <v>1.57364E8</v>
      </c>
    </row>
    <row r="1395">
      <c r="A1395" s="3">
        <v>2012.0</v>
      </c>
      <c r="B1395" s="3">
        <v>20.0</v>
      </c>
      <c r="C1395" s="4">
        <v>0.358249992132186</v>
      </c>
      <c r="D1395" s="3">
        <v>0.362500011920928</v>
      </c>
      <c r="E1395" s="3">
        <v>0.354250013828277</v>
      </c>
      <c r="F1395" s="3">
        <v>0.355500012636184</v>
      </c>
      <c r="G1395" s="3">
        <v>5.46272E8</v>
      </c>
    </row>
    <row r="1396">
      <c r="A1396" s="3">
        <v>2013.0</v>
      </c>
      <c r="B1396" s="3">
        <v>11.0</v>
      </c>
      <c r="C1396" s="4">
        <v>0.356249988079071</v>
      </c>
      <c r="D1396" s="3">
        <v>0.361250013113021</v>
      </c>
      <c r="E1396" s="3">
        <v>0.354250013828277</v>
      </c>
      <c r="F1396" s="3">
        <v>0.354250013828277</v>
      </c>
      <c r="G1396" s="3">
        <v>2.96336E8</v>
      </c>
    </row>
    <row r="1397">
      <c r="A1397" s="3">
        <v>2013.0</v>
      </c>
      <c r="B1397" s="3">
        <v>22.0</v>
      </c>
      <c r="C1397" s="4">
        <v>0.358749985694885</v>
      </c>
      <c r="D1397" s="3">
        <v>0.361999988555908</v>
      </c>
      <c r="E1397" s="3">
        <v>0.354250013828277</v>
      </c>
      <c r="F1397" s="3">
        <v>0.355749994516372</v>
      </c>
      <c r="G1397" s="3">
        <v>2.92384E8</v>
      </c>
    </row>
    <row r="1398">
      <c r="A1398" s="3">
        <v>2013.0</v>
      </c>
      <c r="B1398" s="3">
        <v>13.0</v>
      </c>
      <c r="C1398" s="4">
        <v>0.361000001430511</v>
      </c>
      <c r="D1398" s="3">
        <v>0.362500011920928</v>
      </c>
      <c r="E1398" s="3">
        <v>0.354499995708465</v>
      </c>
      <c r="F1398" s="3">
        <v>0.356000006198883</v>
      </c>
      <c r="G1398" s="3">
        <v>2.89812E8</v>
      </c>
    </row>
    <row r="1399">
      <c r="A1399" s="3">
        <v>2013.0</v>
      </c>
      <c r="B1399" s="3">
        <v>21.0</v>
      </c>
      <c r="C1399" s="4">
        <v>0.363000005483627</v>
      </c>
      <c r="D1399" s="3">
        <v>0.364250004291534</v>
      </c>
      <c r="E1399" s="3">
        <v>0.354499995708465</v>
      </c>
      <c r="F1399" s="3">
        <v>0.360500007867813</v>
      </c>
      <c r="G1399" s="3">
        <v>7.14228E8</v>
      </c>
    </row>
    <row r="1400">
      <c r="A1400" s="3">
        <v>2009.0</v>
      </c>
      <c r="B1400" s="3">
        <v>3.0</v>
      </c>
      <c r="C1400" s="4">
        <v>0.355749994516372</v>
      </c>
      <c r="D1400" s="3">
        <v>0.364749997854232</v>
      </c>
      <c r="E1400" s="3">
        <v>0.354750007390975</v>
      </c>
      <c r="F1400" s="3">
        <v>0.364250004291534</v>
      </c>
      <c r="G1400" s="3">
        <v>5.3402E8</v>
      </c>
    </row>
    <row r="1401">
      <c r="A1401" s="3">
        <v>2011.0</v>
      </c>
      <c r="B1401" s="3">
        <v>26.0</v>
      </c>
      <c r="C1401" s="4">
        <v>0.358500003814697</v>
      </c>
      <c r="D1401" s="3">
        <v>0.367500007152557</v>
      </c>
      <c r="E1401" s="3">
        <v>0.354750007390975</v>
      </c>
      <c r="F1401" s="3">
        <v>0.360000014305114</v>
      </c>
      <c r="G1401" s="3">
        <v>6.98276E8</v>
      </c>
    </row>
    <row r="1402">
      <c r="A1402" s="3">
        <v>2013.0</v>
      </c>
      <c r="B1402" s="3">
        <v>23.0</v>
      </c>
      <c r="C1402" s="4">
        <v>0.355749994516372</v>
      </c>
      <c r="D1402" s="3">
        <v>0.367000013589859</v>
      </c>
      <c r="E1402" s="3">
        <v>0.354750007390975</v>
      </c>
      <c r="F1402" s="3">
        <v>0.365750014781951</v>
      </c>
      <c r="G1402" s="3">
        <v>3.93884E8</v>
      </c>
    </row>
    <row r="1403">
      <c r="A1403" s="3">
        <v>2013.0</v>
      </c>
      <c r="B1403" s="3">
        <v>24.0</v>
      </c>
      <c r="C1403" s="4">
        <v>0.358500003814697</v>
      </c>
      <c r="D1403" s="3">
        <v>0.359499990940094</v>
      </c>
      <c r="E1403" s="3">
        <v>0.354750007390975</v>
      </c>
      <c r="F1403" s="3">
        <v>0.355250000953674</v>
      </c>
      <c r="G1403" s="3">
        <v>2.84252E8</v>
      </c>
    </row>
    <row r="1404">
      <c r="A1404" s="3">
        <v>2006.0</v>
      </c>
      <c r="B1404" s="3">
        <v>12.0</v>
      </c>
      <c r="C1404" s="4">
        <v>0.362500011920928</v>
      </c>
      <c r="D1404" s="3">
        <v>0.368083000183105</v>
      </c>
      <c r="E1404" s="3">
        <v>0.354833006858825</v>
      </c>
      <c r="F1404" s="3">
        <v>0.357416987419128</v>
      </c>
      <c r="G1404" s="3">
        <v>4.95504E8</v>
      </c>
    </row>
    <row r="1405">
      <c r="A1405" s="3">
        <v>2010.0</v>
      </c>
      <c r="B1405" s="3">
        <v>2.0</v>
      </c>
      <c r="C1405" s="4">
        <v>0.355250000953674</v>
      </c>
      <c r="D1405" s="3">
        <v>0.36175000667572</v>
      </c>
      <c r="E1405" s="3">
        <v>0.354999989271163</v>
      </c>
      <c r="F1405" s="3">
        <v>0.359499990940094</v>
      </c>
      <c r="G1405" s="3">
        <v>5.29316E8</v>
      </c>
    </row>
    <row r="1406">
      <c r="A1406" s="3">
        <v>2011.0</v>
      </c>
      <c r="B1406" s="3">
        <v>26.0</v>
      </c>
      <c r="C1406" s="4">
        <v>0.368250012397766</v>
      </c>
      <c r="D1406" s="3">
        <v>0.370249986648559</v>
      </c>
      <c r="E1406" s="3">
        <v>0.354999989271163</v>
      </c>
      <c r="F1406" s="3">
        <v>0.365500003099441</v>
      </c>
      <c r="G1406" s="3">
        <v>5.03116E8</v>
      </c>
    </row>
    <row r="1407">
      <c r="A1407" s="3">
        <v>2013.0</v>
      </c>
      <c r="B1407" s="3">
        <v>10.0</v>
      </c>
      <c r="C1407" s="4">
        <v>0.354999989271163</v>
      </c>
      <c r="D1407" s="3">
        <v>0.365000009536743</v>
      </c>
      <c r="E1407" s="3">
        <v>0.354999989271163</v>
      </c>
      <c r="F1407" s="3">
        <v>0.363499999046325</v>
      </c>
      <c r="G1407" s="3">
        <v>8.61136E8</v>
      </c>
    </row>
    <row r="1408">
      <c r="A1408" s="3">
        <v>2013.0</v>
      </c>
      <c r="B1408" s="3">
        <v>10.0</v>
      </c>
      <c r="C1408" s="4">
        <v>0.356000006198883</v>
      </c>
      <c r="D1408" s="3">
        <v>0.36175000667572</v>
      </c>
      <c r="E1408" s="3">
        <v>0.354999989271163</v>
      </c>
      <c r="F1408" s="3">
        <v>0.360749989748001</v>
      </c>
      <c r="G1408" s="3">
        <v>2.08468E8</v>
      </c>
    </row>
    <row r="1409">
      <c r="A1409" s="3">
        <v>2012.0</v>
      </c>
      <c r="B1409" s="3">
        <v>28.0</v>
      </c>
      <c r="C1409" s="4">
        <v>0.356000006198883</v>
      </c>
      <c r="D1409" s="3">
        <v>0.360749989748001</v>
      </c>
      <c r="E1409" s="3">
        <v>0.355250000953674</v>
      </c>
      <c r="F1409" s="3">
        <v>0.35725000500679</v>
      </c>
      <c r="G1409" s="3">
        <v>3.10764E8</v>
      </c>
    </row>
    <row r="1410">
      <c r="A1410" s="3">
        <v>2013.0</v>
      </c>
      <c r="B1410" s="3">
        <v>30.0</v>
      </c>
      <c r="C1410" s="4">
        <v>0.355500012636184</v>
      </c>
      <c r="D1410" s="3">
        <v>0.365000009536743</v>
      </c>
      <c r="E1410" s="3">
        <v>0.355250000953674</v>
      </c>
      <c r="F1410" s="3">
        <v>0.360249996185302</v>
      </c>
      <c r="G1410" s="3">
        <v>2.66076E8</v>
      </c>
    </row>
    <row r="1411">
      <c r="A1411" s="3">
        <v>2012.0</v>
      </c>
      <c r="B1411" s="3">
        <v>9.0</v>
      </c>
      <c r="C1411" s="4">
        <v>0.356249988079071</v>
      </c>
      <c r="D1411" s="3">
        <v>0.368499994277954</v>
      </c>
      <c r="E1411" s="3">
        <v>0.355749994516372</v>
      </c>
      <c r="F1411" s="3">
        <v>0.367749989032745</v>
      </c>
      <c r="G1411" s="3">
        <v>8.223E8</v>
      </c>
    </row>
    <row r="1412">
      <c r="A1412" s="3">
        <v>2011.0</v>
      </c>
      <c r="B1412" s="3">
        <v>21.0</v>
      </c>
      <c r="C1412" s="4">
        <v>0.364749997854232</v>
      </c>
      <c r="D1412" s="3">
        <v>0.37075001001358</v>
      </c>
      <c r="E1412" s="3">
        <v>0.356000006198883</v>
      </c>
      <c r="F1412" s="3">
        <v>0.361999988555908</v>
      </c>
      <c r="G1412" s="3">
        <v>6.28428E8</v>
      </c>
    </row>
    <row r="1413">
      <c r="A1413" s="3">
        <v>2012.0</v>
      </c>
      <c r="B1413" s="3">
        <v>21.0</v>
      </c>
      <c r="C1413" s="4">
        <v>0.360000014305114</v>
      </c>
      <c r="D1413" s="3">
        <v>0.364749997854232</v>
      </c>
      <c r="E1413" s="3">
        <v>0.356000006198883</v>
      </c>
      <c r="F1413" s="3">
        <v>0.361499994993209</v>
      </c>
      <c r="G1413" s="3">
        <v>4.6784E8</v>
      </c>
    </row>
    <row r="1414">
      <c r="A1414" s="3">
        <v>2010.0</v>
      </c>
      <c r="B1414" s="3">
        <v>15.0</v>
      </c>
      <c r="C1414" s="4">
        <v>0.365500003099441</v>
      </c>
      <c r="D1414" s="3">
        <v>0.370000004768371</v>
      </c>
      <c r="E1414" s="3">
        <v>0.356249988079071</v>
      </c>
      <c r="F1414" s="3">
        <v>0.356750011444091</v>
      </c>
      <c r="G1414" s="3">
        <v>6.24176E8</v>
      </c>
    </row>
    <row r="1415">
      <c r="A1415" s="3">
        <v>2010.0</v>
      </c>
      <c r="B1415" s="3">
        <v>16.0</v>
      </c>
      <c r="C1415" s="4">
        <v>0.360500007867813</v>
      </c>
      <c r="D1415" s="3">
        <v>0.362500011920928</v>
      </c>
      <c r="E1415" s="3">
        <v>0.356249988079071</v>
      </c>
      <c r="F1415" s="3">
        <v>0.35725000500679</v>
      </c>
      <c r="G1415" s="3">
        <v>6.31872E8</v>
      </c>
    </row>
    <row r="1416">
      <c r="A1416" s="3">
        <v>2012.0</v>
      </c>
      <c r="B1416" s="3">
        <v>23.0</v>
      </c>
      <c r="C1416" s="4">
        <v>0.365249991416931</v>
      </c>
      <c r="D1416" s="3">
        <v>0.365500003099441</v>
      </c>
      <c r="E1416" s="3">
        <v>0.356249988079071</v>
      </c>
      <c r="F1416" s="3">
        <v>0.357749998569488</v>
      </c>
      <c r="G1416" s="3">
        <v>3.7904E8</v>
      </c>
    </row>
    <row r="1417">
      <c r="A1417" s="3">
        <v>2012.0</v>
      </c>
      <c r="B1417" s="3">
        <v>29.0</v>
      </c>
      <c r="C1417" s="4">
        <v>0.356999993324279</v>
      </c>
      <c r="D1417" s="3">
        <v>0.360249996185302</v>
      </c>
      <c r="E1417" s="3">
        <v>0.356249988079071</v>
      </c>
      <c r="F1417" s="3">
        <v>0.358000010251998</v>
      </c>
      <c r="G1417" s="3">
        <v>2.50412E8</v>
      </c>
    </row>
    <row r="1418">
      <c r="A1418" s="3">
        <v>2013.0</v>
      </c>
      <c r="B1418" s="3">
        <v>14.0</v>
      </c>
      <c r="C1418" s="4">
        <v>0.360500007867813</v>
      </c>
      <c r="D1418" s="3">
        <v>0.361000001430511</v>
      </c>
      <c r="E1418" s="3">
        <v>0.356249988079071</v>
      </c>
      <c r="F1418" s="3">
        <v>0.358749985694885</v>
      </c>
      <c r="G1418" s="3">
        <v>2.36012E8</v>
      </c>
    </row>
    <row r="1419">
      <c r="A1419" s="3">
        <v>2011.0</v>
      </c>
      <c r="B1419" s="3">
        <v>9.0</v>
      </c>
      <c r="C1419" s="4">
        <v>0.368250012397766</v>
      </c>
      <c r="D1419" s="3">
        <v>0.372999995946884</v>
      </c>
      <c r="E1419" s="3">
        <v>0.356499999761581</v>
      </c>
      <c r="F1419" s="3">
        <v>0.358000010251998</v>
      </c>
      <c r="G1419" s="3">
        <v>5.32244E8</v>
      </c>
    </row>
    <row r="1420">
      <c r="A1420" s="3">
        <v>2011.0</v>
      </c>
      <c r="B1420" s="3">
        <v>12.0</v>
      </c>
      <c r="C1420" s="4">
        <v>0.364499986171722</v>
      </c>
      <c r="D1420" s="3">
        <v>0.365999996662139</v>
      </c>
      <c r="E1420" s="3">
        <v>0.356499999761581</v>
      </c>
      <c r="F1420" s="3">
        <v>0.363249987363815</v>
      </c>
      <c r="G1420" s="3">
        <v>5.73208E8</v>
      </c>
    </row>
    <row r="1421">
      <c r="A1421" s="3">
        <v>2012.0</v>
      </c>
      <c r="B1421" s="3">
        <v>20.0</v>
      </c>
      <c r="C1421" s="4">
        <v>0.363999992609024</v>
      </c>
      <c r="D1421" s="3">
        <v>0.363999992609024</v>
      </c>
      <c r="E1421" s="3">
        <v>0.356750011444091</v>
      </c>
      <c r="F1421" s="3">
        <v>0.360000014305114</v>
      </c>
      <c r="G1421" s="3">
        <v>4.49616E8</v>
      </c>
    </row>
    <row r="1422">
      <c r="A1422" s="3">
        <v>2013.0</v>
      </c>
      <c r="B1422" s="3">
        <v>14.0</v>
      </c>
      <c r="C1422" s="4">
        <v>0.360249996185302</v>
      </c>
      <c r="D1422" s="3">
        <v>0.364250004291534</v>
      </c>
      <c r="E1422" s="3">
        <v>0.356750011444091</v>
      </c>
      <c r="F1422" s="3">
        <v>0.361250013113021</v>
      </c>
      <c r="G1422" s="3">
        <v>4.5414E8</v>
      </c>
    </row>
    <row r="1423">
      <c r="A1423" s="3">
        <v>2010.0</v>
      </c>
      <c r="B1423" s="3">
        <v>3.0</v>
      </c>
      <c r="C1423" s="4">
        <v>0.357749998569488</v>
      </c>
      <c r="D1423" s="3">
        <v>0.369749993085861</v>
      </c>
      <c r="E1423" s="3">
        <v>0.356999993324279</v>
      </c>
      <c r="F1423" s="3">
        <v>0.369749993085861</v>
      </c>
      <c r="G1423" s="3">
        <v>6.06044E8</v>
      </c>
    </row>
    <row r="1424">
      <c r="A1424" s="3">
        <v>2012.0</v>
      </c>
      <c r="B1424" s="3">
        <v>24.0</v>
      </c>
      <c r="C1424" s="4">
        <v>0.357749998569488</v>
      </c>
      <c r="D1424" s="3">
        <v>0.366750001907348</v>
      </c>
      <c r="E1424" s="3">
        <v>0.356999993324279</v>
      </c>
      <c r="F1424" s="3">
        <v>0.365000009536743</v>
      </c>
      <c r="G1424" s="3">
        <v>3.47724E8</v>
      </c>
    </row>
    <row r="1425">
      <c r="A1425" s="3">
        <v>2013.0</v>
      </c>
      <c r="B1425" s="3">
        <v>18.0</v>
      </c>
      <c r="C1425" s="4">
        <v>0.363999992609024</v>
      </c>
      <c r="D1425" s="3">
        <v>0.368000000715255</v>
      </c>
      <c r="E1425" s="3">
        <v>0.356999993324279</v>
      </c>
      <c r="F1425" s="3">
        <v>0.360000014305114</v>
      </c>
      <c r="G1425" s="3">
        <v>4.86772E8</v>
      </c>
    </row>
    <row r="1426">
      <c r="A1426" s="3">
        <v>2006.0</v>
      </c>
      <c r="B1426" s="3">
        <v>10.0</v>
      </c>
      <c r="C1426" s="4">
        <v>0.369249999523162</v>
      </c>
      <c r="D1426" s="3">
        <v>0.370916992425918</v>
      </c>
      <c r="E1426" s="3">
        <v>0.35725000500679</v>
      </c>
      <c r="F1426" s="3">
        <v>0.365833014249801</v>
      </c>
      <c r="G1426" s="3">
        <v>4.14996E8</v>
      </c>
    </row>
    <row r="1427">
      <c r="A1427" s="3">
        <v>2010.0</v>
      </c>
      <c r="B1427" s="3">
        <v>11.0</v>
      </c>
      <c r="C1427" s="4">
        <v>0.360500007867813</v>
      </c>
      <c r="D1427" s="3">
        <v>0.367249995470047</v>
      </c>
      <c r="E1427" s="3">
        <v>0.35725000500679</v>
      </c>
      <c r="F1427" s="3">
        <v>0.360000014305114</v>
      </c>
      <c r="G1427" s="3">
        <v>8.29124E8</v>
      </c>
    </row>
    <row r="1428">
      <c r="A1428" s="3">
        <v>2011.0</v>
      </c>
      <c r="B1428" s="3">
        <v>4.0</v>
      </c>
      <c r="C1428" s="4">
        <v>0.363000005483627</v>
      </c>
      <c r="D1428" s="3">
        <v>0.371749997138977</v>
      </c>
      <c r="E1428" s="3">
        <v>0.35725000500679</v>
      </c>
      <c r="F1428" s="3">
        <v>0.370499998331069</v>
      </c>
      <c r="G1428" s="3">
        <v>6.5484E8</v>
      </c>
    </row>
    <row r="1429">
      <c r="A1429" s="3">
        <v>2013.0</v>
      </c>
      <c r="B1429" s="3">
        <v>7.0</v>
      </c>
      <c r="C1429" s="4">
        <v>0.358749985694885</v>
      </c>
      <c r="D1429" s="3">
        <v>0.363499999046325</v>
      </c>
      <c r="E1429" s="3">
        <v>0.35725000500679</v>
      </c>
      <c r="F1429" s="3">
        <v>0.361250013113021</v>
      </c>
      <c r="G1429" s="3">
        <v>2.74584E8</v>
      </c>
    </row>
    <row r="1430">
      <c r="A1430" s="3">
        <v>2006.0</v>
      </c>
      <c r="B1430" s="3">
        <v>16.0</v>
      </c>
      <c r="C1430" s="4">
        <v>0.368000000715255</v>
      </c>
      <c r="D1430" s="3">
        <v>0.368999987840652</v>
      </c>
      <c r="E1430" s="3">
        <v>0.357499986886978</v>
      </c>
      <c r="F1430" s="3">
        <v>0.361000001430511</v>
      </c>
      <c r="G1430" s="3">
        <v>5.03448E8</v>
      </c>
    </row>
    <row r="1431">
      <c r="A1431" s="3">
        <v>2006.0</v>
      </c>
      <c r="B1431" s="3">
        <v>3.0</v>
      </c>
      <c r="C1431" s="4">
        <v>0.363000005483627</v>
      </c>
      <c r="D1431" s="3">
        <v>0.363332986831665</v>
      </c>
      <c r="E1431" s="3">
        <v>0.357499986886978</v>
      </c>
      <c r="F1431" s="3">
        <v>0.360000014305114</v>
      </c>
      <c r="G1431" s="3">
        <v>1.74696E8</v>
      </c>
    </row>
    <row r="1432">
      <c r="A1432" s="3">
        <v>2010.0</v>
      </c>
      <c r="B1432" s="3">
        <v>20.0</v>
      </c>
      <c r="C1432" s="4">
        <v>0.360500007867813</v>
      </c>
      <c r="D1432" s="3">
        <v>0.362250000238418</v>
      </c>
      <c r="E1432" s="3">
        <v>0.357499986886978</v>
      </c>
      <c r="F1432" s="3">
        <v>0.357749998569488</v>
      </c>
      <c r="G1432" s="3">
        <v>3.44088E8</v>
      </c>
    </row>
    <row r="1433">
      <c r="A1433" s="3">
        <v>2012.0</v>
      </c>
      <c r="B1433" s="3">
        <v>23.0</v>
      </c>
      <c r="C1433" s="4">
        <v>0.360000014305114</v>
      </c>
      <c r="D1433" s="3">
        <v>0.364749997854232</v>
      </c>
      <c r="E1433" s="3">
        <v>0.357499986886978</v>
      </c>
      <c r="F1433" s="3">
        <v>0.363750010728836</v>
      </c>
      <c r="G1433" s="3">
        <v>3.15456E8</v>
      </c>
    </row>
    <row r="1434">
      <c r="A1434" s="3">
        <v>2012.0</v>
      </c>
      <c r="B1434" s="3">
        <v>11.0</v>
      </c>
      <c r="C1434" s="4">
        <v>0.358749985694885</v>
      </c>
      <c r="D1434" s="3">
        <v>0.36625000834465</v>
      </c>
      <c r="E1434" s="3">
        <v>0.357499986886978</v>
      </c>
      <c r="F1434" s="3">
        <v>0.358500003814697</v>
      </c>
      <c r="G1434" s="3">
        <v>3.7296E8</v>
      </c>
    </row>
    <row r="1435">
      <c r="A1435" s="3">
        <v>2012.0</v>
      </c>
      <c r="B1435" s="3">
        <v>12.0</v>
      </c>
      <c r="C1435" s="4">
        <v>0.358999997377395</v>
      </c>
      <c r="D1435" s="3">
        <v>0.368999987840652</v>
      </c>
      <c r="E1435" s="3">
        <v>0.357499986886978</v>
      </c>
      <c r="F1435" s="3">
        <v>0.367000013589859</v>
      </c>
      <c r="G1435" s="3">
        <v>3.84868E8</v>
      </c>
    </row>
    <row r="1436">
      <c r="A1436" s="3">
        <v>2013.0</v>
      </c>
      <c r="B1436" s="3">
        <v>13.0</v>
      </c>
      <c r="C1436" s="4">
        <v>0.359750002622604</v>
      </c>
      <c r="D1436" s="3">
        <v>0.361999988555908</v>
      </c>
      <c r="E1436" s="3">
        <v>0.357499986886978</v>
      </c>
      <c r="F1436" s="3">
        <v>0.360500007867813</v>
      </c>
      <c r="G1436" s="3">
        <v>1.97468E8</v>
      </c>
    </row>
    <row r="1437">
      <c r="A1437" s="3">
        <v>2011.0</v>
      </c>
      <c r="B1437" s="3">
        <v>3.0</v>
      </c>
      <c r="C1437" s="4">
        <v>0.361250013113021</v>
      </c>
      <c r="D1437" s="3">
        <v>0.371499985456466</v>
      </c>
      <c r="E1437" s="3">
        <v>0.357749998569488</v>
      </c>
      <c r="F1437" s="3">
        <v>0.370249986648559</v>
      </c>
      <c r="G1437" s="3">
        <v>7.65236E8</v>
      </c>
    </row>
    <row r="1438">
      <c r="A1438" s="3">
        <v>2012.0</v>
      </c>
      <c r="B1438" s="3">
        <v>22.0</v>
      </c>
      <c r="C1438" s="4">
        <v>0.358749985694885</v>
      </c>
      <c r="D1438" s="3">
        <v>0.363999992609024</v>
      </c>
      <c r="E1438" s="3">
        <v>0.357749998569488</v>
      </c>
      <c r="F1438" s="3">
        <v>0.361000001430511</v>
      </c>
      <c r="G1438" s="3">
        <v>4.25372E8</v>
      </c>
    </row>
    <row r="1439">
      <c r="A1439" s="3">
        <v>2010.0</v>
      </c>
      <c r="B1439" s="3">
        <v>5.0</v>
      </c>
      <c r="C1439" s="4">
        <v>0.361250013113021</v>
      </c>
      <c r="D1439" s="3">
        <v>0.371749997138977</v>
      </c>
      <c r="E1439" s="3">
        <v>0.358000010251998</v>
      </c>
      <c r="F1439" s="3">
        <v>0.362500011920928</v>
      </c>
      <c r="G1439" s="3">
        <v>1.33084E9</v>
      </c>
    </row>
    <row r="1440">
      <c r="A1440" s="3">
        <v>2012.0</v>
      </c>
      <c r="B1440" s="3">
        <v>14.0</v>
      </c>
      <c r="C1440" s="4">
        <v>0.369749993085861</v>
      </c>
      <c r="D1440" s="3">
        <v>0.370499998331069</v>
      </c>
      <c r="E1440" s="3">
        <v>0.358000010251998</v>
      </c>
      <c r="F1440" s="3">
        <v>0.359250009059906</v>
      </c>
      <c r="G1440" s="3">
        <v>7.35708E8</v>
      </c>
    </row>
    <row r="1441">
      <c r="A1441" s="3">
        <v>2013.0</v>
      </c>
      <c r="B1441" s="3">
        <v>1.0</v>
      </c>
      <c r="C1441" s="4">
        <v>0.362250000238418</v>
      </c>
      <c r="D1441" s="3">
        <v>0.366750001907348</v>
      </c>
      <c r="E1441" s="3">
        <v>0.358000010251998</v>
      </c>
      <c r="F1441" s="3">
        <v>0.365999996662139</v>
      </c>
      <c r="G1441" s="3">
        <v>2.77648E8</v>
      </c>
    </row>
    <row r="1442">
      <c r="A1442" s="3">
        <v>2009.0</v>
      </c>
      <c r="B1442" s="3">
        <v>31.0</v>
      </c>
      <c r="C1442" s="4">
        <v>0.363999992609024</v>
      </c>
      <c r="D1442" s="3">
        <v>0.365750014781951</v>
      </c>
      <c r="E1442" s="3">
        <v>0.358249992132186</v>
      </c>
      <c r="F1442" s="3">
        <v>0.363000005483627</v>
      </c>
      <c r="G1442" s="3">
        <v>4.31796E8</v>
      </c>
    </row>
    <row r="1443">
      <c r="A1443" s="3">
        <v>2013.0</v>
      </c>
      <c r="B1443" s="3">
        <v>10.0</v>
      </c>
      <c r="C1443" s="4">
        <v>0.360249996185302</v>
      </c>
      <c r="D1443" s="3">
        <v>0.363249987363815</v>
      </c>
      <c r="E1443" s="3">
        <v>0.358249992132186</v>
      </c>
      <c r="F1443" s="3">
        <v>0.361000001430511</v>
      </c>
      <c r="G1443" s="3">
        <v>2.24148E8</v>
      </c>
    </row>
    <row r="1444">
      <c r="A1444" s="3">
        <v>2013.0</v>
      </c>
      <c r="B1444" s="3">
        <v>31.0</v>
      </c>
      <c r="C1444" s="4">
        <v>0.358500003814697</v>
      </c>
      <c r="D1444" s="3">
        <v>0.364499986171722</v>
      </c>
      <c r="E1444" s="3">
        <v>0.358249992132186</v>
      </c>
      <c r="F1444" s="3">
        <v>0.361000001430511</v>
      </c>
      <c r="G1444" s="3">
        <v>2.7016E8</v>
      </c>
    </row>
    <row r="1445">
      <c r="A1445" s="3">
        <v>2012.0</v>
      </c>
      <c r="B1445" s="3">
        <v>27.0</v>
      </c>
      <c r="C1445" s="4">
        <v>0.364749997854232</v>
      </c>
      <c r="D1445" s="3">
        <v>0.365750014781951</v>
      </c>
      <c r="E1445" s="3">
        <v>0.358500003814697</v>
      </c>
      <c r="F1445" s="3">
        <v>0.358749985694885</v>
      </c>
      <c r="G1445" s="3">
        <v>3.40944E8</v>
      </c>
    </row>
    <row r="1446">
      <c r="A1446" s="3">
        <v>2013.0</v>
      </c>
      <c r="B1446" s="3">
        <v>22.0</v>
      </c>
      <c r="C1446" s="4">
        <v>0.374500006437301</v>
      </c>
      <c r="D1446" s="3">
        <v>0.374500006437301</v>
      </c>
      <c r="E1446" s="3">
        <v>0.358500003814697</v>
      </c>
      <c r="F1446" s="3">
        <v>0.360000014305114</v>
      </c>
      <c r="G1446" s="3">
        <v>4.80404E8</v>
      </c>
    </row>
    <row r="1447">
      <c r="A1447" s="3">
        <v>2013.0</v>
      </c>
      <c r="B1447" s="3">
        <v>20.0</v>
      </c>
      <c r="C1447" s="4">
        <v>0.368000000715255</v>
      </c>
      <c r="D1447" s="3">
        <v>0.368499994277954</v>
      </c>
      <c r="E1447" s="3">
        <v>0.358500003814697</v>
      </c>
      <c r="F1447" s="3">
        <v>0.361000001430511</v>
      </c>
      <c r="G1447" s="3">
        <v>6.28696E8</v>
      </c>
    </row>
    <row r="1448">
      <c r="A1448" s="3">
        <v>2011.0</v>
      </c>
      <c r="B1448" s="3">
        <v>10.0</v>
      </c>
      <c r="C1448" s="4">
        <v>0.359750002622604</v>
      </c>
      <c r="D1448" s="3">
        <v>0.369500011205673</v>
      </c>
      <c r="E1448" s="3">
        <v>0.358999997377395</v>
      </c>
      <c r="F1448" s="3">
        <v>0.369500011205673</v>
      </c>
      <c r="G1448" s="3">
        <v>5.34376E8</v>
      </c>
    </row>
    <row r="1449">
      <c r="A1449" s="3">
        <v>2012.0</v>
      </c>
      <c r="B1449" s="3">
        <v>15.0</v>
      </c>
      <c r="C1449" s="4">
        <v>0.360249996185302</v>
      </c>
      <c r="D1449" s="3">
        <v>0.366499990224838</v>
      </c>
      <c r="E1449" s="3">
        <v>0.358999997377395</v>
      </c>
      <c r="F1449" s="3">
        <v>0.364499986171722</v>
      </c>
      <c r="G1449" s="3">
        <v>3.8238E8</v>
      </c>
    </row>
    <row r="1450">
      <c r="A1450" s="3">
        <v>2013.0</v>
      </c>
      <c r="B1450" s="3">
        <v>18.0</v>
      </c>
      <c r="C1450" s="4">
        <v>0.364749997854232</v>
      </c>
      <c r="D1450" s="3">
        <v>0.365999996662139</v>
      </c>
      <c r="E1450" s="3">
        <v>0.358999997377395</v>
      </c>
      <c r="F1450" s="3">
        <v>0.363750010728836</v>
      </c>
      <c r="G1450" s="3">
        <v>3.44488E8</v>
      </c>
    </row>
    <row r="1451">
      <c r="A1451" s="3">
        <v>2009.0</v>
      </c>
      <c r="B1451" s="3">
        <v>28.0</v>
      </c>
      <c r="C1451" s="4">
        <v>0.359750002622604</v>
      </c>
      <c r="D1451" s="3">
        <v>0.375750005245208</v>
      </c>
      <c r="E1451" s="3">
        <v>0.359250009059906</v>
      </c>
      <c r="F1451" s="3">
        <v>0.368250012397766</v>
      </c>
      <c r="G1451" s="3">
        <v>8.83992E8</v>
      </c>
    </row>
    <row r="1452">
      <c r="A1452" s="3">
        <v>2012.0</v>
      </c>
      <c r="B1452" s="3">
        <v>6.0</v>
      </c>
      <c r="C1452" s="4">
        <v>0.367500007152557</v>
      </c>
      <c r="D1452" s="3">
        <v>0.367749989032745</v>
      </c>
      <c r="E1452" s="3">
        <v>0.359250009059906</v>
      </c>
      <c r="F1452" s="3">
        <v>0.363499999046325</v>
      </c>
      <c r="G1452" s="3">
        <v>5.33252E8</v>
      </c>
    </row>
    <row r="1453">
      <c r="A1453" s="3">
        <v>2011.0</v>
      </c>
      <c r="B1453" s="3">
        <v>9.0</v>
      </c>
      <c r="C1453" s="4">
        <v>0.364499986171722</v>
      </c>
      <c r="D1453" s="3">
        <v>0.375499993562698</v>
      </c>
      <c r="E1453" s="3">
        <v>0.359499990940094</v>
      </c>
      <c r="F1453" s="3">
        <v>0.372500002384185</v>
      </c>
      <c r="G1453" s="3">
        <v>5.5584E8</v>
      </c>
    </row>
    <row r="1454">
      <c r="A1454" s="3">
        <v>2012.0</v>
      </c>
      <c r="B1454" s="3">
        <v>10.0</v>
      </c>
      <c r="C1454" s="4">
        <v>0.368999987840652</v>
      </c>
      <c r="D1454" s="3">
        <v>0.369249999523162</v>
      </c>
      <c r="E1454" s="3">
        <v>0.359499990940094</v>
      </c>
      <c r="F1454" s="3">
        <v>0.361999988555908</v>
      </c>
      <c r="G1454" s="3">
        <v>5.46328E8</v>
      </c>
    </row>
    <row r="1455">
      <c r="A1455" s="3">
        <v>2013.0</v>
      </c>
      <c r="B1455" s="3">
        <v>15.0</v>
      </c>
      <c r="C1455" s="4">
        <v>0.359499990940094</v>
      </c>
      <c r="D1455" s="3">
        <v>0.368750005960464</v>
      </c>
      <c r="E1455" s="3">
        <v>0.359499990940094</v>
      </c>
      <c r="F1455" s="3">
        <v>0.367500007152557</v>
      </c>
      <c r="G1455" s="3">
        <v>3.13172E8</v>
      </c>
    </row>
    <row r="1456">
      <c r="A1456" s="3">
        <v>2013.0</v>
      </c>
      <c r="B1456" s="3">
        <v>24.0</v>
      </c>
      <c r="C1456" s="4">
        <v>0.363750010728836</v>
      </c>
      <c r="D1456" s="3">
        <v>0.366750001907348</v>
      </c>
      <c r="E1456" s="3">
        <v>0.359499990940094</v>
      </c>
      <c r="F1456" s="3">
        <v>0.363499999046325</v>
      </c>
      <c r="G1456" s="3">
        <v>2.83304E8</v>
      </c>
    </row>
    <row r="1457">
      <c r="A1457" s="3">
        <v>2013.0</v>
      </c>
      <c r="B1457" s="3">
        <v>29.0</v>
      </c>
      <c r="C1457" s="4">
        <v>0.361000001430511</v>
      </c>
      <c r="D1457" s="3">
        <v>0.363249987363815</v>
      </c>
      <c r="E1457" s="3">
        <v>0.359499990940094</v>
      </c>
      <c r="F1457" s="3">
        <v>0.361000001430511</v>
      </c>
      <c r="G1457" s="3">
        <v>3.35052E8</v>
      </c>
    </row>
    <row r="1458">
      <c r="A1458" s="3">
        <v>2013.0</v>
      </c>
      <c r="B1458" s="3">
        <v>30.0</v>
      </c>
      <c r="C1458" s="4">
        <v>0.360500007867813</v>
      </c>
      <c r="D1458" s="3">
        <v>0.369500011205673</v>
      </c>
      <c r="E1458" s="3">
        <v>0.359499990940094</v>
      </c>
      <c r="F1458" s="3">
        <v>0.365750014781951</v>
      </c>
      <c r="G1458" s="3">
        <v>2.84504E8</v>
      </c>
    </row>
    <row r="1459">
      <c r="A1459" s="3">
        <v>2013.0</v>
      </c>
      <c r="B1459" s="3">
        <v>4.0</v>
      </c>
      <c r="C1459" s="4">
        <v>0.363499999046325</v>
      </c>
      <c r="D1459" s="3">
        <v>0.370000004768371</v>
      </c>
      <c r="E1459" s="3">
        <v>0.359499990940094</v>
      </c>
      <c r="F1459" s="3">
        <v>0.36175000667572</v>
      </c>
      <c r="G1459" s="3">
        <v>3.63676E8</v>
      </c>
    </row>
    <row r="1460">
      <c r="A1460" s="3">
        <v>2013.0</v>
      </c>
      <c r="B1460" s="3">
        <v>17.0</v>
      </c>
      <c r="C1460" s="4">
        <v>0.361499994993209</v>
      </c>
      <c r="D1460" s="3">
        <v>0.365500003099441</v>
      </c>
      <c r="E1460" s="3">
        <v>0.359499990940094</v>
      </c>
      <c r="F1460" s="3">
        <v>0.362250000238418</v>
      </c>
      <c r="G1460" s="3">
        <v>2.55336E8</v>
      </c>
    </row>
    <row r="1461">
      <c r="A1461" s="3">
        <v>2013.0</v>
      </c>
      <c r="B1461" s="3">
        <v>15.0</v>
      </c>
      <c r="C1461" s="4">
        <v>0.366750001907348</v>
      </c>
      <c r="D1461" s="3">
        <v>0.366750001907348</v>
      </c>
      <c r="E1461" s="3">
        <v>0.359499990940094</v>
      </c>
      <c r="F1461" s="3">
        <v>0.365249991416931</v>
      </c>
      <c r="G1461" s="3">
        <v>2.01332E8</v>
      </c>
    </row>
    <row r="1462">
      <c r="A1462" s="3">
        <v>2013.0</v>
      </c>
      <c r="B1462" s="3">
        <v>14.0</v>
      </c>
      <c r="C1462" s="4">
        <v>0.359750002622604</v>
      </c>
      <c r="D1462" s="3">
        <v>0.377999991178512</v>
      </c>
      <c r="E1462" s="3">
        <v>0.359499990940094</v>
      </c>
      <c r="F1462" s="3">
        <v>0.375750005245208</v>
      </c>
      <c r="G1462" s="3">
        <v>8.28508E8</v>
      </c>
    </row>
    <row r="1463">
      <c r="A1463" s="3">
        <v>2009.0</v>
      </c>
      <c r="B1463" s="3">
        <v>25.0</v>
      </c>
      <c r="C1463" s="4">
        <v>0.366499990224838</v>
      </c>
      <c r="D1463" s="3">
        <v>0.368250012397766</v>
      </c>
      <c r="E1463" s="3">
        <v>0.359750002622604</v>
      </c>
      <c r="F1463" s="3">
        <v>0.362500011920928</v>
      </c>
      <c r="G1463" s="3">
        <v>3.77556E8</v>
      </c>
    </row>
    <row r="1464">
      <c r="A1464" s="3">
        <v>2013.0</v>
      </c>
      <c r="B1464" s="3">
        <v>28.0</v>
      </c>
      <c r="C1464" s="4">
        <v>0.36625000834465</v>
      </c>
      <c r="D1464" s="3">
        <v>0.367249995470047</v>
      </c>
      <c r="E1464" s="3">
        <v>0.359750002622604</v>
      </c>
      <c r="F1464" s="3">
        <v>0.363249987363815</v>
      </c>
      <c r="G1464" s="3">
        <v>2.793E8</v>
      </c>
    </row>
    <row r="1465">
      <c r="A1465" s="3">
        <v>2006.0</v>
      </c>
      <c r="B1465" s="3">
        <v>19.0</v>
      </c>
      <c r="C1465" s="4">
        <v>0.360583007335662</v>
      </c>
      <c r="D1465" s="3">
        <v>0.380499988794326</v>
      </c>
      <c r="E1465" s="3">
        <v>0.359917014837265</v>
      </c>
      <c r="F1465" s="3">
        <v>0.375582993030548</v>
      </c>
      <c r="G1465" s="3">
        <v>9.1476E8</v>
      </c>
    </row>
    <row r="1466">
      <c r="A1466" s="3">
        <v>2006.0</v>
      </c>
      <c r="B1466" s="3">
        <v>3.0</v>
      </c>
      <c r="C1466" s="4">
        <v>0.361167013645172</v>
      </c>
      <c r="D1466" s="3">
        <v>0.371333003044128</v>
      </c>
      <c r="E1466" s="3">
        <v>0.360000014305114</v>
      </c>
      <c r="F1466" s="3">
        <v>0.366833001375198</v>
      </c>
      <c r="G1466" s="3">
        <v>5.04252E8</v>
      </c>
    </row>
    <row r="1467">
      <c r="A1467" s="3">
        <v>2006.0</v>
      </c>
      <c r="B1467" s="3">
        <v>6.0</v>
      </c>
      <c r="C1467" s="4">
        <v>0.385333001613616</v>
      </c>
      <c r="D1467" s="3">
        <v>0.385666996240615</v>
      </c>
      <c r="E1467" s="3">
        <v>0.360000014305114</v>
      </c>
      <c r="F1467" s="3">
        <v>0.370332986116409</v>
      </c>
      <c r="G1467" s="3">
        <v>8.2413E8</v>
      </c>
    </row>
    <row r="1468">
      <c r="A1468" s="3">
        <v>2010.0</v>
      </c>
      <c r="B1468" s="3">
        <v>10.0</v>
      </c>
      <c r="C1468" s="4">
        <v>0.370000004768371</v>
      </c>
      <c r="D1468" s="3">
        <v>0.374500006437301</v>
      </c>
      <c r="E1468" s="3">
        <v>0.360000014305114</v>
      </c>
      <c r="F1468" s="3">
        <v>0.363999992609024</v>
      </c>
      <c r="G1468" s="3">
        <v>9.79156E8</v>
      </c>
    </row>
    <row r="1469">
      <c r="A1469" s="3">
        <v>2011.0</v>
      </c>
      <c r="B1469" s="3">
        <v>7.0</v>
      </c>
      <c r="C1469" s="4">
        <v>0.367749989032745</v>
      </c>
      <c r="D1469" s="3">
        <v>0.374000012874603</v>
      </c>
      <c r="E1469" s="3">
        <v>0.360000014305114</v>
      </c>
      <c r="F1469" s="3">
        <v>0.368499994277954</v>
      </c>
      <c r="G1469" s="3">
        <v>6.13536E8</v>
      </c>
    </row>
    <row r="1470">
      <c r="A1470" s="3">
        <v>2010.0</v>
      </c>
      <c r="B1470" s="3">
        <v>12.0</v>
      </c>
      <c r="C1470" s="4">
        <v>0.362500011920928</v>
      </c>
      <c r="D1470" s="3">
        <v>0.368999987840652</v>
      </c>
      <c r="E1470" s="3">
        <v>0.360249996185302</v>
      </c>
      <c r="F1470" s="3">
        <v>0.367000013589859</v>
      </c>
      <c r="G1470" s="3">
        <v>9.01236E8</v>
      </c>
    </row>
    <row r="1471">
      <c r="A1471" s="3">
        <v>2012.0</v>
      </c>
      <c r="B1471" s="3">
        <v>15.0</v>
      </c>
      <c r="C1471" s="4">
        <v>0.365999996662139</v>
      </c>
      <c r="D1471" s="3">
        <v>0.368999987840652</v>
      </c>
      <c r="E1471" s="3">
        <v>0.360249996185302</v>
      </c>
      <c r="F1471" s="3">
        <v>0.361999988555908</v>
      </c>
      <c r="G1471" s="3">
        <v>5.94404E8</v>
      </c>
    </row>
    <row r="1472">
      <c r="A1472" s="3">
        <v>2011.0</v>
      </c>
      <c r="B1472" s="3">
        <v>2.0</v>
      </c>
      <c r="C1472" s="4">
        <v>0.36175000667572</v>
      </c>
      <c r="D1472" s="3">
        <v>0.384499996900558</v>
      </c>
      <c r="E1472" s="3">
        <v>0.360500007867813</v>
      </c>
      <c r="F1472" s="3">
        <v>0.360500007867813</v>
      </c>
      <c r="G1472" s="3">
        <v>1.356432E9</v>
      </c>
    </row>
    <row r="1473">
      <c r="A1473" s="3">
        <v>2011.0</v>
      </c>
      <c r="B1473" s="3">
        <v>25.0</v>
      </c>
      <c r="C1473" s="4">
        <v>0.370249986648559</v>
      </c>
      <c r="D1473" s="3">
        <v>0.373250007629394</v>
      </c>
      <c r="E1473" s="3">
        <v>0.360500007867813</v>
      </c>
      <c r="F1473" s="3">
        <v>0.361250013113021</v>
      </c>
      <c r="G1473" s="3">
        <v>5.77996E8</v>
      </c>
    </row>
    <row r="1474">
      <c r="A1474" s="3">
        <v>2011.0</v>
      </c>
      <c r="B1474" s="3">
        <v>23.0</v>
      </c>
      <c r="C1474" s="4">
        <v>0.372999995946884</v>
      </c>
      <c r="D1474" s="3">
        <v>0.375750005245208</v>
      </c>
      <c r="E1474" s="3">
        <v>0.360749989748001</v>
      </c>
      <c r="F1474" s="3">
        <v>0.361000001430511</v>
      </c>
      <c r="G1474" s="3">
        <v>8.2534E8</v>
      </c>
    </row>
    <row r="1475">
      <c r="A1475" s="3">
        <v>2012.0</v>
      </c>
      <c r="B1475" s="3">
        <v>30.0</v>
      </c>
      <c r="C1475" s="4">
        <v>0.36625000834465</v>
      </c>
      <c r="D1475" s="3">
        <v>0.371749997138977</v>
      </c>
      <c r="E1475" s="3">
        <v>0.360749989748001</v>
      </c>
      <c r="F1475" s="3">
        <v>0.370000004768371</v>
      </c>
      <c r="G1475" s="3">
        <v>3.99076E8</v>
      </c>
    </row>
    <row r="1476">
      <c r="A1476" s="3">
        <v>2012.0</v>
      </c>
      <c r="B1476" s="3">
        <v>10.0</v>
      </c>
      <c r="C1476" s="4">
        <v>0.377499997615814</v>
      </c>
      <c r="D1476" s="3">
        <v>0.380499988794326</v>
      </c>
      <c r="E1476" s="3">
        <v>0.360749989748001</v>
      </c>
      <c r="F1476" s="3">
        <v>0.365500003099441</v>
      </c>
      <c r="G1476" s="3">
        <v>1.278744E9</v>
      </c>
    </row>
    <row r="1477">
      <c r="A1477" s="3">
        <v>2012.0</v>
      </c>
      <c r="B1477" s="3">
        <v>20.0</v>
      </c>
      <c r="C1477" s="4">
        <v>0.365000009536743</v>
      </c>
      <c r="D1477" s="3">
        <v>0.366750001907348</v>
      </c>
      <c r="E1477" s="3">
        <v>0.360749989748001</v>
      </c>
      <c r="F1477" s="3">
        <v>0.36625000834465</v>
      </c>
      <c r="G1477" s="3">
        <v>3.14392E8</v>
      </c>
    </row>
    <row r="1478">
      <c r="A1478" s="3">
        <v>2006.0</v>
      </c>
      <c r="B1478" s="3">
        <v>7.0</v>
      </c>
      <c r="C1478" s="4">
        <v>0.374332994222641</v>
      </c>
      <c r="D1478" s="3">
        <v>0.375</v>
      </c>
      <c r="E1478" s="3">
        <v>0.36083298921585</v>
      </c>
      <c r="F1478" s="3">
        <v>0.363667011260986</v>
      </c>
      <c r="G1478" s="3">
        <v>5.6538E8</v>
      </c>
    </row>
    <row r="1479">
      <c r="A1479" s="3">
        <v>2010.0</v>
      </c>
      <c r="B1479" s="3">
        <v>21.0</v>
      </c>
      <c r="C1479" s="4">
        <v>0.361250013113021</v>
      </c>
      <c r="D1479" s="3">
        <v>0.371749997138977</v>
      </c>
      <c r="E1479" s="3">
        <v>0.361000001430511</v>
      </c>
      <c r="F1479" s="3">
        <v>0.371749997138977</v>
      </c>
      <c r="G1479" s="3">
        <v>4.66952E8</v>
      </c>
    </row>
    <row r="1480">
      <c r="A1480" s="3">
        <v>2011.0</v>
      </c>
      <c r="B1480" s="3">
        <v>12.0</v>
      </c>
      <c r="C1480" s="4">
        <v>0.370499998331069</v>
      </c>
      <c r="D1480" s="3">
        <v>0.374000012874603</v>
      </c>
      <c r="E1480" s="3">
        <v>0.361000001430511</v>
      </c>
      <c r="F1480" s="3">
        <v>0.367249995470047</v>
      </c>
      <c r="G1480" s="3">
        <v>8.67604E8</v>
      </c>
    </row>
    <row r="1481">
      <c r="A1481" s="3">
        <v>2012.0</v>
      </c>
      <c r="B1481" s="3">
        <v>9.0</v>
      </c>
      <c r="C1481" s="4">
        <v>0.363750010728836</v>
      </c>
      <c r="D1481" s="3">
        <v>0.370499998331069</v>
      </c>
      <c r="E1481" s="3">
        <v>0.361000001430511</v>
      </c>
      <c r="F1481" s="3">
        <v>0.363499999046325</v>
      </c>
      <c r="G1481" s="3">
        <v>5.08244E8</v>
      </c>
    </row>
    <row r="1482">
      <c r="A1482" s="3">
        <v>2006.0</v>
      </c>
      <c r="B1482" s="3">
        <v>2.0</v>
      </c>
      <c r="C1482" s="4">
        <v>0.361999988555908</v>
      </c>
      <c r="D1482" s="3">
        <v>0.383166998624801</v>
      </c>
      <c r="E1482" s="3">
        <v>0.361167013645172</v>
      </c>
      <c r="F1482" s="3">
        <v>0.381332993507385</v>
      </c>
      <c r="G1482" s="3">
        <v>7.56774E8</v>
      </c>
    </row>
    <row r="1483">
      <c r="A1483" s="3">
        <v>2010.0</v>
      </c>
      <c r="B1483" s="3">
        <v>6.0</v>
      </c>
      <c r="C1483" s="4">
        <v>0.370999991893768</v>
      </c>
      <c r="D1483" s="3">
        <v>0.371749997138977</v>
      </c>
      <c r="E1483" s="3">
        <v>0.361250013113021</v>
      </c>
      <c r="F1483" s="3">
        <v>0.362749993801116</v>
      </c>
      <c r="G1483" s="3">
        <v>4.38424E8</v>
      </c>
    </row>
    <row r="1484">
      <c r="A1484" s="3">
        <v>2006.0</v>
      </c>
      <c r="B1484" s="3">
        <v>25.0</v>
      </c>
      <c r="C1484" s="4">
        <v>0.37083300948143</v>
      </c>
      <c r="D1484" s="3">
        <v>0.373250007629394</v>
      </c>
      <c r="E1484" s="3">
        <v>0.361333012580871</v>
      </c>
      <c r="F1484" s="3">
        <v>0.365750014781951</v>
      </c>
      <c r="G1484" s="3">
        <v>4.00236E8</v>
      </c>
    </row>
    <row r="1485">
      <c r="A1485" s="3">
        <v>2011.0</v>
      </c>
      <c r="B1485" s="3">
        <v>21.0</v>
      </c>
      <c r="C1485" s="4">
        <v>0.37075001001358</v>
      </c>
      <c r="D1485" s="3">
        <v>0.377249985933303</v>
      </c>
      <c r="E1485" s="3">
        <v>0.361499994993209</v>
      </c>
      <c r="F1485" s="3">
        <v>0.36175000667572</v>
      </c>
      <c r="G1485" s="3">
        <v>7.15252E8</v>
      </c>
    </row>
    <row r="1486">
      <c r="A1486" s="3">
        <v>2012.0</v>
      </c>
      <c r="B1486" s="3">
        <v>6.0</v>
      </c>
      <c r="C1486" s="4">
        <v>0.367249995470047</v>
      </c>
      <c r="D1486" s="3">
        <v>0.370249986648559</v>
      </c>
      <c r="E1486" s="3">
        <v>0.361499994993209</v>
      </c>
      <c r="F1486" s="3">
        <v>0.368000000715255</v>
      </c>
      <c r="G1486" s="3">
        <v>4.714E8</v>
      </c>
    </row>
    <row r="1487">
      <c r="A1487" s="3">
        <v>2012.0</v>
      </c>
      <c r="B1487" s="3">
        <v>21.0</v>
      </c>
      <c r="C1487" s="4">
        <v>0.367500007152557</v>
      </c>
      <c r="D1487" s="3">
        <v>0.369749993085861</v>
      </c>
      <c r="E1487" s="3">
        <v>0.361499994993209</v>
      </c>
      <c r="F1487" s="3">
        <v>0.365249991416931</v>
      </c>
      <c r="G1487" s="3">
        <v>3.40248E8</v>
      </c>
    </row>
    <row r="1488">
      <c r="A1488" s="3">
        <v>2012.0</v>
      </c>
      <c r="B1488" s="3">
        <v>22.0</v>
      </c>
      <c r="C1488" s="4">
        <v>0.363000005483627</v>
      </c>
      <c r="D1488" s="3">
        <v>0.367500007152557</v>
      </c>
      <c r="E1488" s="3">
        <v>0.36175000667572</v>
      </c>
      <c r="F1488" s="3">
        <v>0.365999996662139</v>
      </c>
      <c r="G1488" s="3">
        <v>3.13556E8</v>
      </c>
    </row>
    <row r="1489">
      <c r="A1489" s="3">
        <v>2013.0</v>
      </c>
      <c r="B1489" s="3">
        <v>31.0</v>
      </c>
      <c r="C1489" s="4">
        <v>0.363750010728836</v>
      </c>
      <c r="D1489" s="3">
        <v>0.368999987840652</v>
      </c>
      <c r="E1489" s="3">
        <v>0.36175000667572</v>
      </c>
      <c r="F1489" s="3">
        <v>0.36175000667572</v>
      </c>
      <c r="G1489" s="3">
        <v>5.77508E8</v>
      </c>
    </row>
    <row r="1490">
      <c r="A1490" s="3">
        <v>2013.0</v>
      </c>
      <c r="B1490" s="3">
        <v>19.0</v>
      </c>
      <c r="C1490" s="4">
        <v>0.363249987363815</v>
      </c>
      <c r="D1490" s="3">
        <v>0.386999994516372</v>
      </c>
      <c r="E1490" s="3">
        <v>0.361999988555908</v>
      </c>
      <c r="F1490" s="3">
        <v>0.370999991893768</v>
      </c>
      <c r="G1490" s="3">
        <v>1.159588E9</v>
      </c>
    </row>
    <row r="1491">
      <c r="A1491" s="3">
        <v>2013.0</v>
      </c>
      <c r="B1491" s="3">
        <v>11.0</v>
      </c>
      <c r="C1491" s="4">
        <v>0.362749993801116</v>
      </c>
      <c r="D1491" s="3">
        <v>0.36625000834465</v>
      </c>
      <c r="E1491" s="3">
        <v>0.361999988555908</v>
      </c>
      <c r="F1491" s="3">
        <v>0.365750014781951</v>
      </c>
      <c r="G1491" s="3">
        <v>2.39832E8</v>
      </c>
    </row>
    <row r="1492">
      <c r="A1492" s="3">
        <v>2006.0</v>
      </c>
      <c r="B1492" s="3">
        <v>13.0</v>
      </c>
      <c r="C1492" s="4">
        <v>0.364666998386383</v>
      </c>
      <c r="D1492" s="3">
        <v>0.369666993618011</v>
      </c>
      <c r="E1492" s="3">
        <v>0.362167000770568</v>
      </c>
      <c r="F1492" s="3">
        <v>0.367083013057708</v>
      </c>
      <c r="G1492" s="3">
        <v>2.8074E8</v>
      </c>
    </row>
    <row r="1493">
      <c r="A1493" s="3">
        <v>2011.0</v>
      </c>
      <c r="B1493" s="3">
        <v>13.0</v>
      </c>
      <c r="C1493" s="4">
        <v>0.363499999046325</v>
      </c>
      <c r="D1493" s="3">
        <v>0.387250006198883</v>
      </c>
      <c r="E1493" s="3">
        <v>0.362500011920928</v>
      </c>
      <c r="F1493" s="3">
        <v>0.386500000953674</v>
      </c>
      <c r="G1493" s="3">
        <v>8.54832E8</v>
      </c>
    </row>
    <row r="1494">
      <c r="A1494" s="3">
        <v>2011.0</v>
      </c>
      <c r="B1494" s="3">
        <v>28.0</v>
      </c>
      <c r="C1494" s="4">
        <v>0.362500011920928</v>
      </c>
      <c r="D1494" s="3">
        <v>0.376249998807907</v>
      </c>
      <c r="E1494" s="3">
        <v>0.362500011920928</v>
      </c>
      <c r="F1494" s="3">
        <v>0.37075001001358</v>
      </c>
      <c r="G1494" s="3">
        <v>6.90616E8</v>
      </c>
    </row>
    <row r="1495">
      <c r="A1495" s="3">
        <v>2012.0</v>
      </c>
      <c r="B1495" s="3">
        <v>24.0</v>
      </c>
      <c r="C1495" s="4">
        <v>0.362749993801116</v>
      </c>
      <c r="D1495" s="3">
        <v>0.375</v>
      </c>
      <c r="E1495" s="3">
        <v>0.362500011920928</v>
      </c>
      <c r="F1495" s="3">
        <v>0.373499989509582</v>
      </c>
      <c r="G1495" s="3">
        <v>7.3092E8</v>
      </c>
    </row>
    <row r="1496">
      <c r="A1496" s="3">
        <v>2012.0</v>
      </c>
      <c r="B1496" s="3">
        <v>27.0</v>
      </c>
      <c r="C1496" s="4">
        <v>0.365500003099441</v>
      </c>
      <c r="D1496" s="3">
        <v>0.374749988317489</v>
      </c>
      <c r="E1496" s="3">
        <v>0.362500011920928</v>
      </c>
      <c r="F1496" s="3">
        <v>0.372750014066696</v>
      </c>
      <c r="G1496" s="3">
        <v>4.49996E8</v>
      </c>
    </row>
    <row r="1497">
      <c r="A1497" s="3">
        <v>2009.0</v>
      </c>
      <c r="B1497" s="3">
        <v>4.0</v>
      </c>
      <c r="C1497" s="4">
        <v>0.362749993801116</v>
      </c>
      <c r="D1497" s="3">
        <v>0.380250006914138</v>
      </c>
      <c r="E1497" s="3">
        <v>0.362749993801116</v>
      </c>
      <c r="F1497" s="3">
        <v>0.377750009298324</v>
      </c>
      <c r="G1497" s="3">
        <v>5.13048E8</v>
      </c>
    </row>
    <row r="1498">
      <c r="A1498" s="3">
        <v>2010.0</v>
      </c>
      <c r="B1498" s="3">
        <v>13.0</v>
      </c>
      <c r="C1498" s="4">
        <v>0.365500003099441</v>
      </c>
      <c r="D1498" s="3">
        <v>0.382250010967254</v>
      </c>
      <c r="E1498" s="3">
        <v>0.362749993801116</v>
      </c>
      <c r="F1498" s="3">
        <v>0.36625000834465</v>
      </c>
      <c r="G1498" s="3">
        <v>1.252E9</v>
      </c>
    </row>
    <row r="1499">
      <c r="A1499" s="3">
        <v>2011.0</v>
      </c>
      <c r="B1499" s="3">
        <v>24.0</v>
      </c>
      <c r="C1499" s="4">
        <v>0.363499999046325</v>
      </c>
      <c r="D1499" s="3">
        <v>0.381249994039535</v>
      </c>
      <c r="E1499" s="3">
        <v>0.362749993801116</v>
      </c>
      <c r="F1499" s="3">
        <v>0.375499993562698</v>
      </c>
      <c r="G1499" s="3">
        <v>5.35256E8</v>
      </c>
    </row>
    <row r="1500">
      <c r="A1500" s="3">
        <v>2011.0</v>
      </c>
      <c r="B1500" s="3">
        <v>15.0</v>
      </c>
      <c r="C1500" s="4">
        <v>0.363750010728836</v>
      </c>
      <c r="D1500" s="3">
        <v>0.374749988317489</v>
      </c>
      <c r="E1500" s="3">
        <v>0.362749993801116</v>
      </c>
      <c r="F1500" s="3">
        <v>0.372000008821487</v>
      </c>
      <c r="G1500" s="3">
        <v>5.0566E8</v>
      </c>
    </row>
    <row r="1501">
      <c r="A1501" s="3">
        <v>2012.0</v>
      </c>
      <c r="B1501" s="3">
        <v>31.0</v>
      </c>
      <c r="C1501" s="4">
        <v>0.370999991893768</v>
      </c>
      <c r="D1501" s="3">
        <v>0.371250003576278</v>
      </c>
      <c r="E1501" s="3">
        <v>0.362749993801116</v>
      </c>
      <c r="F1501" s="3">
        <v>0.369249999523162</v>
      </c>
      <c r="G1501" s="3">
        <v>3.579E8</v>
      </c>
    </row>
    <row r="1502">
      <c r="A1502" s="3">
        <v>2012.0</v>
      </c>
      <c r="B1502" s="3">
        <v>16.0</v>
      </c>
      <c r="C1502" s="4">
        <v>0.364749997854232</v>
      </c>
      <c r="D1502" s="3">
        <v>0.366499990224838</v>
      </c>
      <c r="E1502" s="3">
        <v>0.362749993801116</v>
      </c>
      <c r="F1502" s="3">
        <v>0.365000009536743</v>
      </c>
      <c r="G1502" s="3">
        <v>4.2834E8</v>
      </c>
    </row>
    <row r="1503">
      <c r="A1503" s="3">
        <v>2013.0</v>
      </c>
      <c r="B1503" s="3">
        <v>2.0</v>
      </c>
      <c r="C1503" s="4">
        <v>0.365249991416931</v>
      </c>
      <c r="D1503" s="3">
        <v>0.369749993085861</v>
      </c>
      <c r="E1503" s="3">
        <v>0.362749993801116</v>
      </c>
      <c r="F1503" s="3">
        <v>0.368999987840652</v>
      </c>
      <c r="G1503" s="3">
        <v>2.09628E8</v>
      </c>
    </row>
    <row r="1504">
      <c r="A1504" s="3">
        <v>2013.0</v>
      </c>
      <c r="B1504" s="3">
        <v>8.0</v>
      </c>
      <c r="C1504" s="4">
        <v>0.367000013589859</v>
      </c>
      <c r="D1504" s="3">
        <v>0.369249999523162</v>
      </c>
      <c r="E1504" s="3">
        <v>0.362749993801116</v>
      </c>
      <c r="F1504" s="3">
        <v>0.367500007152557</v>
      </c>
      <c r="G1504" s="3">
        <v>3.45696E8</v>
      </c>
    </row>
    <row r="1505">
      <c r="A1505" s="3">
        <v>2006.0</v>
      </c>
      <c r="B1505" s="3">
        <v>23.0</v>
      </c>
      <c r="C1505" s="4">
        <v>0.367917001247406</v>
      </c>
      <c r="D1505" s="3">
        <v>0.370249986648559</v>
      </c>
      <c r="E1505" s="3">
        <v>0.362917006015777</v>
      </c>
      <c r="F1505" s="3">
        <v>0.367166996002197</v>
      </c>
      <c r="G1505" s="3">
        <v>3.34884E8</v>
      </c>
    </row>
    <row r="1506">
      <c r="A1506" s="3">
        <v>2006.0</v>
      </c>
      <c r="B1506" s="3">
        <v>2.0</v>
      </c>
      <c r="C1506" s="4">
        <v>0.378333002328872</v>
      </c>
      <c r="D1506" s="3">
        <v>0.378583014011383</v>
      </c>
      <c r="E1506" s="3">
        <v>0.362917006015777</v>
      </c>
      <c r="F1506" s="3">
        <v>0.363499999046325</v>
      </c>
      <c r="G1506" s="3">
        <v>4.73736E8</v>
      </c>
    </row>
    <row r="1507">
      <c r="A1507" s="3">
        <v>2006.0</v>
      </c>
      <c r="B1507" s="3">
        <v>14.0</v>
      </c>
      <c r="C1507" s="4">
        <v>0.367083013057708</v>
      </c>
      <c r="D1507" s="3">
        <v>0.369082987308502</v>
      </c>
      <c r="E1507" s="3">
        <v>0.362917006015777</v>
      </c>
      <c r="F1507" s="3">
        <v>0.367749989032745</v>
      </c>
      <c r="G1507" s="3">
        <v>3.42348E8</v>
      </c>
    </row>
    <row r="1508">
      <c r="A1508" s="3">
        <v>2011.0</v>
      </c>
      <c r="B1508" s="3">
        <v>13.0</v>
      </c>
      <c r="C1508" s="4">
        <v>0.372249990701675</v>
      </c>
      <c r="D1508" s="3">
        <v>0.374749988317489</v>
      </c>
      <c r="E1508" s="3">
        <v>0.363000005483627</v>
      </c>
      <c r="F1508" s="3">
        <v>0.366499990224838</v>
      </c>
      <c r="G1508" s="3">
        <v>6.34368E8</v>
      </c>
    </row>
    <row r="1509">
      <c r="A1509" s="3">
        <v>2012.0</v>
      </c>
      <c r="B1509" s="3">
        <v>17.0</v>
      </c>
      <c r="C1509" s="4">
        <v>0.369500011205673</v>
      </c>
      <c r="D1509" s="3">
        <v>0.369500011205673</v>
      </c>
      <c r="E1509" s="3">
        <v>0.363000005483627</v>
      </c>
      <c r="F1509" s="3">
        <v>0.36625000834465</v>
      </c>
      <c r="G1509" s="3">
        <v>3.09864E8</v>
      </c>
    </row>
    <row r="1510">
      <c r="A1510" s="3">
        <v>2013.0</v>
      </c>
      <c r="B1510" s="3">
        <v>7.0</v>
      </c>
      <c r="C1510" s="4">
        <v>0.363249987363815</v>
      </c>
      <c r="D1510" s="3">
        <v>0.368750005960464</v>
      </c>
      <c r="E1510" s="3">
        <v>0.363000005483627</v>
      </c>
      <c r="F1510" s="3">
        <v>0.365000009536743</v>
      </c>
      <c r="G1510" s="3">
        <v>2.4438E8</v>
      </c>
    </row>
    <row r="1511">
      <c r="A1511" s="3">
        <v>2013.0</v>
      </c>
      <c r="B1511" s="3">
        <v>7.0</v>
      </c>
      <c r="C1511" s="4">
        <v>0.371250003576278</v>
      </c>
      <c r="D1511" s="3">
        <v>0.372249990701675</v>
      </c>
      <c r="E1511" s="3">
        <v>0.363000005483627</v>
      </c>
      <c r="F1511" s="3">
        <v>0.363750010728836</v>
      </c>
      <c r="G1511" s="3">
        <v>5.53076E8</v>
      </c>
    </row>
    <row r="1512">
      <c r="A1512" s="3">
        <v>2009.0</v>
      </c>
      <c r="B1512" s="3">
        <v>29.0</v>
      </c>
      <c r="C1512" s="4">
        <v>0.372999995946884</v>
      </c>
      <c r="D1512" s="3">
        <v>0.377499997615814</v>
      </c>
      <c r="E1512" s="3">
        <v>0.363249987363815</v>
      </c>
      <c r="F1512" s="3">
        <v>0.363999992609024</v>
      </c>
      <c r="G1512" s="3">
        <v>4.70928E8</v>
      </c>
    </row>
    <row r="1513">
      <c r="A1513" s="3">
        <v>2009.0</v>
      </c>
      <c r="B1513" s="3">
        <v>30.0</v>
      </c>
      <c r="C1513" s="4">
        <v>0.371499985456466</v>
      </c>
      <c r="D1513" s="3">
        <v>0.380250006914138</v>
      </c>
      <c r="E1513" s="3">
        <v>0.363249987363815</v>
      </c>
      <c r="F1513" s="3">
        <v>0.375750005245208</v>
      </c>
      <c r="G1513" s="3">
        <v>8.75956E8</v>
      </c>
    </row>
    <row r="1514">
      <c r="A1514" s="3">
        <v>2010.0</v>
      </c>
      <c r="B1514" s="3">
        <v>4.0</v>
      </c>
      <c r="C1514" s="4">
        <v>0.382499992847442</v>
      </c>
      <c r="D1514" s="3">
        <v>0.383249998092651</v>
      </c>
      <c r="E1514" s="3">
        <v>0.363249987363815</v>
      </c>
      <c r="F1514" s="3">
        <v>0.368750005960464</v>
      </c>
      <c r="G1514" s="3">
        <v>1.311376E9</v>
      </c>
    </row>
    <row r="1515">
      <c r="A1515" s="3">
        <v>2010.0</v>
      </c>
      <c r="B1515" s="3">
        <v>13.0</v>
      </c>
      <c r="C1515" s="4">
        <v>0.37525001168251</v>
      </c>
      <c r="D1515" s="3">
        <v>0.375999987125396</v>
      </c>
      <c r="E1515" s="3">
        <v>0.363249987363815</v>
      </c>
      <c r="F1515" s="3">
        <v>0.364250004291534</v>
      </c>
      <c r="G1515" s="3">
        <v>6.09108E8</v>
      </c>
    </row>
    <row r="1516">
      <c r="A1516" s="3">
        <v>2011.0</v>
      </c>
      <c r="B1516" s="3">
        <v>16.0</v>
      </c>
      <c r="C1516" s="4">
        <v>0.365000009536743</v>
      </c>
      <c r="D1516" s="3">
        <v>0.374749988317489</v>
      </c>
      <c r="E1516" s="3">
        <v>0.363249987363815</v>
      </c>
      <c r="F1516" s="3">
        <v>0.364499986171722</v>
      </c>
      <c r="G1516" s="3">
        <v>5.1242E8</v>
      </c>
    </row>
    <row r="1517">
      <c r="A1517" s="3">
        <v>2012.0</v>
      </c>
      <c r="B1517" s="3">
        <v>14.0</v>
      </c>
      <c r="C1517" s="4">
        <v>0.371499985456466</v>
      </c>
      <c r="D1517" s="3">
        <v>0.372000008821487</v>
      </c>
      <c r="E1517" s="3">
        <v>0.363249987363815</v>
      </c>
      <c r="F1517" s="3">
        <v>0.364749997854232</v>
      </c>
      <c r="G1517" s="3">
        <v>3.88828E8</v>
      </c>
    </row>
    <row r="1518">
      <c r="A1518" s="3">
        <v>2010.0</v>
      </c>
      <c r="B1518" s="3">
        <v>9.0</v>
      </c>
      <c r="C1518" s="4">
        <v>0.368750005960464</v>
      </c>
      <c r="D1518" s="3">
        <v>0.374000012874603</v>
      </c>
      <c r="E1518" s="3">
        <v>0.363499999046325</v>
      </c>
      <c r="F1518" s="3">
        <v>0.371499985456466</v>
      </c>
      <c r="G1518" s="3">
        <v>9.42408E8</v>
      </c>
    </row>
    <row r="1519">
      <c r="A1519" s="3">
        <v>2006.0</v>
      </c>
      <c r="B1519" s="3">
        <v>7.0</v>
      </c>
      <c r="C1519" s="4">
        <v>0.377916991710662</v>
      </c>
      <c r="D1519" s="3">
        <v>0.377916991710662</v>
      </c>
      <c r="E1519" s="3">
        <v>0.363582998514175</v>
      </c>
      <c r="F1519" s="3">
        <v>0.363750010728836</v>
      </c>
      <c r="G1519" s="3">
        <v>3.99408E8</v>
      </c>
    </row>
    <row r="1520">
      <c r="A1520" s="3">
        <v>2009.0</v>
      </c>
      <c r="B1520" s="3">
        <v>28.0</v>
      </c>
      <c r="C1520" s="4">
        <v>0.363750010728836</v>
      </c>
      <c r="D1520" s="3">
        <v>0.379999995231628</v>
      </c>
      <c r="E1520" s="3">
        <v>0.363750010728836</v>
      </c>
      <c r="F1520" s="3">
        <v>0.37075001001358</v>
      </c>
      <c r="G1520" s="3">
        <v>4.67708E8</v>
      </c>
    </row>
    <row r="1521">
      <c r="A1521" s="3">
        <v>2011.0</v>
      </c>
      <c r="B1521" s="3">
        <v>25.0</v>
      </c>
      <c r="C1521" s="4">
        <v>0.369249999523162</v>
      </c>
      <c r="D1521" s="3">
        <v>0.37075001001358</v>
      </c>
      <c r="E1521" s="3">
        <v>0.363750010728836</v>
      </c>
      <c r="F1521" s="3">
        <v>0.368999987840652</v>
      </c>
      <c r="G1521" s="3">
        <v>5.6692E8</v>
      </c>
    </row>
    <row r="1522">
      <c r="A1522" s="3">
        <v>2012.0</v>
      </c>
      <c r="B1522" s="3">
        <v>12.0</v>
      </c>
      <c r="C1522" s="4">
        <v>0.372000008821487</v>
      </c>
      <c r="D1522" s="3">
        <v>0.374500006437301</v>
      </c>
      <c r="E1522" s="3">
        <v>0.363750010728836</v>
      </c>
      <c r="F1522" s="3">
        <v>0.364749997854232</v>
      </c>
      <c r="G1522" s="3">
        <v>2.99948E8</v>
      </c>
    </row>
    <row r="1523">
      <c r="A1523" s="3">
        <v>2012.0</v>
      </c>
      <c r="B1523" s="3">
        <v>26.0</v>
      </c>
      <c r="C1523" s="4">
        <v>0.367249995470047</v>
      </c>
      <c r="D1523" s="3">
        <v>0.369749993085861</v>
      </c>
      <c r="E1523" s="3">
        <v>0.363750010728836</v>
      </c>
      <c r="F1523" s="3">
        <v>0.368000000715255</v>
      </c>
      <c r="G1523" s="3">
        <v>2.886E8</v>
      </c>
    </row>
    <row r="1524">
      <c r="A1524" s="3">
        <v>2013.0</v>
      </c>
      <c r="B1524" s="3">
        <v>12.0</v>
      </c>
      <c r="C1524" s="4">
        <v>0.365000009536743</v>
      </c>
      <c r="D1524" s="3">
        <v>0.369500011205673</v>
      </c>
      <c r="E1524" s="3">
        <v>0.363750010728836</v>
      </c>
      <c r="F1524" s="3">
        <v>0.365999996662139</v>
      </c>
      <c r="G1524" s="3">
        <v>2.1636E8</v>
      </c>
    </row>
    <row r="1525">
      <c r="A1525" s="3">
        <v>2012.0</v>
      </c>
      <c r="B1525" s="3">
        <v>4.0</v>
      </c>
      <c r="C1525" s="4">
        <v>0.371250003576278</v>
      </c>
      <c r="D1525" s="3">
        <v>0.375999987125396</v>
      </c>
      <c r="E1525" s="3">
        <v>0.363999992609024</v>
      </c>
      <c r="F1525" s="3">
        <v>0.36625000834465</v>
      </c>
      <c r="G1525" s="3">
        <v>4.95896E8</v>
      </c>
    </row>
    <row r="1526">
      <c r="A1526" s="3">
        <v>2012.0</v>
      </c>
      <c r="B1526" s="3">
        <v>16.0</v>
      </c>
      <c r="C1526" s="4">
        <v>0.365249991416931</v>
      </c>
      <c r="D1526" s="3">
        <v>0.37075001001358</v>
      </c>
      <c r="E1526" s="3">
        <v>0.363999992609024</v>
      </c>
      <c r="F1526" s="3">
        <v>0.369500011205673</v>
      </c>
      <c r="G1526" s="3">
        <v>3.71008E8</v>
      </c>
    </row>
    <row r="1527">
      <c r="A1527" s="3">
        <v>2006.0</v>
      </c>
      <c r="B1527" s="3">
        <v>6.0</v>
      </c>
      <c r="C1527" s="4">
        <v>0.365833014249801</v>
      </c>
      <c r="D1527" s="3">
        <v>0.377582997083663</v>
      </c>
      <c r="E1527" s="3">
        <v>0.364250004291534</v>
      </c>
      <c r="F1527" s="3">
        <v>0.377166986465454</v>
      </c>
      <c r="G1527" s="3">
        <v>3.63468E8</v>
      </c>
    </row>
    <row r="1528">
      <c r="A1528" s="3">
        <v>2010.0</v>
      </c>
      <c r="B1528" s="3">
        <v>14.0</v>
      </c>
      <c r="C1528" s="4">
        <v>0.371250003576278</v>
      </c>
      <c r="D1528" s="3">
        <v>0.377999991178512</v>
      </c>
      <c r="E1528" s="3">
        <v>0.364250004291534</v>
      </c>
      <c r="F1528" s="3">
        <v>0.364749997854232</v>
      </c>
      <c r="G1528" s="3">
        <v>7.5516E8</v>
      </c>
    </row>
    <row r="1529">
      <c r="A1529" s="3">
        <v>2011.0</v>
      </c>
      <c r="B1529" s="3">
        <v>11.0</v>
      </c>
      <c r="C1529" s="4">
        <v>0.366499990224838</v>
      </c>
      <c r="D1529" s="3">
        <v>0.372500002384185</v>
      </c>
      <c r="E1529" s="3">
        <v>0.364250004291534</v>
      </c>
      <c r="F1529" s="3">
        <v>0.365500003099441</v>
      </c>
      <c r="G1529" s="3">
        <v>8.1608E8</v>
      </c>
    </row>
    <row r="1530">
      <c r="A1530" s="3">
        <v>2012.0</v>
      </c>
      <c r="B1530" s="3">
        <v>19.0</v>
      </c>
      <c r="C1530" s="4">
        <v>0.367000013589859</v>
      </c>
      <c r="D1530" s="3">
        <v>0.368750005960464</v>
      </c>
      <c r="E1530" s="3">
        <v>0.364250004291534</v>
      </c>
      <c r="F1530" s="3">
        <v>0.365999996662139</v>
      </c>
      <c r="G1530" s="3">
        <v>4.054E8</v>
      </c>
    </row>
    <row r="1531">
      <c r="A1531" s="3">
        <v>2013.0</v>
      </c>
      <c r="B1531" s="3">
        <v>17.0</v>
      </c>
      <c r="C1531" s="4">
        <v>0.367249995470047</v>
      </c>
      <c r="D1531" s="3">
        <v>0.368499994277954</v>
      </c>
      <c r="E1531" s="3">
        <v>0.364250004291534</v>
      </c>
      <c r="F1531" s="3">
        <v>0.365249991416931</v>
      </c>
      <c r="G1531" s="3">
        <v>1.661E8</v>
      </c>
    </row>
    <row r="1532">
      <c r="A1532" s="3">
        <v>2013.0</v>
      </c>
      <c r="B1532" s="3">
        <v>5.0</v>
      </c>
      <c r="C1532" s="4">
        <v>0.368250012397766</v>
      </c>
      <c r="D1532" s="3">
        <v>0.371749997138977</v>
      </c>
      <c r="E1532" s="3">
        <v>0.364250004291534</v>
      </c>
      <c r="F1532" s="3">
        <v>0.370000004768371</v>
      </c>
      <c r="G1532" s="3">
        <v>4.22368E8</v>
      </c>
    </row>
    <row r="1533">
      <c r="A1533" s="3">
        <v>2012.0</v>
      </c>
      <c r="B1533" s="3">
        <v>13.0</v>
      </c>
      <c r="C1533" s="4">
        <v>0.36625000834465</v>
      </c>
      <c r="D1533" s="3">
        <v>0.371749997138977</v>
      </c>
      <c r="E1533" s="3">
        <v>0.364499986171722</v>
      </c>
      <c r="F1533" s="3">
        <v>0.369749993085861</v>
      </c>
      <c r="G1533" s="3">
        <v>5.53288E8</v>
      </c>
    </row>
    <row r="1534">
      <c r="A1534" s="3">
        <v>2012.0</v>
      </c>
      <c r="B1534" s="3">
        <v>5.0</v>
      </c>
      <c r="C1534" s="4">
        <v>0.366750001907348</v>
      </c>
      <c r="D1534" s="3">
        <v>0.371250003576278</v>
      </c>
      <c r="E1534" s="3">
        <v>0.364499986171722</v>
      </c>
      <c r="F1534" s="3">
        <v>0.365750014781951</v>
      </c>
      <c r="G1534" s="3">
        <v>3.69424E8</v>
      </c>
    </row>
    <row r="1535">
      <c r="A1535" s="3">
        <v>2012.0</v>
      </c>
      <c r="B1535" s="3">
        <v>13.0</v>
      </c>
      <c r="C1535" s="4">
        <v>0.365999996662139</v>
      </c>
      <c r="D1535" s="3">
        <v>0.370499998331069</v>
      </c>
      <c r="E1535" s="3">
        <v>0.364499986171722</v>
      </c>
      <c r="F1535" s="3">
        <v>0.370249986648559</v>
      </c>
      <c r="G1535" s="3">
        <v>4.47244E8</v>
      </c>
    </row>
    <row r="1536">
      <c r="A1536" s="3">
        <v>2013.0</v>
      </c>
      <c r="B1536" s="3">
        <v>16.0</v>
      </c>
      <c r="C1536" s="4">
        <v>0.367000013589859</v>
      </c>
      <c r="D1536" s="3">
        <v>0.37075001001358</v>
      </c>
      <c r="E1536" s="3">
        <v>0.364499986171722</v>
      </c>
      <c r="F1536" s="3">
        <v>0.365750014781951</v>
      </c>
      <c r="G1536" s="3">
        <v>3.08368E8</v>
      </c>
    </row>
    <row r="1537">
      <c r="A1537" s="3">
        <v>2013.0</v>
      </c>
      <c r="B1537" s="3">
        <v>6.0</v>
      </c>
      <c r="C1537" s="4">
        <v>0.370999991893768</v>
      </c>
      <c r="D1537" s="3">
        <v>0.371749997138977</v>
      </c>
      <c r="E1537" s="3">
        <v>0.364499986171722</v>
      </c>
      <c r="F1537" s="3">
        <v>0.365249991416931</v>
      </c>
      <c r="G1537" s="3">
        <v>2.06608E8</v>
      </c>
    </row>
    <row r="1538">
      <c r="A1538" s="3">
        <v>2013.0</v>
      </c>
      <c r="B1538" s="3">
        <v>17.0</v>
      </c>
      <c r="C1538" s="4">
        <v>0.367500007152557</v>
      </c>
      <c r="D1538" s="3">
        <v>0.374249994754791</v>
      </c>
      <c r="E1538" s="3">
        <v>0.364749997854232</v>
      </c>
      <c r="F1538" s="3">
        <v>0.371749997138977</v>
      </c>
      <c r="G1538" s="3">
        <v>3.12116E8</v>
      </c>
    </row>
    <row r="1539">
      <c r="A1539" s="3">
        <v>2006.0</v>
      </c>
      <c r="B1539" s="3">
        <v>8.0</v>
      </c>
      <c r="C1539" s="4">
        <v>0.364832997322082</v>
      </c>
      <c r="D1539" s="3">
        <v>0.374249994754791</v>
      </c>
      <c r="E1539" s="3">
        <v>0.364832997322082</v>
      </c>
      <c r="F1539" s="3">
        <v>0.374249994754791</v>
      </c>
      <c r="G1539" s="3">
        <v>3.93072E8</v>
      </c>
    </row>
    <row r="1540">
      <c r="A1540" s="3">
        <v>2006.0</v>
      </c>
      <c r="B1540" s="3">
        <v>20.0</v>
      </c>
      <c r="C1540" s="4">
        <v>0.376166999340057</v>
      </c>
      <c r="D1540" s="3">
        <v>0.380499988794326</v>
      </c>
      <c r="E1540" s="3">
        <v>0.365000009536743</v>
      </c>
      <c r="F1540" s="3">
        <v>0.365083009004592</v>
      </c>
      <c r="G1540" s="3">
        <v>4.61604E8</v>
      </c>
    </row>
    <row r="1541">
      <c r="A1541" s="3">
        <v>2011.0</v>
      </c>
      <c r="B1541" s="3">
        <v>12.0</v>
      </c>
      <c r="C1541" s="4">
        <v>0.372500002384185</v>
      </c>
      <c r="D1541" s="3">
        <v>0.372750014066696</v>
      </c>
      <c r="E1541" s="3">
        <v>0.365000009536743</v>
      </c>
      <c r="F1541" s="3">
        <v>0.365249991416931</v>
      </c>
      <c r="G1541" s="3">
        <v>6.12064E8</v>
      </c>
    </row>
    <row r="1542">
      <c r="A1542" s="3">
        <v>2012.0</v>
      </c>
      <c r="B1542" s="3">
        <v>7.0</v>
      </c>
      <c r="C1542" s="4">
        <v>0.370000004768371</v>
      </c>
      <c r="D1542" s="3">
        <v>0.371749997138977</v>
      </c>
      <c r="E1542" s="3">
        <v>0.365000009536743</v>
      </c>
      <c r="F1542" s="3">
        <v>0.370249986648559</v>
      </c>
      <c r="G1542" s="3">
        <v>4.41984E8</v>
      </c>
    </row>
    <row r="1543">
      <c r="A1543" s="3">
        <v>2013.0</v>
      </c>
      <c r="B1543" s="3">
        <v>16.0</v>
      </c>
      <c r="C1543" s="4">
        <v>0.366750001907348</v>
      </c>
      <c r="D1543" s="3">
        <v>0.369249999523162</v>
      </c>
      <c r="E1543" s="3">
        <v>0.365000009536743</v>
      </c>
      <c r="F1543" s="3">
        <v>0.367249995470047</v>
      </c>
      <c r="G1543" s="3">
        <v>1.6256E8</v>
      </c>
    </row>
    <row r="1544">
      <c r="A1544" s="3">
        <v>2010.0</v>
      </c>
      <c r="B1544" s="3">
        <v>27.0</v>
      </c>
      <c r="C1544" s="4">
        <v>0.372000008821487</v>
      </c>
      <c r="D1544" s="3">
        <v>0.377750009298324</v>
      </c>
      <c r="E1544" s="3">
        <v>0.365249991416931</v>
      </c>
      <c r="F1544" s="3">
        <v>0.375</v>
      </c>
      <c r="G1544" s="3">
        <v>2.555E8</v>
      </c>
    </row>
    <row r="1545">
      <c r="A1545" s="3">
        <v>2006.0</v>
      </c>
      <c r="B1545" s="3">
        <v>9.0</v>
      </c>
      <c r="C1545" s="4">
        <v>0.375416994094848</v>
      </c>
      <c r="D1545" s="3">
        <v>0.381249994039535</v>
      </c>
      <c r="E1545" s="3">
        <v>0.365583002567291</v>
      </c>
      <c r="F1545" s="3">
        <v>0.367917001247406</v>
      </c>
      <c r="G1545" s="3">
        <v>4.371E8</v>
      </c>
    </row>
    <row r="1546">
      <c r="A1546" s="3">
        <v>2012.0</v>
      </c>
      <c r="B1546" s="3">
        <v>26.0</v>
      </c>
      <c r="C1546" s="4">
        <v>0.376749992370605</v>
      </c>
      <c r="D1546" s="3">
        <v>0.381000012159347</v>
      </c>
      <c r="E1546" s="3">
        <v>0.365750014781951</v>
      </c>
      <c r="F1546" s="3">
        <v>0.367749989032745</v>
      </c>
      <c r="G1546" s="3">
        <v>7.99672E8</v>
      </c>
    </row>
    <row r="1547">
      <c r="A1547" s="3">
        <v>2011.0</v>
      </c>
      <c r="B1547" s="3">
        <v>22.0</v>
      </c>
      <c r="C1547" s="4">
        <v>0.37075001001358</v>
      </c>
      <c r="D1547" s="3">
        <v>0.376249998807907</v>
      </c>
      <c r="E1547" s="3">
        <v>0.365999996662139</v>
      </c>
      <c r="F1547" s="3">
        <v>0.375</v>
      </c>
      <c r="G1547" s="3">
        <v>7.37192E8</v>
      </c>
    </row>
    <row r="1548">
      <c r="A1548" s="3">
        <v>2011.0</v>
      </c>
      <c r="B1548" s="3">
        <v>8.0</v>
      </c>
      <c r="C1548" s="4">
        <v>0.375499993562698</v>
      </c>
      <c r="D1548" s="3">
        <v>0.381749987602233</v>
      </c>
      <c r="E1548" s="3">
        <v>0.365999996662139</v>
      </c>
      <c r="F1548" s="3">
        <v>0.367249995470047</v>
      </c>
      <c r="G1548" s="3">
        <v>4.91488E8</v>
      </c>
    </row>
    <row r="1549">
      <c r="A1549" s="3">
        <v>2013.0</v>
      </c>
      <c r="B1549" s="3">
        <v>5.0</v>
      </c>
      <c r="C1549" s="4">
        <v>0.368000000715255</v>
      </c>
      <c r="D1549" s="3">
        <v>0.372000008821487</v>
      </c>
      <c r="E1549" s="3">
        <v>0.365999996662139</v>
      </c>
      <c r="F1549" s="3">
        <v>0.37075001001358</v>
      </c>
      <c r="G1549" s="3">
        <v>1.85188E8</v>
      </c>
    </row>
    <row r="1550">
      <c r="A1550" s="3">
        <v>2006.0</v>
      </c>
      <c r="B1550" s="3">
        <v>15.0</v>
      </c>
      <c r="C1550" s="4">
        <v>0.367000013589859</v>
      </c>
      <c r="D1550" s="3">
        <v>0.375833004713058</v>
      </c>
      <c r="E1550" s="3">
        <v>0.366082996129989</v>
      </c>
      <c r="F1550" s="3">
        <v>0.374832987785339</v>
      </c>
      <c r="G1550" s="3">
        <v>4.93296E8</v>
      </c>
    </row>
    <row r="1551">
      <c r="A1551" s="3">
        <v>2011.0</v>
      </c>
      <c r="B1551" s="3">
        <v>14.0</v>
      </c>
      <c r="C1551" s="4">
        <v>0.374500006437301</v>
      </c>
      <c r="D1551" s="3">
        <v>0.378250002861022</v>
      </c>
      <c r="E1551" s="3">
        <v>0.36625000834465</v>
      </c>
      <c r="F1551" s="3">
        <v>0.367249995470047</v>
      </c>
      <c r="G1551" s="3">
        <v>5.00292E8</v>
      </c>
    </row>
    <row r="1552">
      <c r="A1552" s="3">
        <v>2013.0</v>
      </c>
      <c r="B1552" s="3">
        <v>6.0</v>
      </c>
      <c r="C1552" s="4">
        <v>0.370000004768371</v>
      </c>
      <c r="D1552" s="3">
        <v>0.372750014066696</v>
      </c>
      <c r="E1552" s="3">
        <v>0.36625000834465</v>
      </c>
      <c r="F1552" s="3">
        <v>0.372500002384185</v>
      </c>
      <c r="G1552" s="3">
        <v>1.98044E8</v>
      </c>
    </row>
    <row r="1553">
      <c r="A1553" s="3">
        <v>2006.0</v>
      </c>
      <c r="B1553" s="3">
        <v>1.0</v>
      </c>
      <c r="C1553" s="4">
        <v>0.367917001247406</v>
      </c>
      <c r="D1553" s="3">
        <v>0.376417011022567</v>
      </c>
      <c r="E1553" s="3">
        <v>0.366499990224838</v>
      </c>
      <c r="F1553" s="3">
        <v>0.37491700053215</v>
      </c>
      <c r="G1553" s="3">
        <v>4.50852E8</v>
      </c>
    </row>
    <row r="1554">
      <c r="A1554" s="3">
        <v>2011.0</v>
      </c>
      <c r="B1554" s="3">
        <v>29.0</v>
      </c>
      <c r="C1554" s="4">
        <v>0.370249986648559</v>
      </c>
      <c r="D1554" s="3">
        <v>0.377499997615814</v>
      </c>
      <c r="E1554" s="3">
        <v>0.366750001907348</v>
      </c>
      <c r="F1554" s="3">
        <v>0.372750014066696</v>
      </c>
      <c r="G1554" s="3">
        <v>6.2344E8</v>
      </c>
    </row>
    <row r="1555">
      <c r="A1555" s="3">
        <v>2013.0</v>
      </c>
      <c r="B1555" s="3">
        <v>3.0</v>
      </c>
      <c r="C1555" s="4">
        <v>0.369749993085861</v>
      </c>
      <c r="D1555" s="3">
        <v>0.374249994754791</v>
      </c>
      <c r="E1555" s="3">
        <v>0.366750001907348</v>
      </c>
      <c r="F1555" s="3">
        <v>0.368999987840652</v>
      </c>
      <c r="G1555" s="3">
        <v>2.8468E8</v>
      </c>
    </row>
    <row r="1556">
      <c r="A1556" s="3">
        <v>2006.0</v>
      </c>
      <c r="B1556" s="3">
        <v>24.0</v>
      </c>
      <c r="C1556" s="4">
        <v>0.368000000715255</v>
      </c>
      <c r="D1556" s="3">
        <v>0.376666992902755</v>
      </c>
      <c r="E1556" s="3">
        <v>0.367000013589859</v>
      </c>
      <c r="F1556" s="3">
        <v>0.368999987840652</v>
      </c>
      <c r="G1556" s="3">
        <v>3.88896E8</v>
      </c>
    </row>
    <row r="1557">
      <c r="A1557" s="3">
        <v>2011.0</v>
      </c>
      <c r="B1557" s="3">
        <v>20.0</v>
      </c>
      <c r="C1557" s="4">
        <v>0.383249998092651</v>
      </c>
      <c r="D1557" s="3">
        <v>0.384750008583068</v>
      </c>
      <c r="E1557" s="3">
        <v>0.367000013589859</v>
      </c>
      <c r="F1557" s="3">
        <v>0.368750005960464</v>
      </c>
      <c r="G1557" s="3">
        <v>7.92436E8</v>
      </c>
    </row>
    <row r="1558">
      <c r="A1558" s="3">
        <v>2013.0</v>
      </c>
      <c r="B1558" s="3">
        <v>21.0</v>
      </c>
      <c r="C1558" s="4">
        <v>0.371250003576278</v>
      </c>
      <c r="D1558" s="3">
        <v>0.374500006437301</v>
      </c>
      <c r="E1558" s="3">
        <v>0.367000013589859</v>
      </c>
      <c r="F1558" s="3">
        <v>0.372999995946884</v>
      </c>
      <c r="G1558" s="3">
        <v>3.57784E8</v>
      </c>
    </row>
    <row r="1559">
      <c r="A1559" s="3">
        <v>2013.0</v>
      </c>
      <c r="B1559" s="3">
        <v>30.0</v>
      </c>
      <c r="C1559" s="4">
        <v>0.369500011205673</v>
      </c>
      <c r="D1559" s="3">
        <v>0.370499998331069</v>
      </c>
      <c r="E1559" s="3">
        <v>0.367000013589859</v>
      </c>
      <c r="F1559" s="3">
        <v>0.368750005960464</v>
      </c>
      <c r="G1559" s="3">
        <v>3.7812E8</v>
      </c>
    </row>
    <row r="1560">
      <c r="A1560" s="3">
        <v>2009.0</v>
      </c>
      <c r="B1560" s="3">
        <v>24.0</v>
      </c>
      <c r="C1560" s="4">
        <v>0.37975001335144</v>
      </c>
      <c r="D1560" s="3">
        <v>0.37975001335144</v>
      </c>
      <c r="E1560" s="3">
        <v>0.367249995470047</v>
      </c>
      <c r="F1560" s="3">
        <v>0.368499994277954</v>
      </c>
      <c r="G1560" s="3">
        <v>5.52876E8</v>
      </c>
    </row>
    <row r="1561">
      <c r="A1561" s="3">
        <v>2011.0</v>
      </c>
      <c r="B1561" s="3">
        <v>8.0</v>
      </c>
      <c r="C1561" s="4">
        <v>0.373250007629394</v>
      </c>
      <c r="D1561" s="3">
        <v>0.379249989986419</v>
      </c>
      <c r="E1561" s="3">
        <v>0.367249995470047</v>
      </c>
      <c r="F1561" s="3">
        <v>0.377000004053115</v>
      </c>
      <c r="G1561" s="3">
        <v>5.49728E8</v>
      </c>
    </row>
    <row r="1562">
      <c r="A1562" s="3">
        <v>2010.0</v>
      </c>
      <c r="B1562" s="3">
        <v>22.0</v>
      </c>
      <c r="C1562" s="4">
        <v>0.370999991893768</v>
      </c>
      <c r="D1562" s="3">
        <v>0.376249998807907</v>
      </c>
      <c r="E1562" s="3">
        <v>0.367500007152557</v>
      </c>
      <c r="F1562" s="3">
        <v>0.375750005245208</v>
      </c>
      <c r="G1562" s="3">
        <v>4.77988E8</v>
      </c>
    </row>
    <row r="1563">
      <c r="A1563" s="3">
        <v>2011.0</v>
      </c>
      <c r="B1563" s="3">
        <v>22.0</v>
      </c>
      <c r="C1563" s="4">
        <v>0.369749993085861</v>
      </c>
      <c r="D1563" s="3">
        <v>0.379000008106231</v>
      </c>
      <c r="E1563" s="3">
        <v>0.367749989032745</v>
      </c>
      <c r="F1563" s="3">
        <v>0.377000004053115</v>
      </c>
      <c r="G1563" s="3">
        <v>1.28748E9</v>
      </c>
    </row>
    <row r="1564">
      <c r="A1564" s="3">
        <v>2013.0</v>
      </c>
      <c r="B1564" s="3">
        <v>29.0</v>
      </c>
      <c r="C1564" s="4">
        <v>0.368750005960464</v>
      </c>
      <c r="D1564" s="3">
        <v>0.372750014066696</v>
      </c>
      <c r="E1564" s="3">
        <v>0.367749989032745</v>
      </c>
      <c r="F1564" s="3">
        <v>0.369249999523162</v>
      </c>
      <c r="G1564" s="3">
        <v>2.76216E8</v>
      </c>
    </row>
    <row r="1565">
      <c r="A1565" s="3">
        <v>2006.0</v>
      </c>
      <c r="B1565" s="3">
        <v>31.0</v>
      </c>
      <c r="C1565" s="4">
        <v>0.373833000659942</v>
      </c>
      <c r="D1565" s="3">
        <v>0.377667009830474</v>
      </c>
      <c r="E1565" s="3">
        <v>0.368000000715255</v>
      </c>
      <c r="F1565" s="3">
        <v>0.368999987840652</v>
      </c>
      <c r="G1565" s="3">
        <v>5.94762E8</v>
      </c>
    </row>
    <row r="1566">
      <c r="A1566" s="3">
        <v>2012.0</v>
      </c>
      <c r="B1566" s="3">
        <v>1.0</v>
      </c>
      <c r="C1566" s="4">
        <v>0.373499989509582</v>
      </c>
      <c r="D1566" s="3">
        <v>0.377499997615814</v>
      </c>
      <c r="E1566" s="3">
        <v>0.368250012397766</v>
      </c>
      <c r="F1566" s="3">
        <v>0.373250007629394</v>
      </c>
      <c r="G1566" s="3">
        <v>4.2802E8</v>
      </c>
    </row>
    <row r="1567">
      <c r="A1567" s="3">
        <v>2012.0</v>
      </c>
      <c r="B1567" s="3">
        <v>9.0</v>
      </c>
      <c r="C1567" s="4">
        <v>0.372500002384185</v>
      </c>
      <c r="D1567" s="3">
        <v>0.37525001168251</v>
      </c>
      <c r="E1567" s="3">
        <v>0.368499994277954</v>
      </c>
      <c r="F1567" s="3">
        <v>0.370499998331069</v>
      </c>
      <c r="G1567" s="3">
        <v>3.67836E8</v>
      </c>
    </row>
    <row r="1568">
      <c r="A1568" s="3">
        <v>2013.0</v>
      </c>
      <c r="B1568" s="3">
        <v>28.0</v>
      </c>
      <c r="C1568" s="4">
        <v>0.37075001001358</v>
      </c>
      <c r="D1568" s="3">
        <v>0.373499989509582</v>
      </c>
      <c r="E1568" s="3">
        <v>0.368499994277954</v>
      </c>
      <c r="F1568" s="3">
        <v>0.370000004768371</v>
      </c>
      <c r="G1568" s="3">
        <v>3.18824E8</v>
      </c>
    </row>
    <row r="1569">
      <c r="A1569" s="3">
        <v>2013.0</v>
      </c>
      <c r="B1569" s="3">
        <v>4.0</v>
      </c>
      <c r="C1569" s="4">
        <v>0.368999987840652</v>
      </c>
      <c r="D1569" s="3">
        <v>0.374749988317489</v>
      </c>
      <c r="E1569" s="3">
        <v>0.368499994277954</v>
      </c>
      <c r="F1569" s="3">
        <v>0.372500002384185</v>
      </c>
      <c r="G1569" s="3">
        <v>2.2208E8</v>
      </c>
    </row>
    <row r="1570">
      <c r="A1570" s="3">
        <v>2006.0</v>
      </c>
      <c r="B1570" s="3">
        <v>26.0</v>
      </c>
      <c r="C1570" s="4">
        <v>0.371082991361618</v>
      </c>
      <c r="D1570" s="3">
        <v>0.378583014011383</v>
      </c>
      <c r="E1570" s="3">
        <v>0.368750005960464</v>
      </c>
      <c r="F1570" s="3">
        <v>0.378250002861022</v>
      </c>
      <c r="G1570" s="3">
        <v>4.48836E8</v>
      </c>
    </row>
    <row r="1571">
      <c r="A1571" s="3">
        <v>2011.0</v>
      </c>
      <c r="B1571" s="3">
        <v>19.0</v>
      </c>
      <c r="C1571" s="4">
        <v>0.379999995231628</v>
      </c>
      <c r="D1571" s="3">
        <v>0.382750004529953</v>
      </c>
      <c r="E1571" s="3">
        <v>0.368750005960464</v>
      </c>
      <c r="F1571" s="3">
        <v>0.378500014543533</v>
      </c>
      <c r="G1571" s="3">
        <v>9.68204E8</v>
      </c>
    </row>
    <row r="1572">
      <c r="A1572" s="3">
        <v>2012.0</v>
      </c>
      <c r="B1572" s="3">
        <v>5.0</v>
      </c>
      <c r="C1572" s="4">
        <v>0.381749987602233</v>
      </c>
      <c r="D1572" s="3">
        <v>0.382499992847442</v>
      </c>
      <c r="E1572" s="3">
        <v>0.368750005960464</v>
      </c>
      <c r="F1572" s="3">
        <v>0.371499985456466</v>
      </c>
      <c r="G1572" s="3">
        <v>5.14848E8</v>
      </c>
    </row>
    <row r="1573">
      <c r="A1573" s="3">
        <v>2012.0</v>
      </c>
      <c r="B1573" s="3">
        <v>27.0</v>
      </c>
      <c r="C1573" s="4">
        <v>0.369500011205673</v>
      </c>
      <c r="D1573" s="3">
        <v>0.375</v>
      </c>
      <c r="E1573" s="3">
        <v>0.368750005960464</v>
      </c>
      <c r="F1573" s="3">
        <v>0.370499998331069</v>
      </c>
      <c r="G1573" s="3">
        <v>4.19968E8</v>
      </c>
    </row>
    <row r="1574">
      <c r="A1574" s="3">
        <v>2013.0</v>
      </c>
      <c r="B1574" s="3">
        <v>27.0</v>
      </c>
      <c r="C1574" s="4">
        <v>0.371250003576278</v>
      </c>
      <c r="D1574" s="3">
        <v>0.373750001192092</v>
      </c>
      <c r="E1574" s="3">
        <v>0.368750005960464</v>
      </c>
      <c r="F1574" s="3">
        <v>0.370000004768371</v>
      </c>
      <c r="G1574" s="3">
        <v>2.77464E8</v>
      </c>
    </row>
    <row r="1575">
      <c r="A1575" s="3">
        <v>2013.0</v>
      </c>
      <c r="B1575" s="3">
        <v>20.0</v>
      </c>
      <c r="C1575" s="4">
        <v>0.370249986648559</v>
      </c>
      <c r="D1575" s="3">
        <v>0.372500002384185</v>
      </c>
      <c r="E1575" s="3">
        <v>0.368999987840652</v>
      </c>
      <c r="F1575" s="3">
        <v>0.370999991893768</v>
      </c>
      <c r="G1575" s="3">
        <v>2.3638E8</v>
      </c>
    </row>
    <row r="1576">
      <c r="A1576" s="3">
        <v>2011.0</v>
      </c>
      <c r="B1576" s="3">
        <v>18.0</v>
      </c>
      <c r="C1576" s="4">
        <v>0.371499985456466</v>
      </c>
      <c r="D1576" s="3">
        <v>0.388000011444091</v>
      </c>
      <c r="E1576" s="3">
        <v>0.369249999523162</v>
      </c>
      <c r="F1576" s="3">
        <v>0.386999994516372</v>
      </c>
      <c r="G1576" s="3">
        <v>5.90916E8</v>
      </c>
    </row>
    <row r="1577">
      <c r="A1577" s="3">
        <v>2012.0</v>
      </c>
      <c r="B1577" s="3">
        <v>8.0</v>
      </c>
      <c r="C1577" s="4">
        <v>0.371250003576278</v>
      </c>
      <c r="D1577" s="3">
        <v>0.37525001168251</v>
      </c>
      <c r="E1577" s="3">
        <v>0.369249999523162</v>
      </c>
      <c r="F1577" s="3">
        <v>0.371499985456466</v>
      </c>
      <c r="G1577" s="3">
        <v>4.30852E8</v>
      </c>
    </row>
    <row r="1578">
      <c r="A1578" s="3">
        <v>2013.0</v>
      </c>
      <c r="B1578" s="3">
        <v>6.0</v>
      </c>
      <c r="C1578" s="4">
        <v>0.373750001192092</v>
      </c>
      <c r="D1578" s="3">
        <v>0.375750005245208</v>
      </c>
      <c r="E1578" s="3">
        <v>0.369249999523162</v>
      </c>
      <c r="F1578" s="3">
        <v>0.372000008821487</v>
      </c>
      <c r="G1578" s="3">
        <v>2.26756E8</v>
      </c>
    </row>
    <row r="1579">
      <c r="A1579" s="3">
        <v>2013.0</v>
      </c>
      <c r="B1579" s="3">
        <v>4.0</v>
      </c>
      <c r="C1579" s="4">
        <v>0.382750004529953</v>
      </c>
      <c r="D1579" s="3">
        <v>0.382750004529953</v>
      </c>
      <c r="E1579" s="3">
        <v>0.369749993085861</v>
      </c>
      <c r="F1579" s="3">
        <v>0.370499998331069</v>
      </c>
      <c r="G1579" s="3">
        <v>4.10264E8</v>
      </c>
    </row>
    <row r="1580">
      <c r="A1580" s="3">
        <v>2010.0</v>
      </c>
      <c r="B1580" s="3">
        <v>29.0</v>
      </c>
      <c r="C1580" s="4">
        <v>0.373250007629394</v>
      </c>
      <c r="D1580" s="3">
        <v>0.376249998807907</v>
      </c>
      <c r="E1580" s="3">
        <v>0.370000004768371</v>
      </c>
      <c r="F1580" s="3">
        <v>0.373499989509582</v>
      </c>
      <c r="G1580" s="3">
        <v>1.7766E8</v>
      </c>
    </row>
    <row r="1581">
      <c r="A1581" s="3">
        <v>2011.0</v>
      </c>
      <c r="B1581" s="3">
        <v>31.0</v>
      </c>
      <c r="C1581" s="4">
        <v>0.377499997615814</v>
      </c>
      <c r="D1581" s="3">
        <v>0.37975001335144</v>
      </c>
      <c r="E1581" s="3">
        <v>0.370000004768371</v>
      </c>
      <c r="F1581" s="3">
        <v>0.370000004768371</v>
      </c>
      <c r="G1581" s="3">
        <v>5.19984E8</v>
      </c>
    </row>
    <row r="1582">
      <c r="A1582" s="3">
        <v>2013.0</v>
      </c>
      <c r="B1582" s="3">
        <v>15.0</v>
      </c>
      <c r="C1582" s="4">
        <v>0.371749997138977</v>
      </c>
      <c r="D1582" s="3">
        <v>0.381249994039535</v>
      </c>
      <c r="E1582" s="3">
        <v>0.370249986648559</v>
      </c>
      <c r="F1582" s="3">
        <v>0.378250002861022</v>
      </c>
      <c r="G1582" s="3">
        <v>7.23616E8</v>
      </c>
    </row>
    <row r="1583">
      <c r="A1583" s="3">
        <v>2010.0</v>
      </c>
      <c r="B1583" s="3">
        <v>7.0</v>
      </c>
      <c r="C1583" s="4">
        <v>0.371250003576278</v>
      </c>
      <c r="D1583" s="3">
        <v>0.383249998092651</v>
      </c>
      <c r="E1583" s="3">
        <v>0.370499998331069</v>
      </c>
      <c r="F1583" s="3">
        <v>0.374500006437301</v>
      </c>
      <c r="G1583" s="3">
        <v>1.026812E9</v>
      </c>
    </row>
    <row r="1584">
      <c r="A1584" s="3">
        <v>2010.0</v>
      </c>
      <c r="B1584" s="3">
        <v>10.0</v>
      </c>
      <c r="C1584" s="4">
        <v>0.371499985456466</v>
      </c>
      <c r="D1584" s="3">
        <v>0.377249985933303</v>
      </c>
      <c r="E1584" s="3">
        <v>0.370499998331069</v>
      </c>
      <c r="F1584" s="3">
        <v>0.373750001192092</v>
      </c>
      <c r="G1584" s="3">
        <v>4.519E8</v>
      </c>
    </row>
    <row r="1585">
      <c r="A1585" s="3">
        <v>2011.0</v>
      </c>
      <c r="B1585" s="3">
        <v>27.0</v>
      </c>
      <c r="C1585" s="4">
        <v>0.379000008106231</v>
      </c>
      <c r="D1585" s="3">
        <v>0.384999990463256</v>
      </c>
      <c r="E1585" s="3">
        <v>0.370499998331069</v>
      </c>
      <c r="F1585" s="3">
        <v>0.381249994039535</v>
      </c>
      <c r="G1585" s="3">
        <v>5.77732E8</v>
      </c>
    </row>
    <row r="1586">
      <c r="A1586" s="3">
        <v>2013.0</v>
      </c>
      <c r="B1586" s="3">
        <v>21.0</v>
      </c>
      <c r="C1586" s="4">
        <v>0.371499985456466</v>
      </c>
      <c r="D1586" s="3">
        <v>0.376249998807907</v>
      </c>
      <c r="E1586" s="3">
        <v>0.370499998331069</v>
      </c>
      <c r="F1586" s="3">
        <v>0.372000008821487</v>
      </c>
      <c r="G1586" s="3">
        <v>2.6154E8</v>
      </c>
    </row>
    <row r="1587">
      <c r="A1587" s="3">
        <v>2013.0</v>
      </c>
      <c r="B1587" s="3">
        <v>5.0</v>
      </c>
      <c r="C1587" s="4">
        <v>0.370999991893768</v>
      </c>
      <c r="D1587" s="3">
        <v>0.375</v>
      </c>
      <c r="E1587" s="3">
        <v>0.37075001001358</v>
      </c>
      <c r="F1587" s="3">
        <v>0.373499989509582</v>
      </c>
      <c r="G1587" s="3">
        <v>1.74904E8</v>
      </c>
    </row>
    <row r="1588">
      <c r="A1588" s="3">
        <v>2010.0</v>
      </c>
      <c r="B1588" s="3">
        <v>8.0</v>
      </c>
      <c r="C1588" s="4">
        <v>0.374000012874603</v>
      </c>
      <c r="D1588" s="3">
        <v>0.381749987602233</v>
      </c>
      <c r="E1588" s="3">
        <v>0.371250003576278</v>
      </c>
      <c r="F1588" s="3">
        <v>0.377750009298324</v>
      </c>
      <c r="G1588" s="3">
        <v>6.13252E8</v>
      </c>
    </row>
    <row r="1589">
      <c r="A1589" s="3">
        <v>2010.0</v>
      </c>
      <c r="B1589" s="3">
        <v>28.0</v>
      </c>
      <c r="C1589" s="4">
        <v>0.375</v>
      </c>
      <c r="D1589" s="3">
        <v>0.377499997615814</v>
      </c>
      <c r="E1589" s="3">
        <v>0.371250003576278</v>
      </c>
      <c r="F1589" s="3">
        <v>0.373499989509582</v>
      </c>
      <c r="G1589" s="3">
        <v>1.9426E8</v>
      </c>
    </row>
    <row r="1590">
      <c r="A1590" s="3">
        <v>2011.0</v>
      </c>
      <c r="B1590" s="3">
        <v>11.0</v>
      </c>
      <c r="C1590" s="4">
        <v>0.378500014543533</v>
      </c>
      <c r="D1590" s="3">
        <v>0.379999995231628</v>
      </c>
      <c r="E1590" s="3">
        <v>0.371250003576278</v>
      </c>
      <c r="F1590" s="3">
        <v>0.372249990701675</v>
      </c>
      <c r="G1590" s="3">
        <v>7.14388E8</v>
      </c>
    </row>
    <row r="1591">
      <c r="A1591" s="3">
        <v>2011.0</v>
      </c>
      <c r="B1591" s="3">
        <v>7.0</v>
      </c>
      <c r="C1591" s="4">
        <v>0.379000008106231</v>
      </c>
      <c r="D1591" s="3">
        <v>0.381999999284744</v>
      </c>
      <c r="E1591" s="3">
        <v>0.371250003576278</v>
      </c>
      <c r="F1591" s="3">
        <v>0.379249989986419</v>
      </c>
      <c r="G1591" s="3">
        <v>5.10016E8</v>
      </c>
    </row>
    <row r="1592">
      <c r="A1592" s="3">
        <v>2013.0</v>
      </c>
      <c r="B1592" s="3">
        <v>20.0</v>
      </c>
      <c r="C1592" s="4">
        <v>0.371749997138977</v>
      </c>
      <c r="D1592" s="3">
        <v>0.376249998807907</v>
      </c>
      <c r="E1592" s="3">
        <v>0.371250003576278</v>
      </c>
      <c r="F1592" s="3">
        <v>0.373750001192092</v>
      </c>
      <c r="G1592" s="3">
        <v>2.34192E8</v>
      </c>
    </row>
    <row r="1593">
      <c r="A1593" s="3">
        <v>2010.0</v>
      </c>
      <c r="B1593" s="3">
        <v>23.0</v>
      </c>
      <c r="C1593" s="4">
        <v>0.375750005245208</v>
      </c>
      <c r="D1593" s="3">
        <v>0.375750005245208</v>
      </c>
      <c r="E1593" s="3">
        <v>0.371499985456466</v>
      </c>
      <c r="F1593" s="3">
        <v>0.372999995946884</v>
      </c>
      <c r="G1593" s="3">
        <v>2.73784E8</v>
      </c>
    </row>
    <row r="1594">
      <c r="A1594" s="3">
        <v>2011.0</v>
      </c>
      <c r="B1594" s="3">
        <v>27.0</v>
      </c>
      <c r="C1594" s="4">
        <v>0.393500000238418</v>
      </c>
      <c r="D1594" s="3">
        <v>0.395999997854232</v>
      </c>
      <c r="E1594" s="3">
        <v>0.371499985456466</v>
      </c>
      <c r="F1594" s="3">
        <v>0.385250002145767</v>
      </c>
      <c r="G1594" s="3">
        <v>1.142152E9</v>
      </c>
    </row>
    <row r="1595">
      <c r="A1595" s="3">
        <v>2011.0</v>
      </c>
      <c r="B1595" s="3">
        <v>17.0</v>
      </c>
      <c r="C1595" s="4">
        <v>0.38850000500679</v>
      </c>
      <c r="D1595" s="3">
        <v>0.38850000500679</v>
      </c>
      <c r="E1595" s="3">
        <v>0.371499985456466</v>
      </c>
      <c r="F1595" s="3">
        <v>0.373499989509582</v>
      </c>
      <c r="G1595" s="3">
        <v>6.1178E8</v>
      </c>
    </row>
    <row r="1596">
      <c r="A1596" s="3">
        <v>2012.0</v>
      </c>
      <c r="B1596" s="3">
        <v>2.0</v>
      </c>
      <c r="C1596" s="4">
        <v>0.37525001168251</v>
      </c>
      <c r="D1596" s="3">
        <v>0.388749986886978</v>
      </c>
      <c r="E1596" s="3">
        <v>0.371499985456466</v>
      </c>
      <c r="F1596" s="3">
        <v>0.387250006198883</v>
      </c>
      <c r="G1596" s="3">
        <v>6.96236E8</v>
      </c>
    </row>
    <row r="1597">
      <c r="A1597" s="3">
        <v>2006.0</v>
      </c>
      <c r="B1597" s="3">
        <v>31.0</v>
      </c>
      <c r="C1597" s="4">
        <v>0.379166990518569</v>
      </c>
      <c r="D1597" s="3">
        <v>0.381249994039535</v>
      </c>
      <c r="E1597" s="3">
        <v>0.371749997138977</v>
      </c>
      <c r="F1597" s="3">
        <v>0.374666988849639</v>
      </c>
      <c r="G1597" s="3">
        <v>3.84456E8</v>
      </c>
    </row>
    <row r="1598">
      <c r="A1598" s="3">
        <v>2010.0</v>
      </c>
      <c r="B1598" s="3">
        <v>30.0</v>
      </c>
      <c r="C1598" s="4">
        <v>0.372999995946884</v>
      </c>
      <c r="D1598" s="3">
        <v>0.377000004053115</v>
      </c>
      <c r="E1598" s="3">
        <v>0.371749997138977</v>
      </c>
      <c r="F1598" s="3">
        <v>0.374749988317489</v>
      </c>
      <c r="G1598" s="3">
        <v>1.74488E8</v>
      </c>
    </row>
    <row r="1599">
      <c r="A1599" s="3">
        <v>2013.0</v>
      </c>
      <c r="B1599" s="3">
        <v>22.0</v>
      </c>
      <c r="C1599" s="4">
        <v>0.371749997138977</v>
      </c>
      <c r="D1599" s="3">
        <v>0.377499997615814</v>
      </c>
      <c r="E1599" s="3">
        <v>0.371749997138977</v>
      </c>
      <c r="F1599" s="3">
        <v>0.374000012874603</v>
      </c>
      <c r="G1599" s="3">
        <v>1.29016E8</v>
      </c>
    </row>
    <row r="1600">
      <c r="A1600" s="3">
        <v>2006.0</v>
      </c>
      <c r="B1600" s="3">
        <v>11.0</v>
      </c>
      <c r="C1600" s="4">
        <v>0.373333007097244</v>
      </c>
      <c r="D1600" s="3">
        <v>0.400166988372802</v>
      </c>
      <c r="E1600" s="3">
        <v>0.372000008821487</v>
      </c>
      <c r="F1600" s="3">
        <v>0.389999985694885</v>
      </c>
      <c r="G1600" s="3">
        <v>1.603272E9</v>
      </c>
    </row>
    <row r="1601">
      <c r="A1601" s="3">
        <v>2006.0</v>
      </c>
      <c r="B1601" s="3">
        <v>22.0</v>
      </c>
      <c r="C1601" s="4">
        <v>0.381666988134384</v>
      </c>
      <c r="D1601" s="3">
        <v>0.389582991600036</v>
      </c>
      <c r="E1601" s="3">
        <v>0.372500002384185</v>
      </c>
      <c r="F1601" s="3">
        <v>0.386500000953674</v>
      </c>
      <c r="G1601" s="3">
        <v>9.39756E8</v>
      </c>
    </row>
    <row r="1602">
      <c r="A1602" s="3">
        <v>2011.0</v>
      </c>
      <c r="B1602" s="3">
        <v>14.0</v>
      </c>
      <c r="C1602" s="4">
        <v>0.372750014066696</v>
      </c>
      <c r="D1602" s="3">
        <v>0.386750012636184</v>
      </c>
      <c r="E1602" s="3">
        <v>0.372500002384185</v>
      </c>
      <c r="F1602" s="3">
        <v>0.381999999284744</v>
      </c>
      <c r="G1602" s="3">
        <v>1.547192E9</v>
      </c>
    </row>
    <row r="1603">
      <c r="A1603" s="3">
        <v>2012.0</v>
      </c>
      <c r="B1603" s="3">
        <v>28.0</v>
      </c>
      <c r="C1603" s="4">
        <v>0.37525001168251</v>
      </c>
      <c r="D1603" s="3">
        <v>0.38400000333786</v>
      </c>
      <c r="E1603" s="3">
        <v>0.372500002384185</v>
      </c>
      <c r="F1603" s="3">
        <v>0.379000008106231</v>
      </c>
      <c r="G1603" s="3">
        <v>8.92448E8</v>
      </c>
    </row>
    <row r="1604">
      <c r="A1604" s="3">
        <v>2013.0</v>
      </c>
      <c r="B1604" s="3">
        <v>17.0</v>
      </c>
      <c r="C1604" s="4">
        <v>0.375750005245208</v>
      </c>
      <c r="D1604" s="3">
        <v>0.378749996423721</v>
      </c>
      <c r="E1604" s="3">
        <v>0.372500002384185</v>
      </c>
      <c r="F1604" s="3">
        <v>0.377750009298324</v>
      </c>
      <c r="G1604" s="3">
        <v>2.74104E8</v>
      </c>
    </row>
    <row r="1605">
      <c r="A1605" s="3">
        <v>2009.0</v>
      </c>
      <c r="B1605" s="3">
        <v>21.0</v>
      </c>
      <c r="C1605" s="4">
        <v>0.375999987125396</v>
      </c>
      <c r="D1605" s="3">
        <v>0.385250002145767</v>
      </c>
      <c r="E1605" s="3">
        <v>0.372750014066696</v>
      </c>
      <c r="F1605" s="3">
        <v>0.378749996423721</v>
      </c>
      <c r="G1605" s="3">
        <v>5.88776E8</v>
      </c>
    </row>
    <row r="1606">
      <c r="A1606" s="3">
        <v>2009.0</v>
      </c>
      <c r="B1606" s="3">
        <v>23.0</v>
      </c>
      <c r="C1606" s="4">
        <v>0.381749987602233</v>
      </c>
      <c r="D1606" s="3">
        <v>0.384999990463256</v>
      </c>
      <c r="E1606" s="3">
        <v>0.372999995946884</v>
      </c>
      <c r="F1606" s="3">
        <v>0.373499989509582</v>
      </c>
      <c r="G1606" s="3">
        <v>4.78936E8</v>
      </c>
    </row>
    <row r="1607">
      <c r="A1607" s="3">
        <v>2013.0</v>
      </c>
      <c r="B1607" s="3">
        <v>23.0</v>
      </c>
      <c r="C1607" s="4">
        <v>0.374500006437301</v>
      </c>
      <c r="D1607" s="3">
        <v>0.377499997615814</v>
      </c>
      <c r="E1607" s="3">
        <v>0.373250007629394</v>
      </c>
      <c r="F1607" s="3">
        <v>0.374000012874603</v>
      </c>
      <c r="G1607" s="3">
        <v>2.4512E8</v>
      </c>
    </row>
    <row r="1608">
      <c r="A1608" s="3">
        <v>2013.0</v>
      </c>
      <c r="B1608" s="3">
        <v>26.0</v>
      </c>
      <c r="C1608" s="4">
        <v>0.374249994754791</v>
      </c>
      <c r="D1608" s="3">
        <v>0.375750005245208</v>
      </c>
      <c r="E1608" s="3">
        <v>0.373250007629394</v>
      </c>
      <c r="F1608" s="3">
        <v>0.374749988317489</v>
      </c>
      <c r="G1608" s="3">
        <v>3.00152E8</v>
      </c>
    </row>
    <row r="1609">
      <c r="A1609" s="3">
        <v>2013.0</v>
      </c>
      <c r="B1609" s="3">
        <v>19.0</v>
      </c>
      <c r="C1609" s="4">
        <v>0.377499997615814</v>
      </c>
      <c r="D1609" s="3">
        <v>0.378749996423721</v>
      </c>
      <c r="E1609" s="3">
        <v>0.373499989509582</v>
      </c>
      <c r="F1609" s="3">
        <v>0.373750001192092</v>
      </c>
      <c r="G1609" s="3">
        <v>3.93432E8</v>
      </c>
    </row>
    <row r="1610">
      <c r="A1610" s="3">
        <v>2013.0</v>
      </c>
      <c r="B1610" s="3">
        <v>8.0</v>
      </c>
      <c r="C1610" s="4">
        <v>0.375</v>
      </c>
      <c r="D1610" s="3">
        <v>0.390249997377395</v>
      </c>
      <c r="E1610" s="3">
        <v>0.373499989509582</v>
      </c>
      <c r="F1610" s="3">
        <v>0.388999998569488</v>
      </c>
      <c r="G1610" s="3">
        <v>7.34532E8</v>
      </c>
    </row>
    <row r="1611">
      <c r="A1611" s="3">
        <v>2012.0</v>
      </c>
      <c r="B1611" s="3">
        <v>29.0</v>
      </c>
      <c r="C1611" s="4">
        <v>0.378500014543533</v>
      </c>
      <c r="D1611" s="3">
        <v>0.383749991655349</v>
      </c>
      <c r="E1611" s="3">
        <v>0.373750001192092</v>
      </c>
      <c r="F1611" s="3">
        <v>0.380750000476837</v>
      </c>
      <c r="G1611" s="3">
        <v>3.727E8</v>
      </c>
    </row>
    <row r="1612">
      <c r="A1612" s="3">
        <v>2013.0</v>
      </c>
      <c r="B1612" s="3">
        <v>18.0</v>
      </c>
      <c r="C1612" s="4">
        <v>0.378500014543533</v>
      </c>
      <c r="D1612" s="3">
        <v>0.383749991655349</v>
      </c>
      <c r="E1612" s="3">
        <v>0.373750001192092</v>
      </c>
      <c r="F1612" s="3">
        <v>0.382999986410141</v>
      </c>
      <c r="G1612" s="3">
        <v>4.26232E8</v>
      </c>
    </row>
    <row r="1613">
      <c r="A1613" s="3">
        <v>2013.0</v>
      </c>
      <c r="B1613" s="3">
        <v>9.0</v>
      </c>
      <c r="C1613" s="4">
        <v>0.375</v>
      </c>
      <c r="D1613" s="3">
        <v>0.378250002861022</v>
      </c>
      <c r="E1613" s="3">
        <v>0.374000012874603</v>
      </c>
      <c r="F1613" s="3">
        <v>0.378250002861022</v>
      </c>
      <c r="G1613" s="3">
        <v>2.46408E8</v>
      </c>
    </row>
    <row r="1614">
      <c r="A1614" s="3">
        <v>2009.0</v>
      </c>
      <c r="B1614" s="3">
        <v>17.0</v>
      </c>
      <c r="C1614" s="4">
        <v>0.39750000834465</v>
      </c>
      <c r="D1614" s="3">
        <v>0.39750000834465</v>
      </c>
      <c r="E1614" s="3">
        <v>0.374249994754791</v>
      </c>
      <c r="F1614" s="3">
        <v>0.381000012159347</v>
      </c>
      <c r="G1614" s="3">
        <v>9.23096E8</v>
      </c>
    </row>
    <row r="1615">
      <c r="A1615" s="3">
        <v>2010.0</v>
      </c>
      <c r="B1615" s="3">
        <v>31.0</v>
      </c>
      <c r="C1615" s="4">
        <v>0.375</v>
      </c>
      <c r="D1615" s="3">
        <v>0.385500013828277</v>
      </c>
      <c r="E1615" s="3">
        <v>0.374500006437301</v>
      </c>
      <c r="F1615" s="3">
        <v>0.384999990463256</v>
      </c>
      <c r="G1615" s="3">
        <v>3.91252E8</v>
      </c>
    </row>
    <row r="1616">
      <c r="A1616" s="3">
        <v>2006.0</v>
      </c>
      <c r="B1616" s="3">
        <v>3.0</v>
      </c>
      <c r="C1616" s="4">
        <v>0.379999995231628</v>
      </c>
      <c r="D1616" s="3">
        <v>0.415666997432708</v>
      </c>
      <c r="E1616" s="3">
        <v>0.374666988849639</v>
      </c>
      <c r="F1616" s="3">
        <v>0.405333012342453</v>
      </c>
      <c r="G1616" s="3">
        <v>8.90568E8</v>
      </c>
    </row>
    <row r="1617">
      <c r="A1617" s="3">
        <v>2012.0</v>
      </c>
      <c r="B1617" s="3">
        <v>16.0</v>
      </c>
      <c r="C1617" s="4">
        <v>0.376500010490417</v>
      </c>
      <c r="D1617" s="3">
        <v>0.414499998092651</v>
      </c>
      <c r="E1617" s="3">
        <v>0.375</v>
      </c>
      <c r="F1617" s="3">
        <v>0.411249995231628</v>
      </c>
      <c r="G1617" s="3">
        <v>1.888588E9</v>
      </c>
    </row>
    <row r="1618">
      <c r="A1618" s="3">
        <v>2012.0</v>
      </c>
      <c r="B1618" s="3">
        <v>3.0</v>
      </c>
      <c r="C1618" s="4">
        <v>0.386000007390975</v>
      </c>
      <c r="D1618" s="3">
        <v>0.386500000953674</v>
      </c>
      <c r="E1618" s="3">
        <v>0.375</v>
      </c>
      <c r="F1618" s="3">
        <v>0.377000004053115</v>
      </c>
      <c r="G1618" s="3">
        <v>4.30476E8</v>
      </c>
    </row>
    <row r="1619">
      <c r="A1619" s="3">
        <v>2013.0</v>
      </c>
      <c r="B1619" s="3">
        <v>28.0</v>
      </c>
      <c r="C1619" s="4">
        <v>0.380499988794326</v>
      </c>
      <c r="D1619" s="3">
        <v>0.382250010967254</v>
      </c>
      <c r="E1619" s="3">
        <v>0.375</v>
      </c>
      <c r="F1619" s="3">
        <v>0.380250006914138</v>
      </c>
      <c r="G1619" s="3">
        <v>3.94024E8</v>
      </c>
    </row>
    <row r="1620">
      <c r="A1620" s="3">
        <v>2013.0</v>
      </c>
      <c r="B1620" s="3">
        <v>13.0</v>
      </c>
      <c r="C1620" s="4">
        <v>0.378500014543533</v>
      </c>
      <c r="D1620" s="3">
        <v>0.381249994039535</v>
      </c>
      <c r="E1620" s="3">
        <v>0.375</v>
      </c>
      <c r="F1620" s="3">
        <v>0.375499993562698</v>
      </c>
      <c r="G1620" s="3">
        <v>1.84588E8</v>
      </c>
    </row>
    <row r="1621">
      <c r="A1621" s="3">
        <v>2013.0</v>
      </c>
      <c r="B1621" s="3">
        <v>16.0</v>
      </c>
      <c r="C1621" s="4">
        <v>0.375750005245208</v>
      </c>
      <c r="D1621" s="3">
        <v>0.379249989986419</v>
      </c>
      <c r="E1621" s="3">
        <v>0.375499993562698</v>
      </c>
      <c r="F1621" s="3">
        <v>0.375999987125396</v>
      </c>
      <c r="G1621" s="3">
        <v>2.3762E8</v>
      </c>
    </row>
    <row r="1622">
      <c r="A1622" s="3">
        <v>2013.0</v>
      </c>
      <c r="B1622" s="3">
        <v>29.0</v>
      </c>
      <c r="C1622" s="4">
        <v>0.37975001335144</v>
      </c>
      <c r="D1622" s="3">
        <v>0.381500005722045</v>
      </c>
      <c r="E1622" s="3">
        <v>0.376249998807907</v>
      </c>
      <c r="F1622" s="3">
        <v>0.380750000476837</v>
      </c>
      <c r="G1622" s="3">
        <v>3.87952E8</v>
      </c>
    </row>
    <row r="1623">
      <c r="A1623" s="3">
        <v>2009.0</v>
      </c>
      <c r="B1623" s="3">
        <v>22.0</v>
      </c>
      <c r="C1623" s="4">
        <v>0.381500005722045</v>
      </c>
      <c r="D1623" s="3">
        <v>0.383749991655349</v>
      </c>
      <c r="E1623" s="3">
        <v>0.376500010490417</v>
      </c>
      <c r="F1623" s="3">
        <v>0.37950000166893</v>
      </c>
      <c r="G1623" s="3">
        <v>3.61388E8</v>
      </c>
    </row>
    <row r="1624">
      <c r="A1624" s="3">
        <v>2011.0</v>
      </c>
      <c r="B1624" s="3">
        <v>29.0</v>
      </c>
      <c r="C1624" s="4">
        <v>0.389999985694885</v>
      </c>
      <c r="D1624" s="3">
        <v>0.39750000834465</v>
      </c>
      <c r="E1624" s="3">
        <v>0.376500010490417</v>
      </c>
      <c r="F1624" s="3">
        <v>0.393500000238418</v>
      </c>
      <c r="G1624" s="3">
        <v>9.60544E8</v>
      </c>
    </row>
    <row r="1625">
      <c r="A1625" s="3">
        <v>2013.0</v>
      </c>
      <c r="B1625" s="3">
        <v>16.0</v>
      </c>
      <c r="C1625" s="4">
        <v>0.377499997615814</v>
      </c>
      <c r="D1625" s="3">
        <v>0.384999990463256</v>
      </c>
      <c r="E1625" s="3">
        <v>0.376749992370605</v>
      </c>
      <c r="F1625" s="3">
        <v>0.37975001335144</v>
      </c>
      <c r="G1625" s="3">
        <v>6.60456E8</v>
      </c>
    </row>
    <row r="1626">
      <c r="A1626" s="3">
        <v>2011.0</v>
      </c>
      <c r="B1626" s="3">
        <v>28.0</v>
      </c>
      <c r="C1626" s="4">
        <v>0.377999991178512</v>
      </c>
      <c r="D1626" s="3">
        <v>0.393500000238418</v>
      </c>
      <c r="E1626" s="3">
        <v>0.377000004053115</v>
      </c>
      <c r="F1626" s="3">
        <v>0.389999985694885</v>
      </c>
      <c r="G1626" s="3">
        <v>4.90156E8</v>
      </c>
    </row>
    <row r="1627">
      <c r="A1627" s="3">
        <v>2013.0</v>
      </c>
      <c r="B1627" s="3">
        <v>12.0</v>
      </c>
      <c r="C1627" s="4">
        <v>0.38400000333786</v>
      </c>
      <c r="D1627" s="3">
        <v>0.386000007390975</v>
      </c>
      <c r="E1627" s="3">
        <v>0.377000004053115</v>
      </c>
      <c r="F1627" s="3">
        <v>0.377750009298324</v>
      </c>
      <c r="G1627" s="3">
        <v>2.58724E8</v>
      </c>
    </row>
    <row r="1628">
      <c r="A1628" s="3">
        <v>2013.0</v>
      </c>
      <c r="B1628" s="3">
        <v>30.0</v>
      </c>
      <c r="C1628" s="4">
        <v>0.381999999284744</v>
      </c>
      <c r="D1628" s="3">
        <v>0.383749991655349</v>
      </c>
      <c r="E1628" s="3">
        <v>0.377249985933303</v>
      </c>
      <c r="F1628" s="3">
        <v>0.380499988794326</v>
      </c>
      <c r="G1628" s="3">
        <v>2.04032E8</v>
      </c>
    </row>
    <row r="1629">
      <c r="A1629" s="3">
        <v>2009.0</v>
      </c>
      <c r="B1629" s="3">
        <v>8.0</v>
      </c>
      <c r="C1629" s="4">
        <v>0.380499988794326</v>
      </c>
      <c r="D1629" s="3">
        <v>0.388249993324279</v>
      </c>
      <c r="E1629" s="3">
        <v>0.377499997615814</v>
      </c>
      <c r="F1629" s="3">
        <v>0.388249993324279</v>
      </c>
      <c r="G1629" s="3">
        <v>5.49712E8</v>
      </c>
    </row>
    <row r="1630">
      <c r="A1630" s="3">
        <v>2009.0</v>
      </c>
      <c r="B1630" s="3">
        <v>18.0</v>
      </c>
      <c r="C1630" s="4">
        <v>0.384750008583068</v>
      </c>
      <c r="D1630" s="3">
        <v>0.387499988079071</v>
      </c>
      <c r="E1630" s="3">
        <v>0.377499997615814</v>
      </c>
      <c r="F1630" s="3">
        <v>0.380499988794326</v>
      </c>
      <c r="G1630" s="3">
        <v>6.0474E8</v>
      </c>
    </row>
    <row r="1631">
      <c r="A1631" s="3">
        <v>2009.0</v>
      </c>
      <c r="B1631" s="3">
        <v>7.0</v>
      </c>
      <c r="C1631" s="4">
        <v>0.396250009536743</v>
      </c>
      <c r="D1631" s="3">
        <v>0.411249995231628</v>
      </c>
      <c r="E1631" s="3">
        <v>0.377499997615814</v>
      </c>
      <c r="F1631" s="3">
        <v>0.402249991893768</v>
      </c>
      <c r="G1631" s="3">
        <v>2.732184E9</v>
      </c>
    </row>
    <row r="1632">
      <c r="A1632" s="3">
        <v>2011.0</v>
      </c>
      <c r="B1632" s="3">
        <v>6.0</v>
      </c>
      <c r="C1632" s="4">
        <v>0.389250010251998</v>
      </c>
      <c r="D1632" s="3">
        <v>0.389999985694885</v>
      </c>
      <c r="E1632" s="3">
        <v>0.377499997615814</v>
      </c>
      <c r="F1632" s="3">
        <v>0.381500005722045</v>
      </c>
      <c r="G1632" s="3">
        <v>5.73832E8</v>
      </c>
    </row>
    <row r="1633">
      <c r="A1633" s="3">
        <v>2013.0</v>
      </c>
      <c r="B1633" s="3">
        <v>11.0</v>
      </c>
      <c r="C1633" s="4">
        <v>0.378749996423721</v>
      </c>
      <c r="D1633" s="3">
        <v>0.383500009775161</v>
      </c>
      <c r="E1633" s="3">
        <v>0.377499997615814</v>
      </c>
      <c r="F1633" s="3">
        <v>0.381500005722045</v>
      </c>
      <c r="G1633" s="3">
        <v>2.13704E8</v>
      </c>
    </row>
    <row r="1634">
      <c r="A1634" s="3">
        <v>2012.0</v>
      </c>
      <c r="B1634" s="3">
        <v>2.0</v>
      </c>
      <c r="C1634" s="4">
        <v>0.38400000333786</v>
      </c>
      <c r="D1634" s="3">
        <v>0.387250006198883</v>
      </c>
      <c r="E1634" s="3">
        <v>0.377750009298324</v>
      </c>
      <c r="F1634" s="3">
        <v>0.383249998092651</v>
      </c>
      <c r="G1634" s="3">
        <v>4.07776E8</v>
      </c>
    </row>
    <row r="1635">
      <c r="A1635" s="3">
        <v>2011.0</v>
      </c>
      <c r="B1635" s="3">
        <v>19.0</v>
      </c>
      <c r="C1635" s="4">
        <v>0.387499988079071</v>
      </c>
      <c r="D1635" s="3">
        <v>0.394250005483627</v>
      </c>
      <c r="E1635" s="3">
        <v>0.378250002861022</v>
      </c>
      <c r="F1635" s="3">
        <v>0.379249989986419</v>
      </c>
      <c r="G1635" s="3">
        <v>5.57568E8</v>
      </c>
    </row>
    <row r="1636">
      <c r="A1636" s="3">
        <v>2006.0</v>
      </c>
      <c r="B1636" s="3">
        <v>24.0</v>
      </c>
      <c r="C1636" s="4">
        <v>0.382250010967254</v>
      </c>
      <c r="D1636" s="3">
        <v>0.386833012104034</v>
      </c>
      <c r="E1636" s="3">
        <v>0.378500014543533</v>
      </c>
      <c r="F1636" s="3">
        <v>0.380499988794326</v>
      </c>
      <c r="G1636" s="3">
        <v>4.16412E8</v>
      </c>
    </row>
    <row r="1637">
      <c r="A1637" s="3">
        <v>2012.0</v>
      </c>
      <c r="B1637" s="3">
        <v>29.0</v>
      </c>
      <c r="C1637" s="4">
        <v>0.384499996900558</v>
      </c>
      <c r="D1637" s="3">
        <v>0.391000002622604</v>
      </c>
      <c r="E1637" s="3">
        <v>0.378500014543533</v>
      </c>
      <c r="F1637" s="3">
        <v>0.378749996423721</v>
      </c>
      <c r="G1637" s="3">
        <v>6.89196E8</v>
      </c>
    </row>
    <row r="1638">
      <c r="A1638" s="3">
        <v>2012.0</v>
      </c>
      <c r="B1638" s="3">
        <v>30.0</v>
      </c>
      <c r="C1638" s="4">
        <v>0.38400000333786</v>
      </c>
      <c r="D1638" s="3">
        <v>0.387250006198883</v>
      </c>
      <c r="E1638" s="3">
        <v>0.378500014543533</v>
      </c>
      <c r="F1638" s="3">
        <v>0.384999990463256</v>
      </c>
      <c r="G1638" s="3">
        <v>5.2724E8</v>
      </c>
    </row>
    <row r="1639">
      <c r="A1639" s="3">
        <v>2013.0</v>
      </c>
      <c r="B1639" s="3">
        <v>9.0</v>
      </c>
      <c r="C1639" s="4">
        <v>0.388999998569488</v>
      </c>
      <c r="D1639" s="3">
        <v>0.389250010251998</v>
      </c>
      <c r="E1639" s="3">
        <v>0.378500014543533</v>
      </c>
      <c r="F1639" s="3">
        <v>0.380499988794326</v>
      </c>
      <c r="G1639" s="3">
        <v>2.7586E8</v>
      </c>
    </row>
    <row r="1640">
      <c r="A1640" s="3">
        <v>2010.0</v>
      </c>
      <c r="B1640" s="3">
        <v>29.0</v>
      </c>
      <c r="C1640" s="4">
        <v>0.406749993562698</v>
      </c>
      <c r="D1640" s="3">
        <v>0.411249995231628</v>
      </c>
      <c r="E1640" s="3">
        <v>0.378749996423721</v>
      </c>
      <c r="F1640" s="3">
        <v>0.384750008583068</v>
      </c>
      <c r="G1640" s="3">
        <v>7.747E8</v>
      </c>
    </row>
    <row r="1641">
      <c r="A1641" s="3">
        <v>2012.0</v>
      </c>
      <c r="B1641" s="3">
        <v>1.0</v>
      </c>
      <c r="C1641" s="4">
        <v>0.380250006914138</v>
      </c>
      <c r="D1641" s="3">
        <v>0.385749995708465</v>
      </c>
      <c r="E1641" s="3">
        <v>0.378749996423721</v>
      </c>
      <c r="F1641" s="3">
        <v>0.381249994039535</v>
      </c>
      <c r="G1641" s="3">
        <v>4.49944E8</v>
      </c>
    </row>
    <row r="1642">
      <c r="A1642" s="3">
        <v>2013.0</v>
      </c>
      <c r="B1642" s="3">
        <v>1.0</v>
      </c>
      <c r="C1642" s="4">
        <v>0.381749987602233</v>
      </c>
      <c r="D1642" s="3">
        <v>0.383249998092651</v>
      </c>
      <c r="E1642" s="3">
        <v>0.378749996423721</v>
      </c>
      <c r="F1642" s="3">
        <v>0.381500005722045</v>
      </c>
      <c r="G1642" s="3">
        <v>2.06136E8</v>
      </c>
    </row>
    <row r="1643">
      <c r="A1643" s="3">
        <v>2013.0</v>
      </c>
      <c r="B1643" s="3">
        <v>22.0</v>
      </c>
      <c r="C1643" s="4">
        <v>0.383749991655349</v>
      </c>
      <c r="D1643" s="3">
        <v>0.383749991655349</v>
      </c>
      <c r="E1643" s="3">
        <v>0.378749996423721</v>
      </c>
      <c r="F1643" s="3">
        <v>0.37950000166893</v>
      </c>
      <c r="G1643" s="3">
        <v>1.58668E8</v>
      </c>
    </row>
    <row r="1644">
      <c r="A1644" s="3">
        <v>2013.0</v>
      </c>
      <c r="B1644" s="3">
        <v>31.0</v>
      </c>
      <c r="C1644" s="4">
        <v>0.381000012159347</v>
      </c>
      <c r="D1644" s="3">
        <v>0.383749991655349</v>
      </c>
      <c r="E1644" s="3">
        <v>0.379000008106231</v>
      </c>
      <c r="F1644" s="3">
        <v>0.37975001335144</v>
      </c>
      <c r="G1644" s="3">
        <v>2.93368E8</v>
      </c>
    </row>
    <row r="1645">
      <c r="A1645" s="3">
        <v>2013.0</v>
      </c>
      <c r="B1645" s="3">
        <v>21.0</v>
      </c>
      <c r="C1645" s="4">
        <v>0.380750000476837</v>
      </c>
      <c r="D1645" s="3">
        <v>0.38400000333786</v>
      </c>
      <c r="E1645" s="3">
        <v>0.379000008106231</v>
      </c>
      <c r="F1645" s="3">
        <v>0.383249998092651</v>
      </c>
      <c r="G1645" s="3">
        <v>2.13568E8</v>
      </c>
    </row>
    <row r="1646">
      <c r="A1646" s="3">
        <v>2006.0</v>
      </c>
      <c r="B1646" s="3">
        <v>16.0</v>
      </c>
      <c r="C1646" s="4">
        <v>0.381832987070083</v>
      </c>
      <c r="D1646" s="3">
        <v>0.394167006015777</v>
      </c>
      <c r="E1646" s="3">
        <v>0.379249989986419</v>
      </c>
      <c r="F1646" s="3">
        <v>0.393332988023757</v>
      </c>
      <c r="G1646" s="3">
        <v>1.305888E9</v>
      </c>
    </row>
    <row r="1647">
      <c r="A1647" s="3">
        <v>2009.0</v>
      </c>
      <c r="B1647" s="3">
        <v>11.0</v>
      </c>
      <c r="C1647" s="4">
        <v>0.38850000500679</v>
      </c>
      <c r="D1647" s="3">
        <v>0.388999998569488</v>
      </c>
      <c r="E1647" s="3">
        <v>0.379249989986419</v>
      </c>
      <c r="F1647" s="3">
        <v>0.380250006914138</v>
      </c>
      <c r="G1647" s="3">
        <v>4.16744E8</v>
      </c>
    </row>
    <row r="1648">
      <c r="A1648" s="3">
        <v>2012.0</v>
      </c>
      <c r="B1648" s="3">
        <v>28.0</v>
      </c>
      <c r="C1648" s="4">
        <v>0.386750012636184</v>
      </c>
      <c r="D1648" s="3">
        <v>0.391250014305114</v>
      </c>
      <c r="E1648" s="3">
        <v>0.379249989986419</v>
      </c>
      <c r="F1648" s="3">
        <v>0.383249998092651</v>
      </c>
      <c r="G1648" s="3">
        <v>6.99884E8</v>
      </c>
    </row>
    <row r="1649">
      <c r="A1649" s="3">
        <v>2013.0</v>
      </c>
      <c r="B1649" s="3">
        <v>10.0</v>
      </c>
      <c r="C1649" s="4">
        <v>0.381000012159347</v>
      </c>
      <c r="D1649" s="3">
        <v>0.386500000953674</v>
      </c>
      <c r="E1649" s="3">
        <v>0.379249989986419</v>
      </c>
      <c r="F1649" s="3">
        <v>0.386249989271163</v>
      </c>
      <c r="G1649" s="3">
        <v>2.92132E8</v>
      </c>
    </row>
    <row r="1650">
      <c r="A1650" s="3">
        <v>2006.0</v>
      </c>
      <c r="B1650" s="3">
        <v>30.0</v>
      </c>
      <c r="C1650" s="4">
        <v>0.387082993984222</v>
      </c>
      <c r="D1650" s="3">
        <v>0.387499988079071</v>
      </c>
      <c r="E1650" s="3">
        <v>0.379332989454269</v>
      </c>
      <c r="F1650" s="3">
        <v>0.381083011627197</v>
      </c>
      <c r="G1650" s="3">
        <v>3.1578E8</v>
      </c>
    </row>
    <row r="1651">
      <c r="A1651" s="3">
        <v>2006.0</v>
      </c>
      <c r="B1651" s="3">
        <v>5.0</v>
      </c>
      <c r="C1651" s="4">
        <v>0.395000010728836</v>
      </c>
      <c r="D1651" s="3">
        <v>0.402332991361618</v>
      </c>
      <c r="E1651" s="3">
        <v>0.379332989454269</v>
      </c>
      <c r="F1651" s="3">
        <v>0.380499988794326</v>
      </c>
      <c r="G1651" s="3">
        <v>5.81052E8</v>
      </c>
    </row>
    <row r="1652">
      <c r="A1652" s="3">
        <v>2006.0</v>
      </c>
      <c r="B1652" s="3">
        <v>27.0</v>
      </c>
      <c r="C1652" s="4">
        <v>0.383417010307312</v>
      </c>
      <c r="D1652" s="3">
        <v>0.398333013057708</v>
      </c>
      <c r="E1652" s="3">
        <v>0.37941700220108</v>
      </c>
      <c r="F1652" s="3">
        <v>0.395916998386383</v>
      </c>
      <c r="G1652" s="3">
        <v>6.66468E8</v>
      </c>
    </row>
    <row r="1653">
      <c r="A1653" s="3">
        <v>2006.0</v>
      </c>
      <c r="B1653" s="3">
        <v>23.0</v>
      </c>
      <c r="C1653" s="4">
        <v>0.385333001613616</v>
      </c>
      <c r="D1653" s="3">
        <v>0.387917011976242</v>
      </c>
      <c r="E1653" s="3">
        <v>0.37950000166893</v>
      </c>
      <c r="F1653" s="3">
        <v>0.380582988262176</v>
      </c>
      <c r="G1653" s="3">
        <v>3.85128E8</v>
      </c>
    </row>
    <row r="1654">
      <c r="A1654" s="3">
        <v>2013.0</v>
      </c>
      <c r="B1654" s="3">
        <v>20.0</v>
      </c>
      <c r="C1654" s="4">
        <v>0.386249989271163</v>
      </c>
      <c r="D1654" s="3">
        <v>0.387250006198883</v>
      </c>
      <c r="E1654" s="3">
        <v>0.37950000166893</v>
      </c>
      <c r="F1654" s="3">
        <v>0.380250006914138</v>
      </c>
      <c r="G1654" s="3">
        <v>2.04776E8</v>
      </c>
    </row>
    <row r="1655">
      <c r="A1655" s="3">
        <v>2013.0</v>
      </c>
      <c r="B1655" s="3">
        <v>25.0</v>
      </c>
      <c r="C1655" s="4">
        <v>0.37950000166893</v>
      </c>
      <c r="D1655" s="3">
        <v>0.388249993324279</v>
      </c>
      <c r="E1655" s="3">
        <v>0.37950000166893</v>
      </c>
      <c r="F1655" s="3">
        <v>0.387749999761581</v>
      </c>
      <c r="G1655" s="3">
        <v>2.48208E8</v>
      </c>
    </row>
    <row r="1656">
      <c r="A1656" s="3">
        <v>2013.0</v>
      </c>
      <c r="B1656" s="3">
        <v>9.0</v>
      </c>
      <c r="C1656" s="4">
        <v>0.386750012636184</v>
      </c>
      <c r="D1656" s="3">
        <v>0.388000011444091</v>
      </c>
      <c r="E1656" s="3">
        <v>0.37950000166893</v>
      </c>
      <c r="F1656" s="3">
        <v>0.380250006914138</v>
      </c>
      <c r="G1656" s="3">
        <v>3.8522E8</v>
      </c>
    </row>
    <row r="1657">
      <c r="A1657" s="3">
        <v>2013.0</v>
      </c>
      <c r="B1657" s="3">
        <v>25.0</v>
      </c>
      <c r="C1657" s="4">
        <v>0.386750012636184</v>
      </c>
      <c r="D1657" s="3">
        <v>0.386999994516372</v>
      </c>
      <c r="E1657" s="3">
        <v>0.37975001335144</v>
      </c>
      <c r="F1657" s="3">
        <v>0.381000012159347</v>
      </c>
      <c r="G1657" s="3">
        <v>3.30492E8</v>
      </c>
    </row>
    <row r="1658">
      <c r="A1658" s="3">
        <v>2013.0</v>
      </c>
      <c r="B1658" s="3">
        <v>10.0</v>
      </c>
      <c r="C1658" s="4">
        <v>0.380250006914138</v>
      </c>
      <c r="D1658" s="3">
        <v>0.390749990940094</v>
      </c>
      <c r="E1658" s="3">
        <v>0.37975001335144</v>
      </c>
      <c r="F1658" s="3">
        <v>0.388999998569488</v>
      </c>
      <c r="G1658" s="3">
        <v>5.24268E8</v>
      </c>
    </row>
    <row r="1659">
      <c r="A1659" s="3">
        <v>2006.0</v>
      </c>
      <c r="B1659" s="3">
        <v>27.0</v>
      </c>
      <c r="C1659" s="4">
        <v>0.383166998624801</v>
      </c>
      <c r="D1659" s="3">
        <v>0.389667004346847</v>
      </c>
      <c r="E1659" s="3">
        <v>0.379999995231628</v>
      </c>
      <c r="F1659" s="3">
        <v>0.385417014360427</v>
      </c>
      <c r="G1659" s="3">
        <v>3.85044E8</v>
      </c>
    </row>
    <row r="1660">
      <c r="A1660" s="3">
        <v>2012.0</v>
      </c>
      <c r="B1660" s="3">
        <v>2.0</v>
      </c>
      <c r="C1660" s="4">
        <v>0.379999995231628</v>
      </c>
      <c r="D1660" s="3">
        <v>0.389999985694885</v>
      </c>
      <c r="E1660" s="3">
        <v>0.379999995231628</v>
      </c>
      <c r="F1660" s="3">
        <v>0.384499996900558</v>
      </c>
      <c r="G1660" s="3">
        <v>6.84076E8</v>
      </c>
    </row>
    <row r="1661">
      <c r="A1661" s="3">
        <v>2013.0</v>
      </c>
      <c r="B1661" s="3">
        <v>19.0</v>
      </c>
      <c r="C1661" s="4">
        <v>0.382499992847442</v>
      </c>
      <c r="D1661" s="3">
        <v>0.384999990463256</v>
      </c>
      <c r="E1661" s="3">
        <v>0.379999995231628</v>
      </c>
      <c r="F1661" s="3">
        <v>0.384499996900558</v>
      </c>
      <c r="G1661" s="3">
        <v>2.58544E8</v>
      </c>
    </row>
    <row r="1662">
      <c r="A1662" s="3">
        <v>2009.0</v>
      </c>
      <c r="B1662" s="3">
        <v>8.0</v>
      </c>
      <c r="C1662" s="4">
        <v>0.395749986171722</v>
      </c>
      <c r="D1662" s="3">
        <v>0.39750000834465</v>
      </c>
      <c r="E1662" s="3">
        <v>0.380499988794326</v>
      </c>
      <c r="F1662" s="3">
        <v>0.382750004529953</v>
      </c>
      <c r="G1662" s="3">
        <v>1.075512E9</v>
      </c>
    </row>
    <row r="1663">
      <c r="A1663" s="3">
        <v>2013.0</v>
      </c>
      <c r="B1663" s="3">
        <v>10.0</v>
      </c>
      <c r="C1663" s="4">
        <v>0.383249998092651</v>
      </c>
      <c r="D1663" s="3">
        <v>0.385749995708465</v>
      </c>
      <c r="E1663" s="3">
        <v>0.380499988794326</v>
      </c>
      <c r="F1663" s="3">
        <v>0.384750008583068</v>
      </c>
      <c r="G1663" s="3">
        <v>2.23484E8</v>
      </c>
    </row>
    <row r="1664">
      <c r="A1664" s="3">
        <v>2013.0</v>
      </c>
      <c r="B1664" s="3">
        <v>14.0</v>
      </c>
      <c r="C1664" s="4">
        <v>0.380499988794326</v>
      </c>
      <c r="D1664" s="3">
        <v>0.387250006198883</v>
      </c>
      <c r="E1664" s="3">
        <v>0.380499988794326</v>
      </c>
      <c r="F1664" s="3">
        <v>0.387250006198883</v>
      </c>
      <c r="G1664" s="3">
        <v>1.66628E8</v>
      </c>
    </row>
    <row r="1665">
      <c r="A1665" s="3">
        <v>2006.0</v>
      </c>
      <c r="B1665" s="3">
        <v>31.0</v>
      </c>
      <c r="C1665" s="4">
        <v>0.388000011444091</v>
      </c>
      <c r="D1665" s="3">
        <v>0.391667008399963</v>
      </c>
      <c r="E1665" s="3">
        <v>0.380667001008987</v>
      </c>
      <c r="F1665" s="3">
        <v>0.382999986410141</v>
      </c>
      <c r="G1665" s="3">
        <v>5.98422E8</v>
      </c>
    </row>
    <row r="1666">
      <c r="A1666" s="3">
        <v>2011.0</v>
      </c>
      <c r="B1666" s="3">
        <v>30.0</v>
      </c>
      <c r="C1666" s="4">
        <v>0.38400000333786</v>
      </c>
      <c r="D1666" s="3">
        <v>0.391750007867813</v>
      </c>
      <c r="E1666" s="3">
        <v>0.380750000476837</v>
      </c>
      <c r="F1666" s="3">
        <v>0.390749990940094</v>
      </c>
      <c r="G1666" s="3">
        <v>7.30324E8</v>
      </c>
    </row>
    <row r="1667">
      <c r="A1667" s="3">
        <v>2012.0</v>
      </c>
      <c r="B1667" s="3">
        <v>27.0</v>
      </c>
      <c r="C1667" s="4">
        <v>0.389750003814697</v>
      </c>
      <c r="D1667" s="3">
        <v>0.391499996185302</v>
      </c>
      <c r="E1667" s="3">
        <v>0.381249994039535</v>
      </c>
      <c r="F1667" s="3">
        <v>0.386750012636184</v>
      </c>
      <c r="G1667" s="3">
        <v>7.45268E8</v>
      </c>
    </row>
    <row r="1668">
      <c r="A1668" s="3">
        <v>2006.0</v>
      </c>
      <c r="B1668" s="3">
        <v>1.0</v>
      </c>
      <c r="C1668" s="4">
        <v>0.387333005666732</v>
      </c>
      <c r="D1668" s="3">
        <v>0.402999997138977</v>
      </c>
      <c r="E1668" s="3">
        <v>0.381332993507385</v>
      </c>
      <c r="F1668" s="3">
        <v>0.402999997138977</v>
      </c>
      <c r="G1668" s="3">
        <v>5.37126E8</v>
      </c>
    </row>
    <row r="1669">
      <c r="A1669" s="3">
        <v>2009.0</v>
      </c>
      <c r="B1669" s="3">
        <v>14.0</v>
      </c>
      <c r="C1669" s="4">
        <v>0.385749995708465</v>
      </c>
      <c r="D1669" s="3">
        <v>0.39300000667572</v>
      </c>
      <c r="E1669" s="3">
        <v>0.381500005722045</v>
      </c>
      <c r="F1669" s="3">
        <v>0.391750007867813</v>
      </c>
      <c r="G1669" s="3">
        <v>4.05488E8</v>
      </c>
    </row>
    <row r="1670">
      <c r="A1670" s="3">
        <v>2009.0</v>
      </c>
      <c r="B1670" s="3">
        <v>9.0</v>
      </c>
      <c r="C1670" s="4">
        <v>0.387499988079071</v>
      </c>
      <c r="D1670" s="3">
        <v>0.399749994277954</v>
      </c>
      <c r="E1670" s="3">
        <v>0.381999999284744</v>
      </c>
      <c r="F1670" s="3">
        <v>0.398999989032745</v>
      </c>
      <c r="G1670" s="3">
        <v>5.71684E8</v>
      </c>
    </row>
    <row r="1671">
      <c r="A1671" s="3">
        <v>2010.0</v>
      </c>
      <c r="B1671" s="3">
        <v>3.0</v>
      </c>
      <c r="C1671" s="4">
        <v>0.394749999046325</v>
      </c>
      <c r="D1671" s="3">
        <v>0.397000014781951</v>
      </c>
      <c r="E1671" s="3">
        <v>0.382499992847442</v>
      </c>
      <c r="F1671" s="3">
        <v>0.38850000500679</v>
      </c>
      <c r="G1671" s="3">
        <v>1.078972E9</v>
      </c>
    </row>
    <row r="1672">
      <c r="A1672" s="3">
        <v>2011.0</v>
      </c>
      <c r="B1672" s="3">
        <v>28.0</v>
      </c>
      <c r="C1672" s="4">
        <v>0.385250002145767</v>
      </c>
      <c r="D1672" s="3">
        <v>0.391999989748001</v>
      </c>
      <c r="E1672" s="3">
        <v>0.382499992847442</v>
      </c>
      <c r="F1672" s="3">
        <v>0.387499988079071</v>
      </c>
      <c r="G1672" s="3">
        <v>6.922E8</v>
      </c>
    </row>
    <row r="1673">
      <c r="A1673" s="3">
        <v>2011.0</v>
      </c>
      <c r="B1673" s="3">
        <v>8.0</v>
      </c>
      <c r="C1673" s="4">
        <v>0.387749999761581</v>
      </c>
      <c r="D1673" s="3">
        <v>0.390500009059906</v>
      </c>
      <c r="E1673" s="3">
        <v>0.382499992847442</v>
      </c>
      <c r="F1673" s="3">
        <v>0.385749995708465</v>
      </c>
      <c r="G1673" s="3">
        <v>6.19516E8</v>
      </c>
    </row>
    <row r="1674">
      <c r="A1674" s="3">
        <v>2006.0</v>
      </c>
      <c r="B1674" s="3">
        <v>30.0</v>
      </c>
      <c r="C1674" s="4">
        <v>0.400166988372802</v>
      </c>
      <c r="D1674" s="3">
        <v>0.400332987308502</v>
      </c>
      <c r="E1674" s="3">
        <v>0.382667005062103</v>
      </c>
      <c r="F1674" s="3">
        <v>0.382833003997802</v>
      </c>
      <c r="G1674" s="3">
        <v>4.48788E8</v>
      </c>
    </row>
    <row r="1675">
      <c r="A1675" s="3">
        <v>2011.0</v>
      </c>
      <c r="B1675" s="3">
        <v>17.0</v>
      </c>
      <c r="C1675" s="4">
        <v>0.409500002861022</v>
      </c>
      <c r="D1675" s="3">
        <v>0.409750014543533</v>
      </c>
      <c r="E1675" s="3">
        <v>0.382750004529953</v>
      </c>
      <c r="F1675" s="3">
        <v>0.395249992609024</v>
      </c>
      <c r="G1675" s="3">
        <v>1.467884E9</v>
      </c>
    </row>
    <row r="1676">
      <c r="A1676" s="3">
        <v>2013.0</v>
      </c>
      <c r="B1676" s="3">
        <v>3.0</v>
      </c>
      <c r="C1676" s="4">
        <v>0.388749986886978</v>
      </c>
      <c r="D1676" s="3">
        <v>0.392250001430511</v>
      </c>
      <c r="E1676" s="3">
        <v>0.382750004529953</v>
      </c>
      <c r="F1676" s="3">
        <v>0.384499996900558</v>
      </c>
      <c r="G1676" s="3">
        <v>4.36768E8</v>
      </c>
    </row>
    <row r="1677">
      <c r="A1677" s="3">
        <v>2009.0</v>
      </c>
      <c r="B1677" s="3">
        <v>9.0</v>
      </c>
      <c r="C1677" s="4">
        <v>0.386750012636184</v>
      </c>
      <c r="D1677" s="3">
        <v>0.395249992609024</v>
      </c>
      <c r="E1677" s="3">
        <v>0.382999986410141</v>
      </c>
      <c r="F1677" s="3">
        <v>0.392250001430511</v>
      </c>
      <c r="G1677" s="3">
        <v>6.71588E8</v>
      </c>
    </row>
    <row r="1678">
      <c r="A1678" s="3">
        <v>2010.0</v>
      </c>
      <c r="B1678" s="3">
        <v>1.0</v>
      </c>
      <c r="C1678" s="4">
        <v>0.386249989271163</v>
      </c>
      <c r="D1678" s="3">
        <v>0.414999991655349</v>
      </c>
      <c r="E1678" s="3">
        <v>0.382999986410141</v>
      </c>
      <c r="F1678" s="3">
        <v>0.414249986410141</v>
      </c>
      <c r="G1678" s="3">
        <v>9.49832E8</v>
      </c>
    </row>
    <row r="1679">
      <c r="A1679" s="3">
        <v>2013.0</v>
      </c>
      <c r="B1679" s="3">
        <v>11.0</v>
      </c>
      <c r="C1679" s="4">
        <v>0.385749995708465</v>
      </c>
      <c r="D1679" s="3">
        <v>0.393750011920928</v>
      </c>
      <c r="E1679" s="3">
        <v>0.382999986410141</v>
      </c>
      <c r="F1679" s="3">
        <v>0.392749994993209</v>
      </c>
      <c r="G1679" s="3">
        <v>3.96164E8</v>
      </c>
    </row>
    <row r="1680">
      <c r="A1680" s="3">
        <v>2013.0</v>
      </c>
      <c r="B1680" s="3">
        <v>4.0</v>
      </c>
      <c r="C1680" s="4">
        <v>0.38400000333786</v>
      </c>
      <c r="D1680" s="3">
        <v>0.39300000667572</v>
      </c>
      <c r="E1680" s="3">
        <v>0.382999986410141</v>
      </c>
      <c r="F1680" s="3">
        <v>0.389750003814697</v>
      </c>
      <c r="G1680" s="3">
        <v>2.46228E8</v>
      </c>
    </row>
    <row r="1681">
      <c r="A1681" s="3">
        <v>2014.0</v>
      </c>
      <c r="B1681" s="3">
        <v>5.0</v>
      </c>
      <c r="C1681" s="4">
        <v>0.386750012636184</v>
      </c>
      <c r="D1681" s="3">
        <v>0.388000011444091</v>
      </c>
      <c r="E1681" s="3">
        <v>0.382999986410141</v>
      </c>
      <c r="F1681" s="3">
        <v>0.386000007390975</v>
      </c>
      <c r="G1681" s="3">
        <v>2.14676E8</v>
      </c>
    </row>
    <row r="1682">
      <c r="A1682" s="3">
        <v>2013.0</v>
      </c>
      <c r="B1682" s="3">
        <v>30.0</v>
      </c>
      <c r="C1682" s="4">
        <v>0.385500013828277</v>
      </c>
      <c r="D1682" s="3">
        <v>0.391750007867813</v>
      </c>
      <c r="E1682" s="3">
        <v>0.383249998092651</v>
      </c>
      <c r="F1682" s="3">
        <v>0.388999998569488</v>
      </c>
      <c r="G1682" s="3">
        <v>2.2664E8</v>
      </c>
    </row>
    <row r="1683">
      <c r="A1683" s="3">
        <v>2014.0</v>
      </c>
      <c r="B1683" s="3">
        <v>13.0</v>
      </c>
      <c r="C1683" s="4">
        <v>0.393249988555908</v>
      </c>
      <c r="D1683" s="3">
        <v>0.395749986171722</v>
      </c>
      <c r="E1683" s="3">
        <v>0.383249998092651</v>
      </c>
      <c r="F1683" s="3">
        <v>0.38400000333786</v>
      </c>
      <c r="G1683" s="3">
        <v>2.43332E8</v>
      </c>
    </row>
    <row r="1684">
      <c r="A1684" s="3">
        <v>2011.0</v>
      </c>
      <c r="B1684" s="3">
        <v>14.0</v>
      </c>
      <c r="C1684" s="4">
        <v>0.393249988555908</v>
      </c>
      <c r="D1684" s="3">
        <v>0.397249996662139</v>
      </c>
      <c r="E1684" s="3">
        <v>0.383500009775161</v>
      </c>
      <c r="F1684" s="3">
        <v>0.39300000667572</v>
      </c>
      <c r="G1684" s="3">
        <v>7.02452E8</v>
      </c>
    </row>
    <row r="1685">
      <c r="A1685" s="3">
        <v>2013.0</v>
      </c>
      <c r="B1685" s="3">
        <v>8.0</v>
      </c>
      <c r="C1685" s="4">
        <v>0.388749986886978</v>
      </c>
      <c r="D1685" s="3">
        <v>0.394250005483627</v>
      </c>
      <c r="E1685" s="3">
        <v>0.383500009775161</v>
      </c>
      <c r="F1685" s="3">
        <v>0.386500000953674</v>
      </c>
      <c r="G1685" s="3">
        <v>2.90712E8</v>
      </c>
    </row>
    <row r="1686">
      <c r="A1686" s="3">
        <v>2006.0</v>
      </c>
      <c r="B1686" s="3">
        <v>21.0</v>
      </c>
      <c r="C1686" s="4">
        <v>0.394749999046325</v>
      </c>
      <c r="D1686" s="3">
        <v>0.395417004823684</v>
      </c>
      <c r="E1686" s="3">
        <v>0.383749991655349</v>
      </c>
      <c r="F1686" s="3">
        <v>0.387167006731033</v>
      </c>
      <c r="G1686" s="3">
        <v>6.8406E8</v>
      </c>
    </row>
    <row r="1687">
      <c r="A1687" s="3">
        <v>2011.0</v>
      </c>
      <c r="B1687" s="3">
        <v>5.0</v>
      </c>
      <c r="C1687" s="4">
        <v>0.399500012397766</v>
      </c>
      <c r="D1687" s="3">
        <v>0.400000005960464</v>
      </c>
      <c r="E1687" s="3">
        <v>0.383749991655349</v>
      </c>
      <c r="F1687" s="3">
        <v>0.386999994516372</v>
      </c>
      <c r="G1687" s="3">
        <v>6.44696E8</v>
      </c>
    </row>
    <row r="1688">
      <c r="A1688" s="3">
        <v>2009.0</v>
      </c>
      <c r="B1688" s="3">
        <v>10.0</v>
      </c>
      <c r="C1688" s="4">
        <v>0.395000010728836</v>
      </c>
      <c r="D1688" s="3">
        <v>0.39750000834465</v>
      </c>
      <c r="E1688" s="3">
        <v>0.38400000333786</v>
      </c>
      <c r="F1688" s="3">
        <v>0.385250002145767</v>
      </c>
      <c r="G1688" s="3">
        <v>4.17012E8</v>
      </c>
    </row>
    <row r="1689">
      <c r="A1689" s="3">
        <v>2011.0</v>
      </c>
      <c r="B1689" s="3">
        <v>15.0</v>
      </c>
      <c r="C1689" s="4">
        <v>0.390500009059906</v>
      </c>
      <c r="D1689" s="3">
        <v>0.392500013113021</v>
      </c>
      <c r="E1689" s="3">
        <v>0.38400000333786</v>
      </c>
      <c r="F1689" s="3">
        <v>0.387499988079071</v>
      </c>
      <c r="G1689" s="3">
        <v>7.52908E8</v>
      </c>
    </row>
    <row r="1690">
      <c r="A1690" s="3">
        <v>2013.0</v>
      </c>
      <c r="B1690" s="3">
        <v>24.0</v>
      </c>
      <c r="C1690" s="4">
        <v>0.38850000500679</v>
      </c>
      <c r="D1690" s="3">
        <v>0.391000002622604</v>
      </c>
      <c r="E1690" s="3">
        <v>0.38400000333786</v>
      </c>
      <c r="F1690" s="3">
        <v>0.384750008583068</v>
      </c>
      <c r="G1690" s="3">
        <v>2.36436E8</v>
      </c>
    </row>
    <row r="1691">
      <c r="A1691" s="3">
        <v>2013.0</v>
      </c>
      <c r="B1691" s="3">
        <v>20.0</v>
      </c>
      <c r="C1691" s="4">
        <v>0.385250002145767</v>
      </c>
      <c r="D1691" s="3">
        <v>0.392500013113021</v>
      </c>
      <c r="E1691" s="3">
        <v>0.384249985218048</v>
      </c>
      <c r="F1691" s="3">
        <v>0.392250001430511</v>
      </c>
      <c r="G1691" s="3">
        <v>3.8208E8</v>
      </c>
    </row>
    <row r="1692">
      <c r="A1692" s="3">
        <v>2014.0</v>
      </c>
      <c r="B1692" s="3">
        <v>14.0</v>
      </c>
      <c r="C1692" s="4">
        <v>0.386000007390975</v>
      </c>
      <c r="D1692" s="3">
        <v>0.396750003099441</v>
      </c>
      <c r="E1692" s="3">
        <v>0.384249985218048</v>
      </c>
      <c r="F1692" s="3">
        <v>0.395999997854232</v>
      </c>
      <c r="G1692" s="3">
        <v>2.41828E8</v>
      </c>
    </row>
    <row r="1693">
      <c r="A1693" s="3">
        <v>2014.0</v>
      </c>
      <c r="B1693" s="3">
        <v>27.0</v>
      </c>
      <c r="C1693" s="4">
        <v>0.388999998569488</v>
      </c>
      <c r="D1693" s="3">
        <v>0.394499987363815</v>
      </c>
      <c r="E1693" s="3">
        <v>0.384249985218048</v>
      </c>
      <c r="F1693" s="3">
        <v>0.386500000953674</v>
      </c>
      <c r="G1693" s="3">
        <v>2.33812E8</v>
      </c>
    </row>
    <row r="1694">
      <c r="A1694" s="3">
        <v>2014.0</v>
      </c>
      <c r="B1694" s="3">
        <v>28.0</v>
      </c>
      <c r="C1694" s="4">
        <v>0.385749995708465</v>
      </c>
      <c r="D1694" s="3">
        <v>0.390500009059906</v>
      </c>
      <c r="E1694" s="3">
        <v>0.384249985218048</v>
      </c>
      <c r="F1694" s="3">
        <v>0.390249997377395</v>
      </c>
      <c r="G1694" s="3">
        <v>1.67996E8</v>
      </c>
    </row>
    <row r="1695">
      <c r="A1695" s="3">
        <v>2011.0</v>
      </c>
      <c r="B1695" s="3">
        <v>16.0</v>
      </c>
      <c r="C1695" s="4">
        <v>0.388249993324279</v>
      </c>
      <c r="D1695" s="3">
        <v>0.402500003576278</v>
      </c>
      <c r="E1695" s="3">
        <v>0.384499996900558</v>
      </c>
      <c r="F1695" s="3">
        <v>0.386500000953674</v>
      </c>
      <c r="G1695" s="3">
        <v>1.391588E9</v>
      </c>
    </row>
    <row r="1696">
      <c r="A1696" s="3">
        <v>2013.0</v>
      </c>
      <c r="B1696" s="3">
        <v>11.0</v>
      </c>
      <c r="C1696" s="4">
        <v>0.389750003814697</v>
      </c>
      <c r="D1696" s="3">
        <v>0.390249997377395</v>
      </c>
      <c r="E1696" s="3">
        <v>0.384499996900558</v>
      </c>
      <c r="F1696" s="3">
        <v>0.385250002145767</v>
      </c>
      <c r="G1696" s="3">
        <v>4.14156E8</v>
      </c>
    </row>
    <row r="1697">
      <c r="A1697" s="3">
        <v>2013.0</v>
      </c>
      <c r="B1697" s="3">
        <v>2.0</v>
      </c>
      <c r="C1697" s="4">
        <v>0.384750008583068</v>
      </c>
      <c r="D1697" s="3">
        <v>0.389999985694885</v>
      </c>
      <c r="E1697" s="3">
        <v>0.384750008583068</v>
      </c>
      <c r="F1697" s="3">
        <v>0.38850000500679</v>
      </c>
      <c r="G1697" s="3">
        <v>1.62036E8</v>
      </c>
    </row>
    <row r="1698">
      <c r="A1698" s="3">
        <v>2011.0</v>
      </c>
      <c r="B1698" s="3">
        <v>23.0</v>
      </c>
      <c r="C1698" s="4">
        <v>0.38850000500679</v>
      </c>
      <c r="D1698" s="3">
        <v>0.407999992370605</v>
      </c>
      <c r="E1698" s="3">
        <v>0.384999990463256</v>
      </c>
      <c r="F1698" s="3">
        <v>0.405250012874603</v>
      </c>
      <c r="G1698" s="3">
        <v>7.44024E8</v>
      </c>
    </row>
    <row r="1699">
      <c r="A1699" s="3">
        <v>2013.0</v>
      </c>
      <c r="B1699" s="3">
        <v>15.0</v>
      </c>
      <c r="C1699" s="4">
        <v>0.387250006198883</v>
      </c>
      <c r="D1699" s="3">
        <v>0.389499992132186</v>
      </c>
      <c r="E1699" s="3">
        <v>0.384999990463256</v>
      </c>
      <c r="F1699" s="3">
        <v>0.385250002145767</v>
      </c>
      <c r="G1699" s="3">
        <v>2.0882E8</v>
      </c>
    </row>
    <row r="1700">
      <c r="A1700" s="3">
        <v>2014.0</v>
      </c>
      <c r="B1700" s="3">
        <v>4.0</v>
      </c>
      <c r="C1700" s="4">
        <v>0.386999994516372</v>
      </c>
      <c r="D1700" s="3">
        <v>0.390249997377395</v>
      </c>
      <c r="E1700" s="3">
        <v>0.384999990463256</v>
      </c>
      <c r="F1700" s="3">
        <v>0.389499992132186</v>
      </c>
      <c r="G1700" s="3">
        <v>2.80692E8</v>
      </c>
    </row>
    <row r="1701">
      <c r="A1701" s="3">
        <v>2006.0</v>
      </c>
      <c r="B1701" s="3">
        <v>8.0</v>
      </c>
      <c r="C1701" s="4">
        <v>0.40191701054573</v>
      </c>
      <c r="D1701" s="3">
        <v>0.404000014066696</v>
      </c>
      <c r="E1701" s="3">
        <v>0.385500013828277</v>
      </c>
      <c r="F1701" s="3">
        <v>0.399832993745803</v>
      </c>
      <c r="G1701" s="3">
        <v>6.708E8</v>
      </c>
    </row>
    <row r="1702">
      <c r="A1702" s="3">
        <v>2011.0</v>
      </c>
      <c r="B1702" s="3">
        <v>4.0</v>
      </c>
      <c r="C1702" s="4">
        <v>0.396250009536743</v>
      </c>
      <c r="D1702" s="3">
        <v>0.398000001907348</v>
      </c>
      <c r="E1702" s="3">
        <v>0.385500013828277</v>
      </c>
      <c r="F1702" s="3">
        <v>0.394250005483627</v>
      </c>
      <c r="G1702" s="3">
        <v>6.51384E8</v>
      </c>
    </row>
    <row r="1703">
      <c r="A1703" s="3">
        <v>2013.0</v>
      </c>
      <c r="B1703" s="3">
        <v>19.0</v>
      </c>
      <c r="C1703" s="4">
        <v>0.390500009059906</v>
      </c>
      <c r="D1703" s="3">
        <v>0.393999993801116</v>
      </c>
      <c r="E1703" s="3">
        <v>0.385500013828277</v>
      </c>
      <c r="F1703" s="3">
        <v>0.386000007390975</v>
      </c>
      <c r="G1703" s="3">
        <v>2.06716E8</v>
      </c>
    </row>
    <row r="1704">
      <c r="A1704" s="3">
        <v>2011.0</v>
      </c>
      <c r="B1704" s="3">
        <v>1.0</v>
      </c>
      <c r="C1704" s="4">
        <v>0.387499988079071</v>
      </c>
      <c r="D1704" s="3">
        <v>0.396499991416931</v>
      </c>
      <c r="E1704" s="3">
        <v>0.385749995708465</v>
      </c>
      <c r="F1704" s="3">
        <v>0.395500004291534</v>
      </c>
      <c r="G1704" s="3">
        <v>5.2976E8</v>
      </c>
    </row>
    <row r="1705">
      <c r="A1705" s="3">
        <v>2013.0</v>
      </c>
      <c r="B1705" s="3">
        <v>6.0</v>
      </c>
      <c r="C1705" s="4">
        <v>0.397249996662139</v>
      </c>
      <c r="D1705" s="3">
        <v>0.397249996662139</v>
      </c>
      <c r="E1705" s="3">
        <v>0.385749995708465</v>
      </c>
      <c r="F1705" s="3">
        <v>0.386750012636184</v>
      </c>
      <c r="G1705" s="3">
        <v>2.81E8</v>
      </c>
    </row>
    <row r="1706">
      <c r="A1706" s="3">
        <v>2014.0</v>
      </c>
      <c r="B1706" s="3">
        <v>3.0</v>
      </c>
      <c r="C1706" s="4">
        <v>0.395249992609024</v>
      </c>
      <c r="D1706" s="3">
        <v>0.395749986171722</v>
      </c>
      <c r="E1706" s="3">
        <v>0.385749995708465</v>
      </c>
      <c r="F1706" s="3">
        <v>0.387250006198883</v>
      </c>
      <c r="G1706" s="3">
        <v>4.31728E8</v>
      </c>
    </row>
    <row r="1707">
      <c r="A1707" s="3">
        <v>2006.0</v>
      </c>
      <c r="B1707" s="3">
        <v>14.0</v>
      </c>
      <c r="C1707" s="4">
        <v>0.394832998514175</v>
      </c>
      <c r="D1707" s="3">
        <v>0.398833006620407</v>
      </c>
      <c r="E1707" s="3">
        <v>0.385832995176315</v>
      </c>
      <c r="F1707" s="3">
        <v>0.388000011444091</v>
      </c>
      <c r="G1707" s="3">
        <v>8.09412E8</v>
      </c>
    </row>
    <row r="1708">
      <c r="A1708" s="3">
        <v>2014.0</v>
      </c>
      <c r="B1708" s="3">
        <v>6.0</v>
      </c>
      <c r="C1708" s="4">
        <v>0.386500000953674</v>
      </c>
      <c r="D1708" s="3">
        <v>0.391999989748001</v>
      </c>
      <c r="E1708" s="3">
        <v>0.386000007390975</v>
      </c>
      <c r="F1708" s="3">
        <v>0.391000002622604</v>
      </c>
      <c r="G1708" s="3">
        <v>1.6838E8</v>
      </c>
    </row>
    <row r="1709">
      <c r="A1709" s="3">
        <v>2011.0</v>
      </c>
      <c r="B1709" s="3">
        <v>7.0</v>
      </c>
      <c r="C1709" s="4">
        <v>0.393750011920928</v>
      </c>
      <c r="D1709" s="3">
        <v>0.395749986171722</v>
      </c>
      <c r="E1709" s="3">
        <v>0.386249989271163</v>
      </c>
      <c r="F1709" s="3">
        <v>0.393249988555908</v>
      </c>
      <c r="G1709" s="3">
        <v>9.86136E8</v>
      </c>
    </row>
    <row r="1710">
      <c r="A1710" s="3">
        <v>2013.0</v>
      </c>
      <c r="B1710" s="3">
        <v>7.0</v>
      </c>
      <c r="C1710" s="4">
        <v>0.388249993324279</v>
      </c>
      <c r="D1710" s="3">
        <v>0.392500013113021</v>
      </c>
      <c r="E1710" s="3">
        <v>0.386249989271163</v>
      </c>
      <c r="F1710" s="3">
        <v>0.389750003814697</v>
      </c>
      <c r="G1710" s="3">
        <v>1.69952E8</v>
      </c>
    </row>
    <row r="1711">
      <c r="A1711" s="3">
        <v>2013.0</v>
      </c>
      <c r="B1711" s="3">
        <v>23.0</v>
      </c>
      <c r="C1711" s="4">
        <v>0.393500000238418</v>
      </c>
      <c r="D1711" s="3">
        <v>0.393500000238418</v>
      </c>
      <c r="E1711" s="3">
        <v>0.386249989271163</v>
      </c>
      <c r="F1711" s="3">
        <v>0.387499988079071</v>
      </c>
      <c r="G1711" s="3">
        <v>2.52216E8</v>
      </c>
    </row>
    <row r="1712">
      <c r="A1712" s="3">
        <v>2014.0</v>
      </c>
      <c r="B1712" s="3">
        <v>29.0</v>
      </c>
      <c r="C1712" s="4">
        <v>0.388749986886978</v>
      </c>
      <c r="D1712" s="3">
        <v>0.391000002622604</v>
      </c>
      <c r="E1712" s="3">
        <v>0.386249989271163</v>
      </c>
      <c r="F1712" s="3">
        <v>0.386500000953674</v>
      </c>
      <c r="G1712" s="3">
        <v>1.62944E8</v>
      </c>
    </row>
    <row r="1713">
      <c r="A1713" s="3">
        <v>2012.0</v>
      </c>
      <c r="B1713" s="3">
        <v>7.0</v>
      </c>
      <c r="C1713" s="4">
        <v>0.39300000667572</v>
      </c>
      <c r="D1713" s="3">
        <v>0.395749986171722</v>
      </c>
      <c r="E1713" s="3">
        <v>0.386500000953674</v>
      </c>
      <c r="F1713" s="3">
        <v>0.393500000238418</v>
      </c>
      <c r="G1713" s="3">
        <v>4.10296E8</v>
      </c>
    </row>
    <row r="1714">
      <c r="A1714" s="3">
        <v>2013.0</v>
      </c>
      <c r="B1714" s="3">
        <v>1.0</v>
      </c>
      <c r="C1714" s="4">
        <v>0.389499992132186</v>
      </c>
      <c r="D1714" s="3">
        <v>0.391250014305114</v>
      </c>
      <c r="E1714" s="3">
        <v>0.386500000953674</v>
      </c>
      <c r="F1714" s="3">
        <v>0.388749986886978</v>
      </c>
      <c r="G1714" s="3">
        <v>2.26976E8</v>
      </c>
    </row>
    <row r="1715">
      <c r="A1715" s="3">
        <v>2013.0</v>
      </c>
      <c r="B1715" s="3">
        <v>11.0</v>
      </c>
      <c r="C1715" s="4">
        <v>0.387499988079071</v>
      </c>
      <c r="D1715" s="3">
        <v>0.393249988555908</v>
      </c>
      <c r="E1715" s="3">
        <v>0.386750012636184</v>
      </c>
      <c r="F1715" s="3">
        <v>0.392250001430511</v>
      </c>
      <c r="G1715" s="3">
        <v>2.97624E8</v>
      </c>
    </row>
    <row r="1716">
      <c r="A1716" s="3">
        <v>2011.0</v>
      </c>
      <c r="B1716" s="3">
        <v>6.0</v>
      </c>
      <c r="C1716" s="4">
        <v>0.396750003099441</v>
      </c>
      <c r="D1716" s="3">
        <v>0.39750000834465</v>
      </c>
      <c r="E1716" s="3">
        <v>0.386999994516372</v>
      </c>
      <c r="F1716" s="3">
        <v>0.391750007867813</v>
      </c>
      <c r="G1716" s="3">
        <v>5.2958E8</v>
      </c>
    </row>
    <row r="1717">
      <c r="A1717" s="3">
        <v>2013.0</v>
      </c>
      <c r="B1717" s="3">
        <v>16.0</v>
      </c>
      <c r="C1717" s="4">
        <v>0.387499988079071</v>
      </c>
      <c r="D1717" s="3">
        <v>0.391499996185302</v>
      </c>
      <c r="E1717" s="3">
        <v>0.386999994516372</v>
      </c>
      <c r="F1717" s="3">
        <v>0.389999985694885</v>
      </c>
      <c r="G1717" s="3">
        <v>2.10072E8</v>
      </c>
    </row>
    <row r="1718">
      <c r="A1718" s="3">
        <v>2013.0</v>
      </c>
      <c r="B1718" s="3">
        <v>17.0</v>
      </c>
      <c r="C1718" s="4">
        <v>0.386999994516372</v>
      </c>
      <c r="D1718" s="3">
        <v>0.391750007867813</v>
      </c>
      <c r="E1718" s="3">
        <v>0.386999994516372</v>
      </c>
      <c r="F1718" s="3">
        <v>0.390749990940094</v>
      </c>
      <c r="G1718" s="3">
        <v>2.13324E8</v>
      </c>
    </row>
    <row r="1719">
      <c r="A1719" s="3">
        <v>2013.0</v>
      </c>
      <c r="B1719" s="3">
        <v>27.0</v>
      </c>
      <c r="C1719" s="4">
        <v>0.388749986886978</v>
      </c>
      <c r="D1719" s="3">
        <v>0.391999989748001</v>
      </c>
      <c r="E1719" s="3">
        <v>0.387250006198883</v>
      </c>
      <c r="F1719" s="3">
        <v>0.389499992132186</v>
      </c>
      <c r="G1719" s="3">
        <v>1.5192E8</v>
      </c>
    </row>
    <row r="1720">
      <c r="A1720" s="3">
        <v>2014.0</v>
      </c>
      <c r="B1720" s="3">
        <v>31.0</v>
      </c>
      <c r="C1720" s="4">
        <v>0.387499988079071</v>
      </c>
      <c r="D1720" s="3">
        <v>0.394749999046325</v>
      </c>
      <c r="E1720" s="3">
        <v>0.387250006198883</v>
      </c>
      <c r="F1720" s="3">
        <v>0.392500013113021</v>
      </c>
      <c r="G1720" s="3">
        <v>3.35348E8</v>
      </c>
    </row>
    <row r="1721">
      <c r="A1721" s="3">
        <v>2006.0</v>
      </c>
      <c r="B1721" s="3">
        <v>7.0</v>
      </c>
      <c r="C1721" s="4">
        <v>0.392832994461059</v>
      </c>
      <c r="D1721" s="3">
        <v>0.400166988372802</v>
      </c>
      <c r="E1721" s="3">
        <v>0.387499988079071</v>
      </c>
      <c r="F1721" s="3">
        <v>0.395166993141174</v>
      </c>
      <c r="G1721" s="3">
        <v>4.36146E8</v>
      </c>
    </row>
    <row r="1722">
      <c r="A1722" s="3">
        <v>2011.0</v>
      </c>
      <c r="B1722" s="3">
        <v>3.0</v>
      </c>
      <c r="C1722" s="4">
        <v>0.388000011444091</v>
      </c>
      <c r="D1722" s="3">
        <v>0.399250000715255</v>
      </c>
      <c r="E1722" s="3">
        <v>0.387499988079071</v>
      </c>
      <c r="F1722" s="3">
        <v>0.395500004291534</v>
      </c>
      <c r="G1722" s="3">
        <v>8.17448E8</v>
      </c>
    </row>
    <row r="1723">
      <c r="A1723" s="3">
        <v>2011.0</v>
      </c>
      <c r="B1723" s="3">
        <v>20.0</v>
      </c>
      <c r="C1723" s="4">
        <v>0.391750007867813</v>
      </c>
      <c r="D1723" s="3">
        <v>0.400000005960464</v>
      </c>
      <c r="E1723" s="3">
        <v>0.387499988079071</v>
      </c>
      <c r="F1723" s="3">
        <v>0.390500009059906</v>
      </c>
      <c r="G1723" s="3">
        <v>7.4596E8</v>
      </c>
    </row>
    <row r="1724">
      <c r="A1724" s="3">
        <v>2013.0</v>
      </c>
      <c r="B1724" s="3">
        <v>29.0</v>
      </c>
      <c r="C1724" s="4">
        <v>0.392500013113021</v>
      </c>
      <c r="D1724" s="3">
        <v>0.393500000238418</v>
      </c>
      <c r="E1724" s="3">
        <v>0.387499988079071</v>
      </c>
      <c r="F1724" s="3">
        <v>0.389999985694885</v>
      </c>
      <c r="G1724" s="3">
        <v>1.16964E8</v>
      </c>
    </row>
    <row r="1725">
      <c r="A1725" s="3">
        <v>2014.0</v>
      </c>
      <c r="B1725" s="3">
        <v>30.0</v>
      </c>
      <c r="C1725" s="4">
        <v>0.388749986886978</v>
      </c>
      <c r="D1725" s="3">
        <v>0.393750011920928</v>
      </c>
      <c r="E1725" s="3">
        <v>0.387499988079071</v>
      </c>
      <c r="F1725" s="3">
        <v>0.39300000667572</v>
      </c>
      <c r="G1725" s="3">
        <v>2.02896E8</v>
      </c>
    </row>
    <row r="1726">
      <c r="A1726" s="3">
        <v>2013.0</v>
      </c>
      <c r="B1726" s="3">
        <v>2.0</v>
      </c>
      <c r="C1726" s="4">
        <v>0.38850000500679</v>
      </c>
      <c r="D1726" s="3">
        <v>0.396499991416931</v>
      </c>
      <c r="E1726" s="3">
        <v>0.387749999761581</v>
      </c>
      <c r="F1726" s="3">
        <v>0.393750011920928</v>
      </c>
      <c r="G1726" s="3">
        <v>3.73872E8</v>
      </c>
    </row>
    <row r="1727">
      <c r="A1727" s="3">
        <v>2009.0</v>
      </c>
      <c r="B1727" s="3">
        <v>15.0</v>
      </c>
      <c r="C1727" s="4">
        <v>0.388999998569488</v>
      </c>
      <c r="D1727" s="3">
        <v>0.397749990224838</v>
      </c>
      <c r="E1727" s="3">
        <v>0.388000011444091</v>
      </c>
      <c r="F1727" s="3">
        <v>0.391250014305114</v>
      </c>
      <c r="G1727" s="3">
        <v>4.46152E8</v>
      </c>
    </row>
    <row r="1728">
      <c r="A1728" s="3">
        <v>2011.0</v>
      </c>
      <c r="B1728" s="3">
        <v>21.0</v>
      </c>
      <c r="C1728" s="4">
        <v>0.391999989748001</v>
      </c>
      <c r="D1728" s="3">
        <v>0.40200001001358</v>
      </c>
      <c r="E1728" s="3">
        <v>0.388249993324279</v>
      </c>
      <c r="F1728" s="3">
        <v>0.398999989032745</v>
      </c>
      <c r="G1728" s="3">
        <v>7.04276E8</v>
      </c>
    </row>
    <row r="1729">
      <c r="A1729" s="3">
        <v>2013.0</v>
      </c>
      <c r="B1729" s="3">
        <v>27.0</v>
      </c>
      <c r="C1729" s="4">
        <v>0.390749990940094</v>
      </c>
      <c r="D1729" s="3">
        <v>0.393750011920928</v>
      </c>
      <c r="E1729" s="3">
        <v>0.388249993324279</v>
      </c>
      <c r="F1729" s="3">
        <v>0.392500013113021</v>
      </c>
      <c r="G1729" s="3">
        <v>1.81272E8</v>
      </c>
    </row>
    <row r="1730">
      <c r="A1730" s="3">
        <v>2011.0</v>
      </c>
      <c r="B1730" s="3">
        <v>30.0</v>
      </c>
      <c r="C1730" s="4">
        <v>0.394499987363815</v>
      </c>
      <c r="D1730" s="3">
        <v>0.402749985456466</v>
      </c>
      <c r="E1730" s="3">
        <v>0.38850000500679</v>
      </c>
      <c r="F1730" s="3">
        <v>0.398499995470047</v>
      </c>
      <c r="G1730" s="3">
        <v>6.523E8</v>
      </c>
    </row>
    <row r="1731">
      <c r="A1731" s="3">
        <v>2013.0</v>
      </c>
      <c r="B1731" s="3">
        <v>18.0</v>
      </c>
      <c r="C1731" s="4">
        <v>0.389999985694885</v>
      </c>
      <c r="D1731" s="3">
        <v>0.396499991416931</v>
      </c>
      <c r="E1731" s="3">
        <v>0.38850000500679</v>
      </c>
      <c r="F1731" s="3">
        <v>0.395249992609024</v>
      </c>
      <c r="G1731" s="3">
        <v>2.55068E8</v>
      </c>
    </row>
    <row r="1732">
      <c r="A1732" s="3">
        <v>2013.0</v>
      </c>
      <c r="B1732" s="3">
        <v>12.0</v>
      </c>
      <c r="C1732" s="4">
        <v>0.393999993801116</v>
      </c>
      <c r="D1732" s="3">
        <v>0.396250009536743</v>
      </c>
      <c r="E1732" s="3">
        <v>0.38850000500679</v>
      </c>
      <c r="F1732" s="3">
        <v>0.39300000667572</v>
      </c>
      <c r="G1732" s="3">
        <v>3.16032E8</v>
      </c>
    </row>
    <row r="1733">
      <c r="A1733" s="3">
        <v>2014.0</v>
      </c>
      <c r="B1733" s="3">
        <v>7.0</v>
      </c>
      <c r="C1733" s="4">
        <v>0.391999989748001</v>
      </c>
      <c r="D1733" s="3">
        <v>0.397249996662139</v>
      </c>
      <c r="E1733" s="3">
        <v>0.38850000500679</v>
      </c>
      <c r="F1733" s="3">
        <v>0.396750003099441</v>
      </c>
      <c r="G1733" s="3">
        <v>1.57248E8</v>
      </c>
    </row>
    <row r="1734">
      <c r="A1734" s="3">
        <v>2013.0</v>
      </c>
      <c r="B1734" s="3">
        <v>23.0</v>
      </c>
      <c r="C1734" s="4">
        <v>0.394499987363815</v>
      </c>
      <c r="D1734" s="3">
        <v>0.397749990224838</v>
      </c>
      <c r="E1734" s="3">
        <v>0.388749986886978</v>
      </c>
      <c r="F1734" s="3">
        <v>0.391000002622604</v>
      </c>
      <c r="G1734" s="3">
        <v>2.71244E8</v>
      </c>
    </row>
    <row r="1735">
      <c r="A1735" s="3">
        <v>2006.0</v>
      </c>
      <c r="B1735" s="3">
        <v>28.0</v>
      </c>
      <c r="C1735" s="4">
        <v>0.394167006015777</v>
      </c>
      <c r="D1735" s="3">
        <v>0.39750000834465</v>
      </c>
      <c r="E1735" s="3">
        <v>0.388916999101638</v>
      </c>
      <c r="F1735" s="3">
        <v>0.392749994993209</v>
      </c>
      <c r="G1735" s="3">
        <v>5.63316E8</v>
      </c>
    </row>
    <row r="1736">
      <c r="A1736" s="3">
        <v>2006.0</v>
      </c>
      <c r="B1736" s="3">
        <v>22.0</v>
      </c>
      <c r="C1736" s="4">
        <v>0.403333008289337</v>
      </c>
      <c r="D1736" s="3">
        <v>0.404166996479034</v>
      </c>
      <c r="E1736" s="3">
        <v>0.388999998569488</v>
      </c>
      <c r="F1736" s="3">
        <v>0.400000005960464</v>
      </c>
      <c r="G1736" s="3">
        <v>7.34886E8</v>
      </c>
    </row>
    <row r="1737">
      <c r="A1737" s="3">
        <v>2012.0</v>
      </c>
      <c r="B1737" s="3">
        <v>6.0</v>
      </c>
      <c r="C1737" s="4">
        <v>0.393500000238418</v>
      </c>
      <c r="D1737" s="3">
        <v>0.393999993801116</v>
      </c>
      <c r="E1737" s="3">
        <v>0.388999998569488</v>
      </c>
      <c r="F1737" s="3">
        <v>0.392500013113021</v>
      </c>
      <c r="G1737" s="3">
        <v>2.78868E8</v>
      </c>
    </row>
    <row r="1738">
      <c r="A1738" s="3">
        <v>2013.0</v>
      </c>
      <c r="B1738" s="3">
        <v>24.0</v>
      </c>
      <c r="C1738" s="4">
        <v>0.391250014305114</v>
      </c>
      <c r="D1738" s="3">
        <v>0.393999993801116</v>
      </c>
      <c r="E1738" s="3">
        <v>0.388999998569488</v>
      </c>
      <c r="F1738" s="3">
        <v>0.392500013113021</v>
      </c>
      <c r="G1738" s="3">
        <v>2.29732E8</v>
      </c>
    </row>
    <row r="1739">
      <c r="A1739" s="3">
        <v>2014.0</v>
      </c>
      <c r="B1739" s="3">
        <v>24.0</v>
      </c>
      <c r="C1739" s="4">
        <v>0.395999997854232</v>
      </c>
      <c r="D1739" s="3">
        <v>0.39750000834465</v>
      </c>
      <c r="E1739" s="3">
        <v>0.388999998569488</v>
      </c>
      <c r="F1739" s="3">
        <v>0.388999998569488</v>
      </c>
      <c r="G1739" s="3">
        <v>2.46696E8</v>
      </c>
    </row>
    <row r="1740">
      <c r="A1740" s="3">
        <v>2011.0</v>
      </c>
      <c r="B1740" s="3">
        <v>2.0</v>
      </c>
      <c r="C1740" s="4">
        <v>0.399749994277954</v>
      </c>
      <c r="D1740" s="3">
        <v>0.401250004768371</v>
      </c>
      <c r="E1740" s="3">
        <v>0.389250010251998</v>
      </c>
      <c r="F1740" s="3">
        <v>0.39300000667572</v>
      </c>
      <c r="G1740" s="3">
        <v>5.46464E8</v>
      </c>
    </row>
    <row r="1741">
      <c r="A1741" s="3">
        <v>2006.0</v>
      </c>
      <c r="B1741" s="3">
        <v>4.0</v>
      </c>
      <c r="C1741" s="4">
        <v>0.416000008583068</v>
      </c>
      <c r="D1741" s="3">
        <v>0.416667014360427</v>
      </c>
      <c r="E1741" s="3">
        <v>0.389499992132186</v>
      </c>
      <c r="F1741" s="3">
        <v>0.399832993745803</v>
      </c>
      <c r="G1741" s="3">
        <v>8.18232E8</v>
      </c>
    </row>
    <row r="1742">
      <c r="A1742" s="3">
        <v>2013.0</v>
      </c>
      <c r="B1742" s="3">
        <v>26.0</v>
      </c>
      <c r="C1742" s="4">
        <v>0.393999993801116</v>
      </c>
      <c r="D1742" s="3">
        <v>0.394749999046325</v>
      </c>
      <c r="E1742" s="3">
        <v>0.389499992132186</v>
      </c>
      <c r="F1742" s="3">
        <v>0.391750007867813</v>
      </c>
      <c r="G1742" s="3">
        <v>1.48816E8</v>
      </c>
    </row>
    <row r="1743">
      <c r="A1743" s="3">
        <v>2013.0</v>
      </c>
      <c r="B1743" s="3">
        <v>26.0</v>
      </c>
      <c r="C1743" s="4">
        <v>0.391999989748001</v>
      </c>
      <c r="D1743" s="3">
        <v>0.395249992609024</v>
      </c>
      <c r="E1743" s="3">
        <v>0.389499992132186</v>
      </c>
      <c r="F1743" s="3">
        <v>0.391000002622604</v>
      </c>
      <c r="G1743" s="3">
        <v>7.53176E8</v>
      </c>
    </row>
    <row r="1744">
      <c r="A1744" s="3">
        <v>2014.0</v>
      </c>
      <c r="B1744" s="3">
        <v>10.0</v>
      </c>
      <c r="C1744" s="4">
        <v>0.395000010728836</v>
      </c>
      <c r="D1744" s="3">
        <v>0.397749990224838</v>
      </c>
      <c r="E1744" s="3">
        <v>0.389750003814697</v>
      </c>
      <c r="F1744" s="3">
        <v>0.393249988555908</v>
      </c>
      <c r="G1744" s="3">
        <v>2.18492E8</v>
      </c>
    </row>
    <row r="1745">
      <c r="A1745" s="3">
        <v>2010.0</v>
      </c>
      <c r="B1745" s="3">
        <v>5.0</v>
      </c>
      <c r="C1745" s="4">
        <v>0.397000014781951</v>
      </c>
      <c r="D1745" s="3">
        <v>0.40650001168251</v>
      </c>
      <c r="E1745" s="3">
        <v>0.389999985694885</v>
      </c>
      <c r="F1745" s="3">
        <v>0.405499994754791</v>
      </c>
      <c r="G1745" s="3">
        <v>6.04856E8</v>
      </c>
    </row>
    <row r="1746">
      <c r="A1746" s="3">
        <v>2012.0</v>
      </c>
      <c r="B1746" s="3">
        <v>23.0</v>
      </c>
      <c r="C1746" s="4">
        <v>0.396250009536743</v>
      </c>
      <c r="D1746" s="3">
        <v>0.400000005960464</v>
      </c>
      <c r="E1746" s="3">
        <v>0.389999985694885</v>
      </c>
      <c r="F1746" s="3">
        <v>0.397749990224838</v>
      </c>
      <c r="G1746" s="3">
        <v>3.23968E8</v>
      </c>
    </row>
    <row r="1747">
      <c r="A1747" s="3">
        <v>2013.0</v>
      </c>
      <c r="B1747" s="3">
        <v>25.0</v>
      </c>
      <c r="C1747" s="4">
        <v>0.391750007867813</v>
      </c>
      <c r="D1747" s="3">
        <v>0.395999997854232</v>
      </c>
      <c r="E1747" s="3">
        <v>0.389999985694885</v>
      </c>
      <c r="F1747" s="3">
        <v>0.39300000667572</v>
      </c>
      <c r="G1747" s="3">
        <v>2.33156E8</v>
      </c>
    </row>
    <row r="1748">
      <c r="A1748" s="3">
        <v>2006.0</v>
      </c>
      <c r="B1748" s="3">
        <v>24.0</v>
      </c>
      <c r="C1748" s="4">
        <v>0.399167001247406</v>
      </c>
      <c r="D1748" s="3">
        <v>0.412667006254196</v>
      </c>
      <c r="E1748" s="3">
        <v>0.390166997909545</v>
      </c>
      <c r="F1748" s="3">
        <v>0.400833010673522</v>
      </c>
      <c r="G1748" s="3">
        <v>5.79522E8</v>
      </c>
    </row>
    <row r="1749">
      <c r="A1749" s="3">
        <v>2011.0</v>
      </c>
      <c r="B1749" s="3">
        <v>1.0</v>
      </c>
      <c r="C1749" s="4">
        <v>0.398499995470047</v>
      </c>
      <c r="D1749" s="3">
        <v>0.405250012874603</v>
      </c>
      <c r="E1749" s="3">
        <v>0.390500009059906</v>
      </c>
      <c r="F1749" s="3">
        <v>0.403750002384185</v>
      </c>
      <c r="G1749" s="3">
        <v>5.40804E8</v>
      </c>
    </row>
    <row r="1750">
      <c r="A1750" s="3">
        <v>2014.0</v>
      </c>
      <c r="B1750" s="3">
        <v>3.0</v>
      </c>
      <c r="C1750" s="4">
        <v>0.397249996662139</v>
      </c>
      <c r="D1750" s="3">
        <v>0.398000001907348</v>
      </c>
      <c r="E1750" s="3">
        <v>0.390500009059906</v>
      </c>
      <c r="F1750" s="3">
        <v>0.391750007867813</v>
      </c>
      <c r="G1750" s="3">
        <v>2.59332E8</v>
      </c>
    </row>
    <row r="1751">
      <c r="A1751" s="3">
        <v>2013.0</v>
      </c>
      <c r="B1751" s="3">
        <v>12.0</v>
      </c>
      <c r="C1751" s="4">
        <v>0.390749990940094</v>
      </c>
      <c r="D1751" s="3">
        <v>0.39750000834465</v>
      </c>
      <c r="E1751" s="3">
        <v>0.390749990940094</v>
      </c>
      <c r="F1751" s="3">
        <v>0.392500013113021</v>
      </c>
      <c r="G1751" s="3">
        <v>3.03808E8</v>
      </c>
    </row>
    <row r="1752">
      <c r="A1752" s="3">
        <v>2013.0</v>
      </c>
      <c r="B1752" s="3">
        <v>22.0</v>
      </c>
      <c r="C1752" s="4">
        <v>0.396250009536743</v>
      </c>
      <c r="D1752" s="3">
        <v>0.396499991416931</v>
      </c>
      <c r="E1752" s="3">
        <v>0.390749990940094</v>
      </c>
      <c r="F1752" s="3">
        <v>0.394250005483627</v>
      </c>
      <c r="G1752" s="3">
        <v>1.79452E8</v>
      </c>
    </row>
    <row r="1753">
      <c r="A1753" s="3">
        <v>2013.0</v>
      </c>
      <c r="B1753" s="3">
        <v>26.0</v>
      </c>
      <c r="C1753" s="4">
        <v>0.397000014781951</v>
      </c>
      <c r="D1753" s="3">
        <v>0.398250013589859</v>
      </c>
      <c r="E1753" s="3">
        <v>0.390749990940094</v>
      </c>
      <c r="F1753" s="3">
        <v>0.391750007867813</v>
      </c>
      <c r="G1753" s="3">
        <v>1.6892E8</v>
      </c>
    </row>
    <row r="1754">
      <c r="A1754" s="3">
        <v>2011.0</v>
      </c>
      <c r="B1754" s="3">
        <v>24.0</v>
      </c>
      <c r="C1754" s="4">
        <v>0.403250008821487</v>
      </c>
      <c r="D1754" s="3">
        <v>0.406749993562698</v>
      </c>
      <c r="E1754" s="3">
        <v>0.391000002622604</v>
      </c>
      <c r="F1754" s="3">
        <v>0.393500000238418</v>
      </c>
      <c r="G1754" s="3">
        <v>5.29052E8</v>
      </c>
    </row>
    <row r="1755">
      <c r="A1755" s="3">
        <v>2013.0</v>
      </c>
      <c r="B1755" s="3">
        <v>13.0</v>
      </c>
      <c r="C1755" s="4">
        <v>0.393750011920928</v>
      </c>
      <c r="D1755" s="3">
        <v>0.396750003099441</v>
      </c>
      <c r="E1755" s="3">
        <v>0.391000002622604</v>
      </c>
      <c r="F1755" s="3">
        <v>0.395000010728836</v>
      </c>
      <c r="G1755" s="3">
        <v>1.59696E8</v>
      </c>
    </row>
    <row r="1756">
      <c r="A1756" s="3">
        <v>2013.0</v>
      </c>
      <c r="B1756" s="3">
        <v>3.0</v>
      </c>
      <c r="C1756" s="4">
        <v>0.393750011920928</v>
      </c>
      <c r="D1756" s="3">
        <v>0.398999989032745</v>
      </c>
      <c r="E1756" s="3">
        <v>0.391000002622604</v>
      </c>
      <c r="F1756" s="3">
        <v>0.393500000238418</v>
      </c>
      <c r="G1756" s="3">
        <v>2.9056E8</v>
      </c>
    </row>
    <row r="1757">
      <c r="A1757" s="3">
        <v>2013.0</v>
      </c>
      <c r="B1757" s="3">
        <v>13.0</v>
      </c>
      <c r="C1757" s="4">
        <v>0.391999989748001</v>
      </c>
      <c r="D1757" s="3">
        <v>0.403750002384185</v>
      </c>
      <c r="E1757" s="3">
        <v>0.391250014305114</v>
      </c>
      <c r="F1757" s="3">
        <v>0.403750002384185</v>
      </c>
      <c r="G1757" s="3">
        <v>3.32792E8</v>
      </c>
    </row>
    <row r="1758">
      <c r="A1758" s="3">
        <v>2013.0</v>
      </c>
      <c r="B1758" s="3">
        <v>23.0</v>
      </c>
      <c r="C1758" s="4">
        <v>0.394499987363815</v>
      </c>
      <c r="D1758" s="3">
        <v>0.397749990224838</v>
      </c>
      <c r="E1758" s="3">
        <v>0.391250014305114</v>
      </c>
      <c r="F1758" s="3">
        <v>0.394499987363815</v>
      </c>
      <c r="G1758" s="3">
        <v>1.68568E8</v>
      </c>
    </row>
    <row r="1759">
      <c r="A1759" s="3">
        <v>2006.0</v>
      </c>
      <c r="B1759" s="3">
        <v>10.0</v>
      </c>
      <c r="C1759" s="4">
        <v>0.401499986648559</v>
      </c>
      <c r="D1759" s="3">
        <v>0.40658301115036</v>
      </c>
      <c r="E1759" s="3">
        <v>0.391333013772964</v>
      </c>
      <c r="F1759" s="3">
        <v>0.394917011260986</v>
      </c>
      <c r="G1759" s="3">
        <v>5.2158E8</v>
      </c>
    </row>
    <row r="1760">
      <c r="A1760" s="3">
        <v>2012.0</v>
      </c>
      <c r="B1760" s="3">
        <v>8.0</v>
      </c>
      <c r="C1760" s="4">
        <v>0.393500000238418</v>
      </c>
      <c r="D1760" s="3">
        <v>0.415499985218048</v>
      </c>
      <c r="E1760" s="3">
        <v>0.391499996185302</v>
      </c>
      <c r="F1760" s="3">
        <v>0.407750010490417</v>
      </c>
      <c r="G1760" s="3">
        <v>8.47612E8</v>
      </c>
    </row>
    <row r="1761">
      <c r="A1761" s="3">
        <v>2013.0</v>
      </c>
      <c r="B1761" s="3">
        <v>4.0</v>
      </c>
      <c r="C1761" s="4">
        <v>0.392500013113021</v>
      </c>
      <c r="D1761" s="3">
        <v>0.399749994277954</v>
      </c>
      <c r="E1761" s="3">
        <v>0.391499996185302</v>
      </c>
      <c r="F1761" s="3">
        <v>0.398999989032745</v>
      </c>
      <c r="G1761" s="3">
        <v>4.93176E8</v>
      </c>
    </row>
    <row r="1762">
      <c r="A1762" s="3">
        <v>2013.0</v>
      </c>
      <c r="B1762" s="3">
        <v>24.0</v>
      </c>
      <c r="C1762" s="4">
        <v>0.396750003099441</v>
      </c>
      <c r="D1762" s="3">
        <v>0.396750003099441</v>
      </c>
      <c r="E1762" s="3">
        <v>0.391499996185302</v>
      </c>
      <c r="F1762" s="3">
        <v>0.395500004291534</v>
      </c>
      <c r="G1762" s="3">
        <v>7.96E7</v>
      </c>
    </row>
    <row r="1763">
      <c r="A1763" s="3">
        <v>2013.0</v>
      </c>
      <c r="B1763" s="3">
        <v>27.0</v>
      </c>
      <c r="C1763" s="4">
        <v>0.393750011920928</v>
      </c>
      <c r="D1763" s="3">
        <v>0.394749999046325</v>
      </c>
      <c r="E1763" s="3">
        <v>0.391499996185302</v>
      </c>
      <c r="F1763" s="3">
        <v>0.393999993801116</v>
      </c>
      <c r="G1763" s="3">
        <v>2.10976E8</v>
      </c>
    </row>
    <row r="1764">
      <c r="A1764" s="3">
        <v>2006.0</v>
      </c>
      <c r="B1764" s="3">
        <v>1.0</v>
      </c>
      <c r="C1764" s="4">
        <v>0.394167006015777</v>
      </c>
      <c r="D1764" s="3">
        <v>0.409999996423721</v>
      </c>
      <c r="E1764" s="3">
        <v>0.391667008399963</v>
      </c>
      <c r="F1764" s="3">
        <v>0.407667011022567</v>
      </c>
      <c r="G1764" s="3">
        <v>7.03932E8</v>
      </c>
    </row>
    <row r="1765">
      <c r="A1765" s="3">
        <v>2013.0</v>
      </c>
      <c r="B1765" s="3">
        <v>5.0</v>
      </c>
      <c r="C1765" s="4">
        <v>0.399749994277954</v>
      </c>
      <c r="D1765" s="3">
        <v>0.399749994277954</v>
      </c>
      <c r="E1765" s="3">
        <v>0.391999989748001</v>
      </c>
      <c r="F1765" s="3">
        <v>0.392500013113021</v>
      </c>
      <c r="G1765" s="3">
        <v>2.71812E8</v>
      </c>
    </row>
    <row r="1766">
      <c r="A1766" s="3">
        <v>2014.0</v>
      </c>
      <c r="B1766" s="3">
        <v>6.0</v>
      </c>
      <c r="C1766" s="4">
        <v>0.395749986171722</v>
      </c>
      <c r="D1766" s="3">
        <v>0.400000005960464</v>
      </c>
      <c r="E1766" s="3">
        <v>0.391999989748001</v>
      </c>
      <c r="F1766" s="3">
        <v>0.397000014781951</v>
      </c>
      <c r="G1766" s="3">
        <v>4.09492E8</v>
      </c>
    </row>
    <row r="1767">
      <c r="A1767" s="3">
        <v>2012.0</v>
      </c>
      <c r="B1767" s="3">
        <v>3.0</v>
      </c>
      <c r="C1767" s="4">
        <v>0.39300000667572</v>
      </c>
      <c r="D1767" s="3">
        <v>0.398750007152557</v>
      </c>
      <c r="E1767" s="3">
        <v>0.392250001430511</v>
      </c>
      <c r="F1767" s="3">
        <v>0.395500004291534</v>
      </c>
      <c r="G1767" s="3">
        <v>4.95232E8</v>
      </c>
    </row>
    <row r="1768">
      <c r="A1768" s="3">
        <v>2009.0</v>
      </c>
      <c r="B1768" s="3">
        <v>16.0</v>
      </c>
      <c r="C1768" s="4">
        <v>0.408499985933303</v>
      </c>
      <c r="D1768" s="3">
        <v>0.409249991178512</v>
      </c>
      <c r="E1768" s="3">
        <v>0.392500013113021</v>
      </c>
      <c r="F1768" s="3">
        <v>0.398499995470047</v>
      </c>
      <c r="G1768" s="3">
        <v>7.07064E8</v>
      </c>
    </row>
    <row r="1769">
      <c r="A1769" s="3">
        <v>2010.0</v>
      </c>
      <c r="B1769" s="3">
        <v>30.0</v>
      </c>
      <c r="C1769" s="4">
        <v>0.411249995231628</v>
      </c>
      <c r="D1769" s="3">
        <v>0.412000000476837</v>
      </c>
      <c r="E1769" s="3">
        <v>0.392500013113021</v>
      </c>
      <c r="F1769" s="3">
        <v>0.392749994993209</v>
      </c>
      <c r="G1769" s="3">
        <v>1.068048E9</v>
      </c>
    </row>
    <row r="1770">
      <c r="A1770" s="3">
        <v>2012.0</v>
      </c>
      <c r="B1770" s="3">
        <v>17.0</v>
      </c>
      <c r="C1770" s="4">
        <v>0.411500006914138</v>
      </c>
      <c r="D1770" s="3">
        <v>0.414249986410141</v>
      </c>
      <c r="E1770" s="3">
        <v>0.392500013113021</v>
      </c>
      <c r="F1770" s="3">
        <v>0.396250009536743</v>
      </c>
      <c r="G1770" s="3">
        <v>1.02036E9</v>
      </c>
    </row>
    <row r="1771">
      <c r="A1771" s="3">
        <v>2014.0</v>
      </c>
      <c r="B1771" s="3">
        <v>9.0</v>
      </c>
      <c r="C1771" s="4">
        <v>0.402749985456466</v>
      </c>
      <c r="D1771" s="3">
        <v>0.403499990701675</v>
      </c>
      <c r="E1771" s="3">
        <v>0.392500013113021</v>
      </c>
      <c r="F1771" s="3">
        <v>0.393750011920928</v>
      </c>
      <c r="G1771" s="3">
        <v>2.92172E8</v>
      </c>
    </row>
    <row r="1772">
      <c r="A1772" s="3">
        <v>2011.0</v>
      </c>
      <c r="B1772" s="3">
        <v>22.0</v>
      </c>
      <c r="C1772" s="4">
        <v>0.396250009536743</v>
      </c>
      <c r="D1772" s="3">
        <v>0.401499986648559</v>
      </c>
      <c r="E1772" s="3">
        <v>0.392749994993209</v>
      </c>
      <c r="F1772" s="3">
        <v>0.393500000238418</v>
      </c>
      <c r="G1772" s="3">
        <v>6.5172E8</v>
      </c>
    </row>
    <row r="1773">
      <c r="A1773" s="3">
        <v>2010.0</v>
      </c>
      <c r="B1773" s="3">
        <v>4.0</v>
      </c>
      <c r="C1773" s="4">
        <v>0.418249994516372</v>
      </c>
      <c r="D1773" s="3">
        <v>0.418249994516372</v>
      </c>
      <c r="E1773" s="3">
        <v>0.39300000667572</v>
      </c>
      <c r="F1773" s="3">
        <v>0.39750000834465</v>
      </c>
      <c r="G1773" s="3">
        <v>7.8348E8</v>
      </c>
    </row>
    <row r="1774">
      <c r="A1774" s="3">
        <v>2012.0</v>
      </c>
      <c r="B1774" s="3">
        <v>24.0</v>
      </c>
      <c r="C1774" s="4">
        <v>0.398999989032745</v>
      </c>
      <c r="D1774" s="3">
        <v>0.399500012397766</v>
      </c>
      <c r="E1774" s="3">
        <v>0.39300000667572</v>
      </c>
      <c r="F1774" s="3">
        <v>0.394749999046325</v>
      </c>
      <c r="G1774" s="3">
        <v>3.66668E8</v>
      </c>
    </row>
    <row r="1775">
      <c r="A1775" s="3">
        <v>2014.0</v>
      </c>
      <c r="B1775" s="3">
        <v>2.0</v>
      </c>
      <c r="C1775" s="4">
        <v>0.398000001907348</v>
      </c>
      <c r="D1775" s="3">
        <v>0.399500012397766</v>
      </c>
      <c r="E1775" s="3">
        <v>0.39300000667572</v>
      </c>
      <c r="F1775" s="3">
        <v>0.396499991416931</v>
      </c>
      <c r="G1775" s="3">
        <v>2.60092E8</v>
      </c>
    </row>
    <row r="1776">
      <c r="A1776" s="3">
        <v>2006.0</v>
      </c>
      <c r="B1776" s="3">
        <v>2.0</v>
      </c>
      <c r="C1776" s="4">
        <v>0.409500002861022</v>
      </c>
      <c r="D1776" s="3">
        <v>0.411500006914138</v>
      </c>
      <c r="E1776" s="3">
        <v>0.393166989088058</v>
      </c>
      <c r="F1776" s="3">
        <v>0.39716699719429</v>
      </c>
      <c r="G1776" s="3">
        <v>6.7371E8</v>
      </c>
    </row>
    <row r="1777">
      <c r="A1777" s="3">
        <v>2006.0</v>
      </c>
      <c r="B1777" s="3">
        <v>17.0</v>
      </c>
      <c r="C1777" s="4">
        <v>0.422250002622604</v>
      </c>
      <c r="D1777" s="3">
        <v>0.422666996717453</v>
      </c>
      <c r="E1777" s="3">
        <v>0.393332988023757</v>
      </c>
      <c r="F1777" s="3">
        <v>0.395583003759384</v>
      </c>
      <c r="G1777" s="3">
        <v>2.356956E9</v>
      </c>
    </row>
    <row r="1778">
      <c r="A1778" s="3">
        <v>2011.0</v>
      </c>
      <c r="B1778" s="3">
        <v>5.0</v>
      </c>
      <c r="C1778" s="4">
        <v>0.403250008821487</v>
      </c>
      <c r="D1778" s="3">
        <v>0.407000005245208</v>
      </c>
      <c r="E1778" s="3">
        <v>0.393500000238418</v>
      </c>
      <c r="F1778" s="3">
        <v>0.397000014781951</v>
      </c>
      <c r="G1778" s="3">
        <v>5.35296E8</v>
      </c>
    </row>
    <row r="1779">
      <c r="A1779" s="3">
        <v>2013.0</v>
      </c>
      <c r="B1779" s="3">
        <v>18.0</v>
      </c>
      <c r="C1779" s="4">
        <v>0.395500004291534</v>
      </c>
      <c r="D1779" s="3">
        <v>0.398999989032745</v>
      </c>
      <c r="E1779" s="3">
        <v>0.393500000238418</v>
      </c>
      <c r="F1779" s="3">
        <v>0.394499987363815</v>
      </c>
      <c r="G1779" s="3">
        <v>3.16948E8</v>
      </c>
    </row>
    <row r="1780">
      <c r="A1780" s="3">
        <v>2006.0</v>
      </c>
      <c r="B1780" s="3">
        <v>7.0</v>
      </c>
      <c r="C1780" s="4">
        <v>0.408917009830474</v>
      </c>
      <c r="D1780" s="3">
        <v>0.412082999944686</v>
      </c>
      <c r="E1780" s="3">
        <v>0.393750011920928</v>
      </c>
      <c r="F1780" s="3">
        <v>0.401832997798919</v>
      </c>
      <c r="G1780" s="3">
        <v>6.06204E8</v>
      </c>
    </row>
    <row r="1781">
      <c r="A1781" s="3">
        <v>2013.0</v>
      </c>
      <c r="B1781" s="3">
        <v>16.0</v>
      </c>
      <c r="C1781" s="4">
        <v>0.398250013589859</v>
      </c>
      <c r="D1781" s="3">
        <v>0.400999993085861</v>
      </c>
      <c r="E1781" s="3">
        <v>0.393750011920928</v>
      </c>
      <c r="F1781" s="3">
        <v>0.395249992609024</v>
      </c>
      <c r="G1781" s="3">
        <v>2.31412E8</v>
      </c>
    </row>
    <row r="1782">
      <c r="A1782" s="3">
        <v>2013.0</v>
      </c>
      <c r="B1782" s="3">
        <v>30.0</v>
      </c>
      <c r="C1782" s="4">
        <v>0.394250005483627</v>
      </c>
      <c r="D1782" s="3">
        <v>0.399500012397766</v>
      </c>
      <c r="E1782" s="3">
        <v>0.393750011920928</v>
      </c>
      <c r="F1782" s="3">
        <v>0.399250000715255</v>
      </c>
      <c r="G1782" s="3">
        <v>2.4818E8</v>
      </c>
    </row>
    <row r="1783">
      <c r="A1783" s="3">
        <v>2006.0</v>
      </c>
      <c r="B1783" s="3">
        <v>23.0</v>
      </c>
      <c r="C1783" s="4">
        <v>0.408333003520965</v>
      </c>
      <c r="D1783" s="3">
        <v>0.417833000421524</v>
      </c>
      <c r="E1783" s="3">
        <v>0.393999993801116</v>
      </c>
      <c r="F1783" s="3">
        <v>0.395666986703872</v>
      </c>
      <c r="G1783" s="3">
        <v>5.32314E8</v>
      </c>
    </row>
    <row r="1784">
      <c r="A1784" s="3">
        <v>2010.0</v>
      </c>
      <c r="B1784" s="3">
        <v>25.0</v>
      </c>
      <c r="C1784" s="4">
        <v>0.404249995946884</v>
      </c>
      <c r="D1784" s="3">
        <v>0.41100001335144</v>
      </c>
      <c r="E1784" s="3">
        <v>0.393999993801116</v>
      </c>
      <c r="F1784" s="3">
        <v>0.409999996423721</v>
      </c>
      <c r="G1784" s="3">
        <v>5.76972E8</v>
      </c>
    </row>
    <row r="1785">
      <c r="A1785" s="3">
        <v>2013.0</v>
      </c>
      <c r="B1785" s="3">
        <v>20.0</v>
      </c>
      <c r="C1785" s="4">
        <v>0.399250000715255</v>
      </c>
      <c r="D1785" s="3">
        <v>0.401749998331069</v>
      </c>
      <c r="E1785" s="3">
        <v>0.393999993801116</v>
      </c>
      <c r="F1785" s="3">
        <v>0.394749999046325</v>
      </c>
      <c r="G1785" s="3">
        <v>3.56036E8</v>
      </c>
    </row>
    <row r="1786">
      <c r="A1786" s="3">
        <v>2006.0</v>
      </c>
      <c r="B1786" s="3">
        <v>10.0</v>
      </c>
      <c r="C1786" s="4">
        <v>0.400999993085861</v>
      </c>
      <c r="D1786" s="3">
        <v>0.405000001192092</v>
      </c>
      <c r="E1786" s="3">
        <v>0.394167006015777</v>
      </c>
      <c r="F1786" s="3">
        <v>0.402666985988616</v>
      </c>
      <c r="G1786" s="3">
        <v>1.07214E9</v>
      </c>
    </row>
    <row r="1787">
      <c r="A1787" s="3">
        <v>2006.0</v>
      </c>
      <c r="B1787" s="3">
        <v>15.0</v>
      </c>
      <c r="C1787" s="4">
        <v>0.398000001907348</v>
      </c>
      <c r="D1787" s="3">
        <v>0.427500009536743</v>
      </c>
      <c r="E1787" s="3">
        <v>0.394167006015777</v>
      </c>
      <c r="F1787" s="3">
        <v>0.425332993268966</v>
      </c>
      <c r="G1787" s="3">
        <v>9.02172E8</v>
      </c>
    </row>
    <row r="1788">
      <c r="A1788" s="3">
        <v>2013.0</v>
      </c>
      <c r="B1788" s="3">
        <v>18.0</v>
      </c>
      <c r="C1788" s="4">
        <v>0.396750003099441</v>
      </c>
      <c r="D1788" s="3">
        <v>0.400999993085861</v>
      </c>
      <c r="E1788" s="3">
        <v>0.394749999046325</v>
      </c>
      <c r="F1788" s="3">
        <v>0.400000005960464</v>
      </c>
      <c r="G1788" s="3">
        <v>2.68168E8</v>
      </c>
    </row>
    <row r="1789">
      <c r="A1789" s="3">
        <v>2012.0</v>
      </c>
      <c r="B1789" s="3">
        <v>22.0</v>
      </c>
      <c r="C1789" s="4">
        <v>0.396250009536743</v>
      </c>
      <c r="D1789" s="3">
        <v>0.405999988317489</v>
      </c>
      <c r="E1789" s="3">
        <v>0.395000010728836</v>
      </c>
      <c r="F1789" s="3">
        <v>0.395500004291534</v>
      </c>
      <c r="G1789" s="3">
        <v>4.92432E8</v>
      </c>
    </row>
    <row r="1790">
      <c r="A1790" s="3">
        <v>2013.0</v>
      </c>
      <c r="B1790" s="3">
        <v>17.0</v>
      </c>
      <c r="C1790" s="4">
        <v>0.396750003099441</v>
      </c>
      <c r="D1790" s="3">
        <v>0.399749994277954</v>
      </c>
      <c r="E1790" s="3">
        <v>0.395000010728836</v>
      </c>
      <c r="F1790" s="3">
        <v>0.396499991416931</v>
      </c>
      <c r="G1790" s="3">
        <v>1.68608E8</v>
      </c>
    </row>
    <row r="1791">
      <c r="A1791" s="3">
        <v>2013.0</v>
      </c>
      <c r="B1791" s="3">
        <v>21.0</v>
      </c>
      <c r="C1791" s="4">
        <v>0.400000005960464</v>
      </c>
      <c r="D1791" s="3">
        <v>0.400249987840652</v>
      </c>
      <c r="E1791" s="3">
        <v>0.395000010728836</v>
      </c>
      <c r="F1791" s="3">
        <v>0.396250009536743</v>
      </c>
      <c r="G1791" s="3">
        <v>1.95008E8</v>
      </c>
    </row>
    <row r="1792">
      <c r="A1792" s="3">
        <v>2006.0</v>
      </c>
      <c r="B1792" s="3">
        <v>17.0</v>
      </c>
      <c r="C1792" s="4">
        <v>0.401250004768371</v>
      </c>
      <c r="D1792" s="3">
        <v>0.407499998807907</v>
      </c>
      <c r="E1792" s="3">
        <v>0.395249992609024</v>
      </c>
      <c r="F1792" s="3">
        <v>0.40641701221466</v>
      </c>
      <c r="G1792" s="3">
        <v>6.18588E8</v>
      </c>
    </row>
    <row r="1793">
      <c r="A1793" s="3">
        <v>2012.0</v>
      </c>
      <c r="B1793" s="3">
        <v>10.0</v>
      </c>
      <c r="C1793" s="4">
        <v>0.403499990701675</v>
      </c>
      <c r="D1793" s="3">
        <v>0.405000001192092</v>
      </c>
      <c r="E1793" s="3">
        <v>0.395249992609024</v>
      </c>
      <c r="F1793" s="3">
        <v>0.39750000834465</v>
      </c>
      <c r="G1793" s="3">
        <v>4.40268E8</v>
      </c>
    </row>
    <row r="1794">
      <c r="A1794" s="3">
        <v>2012.0</v>
      </c>
      <c r="B1794" s="3">
        <v>21.0</v>
      </c>
      <c r="C1794" s="4">
        <v>0.395999997854232</v>
      </c>
      <c r="D1794" s="3">
        <v>0.407999992370605</v>
      </c>
      <c r="E1794" s="3">
        <v>0.395249992609024</v>
      </c>
      <c r="F1794" s="3">
        <v>0.398250013589859</v>
      </c>
      <c r="G1794" s="3">
        <v>5.18176E8</v>
      </c>
    </row>
    <row r="1795">
      <c r="A1795" s="3">
        <v>2006.0</v>
      </c>
      <c r="B1795" s="3">
        <v>26.0</v>
      </c>
      <c r="C1795" s="4">
        <v>0.400166988372802</v>
      </c>
      <c r="D1795" s="3">
        <v>0.402833014726638</v>
      </c>
      <c r="E1795" s="3">
        <v>0.395332992076873</v>
      </c>
      <c r="F1795" s="3">
        <v>0.399500012397766</v>
      </c>
      <c r="G1795" s="3">
        <v>2.94642E8</v>
      </c>
    </row>
    <row r="1796">
      <c r="A1796" s="3">
        <v>2012.0</v>
      </c>
      <c r="B1796" s="3">
        <v>13.0</v>
      </c>
      <c r="C1796" s="4">
        <v>0.407499998807907</v>
      </c>
      <c r="D1796" s="3">
        <v>0.409000009298324</v>
      </c>
      <c r="E1796" s="3">
        <v>0.395500004291534</v>
      </c>
      <c r="F1796" s="3">
        <v>0.403750002384185</v>
      </c>
      <c r="G1796" s="3">
        <v>6.10668E8</v>
      </c>
    </row>
    <row r="1797">
      <c r="A1797" s="3">
        <v>2009.0</v>
      </c>
      <c r="B1797" s="3">
        <v>10.0</v>
      </c>
      <c r="C1797" s="4">
        <v>0.400249987840652</v>
      </c>
      <c r="D1797" s="3">
        <v>0.412250012159347</v>
      </c>
      <c r="E1797" s="3">
        <v>0.395749986171722</v>
      </c>
      <c r="F1797" s="3">
        <v>0.411749988794326</v>
      </c>
      <c r="G1797" s="3">
        <v>6.07952E8</v>
      </c>
    </row>
    <row r="1798">
      <c r="A1798" s="3">
        <v>2010.0</v>
      </c>
      <c r="B1798" s="3">
        <v>28.0</v>
      </c>
      <c r="C1798" s="4">
        <v>0.402999997138977</v>
      </c>
      <c r="D1798" s="3">
        <v>0.409750014543533</v>
      </c>
      <c r="E1798" s="3">
        <v>0.395749986171722</v>
      </c>
      <c r="F1798" s="3">
        <v>0.404000014066696</v>
      </c>
      <c r="G1798" s="3">
        <v>6.72164E8</v>
      </c>
    </row>
    <row r="1799">
      <c r="A1799" s="3">
        <v>2006.0</v>
      </c>
      <c r="B1799" s="3">
        <v>13.0</v>
      </c>
      <c r="C1799" s="4">
        <v>0.398916989564895</v>
      </c>
      <c r="D1799" s="3">
        <v>0.401582986116409</v>
      </c>
      <c r="E1799" s="3">
        <v>0.395916998386383</v>
      </c>
      <c r="F1799" s="3">
        <v>0.399666994810104</v>
      </c>
      <c r="G1799" s="3">
        <v>3.72132E8</v>
      </c>
    </row>
    <row r="1800">
      <c r="A1800" s="3">
        <v>2014.0</v>
      </c>
      <c r="B1800" s="3">
        <v>15.0</v>
      </c>
      <c r="C1800" s="4">
        <v>0.397749990224838</v>
      </c>
      <c r="D1800" s="3">
        <v>0.401749998331069</v>
      </c>
      <c r="E1800" s="3">
        <v>0.395999997854232</v>
      </c>
      <c r="F1800" s="3">
        <v>0.400249987840652</v>
      </c>
      <c r="G1800" s="3">
        <v>1.75044E8</v>
      </c>
    </row>
    <row r="1801">
      <c r="A1801" s="3">
        <v>2014.0</v>
      </c>
      <c r="B1801" s="3">
        <v>22.0</v>
      </c>
      <c r="C1801" s="4">
        <v>0.40200001001358</v>
      </c>
      <c r="D1801" s="3">
        <v>0.402500003576278</v>
      </c>
      <c r="E1801" s="3">
        <v>0.395999997854232</v>
      </c>
      <c r="F1801" s="3">
        <v>0.400750011205673</v>
      </c>
      <c r="G1801" s="3">
        <v>3.3794E8</v>
      </c>
    </row>
    <row r="1802">
      <c r="A1802" s="3">
        <v>2014.0</v>
      </c>
      <c r="B1802" s="3">
        <v>10.0</v>
      </c>
      <c r="C1802" s="4">
        <v>0.396250009536743</v>
      </c>
      <c r="D1802" s="3">
        <v>0.403250008821487</v>
      </c>
      <c r="E1802" s="3">
        <v>0.395999997854232</v>
      </c>
      <c r="F1802" s="3">
        <v>0.398000001907348</v>
      </c>
      <c r="G1802" s="3">
        <v>3.24372E8</v>
      </c>
    </row>
    <row r="1803">
      <c r="A1803" s="3">
        <v>2014.0</v>
      </c>
      <c r="B1803" s="3">
        <v>23.0</v>
      </c>
      <c r="C1803" s="4">
        <v>0.399500012397766</v>
      </c>
      <c r="D1803" s="3">
        <v>0.403750002384185</v>
      </c>
      <c r="E1803" s="3">
        <v>0.396250009536743</v>
      </c>
      <c r="F1803" s="3">
        <v>0.399250000715255</v>
      </c>
      <c r="G1803" s="3">
        <v>1.85028E8</v>
      </c>
    </row>
    <row r="1804">
      <c r="A1804" s="3">
        <v>2006.0</v>
      </c>
      <c r="B1804" s="3">
        <v>25.0</v>
      </c>
      <c r="C1804" s="4">
        <v>0.408333003520965</v>
      </c>
      <c r="D1804" s="3">
        <v>0.41433298587799</v>
      </c>
      <c r="E1804" s="3">
        <v>0.396499991416931</v>
      </c>
      <c r="F1804" s="3">
        <v>0.398667007684707</v>
      </c>
      <c r="G1804" s="3">
        <v>4.23666E8</v>
      </c>
    </row>
    <row r="1805">
      <c r="A1805" s="3">
        <v>2010.0</v>
      </c>
      <c r="B1805" s="3">
        <v>28.0</v>
      </c>
      <c r="C1805" s="4">
        <v>0.419499993324279</v>
      </c>
      <c r="D1805" s="3">
        <v>0.421000003814697</v>
      </c>
      <c r="E1805" s="3">
        <v>0.396499991416931</v>
      </c>
      <c r="F1805" s="3">
        <v>0.402249991893768</v>
      </c>
      <c r="G1805" s="3">
        <v>6.87764E8</v>
      </c>
    </row>
    <row r="1806">
      <c r="A1806" s="3">
        <v>2013.0</v>
      </c>
      <c r="B1806" s="3">
        <v>19.0</v>
      </c>
      <c r="C1806" s="4">
        <v>0.401749998331069</v>
      </c>
      <c r="D1806" s="3">
        <v>0.402500003576278</v>
      </c>
      <c r="E1806" s="3">
        <v>0.396499991416931</v>
      </c>
      <c r="F1806" s="3">
        <v>0.398250013589859</v>
      </c>
      <c r="G1806" s="3">
        <v>2.27572E8</v>
      </c>
    </row>
    <row r="1807">
      <c r="A1807" s="3">
        <v>2006.0</v>
      </c>
      <c r="B1807" s="3">
        <v>18.0</v>
      </c>
      <c r="C1807" s="4">
        <v>0.419333010911941</v>
      </c>
      <c r="D1807" s="3">
        <v>0.42333298921585</v>
      </c>
      <c r="E1807" s="3">
        <v>0.396667003631591</v>
      </c>
      <c r="F1807" s="3">
        <v>0.39716699719429</v>
      </c>
      <c r="G1807" s="3">
        <v>6.8673E8</v>
      </c>
    </row>
    <row r="1808">
      <c r="A1808" s="3">
        <v>2010.0</v>
      </c>
      <c r="B1808" s="3">
        <v>8.0</v>
      </c>
      <c r="C1808" s="4">
        <v>0.404249995946884</v>
      </c>
      <c r="D1808" s="3">
        <v>0.414499998092651</v>
      </c>
      <c r="E1808" s="3">
        <v>0.396750003099441</v>
      </c>
      <c r="F1808" s="3">
        <v>0.404749989509582</v>
      </c>
      <c r="G1808" s="3">
        <v>4.4516E8</v>
      </c>
    </row>
    <row r="1809">
      <c r="A1809" s="3">
        <v>2006.0</v>
      </c>
      <c r="B1809" s="3">
        <v>19.0</v>
      </c>
      <c r="C1809" s="4">
        <v>0.400833010673522</v>
      </c>
      <c r="D1809" s="3">
        <v>0.414999991655349</v>
      </c>
      <c r="E1809" s="3">
        <v>0.396833002567291</v>
      </c>
      <c r="F1809" s="3">
        <v>0.405499994754791</v>
      </c>
      <c r="G1809" s="3">
        <v>9.32808E8</v>
      </c>
    </row>
    <row r="1810">
      <c r="A1810" s="3">
        <v>2014.0</v>
      </c>
      <c r="B1810" s="3">
        <v>21.0</v>
      </c>
      <c r="C1810" s="4">
        <v>0.400249987840652</v>
      </c>
      <c r="D1810" s="3">
        <v>0.403750002384185</v>
      </c>
      <c r="E1810" s="3">
        <v>0.397000014781951</v>
      </c>
      <c r="F1810" s="3">
        <v>0.401250004768371</v>
      </c>
      <c r="G1810" s="3">
        <v>2.46076E8</v>
      </c>
    </row>
    <row r="1811">
      <c r="A1811" s="3">
        <v>2014.0</v>
      </c>
      <c r="B1811" s="3">
        <v>17.0</v>
      </c>
      <c r="C1811" s="4">
        <v>0.401499986648559</v>
      </c>
      <c r="D1811" s="3">
        <v>0.40625</v>
      </c>
      <c r="E1811" s="3">
        <v>0.397249996662139</v>
      </c>
      <c r="F1811" s="3">
        <v>0.399749994277954</v>
      </c>
      <c r="G1811" s="3">
        <v>3.404E8</v>
      </c>
    </row>
    <row r="1812">
      <c r="A1812" s="3">
        <v>2006.0</v>
      </c>
      <c r="B1812" s="3">
        <v>8.0</v>
      </c>
      <c r="C1812" s="4">
        <v>0.398333013057708</v>
      </c>
      <c r="D1812" s="3">
        <v>0.414166986942291</v>
      </c>
      <c r="E1812" s="3">
        <v>0.397332996129989</v>
      </c>
      <c r="F1812" s="3">
        <v>0.405667006969451</v>
      </c>
      <c r="G1812" s="3">
        <v>6.19806E8</v>
      </c>
    </row>
    <row r="1813">
      <c r="A1813" s="3">
        <v>2010.0</v>
      </c>
      <c r="B1813" s="3">
        <v>9.0</v>
      </c>
      <c r="C1813" s="4">
        <v>0.411249995231628</v>
      </c>
      <c r="D1813" s="3">
        <v>0.413249999284744</v>
      </c>
      <c r="E1813" s="3">
        <v>0.39750000834465</v>
      </c>
      <c r="F1813" s="3">
        <v>0.401499986648559</v>
      </c>
      <c r="G1813" s="3">
        <v>9.30144E8</v>
      </c>
    </row>
    <row r="1814">
      <c r="A1814" s="3">
        <v>2011.0</v>
      </c>
      <c r="B1814" s="3">
        <v>5.0</v>
      </c>
      <c r="C1814" s="4">
        <v>0.401499986648559</v>
      </c>
      <c r="D1814" s="3">
        <v>0.425000011920928</v>
      </c>
      <c r="E1814" s="3">
        <v>0.39750000834465</v>
      </c>
      <c r="F1814" s="3">
        <v>0.424499988555908</v>
      </c>
      <c r="G1814" s="3">
        <v>1.428216E9</v>
      </c>
    </row>
    <row r="1815">
      <c r="A1815" s="3">
        <v>2013.0</v>
      </c>
      <c r="B1815" s="3">
        <v>31.0</v>
      </c>
      <c r="C1815" s="4">
        <v>0.400000005960464</v>
      </c>
      <c r="D1815" s="3">
        <v>0.402500003576278</v>
      </c>
      <c r="E1815" s="3">
        <v>0.39750000834465</v>
      </c>
      <c r="F1815" s="3">
        <v>0.400499999523162</v>
      </c>
      <c r="G1815" s="3">
        <v>2.35776E8</v>
      </c>
    </row>
    <row r="1816">
      <c r="A1816" s="3">
        <v>2009.0</v>
      </c>
      <c r="B1816" s="3">
        <v>14.0</v>
      </c>
      <c r="C1816" s="4">
        <v>0.40200001001358</v>
      </c>
      <c r="D1816" s="3">
        <v>0.405250012874603</v>
      </c>
      <c r="E1816" s="3">
        <v>0.397749990224838</v>
      </c>
      <c r="F1816" s="3">
        <v>0.401250004768371</v>
      </c>
      <c r="G1816" s="3">
        <v>4.90516E8</v>
      </c>
    </row>
    <row r="1817">
      <c r="A1817" s="3">
        <v>2014.0</v>
      </c>
      <c r="B1817" s="3">
        <v>7.0</v>
      </c>
      <c r="C1817" s="4">
        <v>0.400999993085861</v>
      </c>
      <c r="D1817" s="3">
        <v>0.405000001192092</v>
      </c>
      <c r="E1817" s="3">
        <v>0.398250013589859</v>
      </c>
      <c r="F1817" s="3">
        <v>0.403499990701675</v>
      </c>
      <c r="G1817" s="3">
        <v>3.33288E8</v>
      </c>
    </row>
    <row r="1818">
      <c r="A1818" s="3">
        <v>2014.0</v>
      </c>
      <c r="B1818" s="3">
        <v>11.0</v>
      </c>
      <c r="C1818" s="4">
        <v>0.400249987840652</v>
      </c>
      <c r="D1818" s="3">
        <v>0.407249987125396</v>
      </c>
      <c r="E1818" s="3">
        <v>0.398250013589859</v>
      </c>
      <c r="F1818" s="3">
        <v>0.40625</v>
      </c>
      <c r="G1818" s="3">
        <v>2.35384E8</v>
      </c>
    </row>
    <row r="1819">
      <c r="A1819" s="3">
        <v>2006.0</v>
      </c>
      <c r="B1819" s="3">
        <v>14.0</v>
      </c>
      <c r="C1819" s="4">
        <v>0.400000005960464</v>
      </c>
      <c r="D1819" s="3">
        <v>0.412416994571685</v>
      </c>
      <c r="E1819" s="3">
        <v>0.398499995470047</v>
      </c>
      <c r="F1819" s="3">
        <v>0.41075000166893</v>
      </c>
      <c r="G1819" s="3">
        <v>6.27792E8</v>
      </c>
    </row>
    <row r="1820">
      <c r="A1820" s="3">
        <v>2014.0</v>
      </c>
      <c r="B1820" s="3">
        <v>16.0</v>
      </c>
      <c r="C1820" s="4">
        <v>0.400249987840652</v>
      </c>
      <c r="D1820" s="3">
        <v>0.402249991893768</v>
      </c>
      <c r="E1820" s="3">
        <v>0.398499995470047</v>
      </c>
      <c r="F1820" s="3">
        <v>0.401499986648559</v>
      </c>
      <c r="G1820" s="3">
        <v>2.20652E8</v>
      </c>
    </row>
    <row r="1821">
      <c r="A1821" s="3">
        <v>2011.0</v>
      </c>
      <c r="B1821" s="3">
        <v>16.0</v>
      </c>
      <c r="C1821" s="4">
        <v>0.419499993324279</v>
      </c>
      <c r="D1821" s="3">
        <v>0.425999999046325</v>
      </c>
      <c r="E1821" s="3">
        <v>0.398750007152557</v>
      </c>
      <c r="F1821" s="3">
        <v>0.404749989509582</v>
      </c>
      <c r="G1821" s="3">
        <v>1.024908E9</v>
      </c>
    </row>
    <row r="1822">
      <c r="A1822" s="3">
        <v>2010.0</v>
      </c>
      <c r="B1822" s="3">
        <v>29.0</v>
      </c>
      <c r="C1822" s="4">
        <v>0.405250012874603</v>
      </c>
      <c r="D1822" s="3">
        <v>0.416750013828277</v>
      </c>
      <c r="E1822" s="3">
        <v>0.399250000715255</v>
      </c>
      <c r="F1822" s="3">
        <v>0.416249990463256</v>
      </c>
      <c r="G1822" s="3">
        <v>9.87128E8</v>
      </c>
    </row>
    <row r="1823">
      <c r="A1823" s="3">
        <v>2012.0</v>
      </c>
      <c r="B1823" s="3">
        <v>14.0</v>
      </c>
      <c r="C1823" s="4">
        <v>0.403750002384185</v>
      </c>
      <c r="D1823" s="3">
        <v>0.409500002861022</v>
      </c>
      <c r="E1823" s="3">
        <v>0.400249987840652</v>
      </c>
      <c r="F1823" s="3">
        <v>0.405999988317489</v>
      </c>
      <c r="G1823" s="3">
        <v>4.53756E8</v>
      </c>
    </row>
    <row r="1824">
      <c r="A1824" s="3">
        <v>2013.0</v>
      </c>
      <c r="B1824" s="3">
        <v>15.0</v>
      </c>
      <c r="C1824" s="4">
        <v>0.407000005245208</v>
      </c>
      <c r="D1824" s="3">
        <v>0.407499998807907</v>
      </c>
      <c r="E1824" s="3">
        <v>0.400249987840652</v>
      </c>
      <c r="F1824" s="3">
        <v>0.404249995946884</v>
      </c>
      <c r="G1824" s="3">
        <v>4.50332E8</v>
      </c>
    </row>
    <row r="1825">
      <c r="A1825" s="3">
        <v>2010.0</v>
      </c>
      <c r="B1825" s="3">
        <v>27.0</v>
      </c>
      <c r="C1825" s="4">
        <v>0.405000001192092</v>
      </c>
      <c r="D1825" s="3">
        <v>0.417750000953674</v>
      </c>
      <c r="E1825" s="3">
        <v>0.400499999523162</v>
      </c>
      <c r="F1825" s="3">
        <v>0.416249990463256</v>
      </c>
      <c r="G1825" s="3">
        <v>8.12504E8</v>
      </c>
    </row>
    <row r="1826">
      <c r="A1826" s="3">
        <v>2010.0</v>
      </c>
      <c r="B1826" s="3">
        <v>23.0</v>
      </c>
      <c r="C1826" s="4">
        <v>0.416500002145767</v>
      </c>
      <c r="D1826" s="3">
        <v>0.418249994516372</v>
      </c>
      <c r="E1826" s="3">
        <v>0.400999993085861</v>
      </c>
      <c r="F1826" s="3">
        <v>0.405250012874603</v>
      </c>
      <c r="G1826" s="3">
        <v>4.89764E8</v>
      </c>
    </row>
    <row r="1827">
      <c r="A1827" s="3">
        <v>2009.0</v>
      </c>
      <c r="B1827" s="3">
        <v>15.0</v>
      </c>
      <c r="C1827" s="4">
        <v>0.405000001192092</v>
      </c>
      <c r="D1827" s="3">
        <v>0.414499998092651</v>
      </c>
      <c r="E1827" s="3">
        <v>0.401250004768371</v>
      </c>
      <c r="F1827" s="3">
        <v>0.409500002861022</v>
      </c>
      <c r="G1827" s="3">
        <v>5.46136E8</v>
      </c>
    </row>
    <row r="1828">
      <c r="A1828" s="3">
        <v>2010.0</v>
      </c>
      <c r="B1828" s="3">
        <v>10.0</v>
      </c>
      <c r="C1828" s="4">
        <v>0.404000014066696</v>
      </c>
      <c r="D1828" s="3">
        <v>0.412999987602233</v>
      </c>
      <c r="E1828" s="3">
        <v>0.401250004768371</v>
      </c>
      <c r="F1828" s="3">
        <v>0.409249991178512</v>
      </c>
      <c r="G1828" s="3">
        <v>5.35828E8</v>
      </c>
    </row>
    <row r="1829">
      <c r="A1829" s="3">
        <v>2006.0</v>
      </c>
      <c r="B1829" s="3">
        <v>9.0</v>
      </c>
      <c r="C1829" s="4">
        <v>0.404666990041732</v>
      </c>
      <c r="D1829" s="3">
        <v>0.411417007446289</v>
      </c>
      <c r="E1829" s="3">
        <v>0.40166699886322</v>
      </c>
      <c r="F1829" s="3">
        <v>0.40191701054573</v>
      </c>
      <c r="G1829" s="3">
        <v>5.367E8</v>
      </c>
    </row>
    <row r="1830">
      <c r="A1830" s="3">
        <v>2006.0</v>
      </c>
      <c r="B1830" s="3">
        <v>16.0</v>
      </c>
      <c r="C1830" s="4">
        <v>0.418083012104034</v>
      </c>
      <c r="D1830" s="3">
        <v>0.418583005666732</v>
      </c>
      <c r="E1830" s="3">
        <v>0.401749998331069</v>
      </c>
      <c r="F1830" s="3">
        <v>0.403167009353637</v>
      </c>
      <c r="G1830" s="3">
        <v>5.68416E8</v>
      </c>
    </row>
    <row r="1831">
      <c r="A1831" s="3">
        <v>2006.0</v>
      </c>
      <c r="B1831" s="3">
        <v>22.0</v>
      </c>
      <c r="C1831" s="4">
        <v>0.412499994039535</v>
      </c>
      <c r="D1831" s="3">
        <v>0.414499998092651</v>
      </c>
      <c r="E1831" s="3">
        <v>0.401832997798919</v>
      </c>
      <c r="F1831" s="3">
        <v>0.41108301281929</v>
      </c>
      <c r="G1831" s="3">
        <v>1.158576E9</v>
      </c>
    </row>
    <row r="1832">
      <c r="A1832" s="3">
        <v>2010.0</v>
      </c>
      <c r="B1832" s="3">
        <v>1.0</v>
      </c>
      <c r="C1832" s="4">
        <v>0.405250012874603</v>
      </c>
      <c r="D1832" s="3">
        <v>0.423249989748001</v>
      </c>
      <c r="E1832" s="3">
        <v>0.40200001001358</v>
      </c>
      <c r="F1832" s="3">
        <v>0.421249985694885</v>
      </c>
      <c r="G1832" s="3">
        <v>5.55868E8</v>
      </c>
    </row>
    <row r="1833">
      <c r="A1833" s="3">
        <v>2010.0</v>
      </c>
      <c r="B1833" s="3">
        <v>27.0</v>
      </c>
      <c r="C1833" s="4">
        <v>0.412000000476837</v>
      </c>
      <c r="D1833" s="3">
        <v>0.416249990463256</v>
      </c>
      <c r="E1833" s="3">
        <v>0.40200001001358</v>
      </c>
      <c r="F1833" s="3">
        <v>0.403250008821487</v>
      </c>
      <c r="G1833" s="3">
        <v>6.06704E8</v>
      </c>
    </row>
    <row r="1834">
      <c r="A1834" s="3">
        <v>2013.0</v>
      </c>
      <c r="B1834" s="3">
        <v>14.0</v>
      </c>
      <c r="C1834" s="4">
        <v>0.402500003576278</v>
      </c>
      <c r="D1834" s="3">
        <v>0.407999992370605</v>
      </c>
      <c r="E1834" s="3">
        <v>0.402249991893768</v>
      </c>
      <c r="F1834" s="3">
        <v>0.405499994754791</v>
      </c>
      <c r="G1834" s="3">
        <v>3.0798E8</v>
      </c>
    </row>
    <row r="1835">
      <c r="A1835" s="3">
        <v>2006.0</v>
      </c>
      <c r="B1835" s="3">
        <v>9.0</v>
      </c>
      <c r="C1835" s="4">
        <v>0.413666993379592</v>
      </c>
      <c r="D1835" s="3">
        <v>0.425000011920928</v>
      </c>
      <c r="E1835" s="3">
        <v>0.402500003576278</v>
      </c>
      <c r="F1835" s="3">
        <v>0.405499994754791</v>
      </c>
      <c r="G1835" s="3">
        <v>5.84706E8</v>
      </c>
    </row>
    <row r="1836">
      <c r="A1836" s="3">
        <v>2010.0</v>
      </c>
      <c r="B1836" s="3">
        <v>26.0</v>
      </c>
      <c r="C1836" s="4">
        <v>0.407999992370605</v>
      </c>
      <c r="D1836" s="3">
        <v>0.41100001335144</v>
      </c>
      <c r="E1836" s="3">
        <v>0.402500003576278</v>
      </c>
      <c r="F1836" s="3">
        <v>0.405000001192092</v>
      </c>
      <c r="G1836" s="3">
        <v>3.93396E8</v>
      </c>
    </row>
    <row r="1837">
      <c r="A1837" s="3">
        <v>2010.0</v>
      </c>
      <c r="B1837" s="3">
        <v>22.0</v>
      </c>
      <c r="C1837" s="4">
        <v>0.408250004053115</v>
      </c>
      <c r="D1837" s="3">
        <v>0.418000012636184</v>
      </c>
      <c r="E1837" s="3">
        <v>0.402500003576278</v>
      </c>
      <c r="F1837" s="3">
        <v>0.416750013828277</v>
      </c>
      <c r="G1837" s="3">
        <v>6.56932E8</v>
      </c>
    </row>
    <row r="1838">
      <c r="A1838" s="3">
        <v>2006.0</v>
      </c>
      <c r="B1838" s="3">
        <v>20.0</v>
      </c>
      <c r="C1838" s="4">
        <v>0.409999996423721</v>
      </c>
      <c r="D1838" s="3">
        <v>0.410082995891571</v>
      </c>
      <c r="E1838" s="3">
        <v>0.402916997671127</v>
      </c>
      <c r="F1838" s="3">
        <v>0.403333008289337</v>
      </c>
      <c r="G1838" s="3">
        <v>2.93772E8</v>
      </c>
    </row>
    <row r="1839">
      <c r="A1839" s="3">
        <v>2006.0</v>
      </c>
      <c r="B1839" s="3">
        <v>2.0</v>
      </c>
      <c r="C1839" s="4">
        <v>0.407249987125396</v>
      </c>
      <c r="D1839" s="3">
        <v>0.414000004529953</v>
      </c>
      <c r="E1839" s="3">
        <v>0.402999997138977</v>
      </c>
      <c r="F1839" s="3">
        <v>0.408250004053115</v>
      </c>
      <c r="G1839" s="3">
        <v>5.4546E8</v>
      </c>
    </row>
    <row r="1840">
      <c r="A1840" s="3">
        <v>2009.0</v>
      </c>
      <c r="B1840" s="3">
        <v>16.0</v>
      </c>
      <c r="C1840" s="4">
        <v>0.405250012874603</v>
      </c>
      <c r="D1840" s="3">
        <v>0.427249997854232</v>
      </c>
      <c r="E1840" s="3">
        <v>0.402999997138977</v>
      </c>
      <c r="F1840" s="3">
        <v>0.422749996185302</v>
      </c>
      <c r="G1840" s="3">
        <v>1.6834E9</v>
      </c>
    </row>
    <row r="1841">
      <c r="A1841" s="3">
        <v>2012.0</v>
      </c>
      <c r="B1841" s="3">
        <v>15.0</v>
      </c>
      <c r="C1841" s="4">
        <v>0.409750014543533</v>
      </c>
      <c r="D1841" s="3">
        <v>0.422500014305114</v>
      </c>
      <c r="E1841" s="3">
        <v>0.403250008821487</v>
      </c>
      <c r="F1841" s="3">
        <v>0.404249995946884</v>
      </c>
      <c r="G1841" s="3">
        <v>1.110856E9</v>
      </c>
    </row>
    <row r="1842">
      <c r="A1842" s="3">
        <v>2014.0</v>
      </c>
      <c r="B1842" s="3">
        <v>8.0</v>
      </c>
      <c r="C1842" s="4">
        <v>0.405000001192092</v>
      </c>
      <c r="D1842" s="3">
        <v>0.41100001335144</v>
      </c>
      <c r="E1842" s="3">
        <v>0.403499990701675</v>
      </c>
      <c r="F1842" s="3">
        <v>0.409000009298324</v>
      </c>
      <c r="G1842" s="3">
        <v>3.08192E8</v>
      </c>
    </row>
    <row r="1843">
      <c r="A1843" s="3">
        <v>2006.0</v>
      </c>
      <c r="B1843" s="3">
        <v>3.0</v>
      </c>
      <c r="C1843" s="4">
        <v>0.404500007629394</v>
      </c>
      <c r="D1843" s="3">
        <v>0.416750013828277</v>
      </c>
      <c r="E1843" s="3">
        <v>0.403750002384185</v>
      </c>
      <c r="F1843" s="3">
        <v>0.409666985273361</v>
      </c>
      <c r="G1843" s="3">
        <v>5.958E8</v>
      </c>
    </row>
    <row r="1844">
      <c r="A1844" s="3">
        <v>2010.0</v>
      </c>
      <c r="B1844" s="3">
        <v>23.0</v>
      </c>
      <c r="C1844" s="4">
        <v>0.415499985218048</v>
      </c>
      <c r="D1844" s="3">
        <v>0.416500002145767</v>
      </c>
      <c r="E1844" s="3">
        <v>0.403750002384185</v>
      </c>
      <c r="F1844" s="3">
        <v>0.41100001335144</v>
      </c>
      <c r="G1844" s="3">
        <v>7.52916E8</v>
      </c>
    </row>
    <row r="1845">
      <c r="A1845" s="3">
        <v>2009.0</v>
      </c>
      <c r="B1845" s="3">
        <v>11.0</v>
      </c>
      <c r="C1845" s="4">
        <v>0.41075000166893</v>
      </c>
      <c r="D1845" s="3">
        <v>0.412250012159347</v>
      </c>
      <c r="E1845" s="3">
        <v>0.405000001192092</v>
      </c>
      <c r="F1845" s="3">
        <v>0.407999992370605</v>
      </c>
      <c r="G1845" s="3">
        <v>7.12732E8</v>
      </c>
    </row>
    <row r="1846">
      <c r="A1846" s="3">
        <v>2010.0</v>
      </c>
      <c r="B1846" s="3">
        <v>26.0</v>
      </c>
      <c r="C1846" s="4">
        <v>0.416500002145767</v>
      </c>
      <c r="D1846" s="3">
        <v>0.419250011444091</v>
      </c>
      <c r="E1846" s="3">
        <v>0.405000001192092</v>
      </c>
      <c r="F1846" s="3">
        <v>0.405250012874603</v>
      </c>
      <c r="G1846" s="3">
        <v>7.14636E8</v>
      </c>
    </row>
    <row r="1847">
      <c r="A1847" s="3">
        <v>2010.0</v>
      </c>
      <c r="B1847" s="3">
        <v>18.0</v>
      </c>
      <c r="C1847" s="4">
        <v>0.421499997377395</v>
      </c>
      <c r="D1847" s="3">
        <v>0.423750013113021</v>
      </c>
      <c r="E1847" s="3">
        <v>0.405250012874603</v>
      </c>
      <c r="F1847" s="3">
        <v>0.416750013828277</v>
      </c>
      <c r="G1847" s="3">
        <v>1.515508E9</v>
      </c>
    </row>
    <row r="1848">
      <c r="A1848" s="3">
        <v>2012.0</v>
      </c>
      <c r="B1848" s="3">
        <v>9.0</v>
      </c>
      <c r="C1848" s="4">
        <v>0.412750005722045</v>
      </c>
      <c r="D1848" s="3">
        <v>0.414999991655349</v>
      </c>
      <c r="E1848" s="3">
        <v>0.406749993562698</v>
      </c>
      <c r="F1848" s="3">
        <v>0.407499998807907</v>
      </c>
      <c r="G1848" s="3">
        <v>5.61944E8</v>
      </c>
    </row>
    <row r="1849">
      <c r="A1849" s="3">
        <v>2006.0</v>
      </c>
      <c r="B1849" s="3">
        <v>6.0</v>
      </c>
      <c r="C1849" s="4">
        <v>0.417667001485824</v>
      </c>
      <c r="D1849" s="3">
        <v>0.420417010784149</v>
      </c>
      <c r="E1849" s="3">
        <v>0.406832993030548</v>
      </c>
      <c r="F1849" s="3">
        <v>0.408832997083663</v>
      </c>
      <c r="G1849" s="3">
        <v>5.2902E8</v>
      </c>
    </row>
    <row r="1850">
      <c r="A1850" s="3">
        <v>2010.0</v>
      </c>
      <c r="B1850" s="3">
        <v>24.0</v>
      </c>
      <c r="C1850" s="4">
        <v>0.408749997615814</v>
      </c>
      <c r="D1850" s="3">
        <v>0.417750000953674</v>
      </c>
      <c r="E1850" s="3">
        <v>0.407499998807907</v>
      </c>
      <c r="F1850" s="3">
        <v>0.413749992847442</v>
      </c>
      <c r="G1850" s="3">
        <v>4.45868E8</v>
      </c>
    </row>
    <row r="1851">
      <c r="A1851" s="3">
        <v>2014.0</v>
      </c>
      <c r="B1851" s="3">
        <v>12.0</v>
      </c>
      <c r="C1851" s="4">
        <v>0.407499998807907</v>
      </c>
      <c r="D1851" s="3">
        <v>0.423750013113021</v>
      </c>
      <c r="E1851" s="3">
        <v>0.407499998807907</v>
      </c>
      <c r="F1851" s="3">
        <v>0.420749992132186</v>
      </c>
      <c r="G1851" s="3">
        <v>7.44528E8</v>
      </c>
    </row>
    <row r="1852">
      <c r="A1852" s="3">
        <v>2006.0</v>
      </c>
      <c r="B1852" s="3">
        <v>23.0</v>
      </c>
      <c r="C1852" s="4">
        <v>0.412499994039535</v>
      </c>
      <c r="D1852" s="3">
        <v>0.420417010784149</v>
      </c>
      <c r="E1852" s="3">
        <v>0.407833009958267</v>
      </c>
      <c r="F1852" s="3">
        <v>0.418749988079071</v>
      </c>
      <c r="G1852" s="3">
        <v>6.61992E8</v>
      </c>
    </row>
    <row r="1853">
      <c r="A1853" s="3">
        <v>2006.0</v>
      </c>
      <c r="B1853" s="3">
        <v>17.0</v>
      </c>
      <c r="C1853" s="4">
        <v>0.432000011205673</v>
      </c>
      <c r="D1853" s="3">
        <v>0.434500008821487</v>
      </c>
      <c r="E1853" s="3">
        <v>0.408333003520965</v>
      </c>
      <c r="F1853" s="3">
        <v>0.416000008583068</v>
      </c>
      <c r="G1853" s="3">
        <v>8.41074E8</v>
      </c>
    </row>
    <row r="1854">
      <c r="A1854" s="3">
        <v>2010.0</v>
      </c>
      <c r="B1854" s="3">
        <v>22.0</v>
      </c>
      <c r="C1854" s="4">
        <v>0.421249985694885</v>
      </c>
      <c r="D1854" s="3">
        <v>0.428999990224838</v>
      </c>
      <c r="E1854" s="3">
        <v>0.409000009298324</v>
      </c>
      <c r="F1854" s="3">
        <v>0.411500006914138</v>
      </c>
      <c r="G1854" s="3">
        <v>1.067916E9</v>
      </c>
    </row>
    <row r="1855">
      <c r="A1855" s="3">
        <v>2006.0</v>
      </c>
      <c r="B1855" s="3">
        <v>15.0</v>
      </c>
      <c r="C1855" s="4">
        <v>0.411583006381988</v>
      </c>
      <c r="D1855" s="3">
        <v>0.417917013168334</v>
      </c>
      <c r="E1855" s="3">
        <v>0.409999996423721</v>
      </c>
      <c r="F1855" s="3">
        <v>0.417333006858825</v>
      </c>
      <c r="G1855" s="3">
        <v>5.106E8</v>
      </c>
    </row>
    <row r="1856">
      <c r="A1856" s="3">
        <v>2010.0</v>
      </c>
      <c r="B1856" s="3">
        <v>21.0</v>
      </c>
      <c r="C1856" s="4">
        <v>0.428250014781951</v>
      </c>
      <c r="D1856" s="3">
        <v>0.42875000834465</v>
      </c>
      <c r="E1856" s="3">
        <v>0.409999996423721</v>
      </c>
      <c r="F1856" s="3">
        <v>0.414999991655349</v>
      </c>
      <c r="G1856" s="3">
        <v>8.95908E8</v>
      </c>
    </row>
    <row r="1857">
      <c r="A1857" s="3">
        <v>2010.0</v>
      </c>
      <c r="B1857" s="3">
        <v>19.0</v>
      </c>
      <c r="C1857" s="4">
        <v>0.423249989748001</v>
      </c>
      <c r="D1857" s="3">
        <v>0.425749987363815</v>
      </c>
      <c r="E1857" s="3">
        <v>0.410250008106231</v>
      </c>
      <c r="F1857" s="3">
        <v>0.424499988555908</v>
      </c>
      <c r="G1857" s="3">
        <v>1.094492E9</v>
      </c>
    </row>
    <row r="1858">
      <c r="A1858" s="3">
        <v>2011.0</v>
      </c>
      <c r="B1858" s="3">
        <v>15.0</v>
      </c>
      <c r="C1858" s="4">
        <v>0.422749996185302</v>
      </c>
      <c r="D1858" s="3">
        <v>0.425249993801116</v>
      </c>
      <c r="E1858" s="3">
        <v>0.410499989986419</v>
      </c>
      <c r="F1858" s="3">
        <v>0.419250011444091</v>
      </c>
      <c r="G1858" s="3">
        <v>9.35916E8</v>
      </c>
    </row>
    <row r="1859">
      <c r="A1859" s="3">
        <v>2010.0</v>
      </c>
      <c r="B1859" s="3">
        <v>26.0</v>
      </c>
      <c r="C1859" s="4">
        <v>0.411500006914138</v>
      </c>
      <c r="D1859" s="3">
        <v>0.419999986886978</v>
      </c>
      <c r="E1859" s="3">
        <v>0.41075000166893</v>
      </c>
      <c r="F1859" s="3">
        <v>0.414999991655349</v>
      </c>
      <c r="G1859" s="3">
        <v>4.91092E8</v>
      </c>
    </row>
    <row r="1860">
      <c r="A1860" s="3">
        <v>2010.0</v>
      </c>
      <c r="B1860" s="3">
        <v>4.0</v>
      </c>
      <c r="C1860" s="4">
        <v>0.417499989271163</v>
      </c>
      <c r="D1860" s="3">
        <v>0.420749992132186</v>
      </c>
      <c r="E1860" s="3">
        <v>0.411249995231628</v>
      </c>
      <c r="F1860" s="3">
        <v>0.416500002145767</v>
      </c>
      <c r="G1860" s="3">
        <v>5.57396E8</v>
      </c>
    </row>
    <row r="1861">
      <c r="A1861" s="3">
        <v>2010.0</v>
      </c>
      <c r="B1861" s="3">
        <v>2.0</v>
      </c>
      <c r="C1861" s="4">
        <v>0.412750005722045</v>
      </c>
      <c r="D1861" s="3">
        <v>0.423750013113021</v>
      </c>
      <c r="E1861" s="3">
        <v>0.411500006914138</v>
      </c>
      <c r="F1861" s="3">
        <v>0.418500006198883</v>
      </c>
      <c r="G1861" s="3">
        <v>8.49812E8</v>
      </c>
    </row>
    <row r="1862">
      <c r="A1862" s="3">
        <v>2006.0</v>
      </c>
      <c r="B1862" s="3">
        <v>21.0</v>
      </c>
      <c r="C1862" s="4">
        <v>0.423249989748001</v>
      </c>
      <c r="D1862" s="3">
        <v>0.430833011865615</v>
      </c>
      <c r="E1862" s="3">
        <v>0.412167012691497</v>
      </c>
      <c r="F1862" s="3">
        <v>0.423249989748001</v>
      </c>
      <c r="G1862" s="3">
        <v>1.235472E9</v>
      </c>
    </row>
    <row r="1863">
      <c r="A1863" s="3">
        <v>2010.0</v>
      </c>
      <c r="B1863" s="3">
        <v>3.0</v>
      </c>
      <c r="C1863" s="4">
        <v>0.423500001430511</v>
      </c>
      <c r="D1863" s="3">
        <v>0.425749987363815</v>
      </c>
      <c r="E1863" s="3">
        <v>0.412250012159347</v>
      </c>
      <c r="F1863" s="3">
        <v>0.415749996900558</v>
      </c>
      <c r="G1863" s="3">
        <v>3.993E8</v>
      </c>
    </row>
    <row r="1864">
      <c r="A1864" s="3">
        <v>2010.0</v>
      </c>
      <c r="B1864" s="3">
        <v>19.0</v>
      </c>
      <c r="C1864" s="4">
        <v>0.414999991655349</v>
      </c>
      <c r="D1864" s="3">
        <v>0.419499993324279</v>
      </c>
      <c r="E1864" s="3">
        <v>0.412499994039535</v>
      </c>
      <c r="F1864" s="3">
        <v>0.414499998092651</v>
      </c>
      <c r="G1864" s="3">
        <v>5.10548E8</v>
      </c>
    </row>
    <row r="1865">
      <c r="A1865" s="3">
        <v>2010.0</v>
      </c>
      <c r="B1865" s="3">
        <v>22.0</v>
      </c>
      <c r="C1865" s="4">
        <v>0.416249990463256</v>
      </c>
      <c r="D1865" s="3">
        <v>0.422500014305114</v>
      </c>
      <c r="E1865" s="3">
        <v>0.412499994039535</v>
      </c>
      <c r="F1865" s="3">
        <v>0.41525000333786</v>
      </c>
      <c r="G1865" s="3">
        <v>4.58084E8</v>
      </c>
    </row>
    <row r="1866">
      <c r="A1866" s="3">
        <v>2010.0</v>
      </c>
      <c r="B1866" s="3">
        <v>3.0</v>
      </c>
      <c r="C1866" s="4">
        <v>0.414750009775161</v>
      </c>
      <c r="D1866" s="3">
        <v>0.423750013113021</v>
      </c>
      <c r="E1866" s="3">
        <v>0.412750005722045</v>
      </c>
      <c r="F1866" s="3">
        <v>0.421999990940094</v>
      </c>
      <c r="G1866" s="3">
        <v>5.62296E8</v>
      </c>
    </row>
    <row r="1867">
      <c r="A1867" s="3">
        <v>2010.0</v>
      </c>
      <c r="B1867" s="3">
        <v>11.0</v>
      </c>
      <c r="C1867" s="4">
        <v>0.415749996900558</v>
      </c>
      <c r="D1867" s="3">
        <v>0.432500004768371</v>
      </c>
      <c r="E1867" s="3">
        <v>0.412750005722045</v>
      </c>
      <c r="F1867" s="3">
        <v>0.428000003099441</v>
      </c>
      <c r="G1867" s="3">
        <v>6.9598E8</v>
      </c>
    </row>
    <row r="1868">
      <c r="A1868" s="3">
        <v>2010.0</v>
      </c>
      <c r="B1868" s="3">
        <v>5.0</v>
      </c>
      <c r="C1868" s="4">
        <v>0.413500010967254</v>
      </c>
      <c r="D1868" s="3">
        <v>0.432249993085861</v>
      </c>
      <c r="E1868" s="3">
        <v>0.413500010967254</v>
      </c>
      <c r="F1868" s="3">
        <v>0.429250001907348</v>
      </c>
      <c r="G1868" s="3">
        <v>6.32832E8</v>
      </c>
    </row>
    <row r="1869">
      <c r="A1869" s="3">
        <v>2009.0</v>
      </c>
      <c r="B1869" s="3">
        <v>17.0</v>
      </c>
      <c r="C1869" s="4">
        <v>0.423999994993209</v>
      </c>
      <c r="D1869" s="3">
        <v>0.437000006437301</v>
      </c>
      <c r="E1869" s="3">
        <v>0.414499998092651</v>
      </c>
      <c r="F1869" s="3">
        <v>0.420749992132186</v>
      </c>
      <c r="G1869" s="3">
        <v>1.016132E9</v>
      </c>
    </row>
    <row r="1870">
      <c r="A1870" s="3">
        <v>2010.0</v>
      </c>
      <c r="B1870" s="3">
        <v>25.0</v>
      </c>
      <c r="C1870" s="4">
        <v>0.418249994516372</v>
      </c>
      <c r="D1870" s="3">
        <v>0.426499992609024</v>
      </c>
      <c r="E1870" s="3">
        <v>0.41525000333786</v>
      </c>
      <c r="F1870" s="3">
        <v>0.418500006198883</v>
      </c>
      <c r="G1870" s="3">
        <v>6.43676E8</v>
      </c>
    </row>
    <row r="1871">
      <c r="A1871" s="3">
        <v>2009.0</v>
      </c>
      <c r="B1871" s="3">
        <v>18.0</v>
      </c>
      <c r="C1871" s="4">
        <v>0.42425000667572</v>
      </c>
      <c r="D1871" s="3">
        <v>0.425749987363815</v>
      </c>
      <c r="E1871" s="3">
        <v>0.415499985218048</v>
      </c>
      <c r="F1871" s="3">
        <v>0.420500010251998</v>
      </c>
      <c r="G1871" s="3">
        <v>8.12828E8</v>
      </c>
    </row>
    <row r="1872">
      <c r="A1872" s="3">
        <v>2006.0</v>
      </c>
      <c r="B1872" s="3">
        <v>16.0</v>
      </c>
      <c r="C1872" s="4">
        <v>0.427666991949081</v>
      </c>
      <c r="D1872" s="3">
        <v>0.457666993141174</v>
      </c>
      <c r="E1872" s="3">
        <v>0.416667014360427</v>
      </c>
      <c r="F1872" s="3">
        <v>0.455832988023757</v>
      </c>
      <c r="G1872" s="3">
        <v>1.029246E9</v>
      </c>
    </row>
    <row r="1873">
      <c r="A1873" s="3">
        <v>2010.0</v>
      </c>
      <c r="B1873" s="3">
        <v>16.0</v>
      </c>
      <c r="C1873" s="4">
        <v>0.432000011205673</v>
      </c>
      <c r="D1873" s="3">
        <v>0.433750003576278</v>
      </c>
      <c r="E1873" s="3">
        <v>0.416999995708465</v>
      </c>
      <c r="F1873" s="3">
        <v>0.426499992609024</v>
      </c>
      <c r="G1873" s="3">
        <v>1.917736E9</v>
      </c>
    </row>
    <row r="1874">
      <c r="A1874" s="3">
        <v>2010.0</v>
      </c>
      <c r="B1874" s="3">
        <v>2.0</v>
      </c>
      <c r="C1874" s="4">
        <v>0.425000011920928</v>
      </c>
      <c r="D1874" s="3">
        <v>0.430249989032745</v>
      </c>
      <c r="E1874" s="3">
        <v>0.418000012636184</v>
      </c>
      <c r="F1874" s="3">
        <v>0.421000003814697</v>
      </c>
      <c r="G1874" s="3">
        <v>5.38648E8</v>
      </c>
    </row>
    <row r="1875">
      <c r="A1875" s="3">
        <v>2011.0</v>
      </c>
      <c r="B1875" s="3">
        <v>9.0</v>
      </c>
      <c r="C1875" s="4">
        <v>0.439000010490417</v>
      </c>
      <c r="D1875" s="3">
        <v>0.439999997615814</v>
      </c>
      <c r="E1875" s="3">
        <v>0.418500006198883</v>
      </c>
      <c r="F1875" s="3">
        <v>0.434249997138977</v>
      </c>
      <c r="G1875" s="3">
        <v>7.41632E8</v>
      </c>
    </row>
    <row r="1876">
      <c r="A1876" s="3">
        <v>2010.0</v>
      </c>
      <c r="B1876" s="3">
        <v>6.0</v>
      </c>
      <c r="C1876" s="4">
        <v>0.431499987840652</v>
      </c>
      <c r="D1876" s="3">
        <v>0.432500004768371</v>
      </c>
      <c r="E1876" s="3">
        <v>0.418749988079071</v>
      </c>
      <c r="F1876" s="3">
        <v>0.426250010728836</v>
      </c>
      <c r="G1876" s="3">
        <v>8.0926E8</v>
      </c>
    </row>
    <row r="1877">
      <c r="A1877" s="3">
        <v>2010.0</v>
      </c>
      <c r="B1877" s="3">
        <v>9.0</v>
      </c>
      <c r="C1877" s="4">
        <v>0.421000003814697</v>
      </c>
      <c r="D1877" s="3">
        <v>0.426250010728836</v>
      </c>
      <c r="E1877" s="3">
        <v>0.418749988079071</v>
      </c>
      <c r="F1877" s="3">
        <v>0.424750000238418</v>
      </c>
      <c r="G1877" s="3">
        <v>8.17572E8</v>
      </c>
    </row>
    <row r="1878">
      <c r="A1878" s="3">
        <v>2006.0</v>
      </c>
      <c r="B1878" s="3">
        <v>24.0</v>
      </c>
      <c r="C1878" s="4">
        <v>0.419833004474639</v>
      </c>
      <c r="D1878" s="3">
        <v>0.433667004108428</v>
      </c>
      <c r="E1878" s="3">
        <v>0.419167011976242</v>
      </c>
      <c r="F1878" s="3">
        <v>0.43291699886322</v>
      </c>
      <c r="G1878" s="3">
        <v>6.87936E8</v>
      </c>
    </row>
    <row r="1879">
      <c r="A1879" s="3">
        <v>2014.0</v>
      </c>
      <c r="B1879" s="3">
        <v>13.0</v>
      </c>
      <c r="C1879" s="4">
        <v>0.423999994993209</v>
      </c>
      <c r="D1879" s="3">
        <v>0.432500004768371</v>
      </c>
      <c r="E1879" s="3">
        <v>0.419250011444091</v>
      </c>
      <c r="F1879" s="3">
        <v>0.41975000500679</v>
      </c>
      <c r="G1879" s="3">
        <v>3.97628E8</v>
      </c>
    </row>
    <row r="1880">
      <c r="A1880" s="3">
        <v>2010.0</v>
      </c>
      <c r="B1880" s="3">
        <v>8.0</v>
      </c>
      <c r="C1880" s="4">
        <v>0.426250010728836</v>
      </c>
      <c r="D1880" s="3">
        <v>0.429500013589859</v>
      </c>
      <c r="E1880" s="3">
        <v>0.41975000500679</v>
      </c>
      <c r="F1880" s="3">
        <v>0.421999990940094</v>
      </c>
      <c r="G1880" s="3">
        <v>1.0376E9</v>
      </c>
    </row>
    <row r="1881">
      <c r="A1881" s="3">
        <v>2010.0</v>
      </c>
      <c r="B1881" s="3">
        <v>7.0</v>
      </c>
      <c r="C1881" s="4">
        <v>0.423500001430511</v>
      </c>
      <c r="D1881" s="3">
        <v>0.436250001192092</v>
      </c>
      <c r="E1881" s="3">
        <v>0.419999986886978</v>
      </c>
      <c r="F1881" s="3">
        <v>0.428999990224838</v>
      </c>
      <c r="G1881" s="3">
        <v>8.17468E8</v>
      </c>
    </row>
    <row r="1882">
      <c r="A1882" s="3">
        <v>2010.0</v>
      </c>
      <c r="B1882" s="3">
        <v>12.0</v>
      </c>
      <c r="C1882" s="4">
        <v>0.425000011920928</v>
      </c>
      <c r="D1882" s="3">
        <v>0.442499995231628</v>
      </c>
      <c r="E1882" s="3">
        <v>0.420249998569488</v>
      </c>
      <c r="F1882" s="3">
        <v>0.433750003576278</v>
      </c>
      <c r="G1882" s="3">
        <v>7.80212E8</v>
      </c>
    </row>
    <row r="1883">
      <c r="A1883" s="3">
        <v>2010.0</v>
      </c>
      <c r="B1883" s="3">
        <v>20.0</v>
      </c>
      <c r="C1883" s="4">
        <v>0.427500009536743</v>
      </c>
      <c r="D1883" s="3">
        <v>0.432000011205673</v>
      </c>
      <c r="E1883" s="3">
        <v>0.420500010251998</v>
      </c>
      <c r="F1883" s="3">
        <v>0.425999999046325</v>
      </c>
      <c r="G1883" s="3">
        <v>6.78188E8</v>
      </c>
    </row>
    <row r="1884">
      <c r="A1884" s="3">
        <v>2014.0</v>
      </c>
      <c r="B1884" s="3">
        <v>15.0</v>
      </c>
      <c r="C1884" s="4">
        <v>0.423249989748001</v>
      </c>
      <c r="D1884" s="3">
        <v>0.438250005245208</v>
      </c>
      <c r="E1884" s="3">
        <v>0.420500010251998</v>
      </c>
      <c r="F1884" s="3">
        <v>0.435999989509582</v>
      </c>
      <c r="G1884" s="3">
        <v>4.04428E8</v>
      </c>
    </row>
    <row r="1885">
      <c r="A1885" s="3">
        <v>2011.0</v>
      </c>
      <c r="B1885" s="3">
        <v>12.0</v>
      </c>
      <c r="C1885" s="4">
        <v>0.42875000834465</v>
      </c>
      <c r="D1885" s="3">
        <v>0.437249988317489</v>
      </c>
      <c r="E1885" s="3">
        <v>0.420749992132186</v>
      </c>
      <c r="F1885" s="3">
        <v>0.434249997138977</v>
      </c>
      <c r="G1885" s="3">
        <v>8.40756E8</v>
      </c>
    </row>
    <row r="1886">
      <c r="A1886" s="3">
        <v>2014.0</v>
      </c>
      <c r="B1886" s="3">
        <v>10.0</v>
      </c>
      <c r="C1886" s="4">
        <v>0.444249987602233</v>
      </c>
      <c r="D1886" s="3">
        <v>0.445749998092651</v>
      </c>
      <c r="E1886" s="3">
        <v>0.421000003814697</v>
      </c>
      <c r="F1886" s="3">
        <v>0.421249985694885</v>
      </c>
      <c r="G1886" s="3">
        <v>6.91376E8</v>
      </c>
    </row>
    <row r="1887">
      <c r="A1887" s="3">
        <v>2010.0</v>
      </c>
      <c r="B1887" s="3">
        <v>8.0</v>
      </c>
      <c r="C1887" s="4">
        <v>0.429500013589859</v>
      </c>
      <c r="D1887" s="3">
        <v>0.430750012397766</v>
      </c>
      <c r="E1887" s="3">
        <v>0.421249985694885</v>
      </c>
      <c r="F1887" s="3">
        <v>0.423000007867813</v>
      </c>
      <c r="G1887" s="3">
        <v>4.39312E8</v>
      </c>
    </row>
    <row r="1888">
      <c r="A1888" s="3">
        <v>2010.0</v>
      </c>
      <c r="B1888" s="3">
        <v>15.0</v>
      </c>
      <c r="C1888" s="4">
        <v>0.4375</v>
      </c>
      <c r="D1888" s="3">
        <v>0.441249996423721</v>
      </c>
      <c r="E1888" s="3">
        <v>0.421999990940094</v>
      </c>
      <c r="F1888" s="3">
        <v>0.427749991416931</v>
      </c>
      <c r="G1888" s="3">
        <v>8.18192E8</v>
      </c>
    </row>
    <row r="1889">
      <c r="A1889" s="3">
        <v>2011.0</v>
      </c>
      <c r="B1889" s="3">
        <v>13.0</v>
      </c>
      <c r="C1889" s="4">
        <v>0.428000003099441</v>
      </c>
      <c r="D1889" s="3">
        <v>0.433499991893768</v>
      </c>
      <c r="E1889" s="3">
        <v>0.421999990940094</v>
      </c>
      <c r="F1889" s="3">
        <v>0.425000011920928</v>
      </c>
      <c r="G1889" s="3">
        <v>5.7476E8</v>
      </c>
    </row>
    <row r="1890">
      <c r="A1890" s="3">
        <v>2010.0</v>
      </c>
      <c r="B1890" s="3">
        <v>21.0</v>
      </c>
      <c r="C1890" s="4">
        <v>0.433750003576278</v>
      </c>
      <c r="D1890" s="3">
        <v>0.441500008106231</v>
      </c>
      <c r="E1890" s="3">
        <v>0.422250002622604</v>
      </c>
      <c r="F1890" s="3">
        <v>0.426250010728836</v>
      </c>
      <c r="G1890" s="3">
        <v>6.08632E8</v>
      </c>
    </row>
    <row r="1891">
      <c r="A1891" s="3">
        <v>2009.0</v>
      </c>
      <c r="B1891" s="3">
        <v>21.0</v>
      </c>
      <c r="C1891" s="4">
        <v>0.423000007867813</v>
      </c>
      <c r="D1891" s="3">
        <v>0.437249988317489</v>
      </c>
      <c r="E1891" s="3">
        <v>0.422500014305114</v>
      </c>
      <c r="F1891" s="3">
        <v>0.435499995946884</v>
      </c>
      <c r="G1891" s="3">
        <v>4.27792E8</v>
      </c>
    </row>
    <row r="1892">
      <c r="A1892" s="3">
        <v>2014.0</v>
      </c>
      <c r="B1892" s="3">
        <v>14.0</v>
      </c>
      <c r="C1892" s="4">
        <v>0.425500005483627</v>
      </c>
      <c r="D1892" s="3">
        <v>0.441249996423721</v>
      </c>
      <c r="E1892" s="3">
        <v>0.423000007867813</v>
      </c>
      <c r="F1892" s="3">
        <v>0.429500013589859</v>
      </c>
      <c r="G1892" s="3">
        <v>3.7662E8</v>
      </c>
    </row>
    <row r="1893">
      <c r="A1893" s="3">
        <v>2010.0</v>
      </c>
      <c r="B1893" s="3">
        <v>19.0</v>
      </c>
      <c r="C1893" s="4">
        <v>0.424499988555908</v>
      </c>
      <c r="D1893" s="3">
        <v>0.438499987125396</v>
      </c>
      <c r="E1893" s="3">
        <v>0.423249989748001</v>
      </c>
      <c r="F1893" s="3">
        <v>0.435750007629394</v>
      </c>
      <c r="G1893" s="3">
        <v>5.45328E8</v>
      </c>
    </row>
    <row r="1894">
      <c r="A1894" s="3">
        <v>2014.0</v>
      </c>
      <c r="B1894" s="3">
        <v>13.0</v>
      </c>
      <c r="C1894" s="4">
        <v>0.431250005960464</v>
      </c>
      <c r="D1894" s="3">
        <v>0.436500012874603</v>
      </c>
      <c r="E1894" s="3">
        <v>0.423750013113021</v>
      </c>
      <c r="F1894" s="3">
        <v>0.433999985456466</v>
      </c>
      <c r="G1894" s="3">
        <v>9.02836E8</v>
      </c>
    </row>
    <row r="1895">
      <c r="A1895" s="3">
        <v>2010.0</v>
      </c>
      <c r="B1895" s="3">
        <v>20.0</v>
      </c>
      <c r="C1895" s="4">
        <v>0.430249989032745</v>
      </c>
      <c r="D1895" s="3">
        <v>0.435750007629394</v>
      </c>
      <c r="E1895" s="3">
        <v>0.424499988555908</v>
      </c>
      <c r="F1895" s="3">
        <v>0.433999985456466</v>
      </c>
      <c r="G1895" s="3">
        <v>7.19728E8</v>
      </c>
    </row>
    <row r="1896">
      <c r="A1896" s="3">
        <v>2010.0</v>
      </c>
      <c r="B1896" s="3">
        <v>12.0</v>
      </c>
      <c r="C1896" s="4">
        <v>0.425249993801116</v>
      </c>
      <c r="D1896" s="3">
        <v>0.434249997138977</v>
      </c>
      <c r="E1896" s="3">
        <v>0.424499988555908</v>
      </c>
      <c r="F1896" s="3">
        <v>0.432500004768371</v>
      </c>
      <c r="G1896" s="3">
        <v>5.4646E8</v>
      </c>
    </row>
    <row r="1897">
      <c r="A1897" s="3">
        <v>2011.0</v>
      </c>
      <c r="B1897" s="3">
        <v>10.0</v>
      </c>
      <c r="C1897" s="4">
        <v>0.435000002384185</v>
      </c>
      <c r="D1897" s="3">
        <v>0.43775001168251</v>
      </c>
      <c r="E1897" s="3">
        <v>0.424499988555908</v>
      </c>
      <c r="F1897" s="3">
        <v>0.428000003099441</v>
      </c>
      <c r="G1897" s="3">
        <v>4.93548E8</v>
      </c>
    </row>
    <row r="1898">
      <c r="A1898" s="3">
        <v>2010.0</v>
      </c>
      <c r="B1898" s="3">
        <v>15.0</v>
      </c>
      <c r="C1898" s="4">
        <v>0.430750012397766</v>
      </c>
      <c r="D1898" s="3">
        <v>0.435000002384185</v>
      </c>
      <c r="E1898" s="3">
        <v>0.425000011920928</v>
      </c>
      <c r="F1898" s="3">
        <v>0.428999990224838</v>
      </c>
      <c r="G1898" s="3">
        <v>3.58904E8</v>
      </c>
    </row>
    <row r="1899">
      <c r="A1899" s="3">
        <v>2011.0</v>
      </c>
      <c r="B1899" s="3">
        <v>15.0</v>
      </c>
      <c r="C1899" s="4">
        <v>0.432749986648559</v>
      </c>
      <c r="D1899" s="3">
        <v>0.449000000953674</v>
      </c>
      <c r="E1899" s="3">
        <v>0.425249993801116</v>
      </c>
      <c r="F1899" s="3">
        <v>0.441500008106231</v>
      </c>
      <c r="G1899" s="3">
        <v>1.25628E9</v>
      </c>
    </row>
    <row r="1900">
      <c r="A1900" s="3">
        <v>2010.0</v>
      </c>
      <c r="B1900" s="3">
        <v>19.0</v>
      </c>
      <c r="C1900" s="4">
        <v>0.442999988794326</v>
      </c>
      <c r="D1900" s="3">
        <v>0.444249987602233</v>
      </c>
      <c r="E1900" s="3">
        <v>0.425749987363815</v>
      </c>
      <c r="F1900" s="3">
        <v>0.431250005960464</v>
      </c>
      <c r="G1900" s="3">
        <v>5.84612E8</v>
      </c>
    </row>
    <row r="1901">
      <c r="A1901" s="3">
        <v>2010.0</v>
      </c>
      <c r="B1901" s="3">
        <v>22.0</v>
      </c>
      <c r="C1901" s="4">
        <v>0.425749987363815</v>
      </c>
      <c r="D1901" s="3">
        <v>0.439999997615814</v>
      </c>
      <c r="E1901" s="3">
        <v>0.425749987363815</v>
      </c>
      <c r="F1901" s="3">
        <v>0.438250005245208</v>
      </c>
      <c r="G1901" s="3">
        <v>4.35336E8</v>
      </c>
    </row>
    <row r="1902">
      <c r="A1902" s="3">
        <v>2010.0</v>
      </c>
      <c r="B1902" s="3">
        <v>1.0</v>
      </c>
      <c r="C1902" s="4">
        <v>0.437000006437301</v>
      </c>
      <c r="D1902" s="3">
        <v>0.44200000166893</v>
      </c>
      <c r="E1902" s="3">
        <v>0.425999999046325</v>
      </c>
      <c r="F1902" s="3">
        <v>0.430500000715255</v>
      </c>
      <c r="G1902" s="3">
        <v>3.39664E8</v>
      </c>
    </row>
    <row r="1903">
      <c r="A1903" s="3">
        <v>2011.0</v>
      </c>
      <c r="B1903" s="3">
        <v>23.0</v>
      </c>
      <c r="C1903" s="4">
        <v>0.435499995946884</v>
      </c>
      <c r="D1903" s="3">
        <v>0.44650000333786</v>
      </c>
      <c r="E1903" s="3">
        <v>0.425999999046325</v>
      </c>
      <c r="F1903" s="3">
        <v>0.445250004529953</v>
      </c>
      <c r="G1903" s="3">
        <v>7.82396E8</v>
      </c>
    </row>
    <row r="1904">
      <c r="A1904" s="3">
        <v>2011.0</v>
      </c>
      <c r="B1904" s="3">
        <v>14.0</v>
      </c>
      <c r="C1904" s="4">
        <v>0.42875000834465</v>
      </c>
      <c r="D1904" s="3">
        <v>0.437999993562698</v>
      </c>
      <c r="E1904" s="3">
        <v>0.426750004291534</v>
      </c>
      <c r="F1904" s="3">
        <v>0.428499996662139</v>
      </c>
      <c r="G1904" s="3">
        <v>5.34576E8</v>
      </c>
    </row>
    <row r="1905">
      <c r="A1905" s="3">
        <v>2010.0</v>
      </c>
      <c r="B1905" s="3">
        <v>9.0</v>
      </c>
      <c r="C1905" s="4">
        <v>0.427249997854232</v>
      </c>
      <c r="D1905" s="3">
        <v>0.442999988794326</v>
      </c>
      <c r="E1905" s="3">
        <v>0.426999986171722</v>
      </c>
      <c r="F1905" s="3">
        <v>0.438749998807907</v>
      </c>
      <c r="G1905" s="3">
        <v>8.30832E8</v>
      </c>
    </row>
    <row r="1906">
      <c r="A1906" s="3">
        <v>2014.0</v>
      </c>
      <c r="B1906" s="3">
        <v>16.0</v>
      </c>
      <c r="C1906" s="4">
        <v>0.428250014781951</v>
      </c>
      <c r="D1906" s="3">
        <v>0.441249996423721</v>
      </c>
      <c r="E1906" s="3">
        <v>0.427249997854232</v>
      </c>
      <c r="F1906" s="3">
        <v>0.436250001192092</v>
      </c>
      <c r="G1906" s="3">
        <v>3.51116E8</v>
      </c>
    </row>
    <row r="1907">
      <c r="A1907" s="3">
        <v>2010.0</v>
      </c>
      <c r="B1907" s="3">
        <v>13.0</v>
      </c>
      <c r="C1907" s="4">
        <v>0.444750010967254</v>
      </c>
      <c r="D1907" s="3">
        <v>0.449250012636184</v>
      </c>
      <c r="E1907" s="3">
        <v>0.427500009536743</v>
      </c>
      <c r="F1907" s="3">
        <v>0.447750002145767</v>
      </c>
      <c r="G1907" s="3">
        <v>5.08868E8</v>
      </c>
    </row>
    <row r="1908">
      <c r="A1908" s="3">
        <v>2010.0</v>
      </c>
      <c r="B1908" s="3">
        <v>11.0</v>
      </c>
      <c r="C1908" s="4">
        <v>0.436250001192092</v>
      </c>
      <c r="D1908" s="3">
        <v>0.43775001168251</v>
      </c>
      <c r="E1908" s="3">
        <v>0.428000003099441</v>
      </c>
      <c r="F1908" s="3">
        <v>0.429749995470047</v>
      </c>
      <c r="G1908" s="3">
        <v>5.4066E8</v>
      </c>
    </row>
    <row r="1909">
      <c r="A1909" s="3">
        <v>2011.0</v>
      </c>
      <c r="B1909" s="3">
        <v>17.0</v>
      </c>
      <c r="C1909" s="4">
        <v>0.441000014543533</v>
      </c>
      <c r="D1909" s="3">
        <v>0.441249996423721</v>
      </c>
      <c r="E1909" s="3">
        <v>0.428000003099441</v>
      </c>
      <c r="F1909" s="3">
        <v>0.440750002861022</v>
      </c>
      <c r="G1909" s="3">
        <v>1.420364E9</v>
      </c>
    </row>
    <row r="1910">
      <c r="A1910" s="3">
        <v>2011.0</v>
      </c>
      <c r="B1910" s="3">
        <v>11.0</v>
      </c>
      <c r="C1910" s="4">
        <v>0.440499991178512</v>
      </c>
      <c r="D1910" s="3">
        <v>0.442750006914138</v>
      </c>
      <c r="E1910" s="3">
        <v>0.428250014781951</v>
      </c>
      <c r="F1910" s="3">
        <v>0.432999998331069</v>
      </c>
      <c r="G1910" s="3">
        <v>5.46208E8</v>
      </c>
    </row>
    <row r="1911">
      <c r="A1911" s="3">
        <v>2006.0</v>
      </c>
      <c r="B1911" s="3">
        <v>23.0</v>
      </c>
      <c r="C1911" s="4">
        <v>0.441832989454269</v>
      </c>
      <c r="D1911" s="3">
        <v>0.446332991123199</v>
      </c>
      <c r="E1911" s="3">
        <v>0.428499996662139</v>
      </c>
      <c r="F1911" s="3">
        <v>0.438167005777359</v>
      </c>
      <c r="G1911" s="3">
        <v>4.85412E8</v>
      </c>
    </row>
    <row r="1912">
      <c r="A1912" s="3">
        <v>2010.0</v>
      </c>
      <c r="B1912" s="3">
        <v>16.0</v>
      </c>
      <c r="C1912" s="4">
        <v>0.42875000834465</v>
      </c>
      <c r="D1912" s="3">
        <v>0.44650000333786</v>
      </c>
      <c r="E1912" s="3">
        <v>0.428499996662139</v>
      </c>
      <c r="F1912" s="3">
        <v>0.444000005722045</v>
      </c>
      <c r="G1912" s="3">
        <v>6.64988E8</v>
      </c>
    </row>
    <row r="1913">
      <c r="A1913" s="3">
        <v>2006.0</v>
      </c>
      <c r="B1913" s="3">
        <v>12.0</v>
      </c>
      <c r="C1913" s="4">
        <v>0.463167011737823</v>
      </c>
      <c r="D1913" s="3">
        <v>0.465499997138977</v>
      </c>
      <c r="E1913" s="3">
        <v>0.428999990224838</v>
      </c>
      <c r="F1913" s="3">
        <v>0.438832998275756</v>
      </c>
      <c r="G1913" s="3">
        <v>1.568172E9</v>
      </c>
    </row>
    <row r="1914">
      <c r="A1914" s="3">
        <v>2010.0</v>
      </c>
      <c r="B1914" s="3">
        <v>12.0</v>
      </c>
      <c r="C1914" s="4">
        <v>0.434500008821487</v>
      </c>
      <c r="D1914" s="3">
        <v>0.435750007629394</v>
      </c>
      <c r="E1914" s="3">
        <v>0.428999990224838</v>
      </c>
      <c r="F1914" s="3">
        <v>0.431250005960464</v>
      </c>
      <c r="G1914" s="3">
        <v>5.20352E8</v>
      </c>
    </row>
    <row r="1915">
      <c r="A1915" s="3">
        <v>2014.0</v>
      </c>
      <c r="B1915" s="3">
        <v>14.0</v>
      </c>
      <c r="C1915" s="4">
        <v>0.430000007152557</v>
      </c>
      <c r="D1915" s="3">
        <v>0.448749989271163</v>
      </c>
      <c r="E1915" s="3">
        <v>0.429749995470047</v>
      </c>
      <c r="F1915" s="3">
        <v>0.447750002145767</v>
      </c>
      <c r="G1915" s="3">
        <v>8.17536E8</v>
      </c>
    </row>
    <row r="1916">
      <c r="A1916" s="3">
        <v>2010.0</v>
      </c>
      <c r="B1916" s="3">
        <v>26.0</v>
      </c>
      <c r="C1916" s="4">
        <v>0.437249988317489</v>
      </c>
      <c r="D1916" s="3">
        <v>0.441749989986419</v>
      </c>
      <c r="E1916" s="3">
        <v>0.430000007152557</v>
      </c>
      <c r="F1916" s="3">
        <v>0.433499991893768</v>
      </c>
      <c r="G1916" s="3">
        <v>3.44676E8</v>
      </c>
    </row>
    <row r="1917">
      <c r="A1917" s="3">
        <v>2011.0</v>
      </c>
      <c r="B1917" s="3">
        <v>17.0</v>
      </c>
      <c r="C1917" s="4">
        <v>0.449999988079071</v>
      </c>
      <c r="D1917" s="3">
        <v>0.450749993324279</v>
      </c>
      <c r="E1917" s="3">
        <v>0.430000007152557</v>
      </c>
      <c r="F1917" s="3">
        <v>0.44650000333786</v>
      </c>
      <c r="G1917" s="3">
        <v>1.238516E9</v>
      </c>
    </row>
    <row r="1918">
      <c r="A1918" s="3">
        <v>2010.0</v>
      </c>
      <c r="B1918" s="3">
        <v>29.0</v>
      </c>
      <c r="C1918" s="4">
        <v>0.436250001192092</v>
      </c>
      <c r="D1918" s="3">
        <v>0.439999997615814</v>
      </c>
      <c r="E1918" s="3">
        <v>0.430249989032745</v>
      </c>
      <c r="F1918" s="3">
        <v>0.439000010490417</v>
      </c>
      <c r="G1918" s="3">
        <v>3.94456E8</v>
      </c>
    </row>
    <row r="1919">
      <c r="A1919" s="3">
        <v>2006.0</v>
      </c>
      <c r="B1919" s="3">
        <v>16.0</v>
      </c>
      <c r="C1919" s="4">
        <v>0.447667002677917</v>
      </c>
      <c r="D1919" s="3">
        <v>0.447833001613616</v>
      </c>
      <c r="E1919" s="3">
        <v>0.430667012929916</v>
      </c>
      <c r="F1919" s="3">
        <v>0.433499991893768</v>
      </c>
      <c r="G1919" s="3">
        <v>4.97532E8</v>
      </c>
    </row>
    <row r="1920">
      <c r="A1920" s="3">
        <v>2010.0</v>
      </c>
      <c r="B1920" s="3">
        <v>24.0</v>
      </c>
      <c r="C1920" s="4">
        <v>0.443500012159347</v>
      </c>
      <c r="D1920" s="3">
        <v>0.444750010967254</v>
      </c>
      <c r="E1920" s="3">
        <v>0.431499987840652</v>
      </c>
      <c r="F1920" s="3">
        <v>0.432249993085861</v>
      </c>
      <c r="G1920" s="3">
        <v>4.36252E8</v>
      </c>
    </row>
    <row r="1921">
      <c r="A1921" s="3">
        <v>2006.0</v>
      </c>
      <c r="B1921" s="3">
        <v>27.0</v>
      </c>
      <c r="C1921" s="4">
        <v>0.43325001001358</v>
      </c>
      <c r="D1921" s="3">
        <v>0.444916993379592</v>
      </c>
      <c r="E1921" s="3">
        <v>0.431832998991012</v>
      </c>
      <c r="F1921" s="3">
        <v>0.444582998752594</v>
      </c>
      <c r="G1921" s="3">
        <v>6.51444E8</v>
      </c>
    </row>
    <row r="1922">
      <c r="A1922" s="3">
        <v>2010.0</v>
      </c>
      <c r="B1922" s="3">
        <v>12.0</v>
      </c>
      <c r="C1922" s="4">
        <v>0.450500011444091</v>
      </c>
      <c r="D1922" s="3">
        <v>0.452250003814697</v>
      </c>
      <c r="E1922" s="3">
        <v>0.432249993085861</v>
      </c>
      <c r="F1922" s="3">
        <v>0.441749989986419</v>
      </c>
      <c r="G1922" s="3">
        <v>6.27432E8</v>
      </c>
    </row>
    <row r="1923">
      <c r="A1923" s="3">
        <v>2006.0</v>
      </c>
      <c r="B1923" s="3">
        <v>24.0</v>
      </c>
      <c r="C1923" s="4">
        <v>0.439332991838455</v>
      </c>
      <c r="D1923" s="3">
        <v>0.444999992847442</v>
      </c>
      <c r="E1923" s="3">
        <v>0.43233299255371</v>
      </c>
      <c r="F1923" s="3">
        <v>0.442667007446289</v>
      </c>
      <c r="G1923" s="3">
        <v>2.60802E8</v>
      </c>
    </row>
    <row r="1924">
      <c r="A1924" s="3">
        <v>2010.0</v>
      </c>
      <c r="B1924" s="3">
        <v>18.0</v>
      </c>
      <c r="C1924" s="4">
        <v>0.453249990940094</v>
      </c>
      <c r="D1924" s="3">
        <v>0.453249990940094</v>
      </c>
      <c r="E1924" s="3">
        <v>0.432500004768371</v>
      </c>
      <c r="F1924" s="3">
        <v>0.436500012874603</v>
      </c>
      <c r="G1924" s="3">
        <v>7.40964E8</v>
      </c>
    </row>
    <row r="1925">
      <c r="A1925" s="3">
        <v>2010.0</v>
      </c>
      <c r="B1925" s="3">
        <v>25.0</v>
      </c>
      <c r="C1925" s="4">
        <v>0.438499987125396</v>
      </c>
      <c r="D1925" s="3">
        <v>0.441249996423721</v>
      </c>
      <c r="E1925" s="3">
        <v>0.432500004768371</v>
      </c>
      <c r="F1925" s="3">
        <v>0.433499991893768</v>
      </c>
      <c r="G1925" s="3">
        <v>4.95184E8</v>
      </c>
    </row>
    <row r="1926">
      <c r="A1926" s="3">
        <v>2010.0</v>
      </c>
      <c r="B1926" s="3">
        <v>13.0</v>
      </c>
      <c r="C1926" s="4">
        <v>0.434249997138977</v>
      </c>
      <c r="D1926" s="3">
        <v>0.442999988794326</v>
      </c>
      <c r="E1926" s="3">
        <v>0.432500004768371</v>
      </c>
      <c r="F1926" s="3">
        <v>0.441500008106231</v>
      </c>
      <c r="G1926" s="3">
        <v>6.48696E8</v>
      </c>
    </row>
    <row r="1927">
      <c r="A1927" s="3">
        <v>2011.0</v>
      </c>
      <c r="B1927" s="3">
        <v>16.0</v>
      </c>
      <c r="C1927" s="4">
        <v>0.4375</v>
      </c>
      <c r="D1927" s="3">
        <v>0.458750009536743</v>
      </c>
      <c r="E1927" s="3">
        <v>0.432500004768371</v>
      </c>
      <c r="F1927" s="3">
        <v>0.438250005245208</v>
      </c>
      <c r="G1927" s="3">
        <v>1.47652E9</v>
      </c>
    </row>
    <row r="1928">
      <c r="A1928" s="3">
        <v>2014.0</v>
      </c>
      <c r="B1928" s="3">
        <v>20.0</v>
      </c>
      <c r="C1928" s="4">
        <v>0.435499995946884</v>
      </c>
      <c r="D1928" s="3">
        <v>0.443250000476837</v>
      </c>
      <c r="E1928" s="3">
        <v>0.432500004768371</v>
      </c>
      <c r="F1928" s="3">
        <v>0.439249992370605</v>
      </c>
      <c r="G1928" s="3">
        <v>2.00336E8</v>
      </c>
    </row>
    <row r="1929">
      <c r="A1929" s="3">
        <v>2008.0</v>
      </c>
      <c r="B1929" s="3">
        <v>17.0</v>
      </c>
      <c r="C1929" s="4">
        <v>0.437999993562698</v>
      </c>
      <c r="D1929" s="3">
        <v>0.462000012397766</v>
      </c>
      <c r="E1929" s="3">
        <v>0.432749986648559</v>
      </c>
      <c r="F1929" s="3">
        <v>0.44650000333786</v>
      </c>
      <c r="G1929" s="3">
        <v>8.00952E8</v>
      </c>
    </row>
    <row r="1930">
      <c r="A1930" s="3">
        <v>2010.0</v>
      </c>
      <c r="B1930" s="3">
        <v>31.0</v>
      </c>
      <c r="C1930" s="4">
        <v>0.439000010490417</v>
      </c>
      <c r="D1930" s="3">
        <v>0.441000014543533</v>
      </c>
      <c r="E1930" s="3">
        <v>0.432749986648559</v>
      </c>
      <c r="F1930" s="3">
        <v>0.435000002384185</v>
      </c>
      <c r="G1930" s="3">
        <v>3.8984E8</v>
      </c>
    </row>
    <row r="1931">
      <c r="A1931" s="3">
        <v>2010.0</v>
      </c>
      <c r="B1931" s="3">
        <v>5.0</v>
      </c>
      <c r="C1931" s="4">
        <v>0.43325001001358</v>
      </c>
      <c r="D1931" s="3">
        <v>0.43775001168251</v>
      </c>
      <c r="E1931" s="3">
        <v>0.432749986648559</v>
      </c>
      <c r="F1931" s="3">
        <v>0.437000006437301</v>
      </c>
      <c r="G1931" s="3">
        <v>4.13636E8</v>
      </c>
    </row>
    <row r="1932">
      <c r="A1932" s="3">
        <v>2011.0</v>
      </c>
      <c r="B1932" s="3">
        <v>6.0</v>
      </c>
      <c r="C1932" s="4">
        <v>0.442750006914138</v>
      </c>
      <c r="D1932" s="3">
        <v>0.443250000476837</v>
      </c>
      <c r="E1932" s="3">
        <v>0.432749986648559</v>
      </c>
      <c r="F1932" s="3">
        <v>0.436500012874603</v>
      </c>
      <c r="G1932" s="3">
        <v>8.56984E8</v>
      </c>
    </row>
    <row r="1933">
      <c r="A1933" s="3">
        <v>2010.0</v>
      </c>
      <c r="B1933" s="3">
        <v>14.0</v>
      </c>
      <c r="C1933" s="4">
        <v>0.44225001335144</v>
      </c>
      <c r="D1933" s="3">
        <v>0.445499986410141</v>
      </c>
      <c r="E1933" s="3">
        <v>0.43325001001358</v>
      </c>
      <c r="F1933" s="3">
        <v>0.440750002861022</v>
      </c>
      <c r="G1933" s="3">
        <v>6.08524E8</v>
      </c>
    </row>
    <row r="1934">
      <c r="A1934" s="3">
        <v>2010.0</v>
      </c>
      <c r="B1934" s="3">
        <v>17.0</v>
      </c>
      <c r="C1934" s="4">
        <v>0.447250008583068</v>
      </c>
      <c r="D1934" s="3">
        <v>0.447499990463256</v>
      </c>
      <c r="E1934" s="3">
        <v>0.43325001001358</v>
      </c>
      <c r="F1934" s="3">
        <v>0.446000009775161</v>
      </c>
      <c r="G1934" s="3">
        <v>8.7656E8</v>
      </c>
    </row>
    <row r="1935">
      <c r="A1935" s="3">
        <v>2010.0</v>
      </c>
      <c r="B1935" s="3">
        <v>30.0</v>
      </c>
      <c r="C1935" s="4">
        <v>0.444000005722045</v>
      </c>
      <c r="D1935" s="3">
        <v>0.446249991655349</v>
      </c>
      <c r="E1935" s="3">
        <v>0.43325001001358</v>
      </c>
      <c r="F1935" s="3">
        <v>0.440750002861022</v>
      </c>
      <c r="G1935" s="3">
        <v>3.24104E8</v>
      </c>
    </row>
    <row r="1936">
      <c r="A1936" s="3">
        <v>2011.0</v>
      </c>
      <c r="B1936" s="3">
        <v>13.0</v>
      </c>
      <c r="C1936" s="4">
        <v>0.438749998807907</v>
      </c>
      <c r="D1936" s="3">
        <v>0.446749985218048</v>
      </c>
      <c r="E1936" s="3">
        <v>0.43325001001358</v>
      </c>
      <c r="F1936" s="3">
        <v>0.444000005722045</v>
      </c>
      <c r="G1936" s="3">
        <v>7.49588E8</v>
      </c>
    </row>
    <row r="1937">
      <c r="A1937" s="3">
        <v>2006.0</v>
      </c>
      <c r="B1937" s="3">
        <v>18.0</v>
      </c>
      <c r="C1937" s="4">
        <v>0.449167013168334</v>
      </c>
      <c r="D1937" s="3">
        <v>0.458332985639572</v>
      </c>
      <c r="E1937" s="3">
        <v>0.433499991893768</v>
      </c>
      <c r="F1937" s="3">
        <v>0.456000000238418</v>
      </c>
      <c r="G1937" s="3">
        <v>6.65898E8</v>
      </c>
    </row>
    <row r="1938">
      <c r="A1938" s="3">
        <v>2014.0</v>
      </c>
      <c r="B1938" s="3">
        <v>7.0</v>
      </c>
      <c r="C1938" s="4">
        <v>0.444750010967254</v>
      </c>
      <c r="D1938" s="3">
        <v>0.448749989271163</v>
      </c>
      <c r="E1938" s="3">
        <v>0.433499991893768</v>
      </c>
      <c r="F1938" s="3">
        <v>0.436500012874603</v>
      </c>
      <c r="G1938" s="3">
        <v>4.07696E8</v>
      </c>
    </row>
    <row r="1939">
      <c r="A1939" s="3">
        <v>2014.0</v>
      </c>
      <c r="B1939" s="3">
        <v>17.0</v>
      </c>
      <c r="C1939" s="4">
        <v>0.441500008106231</v>
      </c>
      <c r="D1939" s="3">
        <v>0.44650000333786</v>
      </c>
      <c r="E1939" s="3">
        <v>0.433750003576278</v>
      </c>
      <c r="F1939" s="3">
        <v>0.435499995946884</v>
      </c>
      <c r="G1939" s="3">
        <v>2.90716E8</v>
      </c>
    </row>
    <row r="1940">
      <c r="A1940" s="3">
        <v>2006.0</v>
      </c>
      <c r="B1940" s="3">
        <v>15.0</v>
      </c>
      <c r="C1940" s="4">
        <v>0.437999993562698</v>
      </c>
      <c r="D1940" s="3">
        <v>0.449000000953674</v>
      </c>
      <c r="E1940" s="3">
        <v>0.434166997671127</v>
      </c>
      <c r="F1940" s="3">
        <v>0.445167005062103</v>
      </c>
      <c r="G1940" s="3">
        <v>5.5338E8</v>
      </c>
    </row>
    <row r="1941">
      <c r="A1941" s="3">
        <v>2010.0</v>
      </c>
      <c r="B1941" s="3">
        <v>16.0</v>
      </c>
      <c r="C1941" s="4">
        <v>0.439500004053115</v>
      </c>
      <c r="D1941" s="3">
        <v>0.443500012159347</v>
      </c>
      <c r="E1941" s="3">
        <v>0.434249997138977</v>
      </c>
      <c r="F1941" s="3">
        <v>0.441749989986419</v>
      </c>
      <c r="G1941" s="3">
        <v>4.57024E8</v>
      </c>
    </row>
    <row r="1942">
      <c r="A1942" s="3">
        <v>2011.0</v>
      </c>
      <c r="B1942" s="3">
        <v>6.0</v>
      </c>
      <c r="C1942" s="4">
        <v>0.435499995946884</v>
      </c>
      <c r="D1942" s="3">
        <v>0.483500003814697</v>
      </c>
      <c r="E1942" s="3">
        <v>0.434249997138977</v>
      </c>
      <c r="F1942" s="3">
        <v>0.483249992132186</v>
      </c>
      <c r="G1942" s="3">
        <v>3.493312E9</v>
      </c>
    </row>
    <row r="1943">
      <c r="A1943" s="3">
        <v>2011.0</v>
      </c>
      <c r="B1943" s="3">
        <v>22.0</v>
      </c>
      <c r="C1943" s="4">
        <v>0.442750006914138</v>
      </c>
      <c r="D1943" s="3">
        <v>0.446999996900558</v>
      </c>
      <c r="E1943" s="3">
        <v>0.434249997138977</v>
      </c>
      <c r="F1943" s="3">
        <v>0.436250001192092</v>
      </c>
      <c r="G1943" s="3">
        <v>7.18332E8</v>
      </c>
    </row>
    <row r="1944">
      <c r="A1944" s="3">
        <v>2006.0</v>
      </c>
      <c r="B1944" s="3">
        <v>25.0</v>
      </c>
      <c r="C1944" s="4">
        <v>0.439332991838455</v>
      </c>
      <c r="D1944" s="3">
        <v>0.449167013168334</v>
      </c>
      <c r="E1944" s="3">
        <v>0.435000002384185</v>
      </c>
      <c r="F1944" s="3">
        <v>0.441332995891571</v>
      </c>
      <c r="G1944" s="3">
        <v>2.38314E8</v>
      </c>
    </row>
    <row r="1945">
      <c r="A1945" s="3">
        <v>2009.0</v>
      </c>
      <c r="B1945" s="3">
        <v>22.0</v>
      </c>
      <c r="C1945" s="4">
        <v>0.435499995946884</v>
      </c>
      <c r="D1945" s="3">
        <v>0.451499998569488</v>
      </c>
      <c r="E1945" s="3">
        <v>0.435000002384185</v>
      </c>
      <c r="F1945" s="3">
        <v>0.446999996900558</v>
      </c>
      <c r="G1945" s="3">
        <v>7.93044E8</v>
      </c>
    </row>
    <row r="1946">
      <c r="A1946" s="3">
        <v>2014.0</v>
      </c>
      <c r="B1946" s="3">
        <v>6.0</v>
      </c>
      <c r="C1946" s="4">
        <v>0.438499987125396</v>
      </c>
      <c r="D1946" s="3">
        <v>0.44650000333786</v>
      </c>
      <c r="E1946" s="3">
        <v>0.435250014066696</v>
      </c>
      <c r="F1946" s="3">
        <v>0.441000014543533</v>
      </c>
      <c r="G1946" s="3">
        <v>2.23456E8</v>
      </c>
    </row>
    <row r="1947">
      <c r="A1947" s="3">
        <v>2011.0</v>
      </c>
      <c r="B1947" s="3">
        <v>4.0</v>
      </c>
      <c r="C1947" s="4">
        <v>0.455000013113021</v>
      </c>
      <c r="D1947" s="3">
        <v>0.456250011920928</v>
      </c>
      <c r="E1947" s="3">
        <v>0.435499995946884</v>
      </c>
      <c r="F1947" s="3">
        <v>0.438749998807907</v>
      </c>
      <c r="G1947" s="3">
        <v>9.24328E8</v>
      </c>
    </row>
    <row r="1948">
      <c r="A1948" s="3">
        <v>2014.0</v>
      </c>
      <c r="B1948" s="3">
        <v>28.0</v>
      </c>
      <c r="C1948" s="4">
        <v>0.446749985218048</v>
      </c>
      <c r="D1948" s="3">
        <v>0.446749985218048</v>
      </c>
      <c r="E1948" s="3">
        <v>0.435499995946884</v>
      </c>
      <c r="F1948" s="3">
        <v>0.442999988794326</v>
      </c>
      <c r="G1948" s="3">
        <v>3.30352E8</v>
      </c>
    </row>
    <row r="1949">
      <c r="A1949" s="3">
        <v>2011.0</v>
      </c>
      <c r="B1949" s="3">
        <v>7.0</v>
      </c>
      <c r="C1949" s="4">
        <v>0.4375</v>
      </c>
      <c r="D1949" s="3">
        <v>0.455249994993209</v>
      </c>
      <c r="E1949" s="3">
        <v>0.435750007629394</v>
      </c>
      <c r="F1949" s="3">
        <v>0.452499985694885</v>
      </c>
      <c r="G1949" s="3">
        <v>1.021208E9</v>
      </c>
    </row>
    <row r="1950">
      <c r="A1950" s="3">
        <v>2011.0</v>
      </c>
      <c r="B1950" s="3">
        <v>8.0</v>
      </c>
      <c r="C1950" s="4">
        <v>0.449250012636184</v>
      </c>
      <c r="D1950" s="3">
        <v>0.451999992132186</v>
      </c>
      <c r="E1950" s="3">
        <v>0.435750007629394</v>
      </c>
      <c r="F1950" s="3">
        <v>0.439249992370605</v>
      </c>
      <c r="G1950" s="3">
        <v>5.69288E8</v>
      </c>
    </row>
    <row r="1951">
      <c r="A1951" s="3">
        <v>2014.0</v>
      </c>
      <c r="B1951" s="3">
        <v>1.0</v>
      </c>
      <c r="C1951" s="4">
        <v>0.4375</v>
      </c>
      <c r="D1951" s="3">
        <v>0.444750010967254</v>
      </c>
      <c r="E1951" s="3">
        <v>0.435999989509582</v>
      </c>
      <c r="F1951" s="3">
        <v>0.44225001335144</v>
      </c>
      <c r="G1951" s="3">
        <v>2.19884E8</v>
      </c>
    </row>
    <row r="1952">
      <c r="A1952" s="3">
        <v>2014.0</v>
      </c>
      <c r="B1952" s="3">
        <v>5.0</v>
      </c>
      <c r="C1952" s="4">
        <v>0.439999997615814</v>
      </c>
      <c r="D1952" s="3">
        <v>0.448000013828277</v>
      </c>
      <c r="E1952" s="3">
        <v>0.436250001192092</v>
      </c>
      <c r="F1952" s="3">
        <v>0.441500008106231</v>
      </c>
      <c r="G1952" s="3">
        <v>2.98136E8</v>
      </c>
    </row>
    <row r="1953">
      <c r="A1953" s="3">
        <v>2014.0</v>
      </c>
      <c r="B1953" s="3">
        <v>31.0</v>
      </c>
      <c r="C1953" s="4">
        <v>0.44650000333786</v>
      </c>
      <c r="D1953" s="3">
        <v>0.449999988079071</v>
      </c>
      <c r="E1953" s="3">
        <v>0.436749994754791</v>
      </c>
      <c r="F1953" s="3">
        <v>0.4375</v>
      </c>
      <c r="G1953" s="3">
        <v>4.0188E8</v>
      </c>
    </row>
    <row r="1954">
      <c r="A1954" s="3">
        <v>2010.0</v>
      </c>
      <c r="B1954" s="3">
        <v>10.0</v>
      </c>
      <c r="C1954" s="4">
        <v>0.4375</v>
      </c>
      <c r="D1954" s="3">
        <v>0.444499999284744</v>
      </c>
      <c r="E1954" s="3">
        <v>0.437249988317489</v>
      </c>
      <c r="F1954" s="3">
        <v>0.439749985933303</v>
      </c>
      <c r="G1954" s="3">
        <v>4.1852E8</v>
      </c>
    </row>
    <row r="1955">
      <c r="A1955" s="3">
        <v>2006.0</v>
      </c>
      <c r="B1955" s="3">
        <v>22.0</v>
      </c>
      <c r="C1955" s="4">
        <v>0.43783301115036</v>
      </c>
      <c r="D1955" s="3">
        <v>0.45066699385643</v>
      </c>
      <c r="E1955" s="3">
        <v>0.4375</v>
      </c>
      <c r="F1955" s="3">
        <v>0.438499987125396</v>
      </c>
      <c r="G1955" s="3">
        <v>4.73928E8</v>
      </c>
    </row>
    <row r="1956">
      <c r="A1956" s="3">
        <v>2011.0</v>
      </c>
      <c r="B1956" s="3">
        <v>8.0</v>
      </c>
      <c r="C1956" s="4">
        <v>0.456000000238418</v>
      </c>
      <c r="D1956" s="3">
        <v>0.456000000238418</v>
      </c>
      <c r="E1956" s="3">
        <v>0.4375</v>
      </c>
      <c r="F1956" s="3">
        <v>0.438749998807907</v>
      </c>
      <c r="G1956" s="3">
        <v>7.46552E8</v>
      </c>
    </row>
    <row r="1957">
      <c r="A1957" s="3">
        <v>2011.0</v>
      </c>
      <c r="B1957" s="3">
        <v>14.0</v>
      </c>
      <c r="C1957" s="4">
        <v>0.439999997615814</v>
      </c>
      <c r="D1957" s="3">
        <v>0.462999999523162</v>
      </c>
      <c r="E1957" s="3">
        <v>0.4375</v>
      </c>
      <c r="F1957" s="3">
        <v>0.462749987840652</v>
      </c>
      <c r="G1957" s="3">
        <v>1.254704E9</v>
      </c>
    </row>
    <row r="1958">
      <c r="A1958" s="3">
        <v>2011.0</v>
      </c>
      <c r="B1958" s="3">
        <v>19.0</v>
      </c>
      <c r="C1958" s="4">
        <v>0.454499989748001</v>
      </c>
      <c r="D1958" s="3">
        <v>0.454750001430511</v>
      </c>
      <c r="E1958" s="3">
        <v>0.43775001168251</v>
      </c>
      <c r="F1958" s="3">
        <v>0.444499999284744</v>
      </c>
      <c r="G1958" s="3">
        <v>6.50884E8</v>
      </c>
    </row>
    <row r="1959">
      <c r="A1959" s="3">
        <v>2006.0</v>
      </c>
      <c r="B1959" s="3">
        <v>21.0</v>
      </c>
      <c r="C1959" s="4">
        <v>0.449167013168334</v>
      </c>
      <c r="D1959" s="3">
        <v>0.449999988079071</v>
      </c>
      <c r="E1959" s="3">
        <v>0.438167005777359</v>
      </c>
      <c r="F1959" s="3">
        <v>0.439166992902755</v>
      </c>
      <c r="G1959" s="3">
        <v>5.0022E8</v>
      </c>
    </row>
    <row r="1960">
      <c r="A1960" s="3">
        <v>2011.0</v>
      </c>
      <c r="B1960" s="3">
        <v>19.0</v>
      </c>
      <c r="C1960" s="4">
        <v>0.452499985694885</v>
      </c>
      <c r="D1960" s="3">
        <v>0.454250007867813</v>
      </c>
      <c r="E1960" s="3">
        <v>0.438250005245208</v>
      </c>
      <c r="F1960" s="3">
        <v>0.450500011444091</v>
      </c>
      <c r="G1960" s="3">
        <v>6.5986E8</v>
      </c>
    </row>
    <row r="1961">
      <c r="A1961" s="3">
        <v>2010.0</v>
      </c>
      <c r="B1961" s="3">
        <v>23.0</v>
      </c>
      <c r="C1961" s="4">
        <v>0.441500008106231</v>
      </c>
      <c r="D1961" s="3">
        <v>0.449499994516372</v>
      </c>
      <c r="E1961" s="3">
        <v>0.438499987125396</v>
      </c>
      <c r="F1961" s="3">
        <v>0.447250008583068</v>
      </c>
      <c r="G1961" s="3">
        <v>4.93612E8</v>
      </c>
    </row>
    <row r="1962">
      <c r="A1962" s="3">
        <v>2011.0</v>
      </c>
      <c r="B1962" s="3">
        <v>5.0</v>
      </c>
      <c r="C1962" s="4">
        <v>0.445250004529953</v>
      </c>
      <c r="D1962" s="3">
        <v>0.448749989271163</v>
      </c>
      <c r="E1962" s="3">
        <v>0.438499987125396</v>
      </c>
      <c r="F1962" s="3">
        <v>0.439500004053115</v>
      </c>
      <c r="G1962" s="3">
        <v>8.21076E8</v>
      </c>
    </row>
    <row r="1963">
      <c r="A1963" s="3">
        <v>2008.0</v>
      </c>
      <c r="B1963" s="3">
        <v>20.0</v>
      </c>
      <c r="C1963" s="4">
        <v>0.446749985218048</v>
      </c>
      <c r="D1963" s="3">
        <v>0.463999986648559</v>
      </c>
      <c r="E1963" s="3">
        <v>0.438749998807907</v>
      </c>
      <c r="F1963" s="3">
        <v>0.462999999523162</v>
      </c>
      <c r="G1963" s="3">
        <v>6.3346E8</v>
      </c>
    </row>
    <row r="1964">
      <c r="A1964" s="3">
        <v>2006.0</v>
      </c>
      <c r="B1964" s="3">
        <v>7.0</v>
      </c>
      <c r="C1964" s="4">
        <v>0.443832993507385</v>
      </c>
      <c r="D1964" s="3">
        <v>0.470333009958267</v>
      </c>
      <c r="E1964" s="3">
        <v>0.439000010490417</v>
      </c>
      <c r="F1964" s="3">
        <v>0.460166990756988</v>
      </c>
      <c r="G1964" s="3">
        <v>7.42836E8</v>
      </c>
    </row>
    <row r="1965">
      <c r="A1965" s="3">
        <v>2014.0</v>
      </c>
      <c r="B1965" s="3">
        <v>14.0</v>
      </c>
      <c r="C1965" s="4">
        <v>0.439000010490417</v>
      </c>
      <c r="D1965" s="3">
        <v>0.449499994516372</v>
      </c>
      <c r="E1965" s="3">
        <v>0.439000010490417</v>
      </c>
      <c r="F1965" s="3">
        <v>0.445499986410141</v>
      </c>
      <c r="G1965" s="3">
        <v>4.60048E8</v>
      </c>
    </row>
    <row r="1966">
      <c r="A1966" s="3">
        <v>2014.0</v>
      </c>
      <c r="B1966" s="3">
        <v>4.0</v>
      </c>
      <c r="C1966" s="4">
        <v>0.441749989986419</v>
      </c>
      <c r="D1966" s="3">
        <v>0.445499986410141</v>
      </c>
      <c r="E1966" s="3">
        <v>0.439000010490417</v>
      </c>
      <c r="F1966" s="3">
        <v>0.441249996423721</v>
      </c>
      <c r="G1966" s="3">
        <v>2.41724E8</v>
      </c>
    </row>
    <row r="1967">
      <c r="A1967" s="3">
        <v>2011.0</v>
      </c>
      <c r="B1967" s="3">
        <v>21.0</v>
      </c>
      <c r="C1967" s="4">
        <v>0.449999988079071</v>
      </c>
      <c r="D1967" s="3">
        <v>0.454499989748001</v>
      </c>
      <c r="E1967" s="3">
        <v>0.439500004053115</v>
      </c>
      <c r="F1967" s="3">
        <v>0.444000005722045</v>
      </c>
      <c r="G1967" s="3">
        <v>7.51832E8</v>
      </c>
    </row>
    <row r="1968">
      <c r="A1968" s="3">
        <v>2014.0</v>
      </c>
      <c r="B1968" s="3">
        <v>27.0</v>
      </c>
      <c r="C1968" s="4">
        <v>0.449750006198883</v>
      </c>
      <c r="D1968" s="3">
        <v>0.453500002622604</v>
      </c>
      <c r="E1968" s="3">
        <v>0.439749985933303</v>
      </c>
      <c r="F1968" s="3">
        <v>0.444750010967254</v>
      </c>
      <c r="G1968" s="3">
        <v>5.40728E8</v>
      </c>
    </row>
    <row r="1969">
      <c r="A1969" s="3">
        <v>2010.0</v>
      </c>
      <c r="B1969" s="3">
        <v>14.0</v>
      </c>
      <c r="C1969" s="4">
        <v>0.45100000500679</v>
      </c>
      <c r="D1969" s="3">
        <v>0.453249990940094</v>
      </c>
      <c r="E1969" s="3">
        <v>0.439999997615814</v>
      </c>
      <c r="F1969" s="3">
        <v>0.446999996900558</v>
      </c>
      <c r="G1969" s="3">
        <v>9.0072E8</v>
      </c>
    </row>
    <row r="1970">
      <c r="A1970" s="3">
        <v>2011.0</v>
      </c>
      <c r="B1970" s="3">
        <v>18.0</v>
      </c>
      <c r="C1970" s="4">
        <v>0.453500002622604</v>
      </c>
      <c r="D1970" s="3">
        <v>0.455000013113021</v>
      </c>
      <c r="E1970" s="3">
        <v>0.439999997615814</v>
      </c>
      <c r="F1970" s="3">
        <v>0.440499991178512</v>
      </c>
      <c r="G1970" s="3">
        <v>8.8696E8</v>
      </c>
    </row>
    <row r="1971">
      <c r="A1971" s="3">
        <v>2011.0</v>
      </c>
      <c r="B1971" s="3">
        <v>23.0</v>
      </c>
      <c r="C1971" s="4">
        <v>0.445749998092651</v>
      </c>
      <c r="D1971" s="3">
        <v>0.455000013113021</v>
      </c>
      <c r="E1971" s="3">
        <v>0.439999997615814</v>
      </c>
      <c r="F1971" s="3">
        <v>0.451750010251998</v>
      </c>
      <c r="G1971" s="3">
        <v>5.88E8</v>
      </c>
    </row>
    <row r="1972">
      <c r="A1972" s="3">
        <v>2008.0</v>
      </c>
      <c r="B1972" s="3">
        <v>15.0</v>
      </c>
      <c r="C1972" s="4">
        <v>0.449999988079071</v>
      </c>
      <c r="D1972" s="3">
        <v>0.454750001430511</v>
      </c>
      <c r="E1972" s="3">
        <v>0.440250009298324</v>
      </c>
      <c r="F1972" s="3">
        <v>0.453000009059906</v>
      </c>
      <c r="G1972" s="3">
        <v>4.39916E8</v>
      </c>
    </row>
    <row r="1973">
      <c r="A1973" s="3">
        <v>2009.0</v>
      </c>
      <c r="B1973" s="3">
        <v>28.0</v>
      </c>
      <c r="C1973" s="4">
        <v>0.451499998569488</v>
      </c>
      <c r="D1973" s="3">
        <v>0.45550000667572</v>
      </c>
      <c r="E1973" s="3">
        <v>0.440499991178512</v>
      </c>
      <c r="F1973" s="3">
        <v>0.444999992847442</v>
      </c>
      <c r="G1973" s="3">
        <v>4.6576E8</v>
      </c>
    </row>
    <row r="1974">
      <c r="A1974" s="3">
        <v>2011.0</v>
      </c>
      <c r="B1974" s="3">
        <v>18.0</v>
      </c>
      <c r="C1974" s="4">
        <v>0.442499995231628</v>
      </c>
      <c r="D1974" s="3">
        <v>0.454750001430511</v>
      </c>
      <c r="E1974" s="3">
        <v>0.441000014543533</v>
      </c>
      <c r="F1974" s="3">
        <v>0.45100000500679</v>
      </c>
      <c r="G1974" s="3">
        <v>6.58844E8</v>
      </c>
    </row>
    <row r="1975">
      <c r="A1975" s="3">
        <v>2014.0</v>
      </c>
      <c r="B1975" s="3">
        <v>13.0</v>
      </c>
      <c r="C1975" s="4">
        <v>0.458999991416931</v>
      </c>
      <c r="D1975" s="3">
        <v>0.460750013589859</v>
      </c>
      <c r="E1975" s="3">
        <v>0.441249996423721</v>
      </c>
      <c r="F1975" s="3">
        <v>0.443500012159347</v>
      </c>
      <c r="G1975" s="3">
        <v>3.85172E8</v>
      </c>
    </row>
    <row r="1976">
      <c r="A1976" s="3">
        <v>2014.0</v>
      </c>
      <c r="B1976" s="3">
        <v>21.0</v>
      </c>
      <c r="C1976" s="4">
        <v>0.442499995231628</v>
      </c>
      <c r="D1976" s="3">
        <v>0.458499997854232</v>
      </c>
      <c r="E1976" s="3">
        <v>0.441249996423721</v>
      </c>
      <c r="F1976" s="3">
        <v>0.458000004291534</v>
      </c>
      <c r="G1976" s="3">
        <v>3.51092E8</v>
      </c>
    </row>
    <row r="1977">
      <c r="A1977" s="3">
        <v>2008.0</v>
      </c>
      <c r="B1977" s="3">
        <v>19.0</v>
      </c>
      <c r="C1977" s="4">
        <v>0.463250011205673</v>
      </c>
      <c r="D1977" s="3">
        <v>0.469749987125396</v>
      </c>
      <c r="E1977" s="3">
        <v>0.441500008106231</v>
      </c>
      <c r="F1977" s="3">
        <v>0.441500008106231</v>
      </c>
      <c r="G1977" s="3">
        <v>8.80476E8</v>
      </c>
    </row>
    <row r="1978">
      <c r="A1978" s="3">
        <v>2011.0</v>
      </c>
      <c r="B1978" s="3">
        <v>11.0</v>
      </c>
      <c r="C1978" s="4">
        <v>0.451750010251998</v>
      </c>
      <c r="D1978" s="3">
        <v>0.463750004768371</v>
      </c>
      <c r="E1978" s="3">
        <v>0.441500008106231</v>
      </c>
      <c r="F1978" s="3">
        <v>0.451249986886978</v>
      </c>
      <c r="G1978" s="3">
        <v>1.486832E9</v>
      </c>
    </row>
    <row r="1979">
      <c r="A1979" s="3">
        <v>2011.0</v>
      </c>
      <c r="B1979" s="3">
        <v>20.0</v>
      </c>
      <c r="C1979" s="4">
        <v>0.443500012159347</v>
      </c>
      <c r="D1979" s="3">
        <v>0.453249990940094</v>
      </c>
      <c r="E1979" s="3">
        <v>0.441500008106231</v>
      </c>
      <c r="F1979" s="3">
        <v>0.452250003814697</v>
      </c>
      <c r="G1979" s="3">
        <v>5.7582E8</v>
      </c>
    </row>
    <row r="1980">
      <c r="A1980" s="3">
        <v>2006.0</v>
      </c>
      <c r="B1980" s="3">
        <v>28.0</v>
      </c>
      <c r="C1980" s="4">
        <v>0.442582994699478</v>
      </c>
      <c r="D1980" s="3">
        <v>0.457332998514175</v>
      </c>
      <c r="E1980" s="3">
        <v>0.441666990518569</v>
      </c>
      <c r="F1980" s="3">
        <v>0.451416999101638</v>
      </c>
      <c r="G1980" s="3">
        <v>7.95204E8</v>
      </c>
    </row>
    <row r="1981">
      <c r="A1981" s="3">
        <v>2011.0</v>
      </c>
      <c r="B1981" s="3">
        <v>16.0</v>
      </c>
      <c r="C1981" s="4">
        <v>0.455249994993209</v>
      </c>
      <c r="D1981" s="3">
        <v>0.456250011920928</v>
      </c>
      <c r="E1981" s="3">
        <v>0.44225001335144</v>
      </c>
      <c r="F1981" s="3">
        <v>0.442499995231628</v>
      </c>
      <c r="G1981" s="3">
        <v>7.28188E8</v>
      </c>
    </row>
    <row r="1982">
      <c r="A1982" s="3">
        <v>2009.0</v>
      </c>
      <c r="B1982" s="3">
        <v>29.0</v>
      </c>
      <c r="C1982" s="4">
        <v>0.443500012159347</v>
      </c>
      <c r="D1982" s="3">
        <v>0.451750010251998</v>
      </c>
      <c r="E1982" s="3">
        <v>0.442499995231628</v>
      </c>
      <c r="F1982" s="3">
        <v>0.450500011444091</v>
      </c>
      <c r="G1982" s="3">
        <v>4.75848E8</v>
      </c>
    </row>
    <row r="1983">
      <c r="A1983" s="3">
        <v>2014.0</v>
      </c>
      <c r="B1983" s="3">
        <v>28.0</v>
      </c>
      <c r="C1983" s="4">
        <v>0.444000005722045</v>
      </c>
      <c r="D1983" s="3">
        <v>0.450249999761581</v>
      </c>
      <c r="E1983" s="3">
        <v>0.442750006914138</v>
      </c>
      <c r="F1983" s="3">
        <v>0.447499990463256</v>
      </c>
      <c r="G1983" s="3">
        <v>3.9882E8</v>
      </c>
    </row>
    <row r="1984">
      <c r="A1984" s="3">
        <v>2014.0</v>
      </c>
      <c r="B1984" s="3">
        <v>9.0</v>
      </c>
      <c r="C1984" s="4">
        <v>0.448500007390975</v>
      </c>
      <c r="D1984" s="3">
        <v>0.452749997377395</v>
      </c>
      <c r="E1984" s="3">
        <v>0.442750006914138</v>
      </c>
      <c r="F1984" s="3">
        <v>0.451249986886978</v>
      </c>
      <c r="G1984" s="3">
        <v>5.39532E8</v>
      </c>
    </row>
    <row r="1985">
      <c r="A1985" s="3">
        <v>2014.0</v>
      </c>
      <c r="B1985" s="3">
        <v>29.0</v>
      </c>
      <c r="C1985" s="4">
        <v>0.443250000476837</v>
      </c>
      <c r="D1985" s="3">
        <v>0.450500011444091</v>
      </c>
      <c r="E1985" s="3">
        <v>0.442999988794326</v>
      </c>
      <c r="F1985" s="3">
        <v>0.444499999284744</v>
      </c>
      <c r="G1985" s="3">
        <v>2.17972E8</v>
      </c>
    </row>
    <row r="1986">
      <c r="A1986" s="3">
        <v>2014.0</v>
      </c>
      <c r="B1986" s="3">
        <v>18.0</v>
      </c>
      <c r="C1986" s="4">
        <v>0.448000013828277</v>
      </c>
      <c r="D1986" s="3">
        <v>0.449499994516372</v>
      </c>
      <c r="E1986" s="3">
        <v>0.443749994039535</v>
      </c>
      <c r="F1986" s="3">
        <v>0.447499990463256</v>
      </c>
      <c r="G1986" s="3">
        <v>4.28988E8</v>
      </c>
    </row>
    <row r="1987">
      <c r="A1987" s="3">
        <v>2008.0</v>
      </c>
      <c r="B1987" s="3">
        <v>18.0</v>
      </c>
      <c r="C1987" s="4">
        <v>0.456999987363815</v>
      </c>
      <c r="D1987" s="3">
        <v>0.474999994039535</v>
      </c>
      <c r="E1987" s="3">
        <v>0.444000005722045</v>
      </c>
      <c r="F1987" s="3">
        <v>0.474249988794326</v>
      </c>
      <c r="G1987" s="3">
        <v>1.075256E9</v>
      </c>
    </row>
    <row r="1988">
      <c r="A1988" s="3">
        <v>2010.0</v>
      </c>
      <c r="B1988" s="3">
        <v>15.0</v>
      </c>
      <c r="C1988" s="4">
        <v>0.448500007390975</v>
      </c>
      <c r="D1988" s="3">
        <v>0.453000009059906</v>
      </c>
      <c r="E1988" s="3">
        <v>0.444000005722045</v>
      </c>
      <c r="F1988" s="3">
        <v>0.450249999761581</v>
      </c>
      <c r="G1988" s="3">
        <v>9.57596E8</v>
      </c>
    </row>
    <row r="1989">
      <c r="A1989" s="3">
        <v>2014.0</v>
      </c>
      <c r="B1989" s="3">
        <v>25.0</v>
      </c>
      <c r="C1989" s="4">
        <v>0.451249986886978</v>
      </c>
      <c r="D1989" s="3">
        <v>0.452250003814697</v>
      </c>
      <c r="E1989" s="3">
        <v>0.444000005722045</v>
      </c>
      <c r="F1989" s="3">
        <v>0.444750010967254</v>
      </c>
      <c r="G1989" s="3">
        <v>2.66132E8</v>
      </c>
    </row>
    <row r="1990">
      <c r="A1990" s="3">
        <v>2014.0</v>
      </c>
      <c r="B1990" s="3">
        <v>9.0</v>
      </c>
      <c r="C1990" s="4">
        <v>0.454499989748001</v>
      </c>
      <c r="D1990" s="3">
        <v>0.455000013113021</v>
      </c>
      <c r="E1990" s="3">
        <v>0.444000005722045</v>
      </c>
      <c r="F1990" s="3">
        <v>0.447750002145767</v>
      </c>
      <c r="G1990" s="3">
        <v>3.06956E8</v>
      </c>
    </row>
    <row r="1991">
      <c r="A1991" s="3">
        <v>2006.0</v>
      </c>
      <c r="B1991" s="3">
        <v>17.0</v>
      </c>
      <c r="C1991" s="4">
        <v>0.450167000293731</v>
      </c>
      <c r="D1991" s="3">
        <v>0.462000012397766</v>
      </c>
      <c r="E1991" s="3">
        <v>0.444166988134384</v>
      </c>
      <c r="F1991" s="3">
        <v>0.448666989803314</v>
      </c>
      <c r="G1991" s="3">
        <v>8.14224E8</v>
      </c>
    </row>
    <row r="1992">
      <c r="A1992" s="3">
        <v>2014.0</v>
      </c>
      <c r="B1992" s="3">
        <v>2.0</v>
      </c>
      <c r="C1992" s="4">
        <v>0.456000000238418</v>
      </c>
      <c r="D1992" s="3">
        <v>0.458249986171722</v>
      </c>
      <c r="E1992" s="3">
        <v>0.444249987602233</v>
      </c>
      <c r="F1992" s="3">
        <v>0.454750001430511</v>
      </c>
      <c r="G1992" s="3">
        <v>2.88996E8</v>
      </c>
    </row>
    <row r="1993">
      <c r="A1993" s="3">
        <v>2014.0</v>
      </c>
      <c r="B1993" s="3">
        <v>8.0</v>
      </c>
      <c r="C1993" s="4">
        <v>0.447750002145767</v>
      </c>
      <c r="D1993" s="3">
        <v>0.458750009536743</v>
      </c>
      <c r="E1993" s="3">
        <v>0.444249987602233</v>
      </c>
      <c r="F1993" s="3">
        <v>0.456499993801116</v>
      </c>
      <c r="G1993" s="3">
        <v>2.60172E8</v>
      </c>
    </row>
    <row r="1994">
      <c r="A1994" s="3">
        <v>2008.0</v>
      </c>
      <c r="B1994" s="3">
        <v>14.0</v>
      </c>
      <c r="C1994" s="4">
        <v>0.461499989032745</v>
      </c>
      <c r="D1994" s="3">
        <v>0.462500005960464</v>
      </c>
      <c r="E1994" s="3">
        <v>0.444999992847442</v>
      </c>
      <c r="F1994" s="3">
        <v>0.447750002145767</v>
      </c>
      <c r="G1994" s="3">
        <v>7.80004E8</v>
      </c>
    </row>
    <row r="1995">
      <c r="A1995" s="3">
        <v>2011.0</v>
      </c>
      <c r="B1995" s="3">
        <v>18.0</v>
      </c>
      <c r="C1995" s="4">
        <v>0.456750005483627</v>
      </c>
      <c r="D1995" s="3">
        <v>0.459749996662139</v>
      </c>
      <c r="E1995" s="3">
        <v>0.444999992847442</v>
      </c>
      <c r="F1995" s="3">
        <v>0.452250003814697</v>
      </c>
      <c r="G1995" s="3">
        <v>7.43584E8</v>
      </c>
    </row>
    <row r="1996">
      <c r="A1996" s="3">
        <v>2014.0</v>
      </c>
      <c r="B1996" s="3">
        <v>17.0</v>
      </c>
      <c r="C1996" s="4">
        <v>0.446749985218048</v>
      </c>
      <c r="D1996" s="3">
        <v>0.449999988079071</v>
      </c>
      <c r="E1996" s="3">
        <v>0.444999992847442</v>
      </c>
      <c r="F1996" s="3">
        <v>0.445499986410141</v>
      </c>
      <c r="G1996" s="3">
        <v>2.99656E8</v>
      </c>
    </row>
    <row r="1997">
      <c r="A1997" s="3">
        <v>2014.0</v>
      </c>
      <c r="B1997" s="3">
        <v>3.0</v>
      </c>
      <c r="C1997" s="4">
        <v>0.449250012636184</v>
      </c>
      <c r="D1997" s="3">
        <v>0.457249999046325</v>
      </c>
      <c r="E1997" s="3">
        <v>0.445250004529953</v>
      </c>
      <c r="F1997" s="3">
        <v>0.457249999046325</v>
      </c>
      <c r="G1997" s="3">
        <v>3.75948E8</v>
      </c>
    </row>
    <row r="1998">
      <c r="A1998" s="3">
        <v>2014.0</v>
      </c>
      <c r="B1998" s="3">
        <v>18.0</v>
      </c>
      <c r="C1998" s="4">
        <v>0.447250008583068</v>
      </c>
      <c r="D1998" s="3">
        <v>0.458999991416931</v>
      </c>
      <c r="E1998" s="3">
        <v>0.445250004529953</v>
      </c>
      <c r="F1998" s="3">
        <v>0.456000000238418</v>
      </c>
      <c r="G1998" s="3">
        <v>2.93904E8</v>
      </c>
    </row>
    <row r="1999">
      <c r="A1999" s="3">
        <v>2014.0</v>
      </c>
      <c r="B1999" s="3">
        <v>31.0</v>
      </c>
      <c r="C1999" s="4">
        <v>0.448249995708465</v>
      </c>
      <c r="D1999" s="3">
        <v>0.452250003814697</v>
      </c>
      <c r="E1999" s="3">
        <v>0.445250004529953</v>
      </c>
      <c r="F1999" s="3">
        <v>0.447750002145767</v>
      </c>
      <c r="G1999" s="3">
        <v>2.73404E8</v>
      </c>
    </row>
    <row r="2000">
      <c r="A2000" s="3">
        <v>2009.0</v>
      </c>
      <c r="B2000" s="3">
        <v>23.0</v>
      </c>
      <c r="C2000" s="4">
        <v>0.451249986886978</v>
      </c>
      <c r="D2000" s="3">
        <v>0.454499989748001</v>
      </c>
      <c r="E2000" s="3">
        <v>0.445499986410141</v>
      </c>
      <c r="F2000" s="3">
        <v>0.453249990940094</v>
      </c>
      <c r="G2000" s="3">
        <v>4.42196E8</v>
      </c>
    </row>
    <row r="2001">
      <c r="A2001" s="3">
        <v>2014.0</v>
      </c>
      <c r="B2001" s="3">
        <v>19.0</v>
      </c>
      <c r="C2001" s="4">
        <v>0.447499990463256</v>
      </c>
      <c r="D2001" s="3">
        <v>0.457500010728836</v>
      </c>
      <c r="E2001" s="3">
        <v>0.445499986410141</v>
      </c>
      <c r="F2001" s="3">
        <v>0.453500002622604</v>
      </c>
      <c r="G2001" s="3">
        <v>4.5034E8</v>
      </c>
    </row>
    <row r="2002">
      <c r="A2002" s="3">
        <v>2014.0</v>
      </c>
      <c r="B2002" s="3">
        <v>15.0</v>
      </c>
      <c r="C2002" s="4">
        <v>0.451499998569488</v>
      </c>
      <c r="D2002" s="3">
        <v>0.453999996185302</v>
      </c>
      <c r="E2002" s="3">
        <v>0.445499986410141</v>
      </c>
      <c r="F2002" s="3">
        <v>0.449999988079071</v>
      </c>
      <c r="G2002" s="3">
        <v>3.25896E8</v>
      </c>
    </row>
    <row r="2003">
      <c r="A2003" s="3">
        <v>2014.0</v>
      </c>
      <c r="B2003" s="3">
        <v>30.0</v>
      </c>
      <c r="C2003" s="4">
        <v>0.447250008583068</v>
      </c>
      <c r="D2003" s="3">
        <v>0.453249990940094</v>
      </c>
      <c r="E2003" s="3">
        <v>0.446000009775161</v>
      </c>
      <c r="F2003" s="3">
        <v>0.451999992132186</v>
      </c>
      <c r="G2003" s="3">
        <v>2.46184E8</v>
      </c>
    </row>
    <row r="2004">
      <c r="A2004" s="3">
        <v>2006.0</v>
      </c>
      <c r="B2004" s="3">
        <v>11.0</v>
      </c>
      <c r="C2004" s="4">
        <v>0.451332986354827</v>
      </c>
      <c r="D2004" s="3">
        <v>0.474166989326477</v>
      </c>
      <c r="E2004" s="3">
        <v>0.4461669921875</v>
      </c>
      <c r="F2004" s="3">
        <v>0.468832999467849</v>
      </c>
      <c r="G2004" s="3">
        <v>5.98266E8</v>
      </c>
    </row>
    <row r="2005">
      <c r="A2005" s="3">
        <v>2010.0</v>
      </c>
      <c r="B2005" s="3">
        <v>17.0</v>
      </c>
      <c r="C2005" s="4">
        <v>0.44650000333786</v>
      </c>
      <c r="D2005" s="3">
        <v>0.458499997854232</v>
      </c>
      <c r="E2005" s="3">
        <v>0.44650000333786</v>
      </c>
      <c r="F2005" s="3">
        <v>0.452499985694885</v>
      </c>
      <c r="G2005" s="3">
        <v>6.51168E8</v>
      </c>
    </row>
    <row r="2006">
      <c r="A2006" s="3">
        <v>2014.0</v>
      </c>
      <c r="B2006" s="3">
        <v>16.0</v>
      </c>
      <c r="C2006" s="4">
        <v>0.44650000333786</v>
      </c>
      <c r="D2006" s="3">
        <v>0.452250003814697</v>
      </c>
      <c r="E2006" s="3">
        <v>0.44650000333786</v>
      </c>
      <c r="F2006" s="3">
        <v>0.449000000953674</v>
      </c>
      <c r="G2006" s="3">
        <v>2.8396E8</v>
      </c>
    </row>
    <row r="2007">
      <c r="A2007" s="3">
        <v>2011.0</v>
      </c>
      <c r="B2007" s="3">
        <v>25.0</v>
      </c>
      <c r="C2007" s="4">
        <v>0.451249986886978</v>
      </c>
      <c r="D2007" s="3">
        <v>0.462000012397766</v>
      </c>
      <c r="E2007" s="3">
        <v>0.446749985218048</v>
      </c>
      <c r="F2007" s="3">
        <v>0.458999991416931</v>
      </c>
      <c r="G2007" s="3">
        <v>5.45312E8</v>
      </c>
    </row>
    <row r="2008">
      <c r="A2008" s="3">
        <v>2014.0</v>
      </c>
      <c r="B2008" s="3">
        <v>26.0</v>
      </c>
      <c r="C2008" s="4">
        <v>0.465499997138977</v>
      </c>
      <c r="D2008" s="3">
        <v>0.474249988794326</v>
      </c>
      <c r="E2008" s="3">
        <v>0.446749985218048</v>
      </c>
      <c r="F2008" s="3">
        <v>0.450749993324279</v>
      </c>
      <c r="G2008" s="3">
        <v>5.57756E8</v>
      </c>
    </row>
    <row r="2009">
      <c r="A2009" s="3">
        <v>2014.0</v>
      </c>
      <c r="B2009" s="3">
        <v>11.0</v>
      </c>
      <c r="C2009" s="4">
        <v>0.456000000238418</v>
      </c>
      <c r="D2009" s="3">
        <v>0.462999999523162</v>
      </c>
      <c r="E2009" s="3">
        <v>0.446999996900558</v>
      </c>
      <c r="F2009" s="3">
        <v>0.453000009059906</v>
      </c>
      <c r="G2009" s="3">
        <v>3.53112E8</v>
      </c>
    </row>
    <row r="2010">
      <c r="A2010" s="3">
        <v>2014.0</v>
      </c>
      <c r="B2010" s="3">
        <v>22.0</v>
      </c>
      <c r="C2010" s="4">
        <v>0.457249999046325</v>
      </c>
      <c r="D2010" s="3">
        <v>0.458750009536743</v>
      </c>
      <c r="E2010" s="3">
        <v>0.447250008583068</v>
      </c>
      <c r="F2010" s="3">
        <v>0.447250008583068</v>
      </c>
      <c r="G2010" s="3">
        <v>2.39512E8</v>
      </c>
    </row>
    <row r="2011">
      <c r="A2011" s="3">
        <v>2011.0</v>
      </c>
      <c r="B2011" s="3">
        <v>10.0</v>
      </c>
      <c r="C2011" s="4">
        <v>0.467500001192092</v>
      </c>
      <c r="D2011" s="3">
        <v>0.470999985933303</v>
      </c>
      <c r="E2011" s="3">
        <v>0.447499990463256</v>
      </c>
      <c r="F2011" s="3">
        <v>0.448000013828277</v>
      </c>
      <c r="G2011" s="3">
        <v>1.722736E9</v>
      </c>
    </row>
    <row r="2012">
      <c r="A2012" s="3">
        <v>2011.0</v>
      </c>
      <c r="B2012" s="3">
        <v>14.0</v>
      </c>
      <c r="C2012" s="4">
        <v>0.454750001430511</v>
      </c>
      <c r="D2012" s="3">
        <v>0.466250002384185</v>
      </c>
      <c r="E2012" s="3">
        <v>0.447499990463256</v>
      </c>
      <c r="F2012" s="3">
        <v>0.455000013113021</v>
      </c>
      <c r="G2012" s="3">
        <v>1.00336E9</v>
      </c>
    </row>
    <row r="2013">
      <c r="A2013" s="3">
        <v>2014.0</v>
      </c>
      <c r="B2013" s="3">
        <v>7.0</v>
      </c>
      <c r="C2013" s="4">
        <v>0.45100000500679</v>
      </c>
      <c r="D2013" s="3">
        <v>0.45550000667572</v>
      </c>
      <c r="E2013" s="3">
        <v>0.447750002145767</v>
      </c>
      <c r="F2013" s="3">
        <v>0.448249995708465</v>
      </c>
      <c r="G2013" s="3">
        <v>3.01896E8</v>
      </c>
    </row>
    <row r="2014">
      <c r="A2014" s="3">
        <v>2006.0</v>
      </c>
      <c r="B2014" s="3">
        <v>28.0</v>
      </c>
      <c r="C2014" s="4">
        <v>0.448666989803314</v>
      </c>
      <c r="D2014" s="3">
        <v>0.469500005245208</v>
      </c>
      <c r="E2014" s="3">
        <v>0.447833001613616</v>
      </c>
      <c r="F2014" s="3">
        <v>0.456499993801116</v>
      </c>
      <c r="G2014" s="3">
        <v>7.64562E8</v>
      </c>
    </row>
    <row r="2015">
      <c r="A2015" s="3">
        <v>2011.0</v>
      </c>
      <c r="B2015" s="3">
        <v>1.0</v>
      </c>
      <c r="C2015" s="4">
        <v>0.467500001192092</v>
      </c>
      <c r="D2015" s="3">
        <v>0.467999994754791</v>
      </c>
      <c r="E2015" s="3">
        <v>0.448749989271163</v>
      </c>
      <c r="F2015" s="3">
        <v>0.455000013113021</v>
      </c>
      <c r="G2015" s="3">
        <v>8.50072E8</v>
      </c>
    </row>
    <row r="2016">
      <c r="A2016" s="3">
        <v>2008.0</v>
      </c>
      <c r="B2016" s="3">
        <v>17.0</v>
      </c>
      <c r="C2016" s="4">
        <v>0.449250012636184</v>
      </c>
      <c r="D2016" s="3">
        <v>0.466250002384185</v>
      </c>
      <c r="E2016" s="3">
        <v>0.449000000953674</v>
      </c>
      <c r="F2016" s="3">
        <v>0.46450001001358</v>
      </c>
      <c r="G2016" s="3">
        <v>5.96968E8</v>
      </c>
    </row>
    <row r="2017">
      <c r="A2017" s="3">
        <v>2011.0</v>
      </c>
      <c r="B2017" s="3">
        <v>7.0</v>
      </c>
      <c r="C2017" s="4">
        <v>0.455249994993209</v>
      </c>
      <c r="D2017" s="3">
        <v>0.457749992609024</v>
      </c>
      <c r="E2017" s="3">
        <v>0.449499994516372</v>
      </c>
      <c r="F2017" s="3">
        <v>0.451499998569488</v>
      </c>
      <c r="G2017" s="3">
        <v>4.33956E8</v>
      </c>
    </row>
    <row r="2018">
      <c r="A2018" s="3">
        <v>2014.0</v>
      </c>
      <c r="B2018" s="3">
        <v>24.0</v>
      </c>
      <c r="C2018" s="4">
        <v>0.454499989748001</v>
      </c>
      <c r="D2018" s="3">
        <v>0.455749988555908</v>
      </c>
      <c r="E2018" s="3">
        <v>0.449499994516372</v>
      </c>
      <c r="F2018" s="3">
        <v>0.452749997377395</v>
      </c>
      <c r="G2018" s="3">
        <v>2.54576E8</v>
      </c>
    </row>
    <row r="2019">
      <c r="A2019" s="3">
        <v>2006.0</v>
      </c>
      <c r="B2019" s="3">
        <v>29.0</v>
      </c>
      <c r="C2019" s="4">
        <v>0.453332990407943</v>
      </c>
      <c r="D2019" s="3">
        <v>0.476500004529953</v>
      </c>
      <c r="E2019" s="3">
        <v>0.449582993984222</v>
      </c>
      <c r="F2019" s="3">
        <v>0.475666999816894</v>
      </c>
      <c r="G2019" s="3">
        <v>9.87096E8</v>
      </c>
    </row>
    <row r="2020">
      <c r="A2020" s="3">
        <v>2006.0</v>
      </c>
      <c r="B2020" s="3">
        <v>6.0</v>
      </c>
      <c r="C2020" s="4">
        <v>0.466666996479034</v>
      </c>
      <c r="D2020" s="3">
        <v>0.467332988977432</v>
      </c>
      <c r="E2020" s="3">
        <v>0.449999988079071</v>
      </c>
      <c r="F2020" s="3">
        <v>0.451166987419128</v>
      </c>
      <c r="G2020" s="3">
        <v>4.93572E8</v>
      </c>
    </row>
    <row r="2021">
      <c r="A2021" s="3">
        <v>2008.0</v>
      </c>
      <c r="B2021" s="3">
        <v>2.0</v>
      </c>
      <c r="C2021" s="4">
        <v>0.466500014066696</v>
      </c>
      <c r="D2021" s="3">
        <v>0.469500005245208</v>
      </c>
      <c r="E2021" s="3">
        <v>0.449999988079071</v>
      </c>
      <c r="F2021" s="3">
        <v>0.450749993324279</v>
      </c>
      <c r="G2021" s="3">
        <v>7.63196E8</v>
      </c>
    </row>
    <row r="2022">
      <c r="A2022" s="3">
        <v>2014.0</v>
      </c>
      <c r="B2022" s="3">
        <v>6.0</v>
      </c>
      <c r="C2022" s="4">
        <v>0.457500010728836</v>
      </c>
      <c r="D2022" s="3">
        <v>0.461250007152557</v>
      </c>
      <c r="E2022" s="3">
        <v>0.449999988079071</v>
      </c>
      <c r="F2022" s="3">
        <v>0.453000009059906</v>
      </c>
      <c r="G2022" s="3">
        <v>1.99032E8</v>
      </c>
    </row>
    <row r="2023">
      <c r="A2023" s="3">
        <v>2014.0</v>
      </c>
      <c r="B2023" s="3">
        <v>10.0</v>
      </c>
      <c r="C2023" s="4">
        <v>0.457500010728836</v>
      </c>
      <c r="D2023" s="3">
        <v>0.459500014781951</v>
      </c>
      <c r="E2023" s="3">
        <v>0.450249999761581</v>
      </c>
      <c r="F2023" s="3">
        <v>0.452250003814697</v>
      </c>
      <c r="G2023" s="3">
        <v>3.00888E8</v>
      </c>
    </row>
    <row r="2024">
      <c r="A2024" s="3">
        <v>2009.0</v>
      </c>
      <c r="B2024" s="3">
        <v>24.0</v>
      </c>
      <c r="C2024" s="4">
        <v>0.454499989748001</v>
      </c>
      <c r="D2024" s="3">
        <v>0.455249994993209</v>
      </c>
      <c r="E2024" s="3">
        <v>0.450500011444091</v>
      </c>
      <c r="F2024" s="3">
        <v>0.452250003814697</v>
      </c>
      <c r="G2024" s="3">
        <v>1.36812E8</v>
      </c>
    </row>
    <row r="2025">
      <c r="A2025" s="3">
        <v>2010.0</v>
      </c>
      <c r="B2025" s="3">
        <v>11.0</v>
      </c>
      <c r="C2025" s="4">
        <v>0.466250002384185</v>
      </c>
      <c r="D2025" s="3">
        <v>0.468250006437301</v>
      </c>
      <c r="E2025" s="3">
        <v>0.450749993324279</v>
      </c>
      <c r="F2025" s="3">
        <v>0.457249999046325</v>
      </c>
      <c r="G2025" s="3">
        <v>5.56612E8</v>
      </c>
    </row>
    <row r="2026">
      <c r="A2026" s="3">
        <v>2011.0</v>
      </c>
      <c r="B2026" s="3">
        <v>6.0</v>
      </c>
      <c r="C2026" s="4">
        <v>0.460750013589859</v>
      </c>
      <c r="D2026" s="3">
        <v>0.465000003576278</v>
      </c>
      <c r="E2026" s="3">
        <v>0.451249986886978</v>
      </c>
      <c r="F2026" s="3">
        <v>0.451750010251998</v>
      </c>
      <c r="G2026" s="3">
        <v>4.35988E8</v>
      </c>
    </row>
    <row r="2027">
      <c r="A2027" s="3">
        <v>2006.0</v>
      </c>
      <c r="B2027" s="3">
        <v>8.0</v>
      </c>
      <c r="C2027" s="4">
        <v>0.467500001192092</v>
      </c>
      <c r="D2027" s="3">
        <v>0.469500005245208</v>
      </c>
      <c r="E2027" s="3">
        <v>0.451499998569488</v>
      </c>
      <c r="F2027" s="3">
        <v>0.461667001247406</v>
      </c>
      <c r="G2027" s="3">
        <v>4.47978E8</v>
      </c>
    </row>
    <row r="2028">
      <c r="A2028" s="3">
        <v>2009.0</v>
      </c>
      <c r="B2028" s="3">
        <v>30.0</v>
      </c>
      <c r="C2028" s="4">
        <v>0.454750001430511</v>
      </c>
      <c r="D2028" s="3">
        <v>0.469500005245208</v>
      </c>
      <c r="E2028" s="3">
        <v>0.451499998569488</v>
      </c>
      <c r="F2028" s="3">
        <v>0.466749995946884</v>
      </c>
      <c r="G2028" s="3">
        <v>7.04008E8</v>
      </c>
    </row>
    <row r="2029">
      <c r="A2029" s="3">
        <v>2014.0</v>
      </c>
      <c r="B2029" s="3">
        <v>7.0</v>
      </c>
      <c r="C2029" s="4">
        <v>0.453999996185302</v>
      </c>
      <c r="D2029" s="3">
        <v>0.463999986648559</v>
      </c>
      <c r="E2029" s="3">
        <v>0.451499998569488</v>
      </c>
      <c r="F2029" s="3">
        <v>0.455249994993209</v>
      </c>
      <c r="G2029" s="3">
        <v>4.28576E8</v>
      </c>
    </row>
    <row r="2030">
      <c r="A2030" s="3">
        <v>2014.0</v>
      </c>
      <c r="B2030" s="3">
        <v>23.0</v>
      </c>
      <c r="C2030" s="4">
        <v>0.462000012397766</v>
      </c>
      <c r="D2030" s="3">
        <v>0.462249994277954</v>
      </c>
      <c r="E2030" s="3">
        <v>0.451499998569488</v>
      </c>
      <c r="F2030" s="3">
        <v>0.451999992132186</v>
      </c>
      <c r="G2030" s="3">
        <v>2.97352E8</v>
      </c>
    </row>
    <row r="2031">
      <c r="A2031" s="3">
        <v>2014.0</v>
      </c>
      <c r="B2031" s="3">
        <v>4.0</v>
      </c>
      <c r="C2031" s="4">
        <v>0.470750004053115</v>
      </c>
      <c r="D2031" s="3">
        <v>0.47350001335144</v>
      </c>
      <c r="E2031" s="3">
        <v>0.451750010251998</v>
      </c>
      <c r="F2031" s="3">
        <v>0.453750014305114</v>
      </c>
      <c r="G2031" s="3">
        <v>3.68032E8</v>
      </c>
    </row>
    <row r="2032">
      <c r="A2032" s="3">
        <v>2014.0</v>
      </c>
      <c r="B2032" s="3">
        <v>7.0</v>
      </c>
      <c r="C2032" s="4">
        <v>0.456250011920928</v>
      </c>
      <c r="D2032" s="3">
        <v>0.460500001907348</v>
      </c>
      <c r="E2032" s="3">
        <v>0.451750010251998</v>
      </c>
      <c r="F2032" s="3">
        <v>0.456750005483627</v>
      </c>
      <c r="G2032" s="3">
        <v>2.939E8</v>
      </c>
    </row>
    <row r="2033">
      <c r="A2033" s="3">
        <v>2014.0</v>
      </c>
      <c r="B2033" s="3">
        <v>19.0</v>
      </c>
      <c r="C2033" s="4">
        <v>0.453750014305114</v>
      </c>
      <c r="D2033" s="3">
        <v>0.465999990701675</v>
      </c>
      <c r="E2033" s="3">
        <v>0.451750010251998</v>
      </c>
      <c r="F2033" s="3">
        <v>0.463499993085861</v>
      </c>
      <c r="G2033" s="3">
        <v>3.60076E8</v>
      </c>
    </row>
    <row r="2034">
      <c r="A2034" s="3">
        <v>2014.0</v>
      </c>
      <c r="B2034" s="3">
        <v>23.0</v>
      </c>
      <c r="C2034" s="4">
        <v>0.455000013113021</v>
      </c>
      <c r="D2034" s="3">
        <v>0.460500001907348</v>
      </c>
      <c r="E2034" s="3">
        <v>0.451750010251998</v>
      </c>
      <c r="F2034" s="3">
        <v>0.457249999046325</v>
      </c>
      <c r="G2034" s="3">
        <v>2.14476E8</v>
      </c>
    </row>
    <row r="2035">
      <c r="A2035" s="3">
        <v>2014.0</v>
      </c>
      <c r="B2035" s="3">
        <v>12.0</v>
      </c>
      <c r="C2035" s="4">
        <v>0.452250003814697</v>
      </c>
      <c r="D2035" s="3">
        <v>0.465499997138977</v>
      </c>
      <c r="E2035" s="3">
        <v>0.451999992132186</v>
      </c>
      <c r="F2035" s="3">
        <v>0.46450001001358</v>
      </c>
      <c r="G2035" s="3">
        <v>2.99856E8</v>
      </c>
    </row>
    <row r="2036">
      <c r="A2036" s="3">
        <v>2014.0</v>
      </c>
      <c r="B2036" s="3">
        <v>14.0</v>
      </c>
      <c r="C2036" s="4">
        <v>0.457249999046325</v>
      </c>
      <c r="D2036" s="3">
        <v>0.458999991416931</v>
      </c>
      <c r="E2036" s="3">
        <v>0.452250003814697</v>
      </c>
      <c r="F2036" s="3">
        <v>0.452499985694885</v>
      </c>
      <c r="G2036" s="3">
        <v>2.1432E8</v>
      </c>
    </row>
    <row r="2037">
      <c r="A2037" s="3">
        <v>2010.0</v>
      </c>
      <c r="B2037" s="3">
        <v>4.0</v>
      </c>
      <c r="C2037" s="4">
        <v>0.462749987840652</v>
      </c>
      <c r="D2037" s="3">
        <v>0.465499997138977</v>
      </c>
      <c r="E2037" s="3">
        <v>0.452749997377395</v>
      </c>
      <c r="F2037" s="3">
        <v>0.462249994277954</v>
      </c>
      <c r="G2037" s="3">
        <v>8.00204E8</v>
      </c>
    </row>
    <row r="2038">
      <c r="A2038" s="3">
        <v>2011.0</v>
      </c>
      <c r="B2038" s="3">
        <v>24.0</v>
      </c>
      <c r="C2038" s="4">
        <v>0.453999996185302</v>
      </c>
      <c r="D2038" s="3">
        <v>0.471749991178512</v>
      </c>
      <c r="E2038" s="3">
        <v>0.452749997377395</v>
      </c>
      <c r="F2038" s="3">
        <v>0.453500002622604</v>
      </c>
      <c r="G2038" s="3">
        <v>7.20372E8</v>
      </c>
    </row>
    <row r="2039">
      <c r="A2039" s="3">
        <v>2014.0</v>
      </c>
      <c r="B2039" s="3">
        <v>28.0</v>
      </c>
      <c r="C2039" s="4">
        <v>0.46000000834465</v>
      </c>
      <c r="D2039" s="3">
        <v>0.46450001001358</v>
      </c>
      <c r="E2039" s="3">
        <v>0.452749997377395</v>
      </c>
      <c r="F2039" s="3">
        <v>0.459500014781951</v>
      </c>
      <c r="G2039" s="3">
        <v>3.21692E8</v>
      </c>
    </row>
    <row r="2040">
      <c r="A2040" s="3">
        <v>2014.0</v>
      </c>
      <c r="B2040" s="3">
        <v>12.0</v>
      </c>
      <c r="C2040" s="4">
        <v>0.454499989748001</v>
      </c>
      <c r="D2040" s="3">
        <v>0.460750013589859</v>
      </c>
      <c r="E2040" s="3">
        <v>0.452749997377395</v>
      </c>
      <c r="F2040" s="3">
        <v>0.458000004291534</v>
      </c>
      <c r="G2040" s="3">
        <v>2.39428E8</v>
      </c>
    </row>
    <row r="2041">
      <c r="A2041" s="3">
        <v>2014.0</v>
      </c>
      <c r="B2041" s="3">
        <v>8.0</v>
      </c>
      <c r="C2041" s="4">
        <v>0.455000013113021</v>
      </c>
      <c r="D2041" s="3">
        <v>0.469749987125396</v>
      </c>
      <c r="E2041" s="3">
        <v>0.452749997377395</v>
      </c>
      <c r="F2041" s="3">
        <v>0.462500005960464</v>
      </c>
      <c r="G2041" s="3">
        <v>4.32728E8</v>
      </c>
    </row>
    <row r="2042">
      <c r="A2042" s="3">
        <v>2008.0</v>
      </c>
      <c r="B2042" s="3">
        <v>13.0</v>
      </c>
      <c r="C2042" s="4">
        <v>0.455749988555908</v>
      </c>
      <c r="D2042" s="3">
        <v>0.499500006437301</v>
      </c>
      <c r="E2042" s="3">
        <v>0.453000009059906</v>
      </c>
      <c r="F2042" s="3">
        <v>0.492500007152557</v>
      </c>
      <c r="G2042" s="3">
        <v>1.220528E9</v>
      </c>
    </row>
    <row r="2043">
      <c r="A2043" s="3">
        <v>2011.0</v>
      </c>
      <c r="B2043" s="3">
        <v>31.0</v>
      </c>
      <c r="C2043" s="4">
        <v>0.462000012397766</v>
      </c>
      <c r="D2043" s="3">
        <v>0.467000007629394</v>
      </c>
      <c r="E2043" s="3">
        <v>0.453000009059906</v>
      </c>
      <c r="F2043" s="3">
        <v>0.461499989032745</v>
      </c>
      <c r="G2043" s="3">
        <v>6.55112E8</v>
      </c>
    </row>
    <row r="2044">
      <c r="A2044" s="3">
        <v>2011.0</v>
      </c>
      <c r="B2044" s="3">
        <v>13.0</v>
      </c>
      <c r="C2044" s="4">
        <v>0.479999989271163</v>
      </c>
      <c r="D2044" s="3">
        <v>0.481249988079071</v>
      </c>
      <c r="E2044" s="3">
        <v>0.453000009059906</v>
      </c>
      <c r="F2044" s="3">
        <v>0.456499993801116</v>
      </c>
      <c r="G2044" s="3">
        <v>2.025192E9</v>
      </c>
    </row>
    <row r="2045">
      <c r="A2045" s="3">
        <v>2014.0</v>
      </c>
      <c r="B2045" s="3">
        <v>11.0</v>
      </c>
      <c r="C2045" s="4">
        <v>0.454499989748001</v>
      </c>
      <c r="D2045" s="3">
        <v>0.460750013589859</v>
      </c>
      <c r="E2045" s="3">
        <v>0.453000009059906</v>
      </c>
      <c r="F2045" s="3">
        <v>0.456750005483627</v>
      </c>
      <c r="G2045" s="3">
        <v>2.9722E8</v>
      </c>
    </row>
    <row r="2046">
      <c r="A2046" s="3">
        <v>2014.0</v>
      </c>
      <c r="B2046" s="3">
        <v>14.0</v>
      </c>
      <c r="C2046" s="4">
        <v>0.456000000238418</v>
      </c>
      <c r="D2046" s="3">
        <v>0.459749996662139</v>
      </c>
      <c r="E2046" s="3">
        <v>0.453000009059906</v>
      </c>
      <c r="F2046" s="3">
        <v>0.458000004291534</v>
      </c>
      <c r="G2046" s="3">
        <v>2.90184E8</v>
      </c>
    </row>
    <row r="2047">
      <c r="A2047" s="3">
        <v>2014.0</v>
      </c>
      <c r="B2047" s="3">
        <v>21.0</v>
      </c>
      <c r="C2047" s="4">
        <v>0.457749992609024</v>
      </c>
      <c r="D2047" s="3">
        <v>0.461750000715255</v>
      </c>
      <c r="E2047" s="3">
        <v>0.453249990940094</v>
      </c>
      <c r="F2047" s="3">
        <v>0.456000000238418</v>
      </c>
      <c r="G2047" s="3">
        <v>2.16712E8</v>
      </c>
    </row>
    <row r="2048">
      <c r="A2048" s="3">
        <v>2011.0</v>
      </c>
      <c r="B2048" s="3">
        <v>24.0</v>
      </c>
      <c r="C2048" s="4">
        <v>0.454750001430511</v>
      </c>
      <c r="D2048" s="3">
        <v>0.486250013113021</v>
      </c>
      <c r="E2048" s="3">
        <v>0.453750014305114</v>
      </c>
      <c r="F2048" s="3">
        <v>0.480749994516372</v>
      </c>
      <c r="G2048" s="3">
        <v>1.780592E9</v>
      </c>
    </row>
    <row r="2049">
      <c r="A2049" s="3">
        <v>2014.0</v>
      </c>
      <c r="B2049" s="3">
        <v>20.0</v>
      </c>
      <c r="C2049" s="4">
        <v>0.454499989748001</v>
      </c>
      <c r="D2049" s="3">
        <v>0.470499992370605</v>
      </c>
      <c r="E2049" s="3">
        <v>0.453750014305114</v>
      </c>
      <c r="F2049" s="3">
        <v>0.469500005245208</v>
      </c>
      <c r="G2049" s="3">
        <v>3.98088E8</v>
      </c>
    </row>
    <row r="2050">
      <c r="A2050" s="3">
        <v>2014.0</v>
      </c>
      <c r="B2050" s="3">
        <v>20.0</v>
      </c>
      <c r="C2050" s="4">
        <v>0.461499989032745</v>
      </c>
      <c r="D2050" s="3">
        <v>0.462749987840652</v>
      </c>
      <c r="E2050" s="3">
        <v>0.453750014305114</v>
      </c>
      <c r="F2050" s="3">
        <v>0.456000000238418</v>
      </c>
      <c r="G2050" s="3">
        <v>2.562E8</v>
      </c>
    </row>
    <row r="2051">
      <c r="A2051" s="3">
        <v>2008.0</v>
      </c>
      <c r="B2051" s="3">
        <v>1.0</v>
      </c>
      <c r="C2051" s="4">
        <v>0.462500005960464</v>
      </c>
      <c r="D2051" s="3">
        <v>0.469249993562698</v>
      </c>
      <c r="E2051" s="3">
        <v>0.453999996185302</v>
      </c>
      <c r="F2051" s="3">
        <v>0.46875</v>
      </c>
      <c r="G2051" s="3">
        <v>8.81464E8</v>
      </c>
    </row>
    <row r="2052">
      <c r="A2052" s="3">
        <v>2014.0</v>
      </c>
      <c r="B2052" s="3">
        <v>15.0</v>
      </c>
      <c r="C2052" s="4">
        <v>0.458499997854232</v>
      </c>
      <c r="D2052" s="3">
        <v>0.463750004768371</v>
      </c>
      <c r="E2052" s="3">
        <v>0.453999996185302</v>
      </c>
      <c r="F2052" s="3">
        <v>0.461250007152557</v>
      </c>
      <c r="G2052" s="3">
        <v>3.04636E8</v>
      </c>
    </row>
    <row r="2053">
      <c r="A2053" s="3">
        <v>2008.0</v>
      </c>
      <c r="B2053" s="3">
        <v>14.0</v>
      </c>
      <c r="C2053" s="4">
        <v>0.495000004768371</v>
      </c>
      <c r="D2053" s="3">
        <v>0.495499998331069</v>
      </c>
      <c r="E2053" s="3">
        <v>0.454499989748001</v>
      </c>
      <c r="F2053" s="3">
        <v>0.458000004291534</v>
      </c>
      <c r="G2053" s="3">
        <v>1.154972E9</v>
      </c>
    </row>
    <row r="2054">
      <c r="A2054" s="3">
        <v>2014.0</v>
      </c>
      <c r="B2054" s="3">
        <v>24.0</v>
      </c>
      <c r="C2054" s="4">
        <v>0.463750004768371</v>
      </c>
      <c r="D2054" s="3">
        <v>0.467500001192092</v>
      </c>
      <c r="E2054" s="3">
        <v>0.454499989748001</v>
      </c>
      <c r="F2054" s="3">
        <v>0.461250007152557</v>
      </c>
      <c r="G2054" s="3">
        <v>3.06096E8</v>
      </c>
    </row>
    <row r="2055">
      <c r="A2055" s="3">
        <v>2014.0</v>
      </c>
      <c r="B2055" s="3">
        <v>8.0</v>
      </c>
      <c r="C2055" s="4">
        <v>0.455249994993209</v>
      </c>
      <c r="D2055" s="3">
        <v>0.472750008106231</v>
      </c>
      <c r="E2055" s="3">
        <v>0.454499989748001</v>
      </c>
      <c r="F2055" s="3">
        <v>0.471500009298324</v>
      </c>
      <c r="G2055" s="3">
        <v>4.70692E8</v>
      </c>
    </row>
    <row r="2056">
      <c r="A2056" s="3">
        <v>2014.0</v>
      </c>
      <c r="B2056" s="3">
        <v>6.0</v>
      </c>
      <c r="C2056" s="4">
        <v>0.470250010490417</v>
      </c>
      <c r="D2056" s="3">
        <v>0.474249988794326</v>
      </c>
      <c r="E2056" s="3">
        <v>0.455000013113021</v>
      </c>
      <c r="F2056" s="3">
        <v>0.456250011920928</v>
      </c>
      <c r="G2056" s="3">
        <v>4.16188E8</v>
      </c>
    </row>
    <row r="2057">
      <c r="A2057" s="3">
        <v>2014.0</v>
      </c>
      <c r="B2057" s="3">
        <v>22.0</v>
      </c>
      <c r="C2057" s="4">
        <v>0.455000013113021</v>
      </c>
      <c r="D2057" s="3">
        <v>0.460500001907348</v>
      </c>
      <c r="E2057" s="3">
        <v>0.455000013113021</v>
      </c>
      <c r="F2057" s="3">
        <v>0.458000004291534</v>
      </c>
      <c r="G2057" s="3">
        <v>1.30364E8</v>
      </c>
    </row>
    <row r="2058">
      <c r="A2058" s="3">
        <v>2011.0</v>
      </c>
      <c r="B2058" s="3">
        <v>30.0</v>
      </c>
      <c r="C2058" s="4">
        <v>0.483000010251998</v>
      </c>
      <c r="D2058" s="3">
        <v>0.485000014305114</v>
      </c>
      <c r="E2058" s="3">
        <v>0.455249994993209</v>
      </c>
      <c r="F2058" s="3">
        <v>0.461250007152557</v>
      </c>
      <c r="G2058" s="3">
        <v>1.17632E9</v>
      </c>
    </row>
    <row r="2059">
      <c r="A2059" s="3">
        <v>2014.0</v>
      </c>
      <c r="B2059" s="3">
        <v>7.0</v>
      </c>
      <c r="C2059" s="4">
        <v>0.461499989032745</v>
      </c>
      <c r="D2059" s="3">
        <v>0.462249994277954</v>
      </c>
      <c r="E2059" s="3">
        <v>0.45550000667572</v>
      </c>
      <c r="F2059" s="3">
        <v>0.458999991416931</v>
      </c>
      <c r="G2059" s="3">
        <v>2.68452E8</v>
      </c>
    </row>
    <row r="2060">
      <c r="A2060" s="3">
        <v>2014.0</v>
      </c>
      <c r="B2060" s="3">
        <v>13.0</v>
      </c>
      <c r="C2060" s="4">
        <v>0.458249986171722</v>
      </c>
      <c r="D2060" s="3">
        <v>0.465750008821487</v>
      </c>
      <c r="E2060" s="3">
        <v>0.45550000667572</v>
      </c>
      <c r="F2060" s="3">
        <v>0.456999987363815</v>
      </c>
      <c r="G2060" s="3">
        <v>2.21104E8</v>
      </c>
    </row>
    <row r="2061">
      <c r="A2061" s="3">
        <v>2014.0</v>
      </c>
      <c r="B2061" s="3">
        <v>8.0</v>
      </c>
      <c r="C2061" s="4">
        <v>0.45550000667572</v>
      </c>
      <c r="D2061" s="3">
        <v>0.477499991655349</v>
      </c>
      <c r="E2061" s="3">
        <v>0.45550000667572</v>
      </c>
      <c r="F2061" s="3">
        <v>0.474999994039535</v>
      </c>
      <c r="G2061" s="3">
        <v>8.94348E8</v>
      </c>
    </row>
    <row r="2062">
      <c r="A2062" s="3">
        <v>2014.0</v>
      </c>
      <c r="B2062" s="3">
        <v>29.0</v>
      </c>
      <c r="C2062" s="4">
        <v>0.46000000834465</v>
      </c>
      <c r="D2062" s="3">
        <v>0.466250002384185</v>
      </c>
      <c r="E2062" s="3">
        <v>0.45550000667572</v>
      </c>
      <c r="F2062" s="3">
        <v>0.462999999523162</v>
      </c>
      <c r="G2062" s="3">
        <v>2.0854E8</v>
      </c>
    </row>
    <row r="2063">
      <c r="A2063" s="3">
        <v>2014.0</v>
      </c>
      <c r="B2063" s="3">
        <v>1.0</v>
      </c>
      <c r="C2063" s="4">
        <v>0.462000012397766</v>
      </c>
      <c r="D2063" s="3">
        <v>0.465249985456466</v>
      </c>
      <c r="E2063" s="3">
        <v>0.45550000667572</v>
      </c>
      <c r="F2063" s="3">
        <v>0.456750005483627</v>
      </c>
      <c r="G2063" s="3">
        <v>3.50976E8</v>
      </c>
    </row>
    <row r="2064">
      <c r="A2064" s="3">
        <v>2014.0</v>
      </c>
      <c r="B2064" s="3">
        <v>27.0</v>
      </c>
      <c r="C2064" s="4">
        <v>0.458499997854232</v>
      </c>
      <c r="D2064" s="3">
        <v>0.462249994277954</v>
      </c>
      <c r="E2064" s="3">
        <v>0.455749988555908</v>
      </c>
      <c r="F2064" s="3">
        <v>0.459500014781951</v>
      </c>
      <c r="G2064" s="3">
        <v>3.0282E8</v>
      </c>
    </row>
    <row r="2065">
      <c r="A2065" s="3">
        <v>2014.0</v>
      </c>
      <c r="B2065" s="3">
        <v>30.0</v>
      </c>
      <c r="C2065" s="4">
        <v>0.460999995470047</v>
      </c>
      <c r="D2065" s="3">
        <v>0.46450001001358</v>
      </c>
      <c r="E2065" s="3">
        <v>0.455749988555908</v>
      </c>
      <c r="F2065" s="3">
        <v>0.461250007152557</v>
      </c>
      <c r="G2065" s="3">
        <v>2.77204E8</v>
      </c>
    </row>
    <row r="2066">
      <c r="A2066" s="3">
        <v>2014.0</v>
      </c>
      <c r="B2066" s="3">
        <v>3.0</v>
      </c>
      <c r="C2066" s="4">
        <v>0.457500010728836</v>
      </c>
      <c r="D2066" s="3">
        <v>0.463750004768371</v>
      </c>
      <c r="E2066" s="3">
        <v>0.455749988555908</v>
      </c>
      <c r="F2066" s="3">
        <v>0.455749988555908</v>
      </c>
      <c r="G2066" s="3">
        <v>2.3914E8</v>
      </c>
    </row>
    <row r="2067">
      <c r="A2067" s="3">
        <v>2008.0</v>
      </c>
      <c r="B2067" s="3">
        <v>11.0</v>
      </c>
      <c r="C2067" s="4">
        <v>0.474999994039535</v>
      </c>
      <c r="D2067" s="3">
        <v>0.480749994516372</v>
      </c>
      <c r="E2067" s="3">
        <v>0.456000000238418</v>
      </c>
      <c r="F2067" s="3">
        <v>0.476000010967254</v>
      </c>
      <c r="G2067" s="3">
        <v>8.5794E8</v>
      </c>
    </row>
    <row r="2068">
      <c r="A2068" s="3">
        <v>2010.0</v>
      </c>
      <c r="B2068" s="3">
        <v>8.0</v>
      </c>
      <c r="C2068" s="4">
        <v>0.458999991416931</v>
      </c>
      <c r="D2068" s="3">
        <v>0.467000007629394</v>
      </c>
      <c r="E2068" s="3">
        <v>0.456250011920928</v>
      </c>
      <c r="F2068" s="3">
        <v>0.463750004768371</v>
      </c>
      <c r="G2068" s="3">
        <v>4.78168E8</v>
      </c>
    </row>
    <row r="2069">
      <c r="A2069" s="3">
        <v>2011.0</v>
      </c>
      <c r="B2069" s="3">
        <v>5.0</v>
      </c>
      <c r="C2069" s="4">
        <v>0.462500005960464</v>
      </c>
      <c r="D2069" s="3">
        <v>0.472000002861022</v>
      </c>
      <c r="E2069" s="3">
        <v>0.456250011920928</v>
      </c>
      <c r="F2069" s="3">
        <v>0.466500014066696</v>
      </c>
      <c r="G2069" s="3">
        <v>5.44E8</v>
      </c>
    </row>
    <row r="2070">
      <c r="A2070" s="3">
        <v>2014.0</v>
      </c>
      <c r="B2070" s="3">
        <v>1.0</v>
      </c>
      <c r="C2070" s="4">
        <v>0.462000012397766</v>
      </c>
      <c r="D2070" s="3">
        <v>0.471749991178512</v>
      </c>
      <c r="E2070" s="3">
        <v>0.456499993801116</v>
      </c>
      <c r="F2070" s="3">
        <v>0.466250002384185</v>
      </c>
      <c r="G2070" s="3">
        <v>6.56272E8</v>
      </c>
    </row>
    <row r="2071">
      <c r="A2071" s="3">
        <v>2014.0</v>
      </c>
      <c r="B2071" s="3">
        <v>16.0</v>
      </c>
      <c r="C2071" s="4">
        <v>0.463499993085861</v>
      </c>
      <c r="D2071" s="3">
        <v>0.463999986648559</v>
      </c>
      <c r="E2071" s="3">
        <v>0.456499993801116</v>
      </c>
      <c r="F2071" s="3">
        <v>0.462249994277954</v>
      </c>
      <c r="G2071" s="3">
        <v>2.35136E8</v>
      </c>
    </row>
    <row r="2072">
      <c r="A2072" s="3">
        <v>2011.0</v>
      </c>
      <c r="B2072" s="3">
        <v>20.0</v>
      </c>
      <c r="C2072" s="4">
        <v>0.467000007629394</v>
      </c>
      <c r="D2072" s="3">
        <v>0.473749995231628</v>
      </c>
      <c r="E2072" s="3">
        <v>0.456750005483627</v>
      </c>
      <c r="F2072" s="3">
        <v>0.464249998331069</v>
      </c>
      <c r="G2072" s="3">
        <v>6.50516E8</v>
      </c>
    </row>
    <row r="2073">
      <c r="A2073" s="3">
        <v>2014.0</v>
      </c>
      <c r="B2073" s="3">
        <v>27.0</v>
      </c>
      <c r="C2073" s="4">
        <v>0.461750000715255</v>
      </c>
      <c r="D2073" s="3">
        <v>0.463999986648559</v>
      </c>
      <c r="E2073" s="3">
        <v>0.456750005483627</v>
      </c>
      <c r="F2073" s="3">
        <v>0.462249994277954</v>
      </c>
      <c r="G2073" s="3">
        <v>1.45092E8</v>
      </c>
    </row>
    <row r="2074">
      <c r="A2074" s="3">
        <v>2011.0</v>
      </c>
      <c r="B2074" s="3">
        <v>15.0</v>
      </c>
      <c r="C2074" s="4">
        <v>0.459250003099441</v>
      </c>
      <c r="D2074" s="3">
        <v>0.47350001335144</v>
      </c>
      <c r="E2074" s="3">
        <v>0.456999987363815</v>
      </c>
      <c r="F2074" s="3">
        <v>0.467750012874603</v>
      </c>
      <c r="G2074" s="3">
        <v>9.6972E8</v>
      </c>
    </row>
    <row r="2075">
      <c r="A2075" s="3">
        <v>2014.0</v>
      </c>
      <c r="B2075" s="3">
        <v>24.0</v>
      </c>
      <c r="C2075" s="4">
        <v>0.46000000834465</v>
      </c>
      <c r="D2075" s="3">
        <v>0.464749991893768</v>
      </c>
      <c r="E2075" s="3">
        <v>0.457249999046325</v>
      </c>
      <c r="F2075" s="3">
        <v>0.462000012397766</v>
      </c>
      <c r="G2075" s="3">
        <v>2.10156E8</v>
      </c>
    </row>
    <row r="2076">
      <c r="A2076" s="3">
        <v>2006.0</v>
      </c>
      <c r="B2076" s="3">
        <v>29.0</v>
      </c>
      <c r="C2076" s="4">
        <v>0.460833013057708</v>
      </c>
      <c r="D2076" s="3">
        <v>0.479333013296127</v>
      </c>
      <c r="E2076" s="3">
        <v>0.457500010728836</v>
      </c>
      <c r="F2076" s="3">
        <v>0.477167010307312</v>
      </c>
      <c r="G2076" s="3">
        <v>7.27962E8</v>
      </c>
    </row>
    <row r="2077">
      <c r="A2077" s="3">
        <v>2011.0</v>
      </c>
      <c r="B2077" s="3">
        <v>4.0</v>
      </c>
      <c r="C2077" s="4">
        <v>0.471249997615814</v>
      </c>
      <c r="D2077" s="3">
        <v>0.476500004529953</v>
      </c>
      <c r="E2077" s="3">
        <v>0.457500010728836</v>
      </c>
      <c r="F2077" s="3">
        <v>0.466250002384185</v>
      </c>
      <c r="G2077" s="3">
        <v>6.39356E8</v>
      </c>
    </row>
    <row r="2078">
      <c r="A2078" s="3">
        <v>2014.0</v>
      </c>
      <c r="B2078" s="3">
        <v>25.0</v>
      </c>
      <c r="C2078" s="4">
        <v>0.461750000715255</v>
      </c>
      <c r="D2078" s="3">
        <v>0.465499997138977</v>
      </c>
      <c r="E2078" s="3">
        <v>0.457500010728836</v>
      </c>
      <c r="F2078" s="3">
        <v>0.465249985456466</v>
      </c>
      <c r="G2078" s="3">
        <v>2.1542E8</v>
      </c>
    </row>
    <row r="2079">
      <c r="A2079" s="3">
        <v>2014.0</v>
      </c>
      <c r="B2079" s="3">
        <v>26.0</v>
      </c>
      <c r="C2079" s="4">
        <v>0.465249985456466</v>
      </c>
      <c r="D2079" s="3">
        <v>0.465499997138977</v>
      </c>
      <c r="E2079" s="3">
        <v>0.457500010728836</v>
      </c>
      <c r="F2079" s="3">
        <v>0.458999991416931</v>
      </c>
      <c r="G2079" s="3">
        <v>2.56908E8</v>
      </c>
    </row>
    <row r="2080">
      <c r="A2080" s="3">
        <v>2011.0</v>
      </c>
      <c r="B2080" s="3">
        <v>26.0</v>
      </c>
      <c r="C2080" s="4">
        <v>0.458999991416931</v>
      </c>
      <c r="D2080" s="3">
        <v>0.474500000476837</v>
      </c>
      <c r="E2080" s="3">
        <v>0.457749992609024</v>
      </c>
      <c r="F2080" s="3">
        <v>0.470499992370605</v>
      </c>
      <c r="G2080" s="3">
        <v>7.06436E8</v>
      </c>
    </row>
    <row r="2081">
      <c r="A2081" s="3">
        <v>2014.0</v>
      </c>
      <c r="B2081" s="3">
        <v>25.0</v>
      </c>
      <c r="C2081" s="4">
        <v>0.466250002384185</v>
      </c>
      <c r="D2081" s="3">
        <v>0.466749995946884</v>
      </c>
      <c r="E2081" s="3">
        <v>0.457749992609024</v>
      </c>
      <c r="F2081" s="3">
        <v>0.461250007152557</v>
      </c>
      <c r="G2081" s="3">
        <v>3.04424E8</v>
      </c>
    </row>
    <row r="2082">
      <c r="A2082" s="3">
        <v>2014.0</v>
      </c>
      <c r="B2082" s="3">
        <v>23.0</v>
      </c>
      <c r="C2082" s="4">
        <v>0.460500001907348</v>
      </c>
      <c r="D2082" s="3">
        <v>0.46450001001358</v>
      </c>
      <c r="E2082" s="3">
        <v>0.457749992609024</v>
      </c>
      <c r="F2082" s="3">
        <v>0.462249994277954</v>
      </c>
      <c r="G2082" s="3">
        <v>1.82656E8</v>
      </c>
    </row>
    <row r="2083">
      <c r="A2083" s="3">
        <v>2014.0</v>
      </c>
      <c r="B2083" s="3">
        <v>30.0</v>
      </c>
      <c r="C2083" s="4">
        <v>0.457749992609024</v>
      </c>
      <c r="D2083" s="3">
        <v>0.464749991893768</v>
      </c>
      <c r="E2083" s="3">
        <v>0.457749992609024</v>
      </c>
      <c r="F2083" s="3">
        <v>0.463499993085861</v>
      </c>
      <c r="G2083" s="3">
        <v>1.80512E8</v>
      </c>
    </row>
    <row r="2084">
      <c r="A2084" s="3">
        <v>2014.0</v>
      </c>
      <c r="B2084" s="3">
        <v>10.0</v>
      </c>
      <c r="C2084" s="4">
        <v>0.46900001168251</v>
      </c>
      <c r="D2084" s="3">
        <v>0.475499987602233</v>
      </c>
      <c r="E2084" s="3">
        <v>0.458000004291534</v>
      </c>
      <c r="F2084" s="3">
        <v>0.459500014781951</v>
      </c>
      <c r="G2084" s="3">
        <v>3.72748E8</v>
      </c>
    </row>
    <row r="2085">
      <c r="A2085" s="3">
        <v>2014.0</v>
      </c>
      <c r="B2085" s="3">
        <v>2.0</v>
      </c>
      <c r="C2085" s="4">
        <v>0.466500014066696</v>
      </c>
      <c r="D2085" s="3">
        <v>0.466500014066696</v>
      </c>
      <c r="E2085" s="3">
        <v>0.458000004291534</v>
      </c>
      <c r="F2085" s="3">
        <v>0.460750013589859</v>
      </c>
      <c r="G2085" s="3">
        <v>1.56376E8</v>
      </c>
    </row>
    <row r="2086">
      <c r="A2086" s="3">
        <v>2014.0</v>
      </c>
      <c r="B2086" s="3">
        <v>19.0</v>
      </c>
      <c r="C2086" s="4">
        <v>0.459500014781951</v>
      </c>
      <c r="D2086" s="3">
        <v>0.472750008106231</v>
      </c>
      <c r="E2086" s="3">
        <v>0.458249986171722</v>
      </c>
      <c r="F2086" s="3">
        <v>0.463999986648559</v>
      </c>
      <c r="G2086" s="3">
        <v>3.66168E8</v>
      </c>
    </row>
    <row r="2087">
      <c r="A2087" s="3">
        <v>2014.0</v>
      </c>
      <c r="B2087" s="3">
        <v>24.0</v>
      </c>
      <c r="C2087" s="4">
        <v>0.467000007629394</v>
      </c>
      <c r="D2087" s="3">
        <v>0.470750004053115</v>
      </c>
      <c r="E2087" s="3">
        <v>0.458499997854232</v>
      </c>
      <c r="F2087" s="3">
        <v>0.460500001907348</v>
      </c>
      <c r="G2087" s="3">
        <v>2.7578E8</v>
      </c>
    </row>
    <row r="2088">
      <c r="A2088" s="3">
        <v>2014.0</v>
      </c>
      <c r="B2088" s="3">
        <v>4.0</v>
      </c>
      <c r="C2088" s="4">
        <v>0.459500014781951</v>
      </c>
      <c r="D2088" s="3">
        <v>0.465000003576278</v>
      </c>
      <c r="E2088" s="3">
        <v>0.458750009536743</v>
      </c>
      <c r="F2088" s="3">
        <v>0.462000012397766</v>
      </c>
      <c r="G2088" s="3">
        <v>2.60344E8</v>
      </c>
    </row>
    <row r="2089">
      <c r="A2089" s="3">
        <v>2014.0</v>
      </c>
      <c r="B2089" s="3">
        <v>6.0</v>
      </c>
      <c r="C2089" s="4">
        <v>0.466749995946884</v>
      </c>
      <c r="D2089" s="3">
        <v>0.469249993562698</v>
      </c>
      <c r="E2089" s="3">
        <v>0.458750009536743</v>
      </c>
      <c r="F2089" s="3">
        <v>0.459500014781951</v>
      </c>
      <c r="G2089" s="3">
        <v>2.90144E8</v>
      </c>
    </row>
    <row r="2090">
      <c r="A2090" s="3">
        <v>2008.0</v>
      </c>
      <c r="B2090" s="3">
        <v>12.0</v>
      </c>
      <c r="C2090" s="4">
        <v>0.480500012636184</v>
      </c>
      <c r="D2090" s="3">
        <v>0.484750002622604</v>
      </c>
      <c r="E2090" s="3">
        <v>0.458999991416931</v>
      </c>
      <c r="F2090" s="3">
        <v>0.462999999523162</v>
      </c>
      <c r="G2090" s="3">
        <v>7.4332E8</v>
      </c>
    </row>
    <row r="2091">
      <c r="A2091" s="3">
        <v>2010.0</v>
      </c>
      <c r="B2091" s="3">
        <v>7.0</v>
      </c>
      <c r="C2091" s="4">
        <v>0.469500005245208</v>
      </c>
      <c r="D2091" s="3">
        <v>0.471500009298324</v>
      </c>
      <c r="E2091" s="3">
        <v>0.459250003099441</v>
      </c>
      <c r="F2091" s="3">
        <v>0.462749987840652</v>
      </c>
      <c r="G2091" s="3">
        <v>5.47792E8</v>
      </c>
    </row>
    <row r="2092">
      <c r="A2092" s="3">
        <v>2011.0</v>
      </c>
      <c r="B2092" s="3">
        <v>3.0</v>
      </c>
      <c r="C2092" s="4">
        <v>0.470750004053115</v>
      </c>
      <c r="D2092" s="3">
        <v>0.474999994039535</v>
      </c>
      <c r="E2092" s="3">
        <v>0.459250003099441</v>
      </c>
      <c r="F2092" s="3">
        <v>0.461499989032745</v>
      </c>
      <c r="G2092" s="3">
        <v>5.493E8</v>
      </c>
    </row>
    <row r="2093">
      <c r="A2093" s="3">
        <v>2014.0</v>
      </c>
      <c r="B2093" s="3">
        <v>8.0</v>
      </c>
      <c r="C2093" s="4">
        <v>0.466250002384185</v>
      </c>
      <c r="D2093" s="3">
        <v>0.468250006437301</v>
      </c>
      <c r="E2093" s="3">
        <v>0.459250003099441</v>
      </c>
      <c r="F2093" s="3">
        <v>0.463750004768371</v>
      </c>
      <c r="G2093" s="3">
        <v>2.2194E8</v>
      </c>
    </row>
    <row r="2094">
      <c r="A2094" s="3">
        <v>2014.0</v>
      </c>
      <c r="B2094" s="3">
        <v>21.0</v>
      </c>
      <c r="C2094" s="4">
        <v>0.459250003099441</v>
      </c>
      <c r="D2094" s="3">
        <v>0.467000007629394</v>
      </c>
      <c r="E2094" s="3">
        <v>0.459250003099441</v>
      </c>
      <c r="F2094" s="3">
        <v>0.463750004768371</v>
      </c>
      <c r="G2094" s="3">
        <v>2.43364E8</v>
      </c>
    </row>
    <row r="2095">
      <c r="A2095" s="3">
        <v>2006.0</v>
      </c>
      <c r="B2095" s="3">
        <v>5.0</v>
      </c>
      <c r="C2095" s="4">
        <v>0.466333001852035</v>
      </c>
      <c r="D2095" s="3">
        <v>0.47683298587799</v>
      </c>
      <c r="E2095" s="3">
        <v>0.459500014781951</v>
      </c>
      <c r="F2095" s="3">
        <v>0.474999994039535</v>
      </c>
      <c r="G2095" s="3">
        <v>5.49354E8</v>
      </c>
    </row>
    <row r="2096">
      <c r="A2096" s="3">
        <v>2014.0</v>
      </c>
      <c r="B2096" s="3">
        <v>5.0</v>
      </c>
      <c r="C2096" s="4">
        <v>0.461499989032745</v>
      </c>
      <c r="D2096" s="3">
        <v>0.466250002384185</v>
      </c>
      <c r="E2096" s="3">
        <v>0.459500014781951</v>
      </c>
      <c r="F2096" s="3">
        <v>0.465999990701675</v>
      </c>
      <c r="G2096" s="3">
        <v>2.41472E8</v>
      </c>
    </row>
    <row r="2097">
      <c r="A2097" s="3">
        <v>2014.0</v>
      </c>
      <c r="B2097" s="3">
        <v>20.0</v>
      </c>
      <c r="C2097" s="4">
        <v>0.461499989032745</v>
      </c>
      <c r="D2097" s="3">
        <v>0.468250006437301</v>
      </c>
      <c r="E2097" s="3">
        <v>0.459500014781951</v>
      </c>
      <c r="F2097" s="3">
        <v>0.464249998331069</v>
      </c>
      <c r="G2097" s="3">
        <v>1.918E8</v>
      </c>
    </row>
    <row r="2098">
      <c r="A2098" s="3">
        <v>2014.0</v>
      </c>
      <c r="B2098" s="3">
        <v>17.0</v>
      </c>
      <c r="C2098" s="4">
        <v>0.460500001907348</v>
      </c>
      <c r="D2098" s="3">
        <v>0.468250006437301</v>
      </c>
      <c r="E2098" s="3">
        <v>0.459500014781951</v>
      </c>
      <c r="F2098" s="3">
        <v>0.463999986648559</v>
      </c>
      <c r="G2098" s="3">
        <v>1.53532E8</v>
      </c>
    </row>
    <row r="2099">
      <c r="A2099" s="3">
        <v>2014.0</v>
      </c>
      <c r="B2099" s="3">
        <v>5.0</v>
      </c>
      <c r="C2099" s="4">
        <v>0.460249990224838</v>
      </c>
      <c r="D2099" s="3">
        <v>0.469249993562698</v>
      </c>
      <c r="E2099" s="3">
        <v>0.459749996662139</v>
      </c>
      <c r="F2099" s="3">
        <v>0.465750008821487</v>
      </c>
      <c r="G2099" s="3">
        <v>2.3926E8</v>
      </c>
    </row>
    <row r="2100">
      <c r="A2100" s="3">
        <v>2008.0</v>
      </c>
      <c r="B2100" s="3">
        <v>10.0</v>
      </c>
      <c r="C2100" s="4">
        <v>0.482749998569488</v>
      </c>
      <c r="D2100" s="3">
        <v>0.488750010728836</v>
      </c>
      <c r="E2100" s="3">
        <v>0.46000000834465</v>
      </c>
      <c r="F2100" s="3">
        <v>0.460750013589859</v>
      </c>
      <c r="G2100" s="3">
        <v>7.761E8</v>
      </c>
    </row>
    <row r="2101">
      <c r="A2101" s="3">
        <v>2008.0</v>
      </c>
      <c r="B2101" s="3">
        <v>11.0</v>
      </c>
      <c r="C2101" s="4">
        <v>0.487500011920928</v>
      </c>
      <c r="D2101" s="3">
        <v>0.490500003099441</v>
      </c>
      <c r="E2101" s="3">
        <v>0.460249990224838</v>
      </c>
      <c r="F2101" s="3">
        <v>0.463250011205673</v>
      </c>
      <c r="G2101" s="3">
        <v>1.10628E9</v>
      </c>
    </row>
    <row r="2102">
      <c r="A2102" s="3">
        <v>2014.0</v>
      </c>
      <c r="B2102" s="3">
        <v>18.0</v>
      </c>
      <c r="C2102" s="4">
        <v>0.472499996423721</v>
      </c>
      <c r="D2102" s="3">
        <v>0.476249992847442</v>
      </c>
      <c r="E2102" s="3">
        <v>0.460249990224838</v>
      </c>
      <c r="F2102" s="3">
        <v>0.460999995470047</v>
      </c>
      <c r="G2102" s="3">
        <v>5.67816E8</v>
      </c>
    </row>
    <row r="2103">
      <c r="A2103" s="3">
        <v>2010.0</v>
      </c>
      <c r="B2103" s="3">
        <v>5.0</v>
      </c>
      <c r="C2103" s="4">
        <v>0.460500001907348</v>
      </c>
      <c r="D2103" s="3">
        <v>0.474000006914138</v>
      </c>
      <c r="E2103" s="3">
        <v>0.460500001907348</v>
      </c>
      <c r="F2103" s="3">
        <v>0.46900001168251</v>
      </c>
      <c r="G2103" s="3">
        <v>7.28648E8</v>
      </c>
    </row>
    <row r="2104">
      <c r="A2104" s="3">
        <v>2014.0</v>
      </c>
      <c r="B2104" s="3">
        <v>28.0</v>
      </c>
      <c r="C2104" s="4">
        <v>0.472000002861022</v>
      </c>
      <c r="D2104" s="3">
        <v>0.474500000476837</v>
      </c>
      <c r="E2104" s="3">
        <v>0.460500001907348</v>
      </c>
      <c r="F2104" s="3">
        <v>0.466250002384185</v>
      </c>
      <c r="G2104" s="3">
        <v>2.26788E8</v>
      </c>
    </row>
    <row r="2105">
      <c r="A2105" s="3">
        <v>2014.0</v>
      </c>
      <c r="B2105" s="3">
        <v>1.0</v>
      </c>
      <c r="C2105" s="4">
        <v>0.46875</v>
      </c>
      <c r="D2105" s="3">
        <v>0.469749987125396</v>
      </c>
      <c r="E2105" s="3">
        <v>0.460500001907348</v>
      </c>
      <c r="F2105" s="3">
        <v>0.464249998331069</v>
      </c>
      <c r="G2105" s="3">
        <v>1.98104E8</v>
      </c>
    </row>
    <row r="2106">
      <c r="A2106" s="3">
        <v>2014.0</v>
      </c>
      <c r="B2106" s="3">
        <v>28.0</v>
      </c>
      <c r="C2106" s="4">
        <v>0.460999995470047</v>
      </c>
      <c r="D2106" s="3">
        <v>0.473749995231628</v>
      </c>
      <c r="E2106" s="3">
        <v>0.460500001907348</v>
      </c>
      <c r="F2106" s="3">
        <v>0.47325000166893</v>
      </c>
      <c r="G2106" s="3">
        <v>1.9258E8</v>
      </c>
    </row>
    <row r="2107">
      <c r="A2107" s="3">
        <v>2014.0</v>
      </c>
      <c r="B2107" s="3">
        <v>24.0</v>
      </c>
      <c r="C2107" s="4">
        <v>0.465000003576278</v>
      </c>
      <c r="D2107" s="3">
        <v>0.476249992847442</v>
      </c>
      <c r="E2107" s="3">
        <v>0.460750013589859</v>
      </c>
      <c r="F2107" s="3">
        <v>0.472750008106231</v>
      </c>
      <c r="G2107" s="3">
        <v>4.03112E8</v>
      </c>
    </row>
    <row r="2108">
      <c r="A2108" s="3">
        <v>2014.0</v>
      </c>
      <c r="B2108" s="3">
        <v>30.0</v>
      </c>
      <c r="C2108" s="4">
        <v>0.466500014066696</v>
      </c>
      <c r="D2108" s="3">
        <v>0.467000007629394</v>
      </c>
      <c r="E2108" s="3">
        <v>0.460750013589859</v>
      </c>
      <c r="F2108" s="3">
        <v>0.461750000715255</v>
      </c>
      <c r="G2108" s="3">
        <v>3.0574E8</v>
      </c>
    </row>
    <row r="2109">
      <c r="A2109" s="3">
        <v>2014.0</v>
      </c>
      <c r="B2109" s="3">
        <v>22.0</v>
      </c>
      <c r="C2109" s="4">
        <v>0.467249989509582</v>
      </c>
      <c r="D2109" s="3">
        <v>0.469749987125396</v>
      </c>
      <c r="E2109" s="3">
        <v>0.460750013589859</v>
      </c>
      <c r="F2109" s="3">
        <v>0.461750000715255</v>
      </c>
      <c r="G2109" s="3">
        <v>2.98816E8</v>
      </c>
    </row>
    <row r="2110">
      <c r="A2110" s="3">
        <v>2014.0</v>
      </c>
      <c r="B2110" s="3">
        <v>21.0</v>
      </c>
      <c r="C2110" s="4">
        <v>0.468250006437301</v>
      </c>
      <c r="D2110" s="3">
        <v>0.472000002861022</v>
      </c>
      <c r="E2110" s="3">
        <v>0.460999995470047</v>
      </c>
      <c r="F2110" s="3">
        <v>0.463499993085861</v>
      </c>
      <c r="G2110" s="3">
        <v>5.66116E8</v>
      </c>
    </row>
    <row r="2111">
      <c r="A2111" s="3">
        <v>2006.0</v>
      </c>
      <c r="B2111" s="3">
        <v>3.0</v>
      </c>
      <c r="C2111" s="4">
        <v>0.471666991710662</v>
      </c>
      <c r="D2111" s="3">
        <v>0.475333005189895</v>
      </c>
      <c r="E2111" s="3">
        <v>0.461167007684707</v>
      </c>
      <c r="F2111" s="3">
        <v>0.471666991710662</v>
      </c>
      <c r="G2111" s="3">
        <v>9.07692E8</v>
      </c>
    </row>
    <row r="2112">
      <c r="A2112" s="3">
        <v>2014.0</v>
      </c>
      <c r="B2112" s="3">
        <v>27.0</v>
      </c>
      <c r="C2112" s="4">
        <v>0.467750012874603</v>
      </c>
      <c r="D2112" s="3">
        <v>0.472499996423721</v>
      </c>
      <c r="E2112" s="3">
        <v>0.461250007152557</v>
      </c>
      <c r="F2112" s="3">
        <v>0.462500005960464</v>
      </c>
      <c r="G2112" s="3">
        <v>3.88848E8</v>
      </c>
    </row>
    <row r="2113">
      <c r="A2113" s="3">
        <v>2014.0</v>
      </c>
      <c r="B2113" s="3">
        <v>2.0</v>
      </c>
      <c r="C2113" s="4">
        <v>0.466250002384185</v>
      </c>
      <c r="D2113" s="3">
        <v>0.467249989509582</v>
      </c>
      <c r="E2113" s="3">
        <v>0.461250007152557</v>
      </c>
      <c r="F2113" s="3">
        <v>0.463250011205673</v>
      </c>
      <c r="G2113" s="3">
        <v>2.39948E8</v>
      </c>
    </row>
    <row r="2114">
      <c r="A2114" s="3">
        <v>2014.0</v>
      </c>
      <c r="B2114" s="3">
        <v>21.0</v>
      </c>
      <c r="C2114" s="4">
        <v>0.464249998331069</v>
      </c>
      <c r="D2114" s="3">
        <v>0.46900001168251</v>
      </c>
      <c r="E2114" s="3">
        <v>0.461250007152557</v>
      </c>
      <c r="F2114" s="3">
        <v>0.467750012874603</v>
      </c>
      <c r="G2114" s="3">
        <v>1.17004E8</v>
      </c>
    </row>
    <row r="2115">
      <c r="A2115" s="3">
        <v>2014.0</v>
      </c>
      <c r="B2115" s="3">
        <v>30.0</v>
      </c>
      <c r="C2115" s="4">
        <v>0.46900001168251</v>
      </c>
      <c r="D2115" s="3">
        <v>0.470999985933303</v>
      </c>
      <c r="E2115" s="3">
        <v>0.461250007152557</v>
      </c>
      <c r="F2115" s="3">
        <v>0.467249989509582</v>
      </c>
      <c r="G2115" s="3">
        <v>1.7026E8</v>
      </c>
    </row>
    <row r="2116">
      <c r="A2116" s="3">
        <v>2014.0</v>
      </c>
      <c r="B2116" s="3">
        <v>23.0</v>
      </c>
      <c r="C2116" s="4">
        <v>0.467000007629394</v>
      </c>
      <c r="D2116" s="3">
        <v>0.467999994754791</v>
      </c>
      <c r="E2116" s="3">
        <v>0.461499989032745</v>
      </c>
      <c r="F2116" s="3">
        <v>0.467750012874603</v>
      </c>
      <c r="G2116" s="3">
        <v>4.142E8</v>
      </c>
    </row>
    <row r="2117">
      <c r="A2117" s="3">
        <v>2014.0</v>
      </c>
      <c r="B2117" s="3">
        <v>1.0</v>
      </c>
      <c r="C2117" s="4">
        <v>0.462999999523162</v>
      </c>
      <c r="D2117" s="3">
        <v>0.471500009298324</v>
      </c>
      <c r="E2117" s="3">
        <v>0.461499989032745</v>
      </c>
      <c r="F2117" s="3">
        <v>0.46875</v>
      </c>
      <c r="G2117" s="3">
        <v>3.2118E8</v>
      </c>
    </row>
    <row r="2118">
      <c r="A2118" s="3">
        <v>2014.0</v>
      </c>
      <c r="B2118" s="3">
        <v>25.0</v>
      </c>
      <c r="C2118" s="4">
        <v>0.472499996423721</v>
      </c>
      <c r="D2118" s="3">
        <v>0.473749995231628</v>
      </c>
      <c r="E2118" s="3">
        <v>0.461750000715255</v>
      </c>
      <c r="F2118" s="3">
        <v>0.462749987840652</v>
      </c>
      <c r="G2118" s="3">
        <v>2.9844E8</v>
      </c>
    </row>
    <row r="2119">
      <c r="A2119" s="3">
        <v>2008.0</v>
      </c>
      <c r="B2119" s="3">
        <v>16.0</v>
      </c>
      <c r="C2119" s="4">
        <v>0.470250010490417</v>
      </c>
      <c r="D2119" s="3">
        <v>0.476999998092651</v>
      </c>
      <c r="E2119" s="3">
        <v>0.462000012397766</v>
      </c>
      <c r="F2119" s="3">
        <v>0.470999985933303</v>
      </c>
      <c r="G2119" s="3">
        <v>6.46836E8</v>
      </c>
    </row>
    <row r="2120">
      <c r="A2120" s="3">
        <v>2011.0</v>
      </c>
      <c r="B2120" s="3">
        <v>21.0</v>
      </c>
      <c r="C2120" s="4">
        <v>0.469249993562698</v>
      </c>
      <c r="D2120" s="3">
        <v>0.472250014543533</v>
      </c>
      <c r="E2120" s="3">
        <v>0.462000012397766</v>
      </c>
      <c r="F2120" s="3">
        <v>0.462999999523162</v>
      </c>
      <c r="G2120" s="3">
        <v>4.213E8</v>
      </c>
    </row>
    <row r="2121">
      <c r="A2121" s="3">
        <v>2014.0</v>
      </c>
      <c r="B2121" s="3">
        <v>29.0</v>
      </c>
      <c r="C2121" s="4">
        <v>0.467999994754791</v>
      </c>
      <c r="D2121" s="3">
        <v>0.46900001168251</v>
      </c>
      <c r="E2121" s="3">
        <v>0.462000012397766</v>
      </c>
      <c r="F2121" s="3">
        <v>0.467249989509582</v>
      </c>
      <c r="G2121" s="3">
        <v>1.713E8</v>
      </c>
    </row>
    <row r="2122">
      <c r="A2122" s="3">
        <v>2006.0</v>
      </c>
      <c r="B2122" s="3">
        <v>21.0</v>
      </c>
      <c r="C2122" s="4">
        <v>0.486833006143569</v>
      </c>
      <c r="D2122" s="3">
        <v>0.488833010196685</v>
      </c>
      <c r="E2122" s="3">
        <v>0.462166994810104</v>
      </c>
      <c r="F2122" s="3">
        <v>0.467833012342453</v>
      </c>
      <c r="G2122" s="3">
        <v>7.70016E8</v>
      </c>
    </row>
    <row r="2123">
      <c r="A2123" s="3">
        <v>2014.0</v>
      </c>
      <c r="B2123" s="3">
        <v>26.0</v>
      </c>
      <c r="C2123" s="4">
        <v>0.464249998331069</v>
      </c>
      <c r="D2123" s="3">
        <v>0.467249989509582</v>
      </c>
      <c r="E2123" s="3">
        <v>0.462249994277954</v>
      </c>
      <c r="F2123" s="3">
        <v>0.463750004768371</v>
      </c>
      <c r="G2123" s="3">
        <v>2.41188E8</v>
      </c>
    </row>
    <row r="2124">
      <c r="A2124" s="3">
        <v>2006.0</v>
      </c>
      <c r="B2124" s="3">
        <v>24.0</v>
      </c>
      <c r="C2124" s="4">
        <v>0.470833003520965</v>
      </c>
      <c r="D2124" s="3">
        <v>0.486833006143569</v>
      </c>
      <c r="E2124" s="3">
        <v>0.462500005960464</v>
      </c>
      <c r="F2124" s="3">
        <v>0.48216700553894</v>
      </c>
      <c r="G2124" s="3">
        <v>6.76848E8</v>
      </c>
    </row>
    <row r="2125">
      <c r="A2125" s="3">
        <v>2014.0</v>
      </c>
      <c r="B2125" s="3">
        <v>3.0</v>
      </c>
      <c r="C2125" s="4">
        <v>0.462749987840652</v>
      </c>
      <c r="D2125" s="3">
        <v>0.472499996423721</v>
      </c>
      <c r="E2125" s="3">
        <v>0.462749987840652</v>
      </c>
      <c r="F2125" s="3">
        <v>0.471249997615814</v>
      </c>
      <c r="G2125" s="3">
        <v>1.36892E8</v>
      </c>
    </row>
    <row r="2126">
      <c r="A2126" s="3">
        <v>2006.0</v>
      </c>
      <c r="B2126" s="3">
        <v>1.0</v>
      </c>
      <c r="C2126" s="4">
        <v>0.477999985218048</v>
      </c>
      <c r="D2126" s="3">
        <v>0.481833010911941</v>
      </c>
      <c r="E2126" s="3">
        <v>0.462999999523162</v>
      </c>
      <c r="F2126" s="3">
        <v>0.464832991361618</v>
      </c>
      <c r="G2126" s="3">
        <v>6.05742E8</v>
      </c>
    </row>
    <row r="2127">
      <c r="A2127" s="3">
        <v>2014.0</v>
      </c>
      <c r="B2127" s="3">
        <v>21.0</v>
      </c>
      <c r="C2127" s="4">
        <v>0.46875</v>
      </c>
      <c r="D2127" s="3">
        <v>0.474750012159347</v>
      </c>
      <c r="E2127" s="3">
        <v>0.462999999523162</v>
      </c>
      <c r="F2127" s="3">
        <v>0.465999990701675</v>
      </c>
      <c r="G2127" s="3">
        <v>4.51052E8</v>
      </c>
    </row>
    <row r="2128">
      <c r="A2128" s="3">
        <v>2014.0</v>
      </c>
      <c r="B2128" s="3">
        <v>25.0</v>
      </c>
      <c r="C2128" s="4">
        <v>0.469999998807907</v>
      </c>
      <c r="D2128" s="3">
        <v>0.472000002861022</v>
      </c>
      <c r="E2128" s="3">
        <v>0.463499993085861</v>
      </c>
      <c r="F2128" s="3">
        <v>0.468499988317489</v>
      </c>
      <c r="G2128" s="3">
        <v>2.42184E8</v>
      </c>
    </row>
    <row r="2129">
      <c r="A2129" s="3">
        <v>2014.0</v>
      </c>
      <c r="B2129" s="3">
        <v>27.0</v>
      </c>
      <c r="C2129" s="4">
        <v>0.465000003576278</v>
      </c>
      <c r="D2129" s="3">
        <v>0.470499992370605</v>
      </c>
      <c r="E2129" s="3">
        <v>0.463499993085861</v>
      </c>
      <c r="F2129" s="3">
        <v>0.470499992370605</v>
      </c>
      <c r="G2129" s="3">
        <v>2.0968E8</v>
      </c>
    </row>
    <row r="2130">
      <c r="A2130" s="3">
        <v>2011.0</v>
      </c>
      <c r="B2130" s="3">
        <v>3.0</v>
      </c>
      <c r="C2130" s="4">
        <v>0.487500011920928</v>
      </c>
      <c r="D2130" s="3">
        <v>0.488999992609024</v>
      </c>
      <c r="E2130" s="3">
        <v>0.463750004768371</v>
      </c>
      <c r="F2130" s="3">
        <v>0.469749987125396</v>
      </c>
      <c r="G2130" s="3">
        <v>8.08E8</v>
      </c>
    </row>
    <row r="2131">
      <c r="A2131" s="3">
        <v>2014.0</v>
      </c>
      <c r="B2131" s="3">
        <v>3.0</v>
      </c>
      <c r="C2131" s="4">
        <v>0.464249998331069</v>
      </c>
      <c r="D2131" s="3">
        <v>0.479499995708465</v>
      </c>
      <c r="E2131" s="3">
        <v>0.463999986648559</v>
      </c>
      <c r="F2131" s="3">
        <v>0.468250006437301</v>
      </c>
      <c r="G2131" s="3">
        <v>5.99548E8</v>
      </c>
    </row>
    <row r="2132">
      <c r="A2132" s="3">
        <v>2010.0</v>
      </c>
      <c r="B2132" s="3">
        <v>6.0</v>
      </c>
      <c r="C2132" s="4">
        <v>0.46875</v>
      </c>
      <c r="D2132" s="3">
        <v>0.472999989986419</v>
      </c>
      <c r="E2132" s="3">
        <v>0.464249998331069</v>
      </c>
      <c r="F2132" s="3">
        <v>0.472000002861022</v>
      </c>
      <c r="G2132" s="3">
        <v>6.49168E8</v>
      </c>
    </row>
    <row r="2133">
      <c r="A2133" s="3">
        <v>2014.0</v>
      </c>
      <c r="B2133" s="3">
        <v>2.0</v>
      </c>
      <c r="C2133" s="4">
        <v>0.467000007629394</v>
      </c>
      <c r="D2133" s="3">
        <v>0.46900001168251</v>
      </c>
      <c r="E2133" s="3">
        <v>0.464249998331069</v>
      </c>
      <c r="F2133" s="3">
        <v>0.467000007629394</v>
      </c>
      <c r="G2133" s="3">
        <v>1.79284E8</v>
      </c>
    </row>
    <row r="2134">
      <c r="A2134" s="3">
        <v>2014.0</v>
      </c>
      <c r="B2134" s="3">
        <v>9.0</v>
      </c>
      <c r="C2134" s="4">
        <v>0.467750012874603</v>
      </c>
      <c r="D2134" s="3">
        <v>0.479750007390975</v>
      </c>
      <c r="E2134" s="3">
        <v>0.464249998331069</v>
      </c>
      <c r="F2134" s="3">
        <v>0.47775000333786</v>
      </c>
      <c r="G2134" s="3">
        <v>3.87668E8</v>
      </c>
    </row>
    <row r="2135">
      <c r="A2135" s="3">
        <v>2008.0</v>
      </c>
      <c r="B2135" s="3">
        <v>30.0</v>
      </c>
      <c r="C2135" s="4">
        <v>0.476500004529953</v>
      </c>
      <c r="D2135" s="3">
        <v>0.480749994516372</v>
      </c>
      <c r="E2135" s="3">
        <v>0.464749991893768</v>
      </c>
      <c r="F2135" s="3">
        <v>0.467999994754791</v>
      </c>
      <c r="G2135" s="3">
        <v>6.5394E8</v>
      </c>
    </row>
    <row r="2136">
      <c r="A2136" s="3">
        <v>2011.0</v>
      </c>
      <c r="B2136" s="3">
        <v>25.0</v>
      </c>
      <c r="C2136" s="4">
        <v>0.465000003576278</v>
      </c>
      <c r="D2136" s="3">
        <v>0.477999985218048</v>
      </c>
      <c r="E2136" s="3">
        <v>0.464749991893768</v>
      </c>
      <c r="F2136" s="3">
        <v>0.470250010490417</v>
      </c>
      <c r="G2136" s="3">
        <v>6.19612E8</v>
      </c>
    </row>
    <row r="2137">
      <c r="A2137" s="3">
        <v>2011.0</v>
      </c>
      <c r="B2137" s="3">
        <v>25.0</v>
      </c>
      <c r="C2137" s="4">
        <v>0.485000014305114</v>
      </c>
      <c r="D2137" s="3">
        <v>0.486250013113021</v>
      </c>
      <c r="E2137" s="3">
        <v>0.465000003576278</v>
      </c>
      <c r="F2137" s="3">
        <v>0.465750008821487</v>
      </c>
      <c r="G2137" s="3">
        <v>1.196392E9</v>
      </c>
    </row>
    <row r="2138">
      <c r="A2138" s="3">
        <v>2014.0</v>
      </c>
      <c r="B2138" s="3">
        <v>10.0</v>
      </c>
      <c r="C2138" s="4">
        <v>0.46875</v>
      </c>
      <c r="D2138" s="3">
        <v>0.477250009775161</v>
      </c>
      <c r="E2138" s="3">
        <v>0.465000003576278</v>
      </c>
      <c r="F2138" s="3">
        <v>0.475250005722045</v>
      </c>
      <c r="G2138" s="3">
        <v>2.66308E8</v>
      </c>
    </row>
    <row r="2139">
      <c r="A2139" s="3">
        <v>2014.0</v>
      </c>
      <c r="B2139" s="3">
        <v>3.0</v>
      </c>
      <c r="C2139" s="4">
        <v>0.474500000476837</v>
      </c>
      <c r="D2139" s="3">
        <v>0.474999994039535</v>
      </c>
      <c r="E2139" s="3">
        <v>0.465249985456466</v>
      </c>
      <c r="F2139" s="3">
        <v>0.471500009298324</v>
      </c>
      <c r="G2139" s="3">
        <v>2.43212E8</v>
      </c>
    </row>
    <row r="2140">
      <c r="A2140" s="3">
        <v>2006.0</v>
      </c>
      <c r="B2140" s="3">
        <v>12.0</v>
      </c>
      <c r="C2140" s="4">
        <v>0.466666996479034</v>
      </c>
      <c r="D2140" s="3">
        <v>0.484167009592056</v>
      </c>
      <c r="E2140" s="3">
        <v>0.465499997138977</v>
      </c>
      <c r="F2140" s="3">
        <v>0.481166988611221</v>
      </c>
      <c r="G2140" s="3">
        <v>4.98432E8</v>
      </c>
    </row>
    <row r="2141">
      <c r="A2141" s="3">
        <v>2014.0</v>
      </c>
      <c r="B2141" s="3">
        <v>22.0</v>
      </c>
      <c r="C2141" s="4">
        <v>0.468499988317489</v>
      </c>
      <c r="D2141" s="3">
        <v>0.474750012159347</v>
      </c>
      <c r="E2141" s="3">
        <v>0.465999990701675</v>
      </c>
      <c r="F2141" s="3">
        <v>0.471749991178512</v>
      </c>
      <c r="G2141" s="3">
        <v>2.5512E8</v>
      </c>
    </row>
    <row r="2142">
      <c r="A2142" s="3">
        <v>2014.0</v>
      </c>
      <c r="B2142" s="3">
        <v>29.0</v>
      </c>
      <c r="C2142" s="4">
        <v>0.471249997615814</v>
      </c>
      <c r="D2142" s="3">
        <v>0.474000006914138</v>
      </c>
      <c r="E2142" s="3">
        <v>0.465999990701675</v>
      </c>
      <c r="F2142" s="3">
        <v>0.470250010490417</v>
      </c>
      <c r="G2142" s="3">
        <v>1.6834E8</v>
      </c>
    </row>
    <row r="2143">
      <c r="A2143" s="3">
        <v>2014.0</v>
      </c>
      <c r="B2143" s="3">
        <v>26.0</v>
      </c>
      <c r="C2143" s="4">
        <v>0.467500001192092</v>
      </c>
      <c r="D2143" s="3">
        <v>0.474500000476837</v>
      </c>
      <c r="E2143" s="3">
        <v>0.466250002384185</v>
      </c>
      <c r="F2143" s="3">
        <v>0.467750012874603</v>
      </c>
      <c r="G2143" s="3">
        <v>3.60884E8</v>
      </c>
    </row>
    <row r="2144">
      <c r="A2144" s="3">
        <v>2006.0</v>
      </c>
      <c r="B2144" s="3">
        <v>27.0</v>
      </c>
      <c r="C2144" s="4">
        <v>0.476666986942291</v>
      </c>
      <c r="D2144" s="3">
        <v>0.490666985511779</v>
      </c>
      <c r="E2144" s="3">
        <v>0.466333001852035</v>
      </c>
      <c r="F2144" s="3">
        <v>0.486167013645172</v>
      </c>
      <c r="G2144" s="3">
        <v>4.62966E8</v>
      </c>
    </row>
    <row r="2145">
      <c r="A2145" s="3">
        <v>2009.0</v>
      </c>
      <c r="B2145" s="3">
        <v>31.0</v>
      </c>
      <c r="C2145" s="4">
        <v>0.467750012874603</v>
      </c>
      <c r="D2145" s="3">
        <v>0.473749995231628</v>
      </c>
      <c r="E2145" s="3">
        <v>0.466500014066696</v>
      </c>
      <c r="F2145" s="3">
        <v>0.467000007629394</v>
      </c>
      <c r="G2145" s="3">
        <v>7.0034E8</v>
      </c>
    </row>
    <row r="2146">
      <c r="A2146" s="3">
        <v>2014.0</v>
      </c>
      <c r="B2146" s="3">
        <v>7.0</v>
      </c>
      <c r="C2146" s="4">
        <v>0.472000002861022</v>
      </c>
      <c r="D2146" s="3">
        <v>0.472250014543533</v>
      </c>
      <c r="E2146" s="3">
        <v>0.466749995946884</v>
      </c>
      <c r="F2146" s="3">
        <v>0.467500001192092</v>
      </c>
      <c r="G2146" s="3">
        <v>1.27496E8</v>
      </c>
    </row>
    <row r="2147">
      <c r="A2147" s="3">
        <v>2011.0</v>
      </c>
      <c r="B2147" s="3">
        <v>7.0</v>
      </c>
      <c r="C2147" s="4">
        <v>0.47775000333786</v>
      </c>
      <c r="D2147" s="3">
        <v>0.498250007629394</v>
      </c>
      <c r="E2147" s="3">
        <v>0.467000007629394</v>
      </c>
      <c r="F2147" s="3">
        <v>0.496749997138977</v>
      </c>
      <c r="G2147" s="3">
        <v>2.579984E9</v>
      </c>
    </row>
    <row r="2148">
      <c r="A2148" s="3">
        <v>2014.0</v>
      </c>
      <c r="B2148" s="3">
        <v>15.0</v>
      </c>
      <c r="C2148" s="4">
        <v>0.471500009298324</v>
      </c>
      <c r="D2148" s="3">
        <v>0.478749990463256</v>
      </c>
      <c r="E2148" s="3">
        <v>0.467000007629394</v>
      </c>
      <c r="F2148" s="3">
        <v>0.476000010967254</v>
      </c>
      <c r="G2148" s="3">
        <v>3.69796E8</v>
      </c>
    </row>
    <row r="2149">
      <c r="A2149" s="3">
        <v>2014.0</v>
      </c>
      <c r="B2149" s="3">
        <v>9.0</v>
      </c>
      <c r="C2149" s="4">
        <v>0.473749995231628</v>
      </c>
      <c r="D2149" s="3">
        <v>0.47775000333786</v>
      </c>
      <c r="E2149" s="3">
        <v>0.467249989509582</v>
      </c>
      <c r="F2149" s="3">
        <v>0.470999985933303</v>
      </c>
      <c r="G2149" s="3">
        <v>4.21968E8</v>
      </c>
    </row>
    <row r="2150">
      <c r="A2150" s="3">
        <v>2014.0</v>
      </c>
      <c r="B2150" s="3">
        <v>25.0</v>
      </c>
      <c r="C2150" s="4">
        <v>0.480500012636184</v>
      </c>
      <c r="D2150" s="3">
        <v>0.485000014305114</v>
      </c>
      <c r="E2150" s="3">
        <v>0.467249989509582</v>
      </c>
      <c r="F2150" s="3">
        <v>0.468250006437301</v>
      </c>
      <c r="G2150" s="3">
        <v>3.136E8</v>
      </c>
    </row>
    <row r="2151">
      <c r="A2151" s="3">
        <v>2014.0</v>
      </c>
      <c r="B2151" s="3">
        <v>12.0</v>
      </c>
      <c r="C2151" s="4">
        <v>0.472250014543533</v>
      </c>
      <c r="D2151" s="3">
        <v>0.474999994039535</v>
      </c>
      <c r="E2151" s="3">
        <v>0.467249989509582</v>
      </c>
      <c r="F2151" s="3">
        <v>0.472499996423721</v>
      </c>
      <c r="G2151" s="3">
        <v>2.96152E8</v>
      </c>
    </row>
    <row r="2152">
      <c r="A2152" s="3">
        <v>2007.0</v>
      </c>
      <c r="B2152" s="3">
        <v>14.0</v>
      </c>
      <c r="C2152" s="4">
        <v>0.485500007867813</v>
      </c>
      <c r="D2152" s="3">
        <v>0.488332986831665</v>
      </c>
      <c r="E2152" s="3">
        <v>0.467332988977432</v>
      </c>
      <c r="F2152" s="3">
        <v>0.481833010911941</v>
      </c>
      <c r="G2152" s="3">
        <v>9.7161E8</v>
      </c>
    </row>
    <row r="2153">
      <c r="A2153" s="3">
        <v>2006.0</v>
      </c>
      <c r="B2153" s="3">
        <v>30.0</v>
      </c>
      <c r="C2153" s="4">
        <v>0.476166993379592</v>
      </c>
      <c r="D2153" s="3">
        <v>0.481499999761581</v>
      </c>
      <c r="E2153" s="3">
        <v>0.467583000659942</v>
      </c>
      <c r="F2153" s="3">
        <v>0.478917002677917</v>
      </c>
      <c r="G2153" s="3">
        <v>1.063308E9</v>
      </c>
    </row>
    <row r="2154">
      <c r="A2154" s="3">
        <v>2008.0</v>
      </c>
      <c r="B2154" s="3">
        <v>27.0</v>
      </c>
      <c r="C2154" s="4">
        <v>0.478749990463256</v>
      </c>
      <c r="D2154" s="3">
        <v>0.484750002622604</v>
      </c>
      <c r="E2154" s="3">
        <v>0.467750012874603</v>
      </c>
      <c r="F2154" s="3">
        <v>0.481999993324279</v>
      </c>
      <c r="G2154" s="3">
        <v>5.8414E8</v>
      </c>
    </row>
    <row r="2155">
      <c r="A2155" s="3">
        <v>2014.0</v>
      </c>
      <c r="B2155" s="3">
        <v>28.0</v>
      </c>
      <c r="C2155" s="4">
        <v>0.472250014543533</v>
      </c>
      <c r="D2155" s="3">
        <v>0.477499991655349</v>
      </c>
      <c r="E2155" s="3">
        <v>0.467750012874603</v>
      </c>
      <c r="F2155" s="3">
        <v>0.474500000476837</v>
      </c>
      <c r="G2155" s="3">
        <v>2.24676E8</v>
      </c>
    </row>
    <row r="2156">
      <c r="A2156" s="3">
        <v>2014.0</v>
      </c>
      <c r="B2156" s="3">
        <v>14.0</v>
      </c>
      <c r="C2156" s="4">
        <v>0.476999998092651</v>
      </c>
      <c r="D2156" s="3">
        <v>0.476999998092651</v>
      </c>
      <c r="E2156" s="3">
        <v>0.467999994754791</v>
      </c>
      <c r="F2156" s="3">
        <v>0.469999998807907</v>
      </c>
      <c r="G2156" s="3">
        <v>2.55992E8</v>
      </c>
    </row>
    <row r="2157">
      <c r="A2157" s="3">
        <v>2014.0</v>
      </c>
      <c r="B2157" s="3">
        <v>23.0</v>
      </c>
      <c r="C2157" s="4">
        <v>0.469749987125396</v>
      </c>
      <c r="D2157" s="3">
        <v>0.475499987602233</v>
      </c>
      <c r="E2157" s="3">
        <v>0.467999994754791</v>
      </c>
      <c r="F2157" s="3">
        <v>0.470250010490417</v>
      </c>
      <c r="G2157" s="3">
        <v>1.96144E8</v>
      </c>
    </row>
    <row r="2158">
      <c r="A2158" s="3">
        <v>2008.0</v>
      </c>
      <c r="B2158" s="3">
        <v>4.0</v>
      </c>
      <c r="C2158" s="4">
        <v>0.489499986171722</v>
      </c>
      <c r="D2158" s="3">
        <v>0.492000013589859</v>
      </c>
      <c r="E2158" s="3">
        <v>0.468250006437301</v>
      </c>
      <c r="F2158" s="3">
        <v>0.469500005245208</v>
      </c>
      <c r="G2158" s="3">
        <v>1.535528E9</v>
      </c>
    </row>
    <row r="2159">
      <c r="A2159" s="3">
        <v>2006.0</v>
      </c>
      <c r="B2159" s="3">
        <v>25.0</v>
      </c>
      <c r="C2159" s="4">
        <v>0.476666986942291</v>
      </c>
      <c r="D2159" s="3">
        <v>0.483000010251998</v>
      </c>
      <c r="E2159" s="3">
        <v>0.468333005905151</v>
      </c>
      <c r="F2159" s="3">
        <v>0.481833010911941</v>
      </c>
      <c r="G2159" s="3">
        <v>7.19766E8</v>
      </c>
    </row>
    <row r="2160">
      <c r="A2160" s="3">
        <v>2014.0</v>
      </c>
      <c r="B2160" s="3">
        <v>16.0</v>
      </c>
      <c r="C2160" s="4">
        <v>0.470250010490417</v>
      </c>
      <c r="D2160" s="3">
        <v>0.481000006198883</v>
      </c>
      <c r="E2160" s="3">
        <v>0.46875</v>
      </c>
      <c r="F2160" s="3">
        <v>0.478500008583068</v>
      </c>
      <c r="G2160" s="3">
        <v>2.19936E8</v>
      </c>
    </row>
    <row r="2161">
      <c r="A2161" s="3">
        <v>2008.0</v>
      </c>
      <c r="B2161" s="3">
        <v>18.0</v>
      </c>
      <c r="C2161" s="4">
        <v>0.478749990463256</v>
      </c>
      <c r="D2161" s="3">
        <v>0.483000010251998</v>
      </c>
      <c r="E2161" s="3">
        <v>0.46900001168251</v>
      </c>
      <c r="F2161" s="3">
        <v>0.475499987602233</v>
      </c>
      <c r="G2161" s="3">
        <v>5.7354E8</v>
      </c>
    </row>
    <row r="2162">
      <c r="A2162" s="3">
        <v>2007.0</v>
      </c>
      <c r="B2162" s="3">
        <v>16.0</v>
      </c>
      <c r="C2162" s="4">
        <v>0.477333009243011</v>
      </c>
      <c r="D2162" s="3">
        <v>0.478166997432708</v>
      </c>
      <c r="E2162" s="3">
        <v>0.469166994094848</v>
      </c>
      <c r="F2162" s="3">
        <v>0.472499996423721</v>
      </c>
      <c r="G2162" s="3">
        <v>5.25648E8</v>
      </c>
    </row>
    <row r="2163">
      <c r="A2163" s="3">
        <v>2011.0</v>
      </c>
      <c r="B2163" s="3">
        <v>26.0</v>
      </c>
      <c r="C2163" s="4">
        <v>0.474249988794326</v>
      </c>
      <c r="D2163" s="3">
        <v>0.487250000238418</v>
      </c>
      <c r="E2163" s="3">
        <v>0.469500005245208</v>
      </c>
      <c r="F2163" s="3">
        <v>0.482499986886978</v>
      </c>
      <c r="G2163" s="3">
        <v>6.76E8</v>
      </c>
    </row>
    <row r="2164">
      <c r="A2164" s="3">
        <v>2014.0</v>
      </c>
      <c r="B2164" s="3">
        <v>2.0</v>
      </c>
      <c r="C2164" s="4">
        <v>0.476500004529953</v>
      </c>
      <c r="D2164" s="3">
        <v>0.479499995708465</v>
      </c>
      <c r="E2164" s="3">
        <v>0.469500005245208</v>
      </c>
      <c r="F2164" s="3">
        <v>0.47350001335144</v>
      </c>
      <c r="G2164" s="3">
        <v>1.815E8</v>
      </c>
    </row>
    <row r="2165">
      <c r="A2165" s="3">
        <v>2014.0</v>
      </c>
      <c r="B2165" s="3">
        <v>20.0</v>
      </c>
      <c r="C2165" s="4">
        <v>0.479750007390975</v>
      </c>
      <c r="D2165" s="3">
        <v>0.481499999761581</v>
      </c>
      <c r="E2165" s="3">
        <v>0.469500005245208</v>
      </c>
      <c r="F2165" s="3">
        <v>0.47325000166893</v>
      </c>
      <c r="G2165" s="3">
        <v>3.53148E8</v>
      </c>
    </row>
    <row r="2166">
      <c r="A2166" s="3">
        <v>2014.0</v>
      </c>
      <c r="B2166" s="3">
        <v>15.0</v>
      </c>
      <c r="C2166" s="4">
        <v>0.479499995708465</v>
      </c>
      <c r="D2166" s="3">
        <v>0.480250000953674</v>
      </c>
      <c r="E2166" s="3">
        <v>0.469500005245208</v>
      </c>
      <c r="F2166" s="3">
        <v>0.471500009298324</v>
      </c>
      <c r="G2166" s="3">
        <v>2.94152E8</v>
      </c>
    </row>
    <row r="2167">
      <c r="A2167" s="3">
        <v>2014.0</v>
      </c>
      <c r="B2167" s="3">
        <v>24.0</v>
      </c>
      <c r="C2167" s="4">
        <v>0.469999998807907</v>
      </c>
      <c r="D2167" s="3">
        <v>0.474500000476837</v>
      </c>
      <c r="E2167" s="3">
        <v>0.469500005245208</v>
      </c>
      <c r="F2167" s="3">
        <v>0.472999989986419</v>
      </c>
      <c r="G2167" s="3">
        <v>1.59592E8</v>
      </c>
    </row>
    <row r="2168">
      <c r="A2168" s="3">
        <v>2007.0</v>
      </c>
      <c r="B2168" s="3">
        <v>15.0</v>
      </c>
      <c r="C2168" s="4">
        <v>0.480666995048522</v>
      </c>
      <c r="D2168" s="3">
        <v>0.485000014305114</v>
      </c>
      <c r="E2168" s="3">
        <v>0.469666987657547</v>
      </c>
      <c r="F2168" s="3">
        <v>0.476999998092651</v>
      </c>
      <c r="G2168" s="3">
        <v>6.55752E8</v>
      </c>
    </row>
    <row r="2169">
      <c r="A2169" s="3">
        <v>2006.0</v>
      </c>
      <c r="B2169" s="3">
        <v>18.0</v>
      </c>
      <c r="C2169" s="4">
        <v>0.48583298921585</v>
      </c>
      <c r="D2169" s="3">
        <v>0.486000001430511</v>
      </c>
      <c r="E2169" s="3">
        <v>0.469832986593246</v>
      </c>
      <c r="F2169" s="3">
        <v>0.483000010251998</v>
      </c>
      <c r="G2169" s="3">
        <v>1.165488E9</v>
      </c>
    </row>
    <row r="2170">
      <c r="A2170" s="3">
        <v>2014.0</v>
      </c>
      <c r="B2170" s="3">
        <v>4.0</v>
      </c>
      <c r="C2170" s="4">
        <v>0.470250010490417</v>
      </c>
      <c r="D2170" s="3">
        <v>0.475499987602233</v>
      </c>
      <c r="E2170" s="3">
        <v>0.469999998807907</v>
      </c>
      <c r="F2170" s="3">
        <v>0.472000002861022</v>
      </c>
      <c r="G2170" s="3">
        <v>1.61236E8</v>
      </c>
    </row>
    <row r="2171">
      <c r="A2171" s="3">
        <v>2014.0</v>
      </c>
      <c r="B2171" s="3">
        <v>5.0</v>
      </c>
      <c r="C2171" s="4">
        <v>0.472750008106231</v>
      </c>
      <c r="D2171" s="3">
        <v>0.475499987602233</v>
      </c>
      <c r="E2171" s="3">
        <v>0.469999998807907</v>
      </c>
      <c r="F2171" s="3">
        <v>0.474000006914138</v>
      </c>
      <c r="G2171" s="3">
        <v>1.88696E8</v>
      </c>
    </row>
    <row r="2172">
      <c r="A2172" s="3">
        <v>2014.0</v>
      </c>
      <c r="B2172" s="3">
        <v>13.0</v>
      </c>
      <c r="C2172" s="4">
        <v>0.47325000166893</v>
      </c>
      <c r="D2172" s="3">
        <v>0.479250013828277</v>
      </c>
      <c r="E2172" s="3">
        <v>0.470250010490417</v>
      </c>
      <c r="F2172" s="3">
        <v>0.475250005722045</v>
      </c>
      <c r="G2172" s="3">
        <v>2.56596E8</v>
      </c>
    </row>
    <row r="2173">
      <c r="A2173" s="3">
        <v>2007.0</v>
      </c>
      <c r="B2173" s="3">
        <v>29.0</v>
      </c>
      <c r="C2173" s="4">
        <v>0.494167000055313</v>
      </c>
      <c r="D2173" s="3">
        <v>0.49483299255371</v>
      </c>
      <c r="E2173" s="3">
        <v>0.470499992370605</v>
      </c>
      <c r="F2173" s="3">
        <v>0.478332996368408</v>
      </c>
      <c r="G2173" s="3">
        <v>7.19016E8</v>
      </c>
    </row>
    <row r="2174">
      <c r="A2174" s="3">
        <v>2011.0</v>
      </c>
      <c r="B2174" s="3">
        <v>2.0</v>
      </c>
      <c r="C2174" s="4">
        <v>0.479250013828277</v>
      </c>
      <c r="D2174" s="3">
        <v>0.482749998569488</v>
      </c>
      <c r="E2174" s="3">
        <v>0.470499992370605</v>
      </c>
      <c r="F2174" s="3">
        <v>0.476249992847442</v>
      </c>
      <c r="G2174" s="3">
        <v>6.07592E8</v>
      </c>
    </row>
    <row r="2175">
      <c r="A2175" s="3">
        <v>2006.0</v>
      </c>
      <c r="B2175" s="3">
        <v>11.0</v>
      </c>
      <c r="C2175" s="4">
        <v>0.497000008821487</v>
      </c>
      <c r="D2175" s="3">
        <v>0.501667022705078</v>
      </c>
      <c r="E2175" s="3">
        <v>0.470667004585266</v>
      </c>
      <c r="F2175" s="3">
        <v>0.474500000476837</v>
      </c>
      <c r="G2175" s="3">
        <v>1.20111E9</v>
      </c>
    </row>
    <row r="2176">
      <c r="A2176" s="3">
        <v>2007.0</v>
      </c>
      <c r="B2176" s="3">
        <v>20.0</v>
      </c>
      <c r="C2176" s="4">
        <v>0.473333001136779</v>
      </c>
      <c r="D2176" s="3">
        <v>0.484167009592056</v>
      </c>
      <c r="E2176" s="3">
        <v>0.470667004585266</v>
      </c>
      <c r="F2176" s="3">
        <v>0.472499996423721</v>
      </c>
      <c r="G2176" s="3">
        <v>6.5649E8</v>
      </c>
    </row>
    <row r="2177">
      <c r="A2177" s="3">
        <v>2006.0</v>
      </c>
      <c r="B2177" s="3">
        <v>4.0</v>
      </c>
      <c r="C2177" s="4">
        <v>0.472333014011383</v>
      </c>
      <c r="D2177" s="3">
        <v>0.51816701889038</v>
      </c>
      <c r="E2177" s="3">
        <v>0.470999985933303</v>
      </c>
      <c r="F2177" s="3">
        <v>0.51800000667572</v>
      </c>
      <c r="G2177" s="3">
        <v>1.460382E9</v>
      </c>
    </row>
    <row r="2178">
      <c r="A2178" s="3">
        <v>2014.0</v>
      </c>
      <c r="B2178" s="3">
        <v>30.0</v>
      </c>
      <c r="C2178" s="4">
        <v>0.473749995231628</v>
      </c>
      <c r="D2178" s="3">
        <v>0.476249992847442</v>
      </c>
      <c r="E2178" s="3">
        <v>0.471249997615814</v>
      </c>
      <c r="F2178" s="3">
        <v>0.474999994039535</v>
      </c>
      <c r="G2178" s="3">
        <v>2.39128E8</v>
      </c>
    </row>
    <row r="2179">
      <c r="A2179" s="3">
        <v>2014.0</v>
      </c>
      <c r="B2179" s="3">
        <v>11.0</v>
      </c>
      <c r="C2179" s="4">
        <v>0.475499987602233</v>
      </c>
      <c r="D2179" s="3">
        <v>0.477499991655349</v>
      </c>
      <c r="E2179" s="3">
        <v>0.471249997615814</v>
      </c>
      <c r="F2179" s="3">
        <v>0.472499996423721</v>
      </c>
      <c r="G2179" s="3">
        <v>3.44624E8</v>
      </c>
    </row>
    <row r="2180">
      <c r="A2180" s="3">
        <v>2007.0</v>
      </c>
      <c r="B2180" s="3">
        <v>2.0</v>
      </c>
      <c r="C2180" s="4">
        <v>0.478500008583068</v>
      </c>
      <c r="D2180" s="3">
        <v>0.482499986886978</v>
      </c>
      <c r="E2180" s="3">
        <v>0.471332997083663</v>
      </c>
      <c r="F2180" s="3">
        <v>0.479167014360427</v>
      </c>
      <c r="G2180" s="3">
        <v>4.0083E8</v>
      </c>
    </row>
    <row r="2181">
      <c r="A2181" s="3">
        <v>2008.0</v>
      </c>
      <c r="B2181" s="3">
        <v>24.0</v>
      </c>
      <c r="C2181" s="4">
        <v>0.47325000166893</v>
      </c>
      <c r="D2181" s="3">
        <v>0.50349998474121</v>
      </c>
      <c r="E2181" s="3">
        <v>0.471500009298324</v>
      </c>
      <c r="F2181" s="3">
        <v>0.500750005245208</v>
      </c>
      <c r="G2181" s="3">
        <v>8.8744E8</v>
      </c>
    </row>
    <row r="2182">
      <c r="A2182" s="3">
        <v>2008.0</v>
      </c>
      <c r="B2182" s="3">
        <v>21.0</v>
      </c>
      <c r="C2182" s="4">
        <v>0.471749991178512</v>
      </c>
      <c r="D2182" s="3">
        <v>0.5</v>
      </c>
      <c r="E2182" s="3">
        <v>0.471749991178512</v>
      </c>
      <c r="F2182" s="3">
        <v>0.496749997138977</v>
      </c>
      <c r="G2182" s="3">
        <v>6.79892E8</v>
      </c>
    </row>
    <row r="2183">
      <c r="A2183" s="3">
        <v>2014.0</v>
      </c>
      <c r="B2183" s="3">
        <v>23.0</v>
      </c>
      <c r="C2183" s="4">
        <v>0.472499996423721</v>
      </c>
      <c r="D2183" s="3">
        <v>0.478500008583068</v>
      </c>
      <c r="E2183" s="3">
        <v>0.471749991178512</v>
      </c>
      <c r="F2183" s="3">
        <v>0.477250009775161</v>
      </c>
      <c r="G2183" s="3">
        <v>2.6158E8</v>
      </c>
    </row>
    <row r="2184">
      <c r="A2184" s="3">
        <v>2014.0</v>
      </c>
      <c r="B2184" s="3">
        <v>22.0</v>
      </c>
      <c r="C2184" s="4">
        <v>0.48675000667572</v>
      </c>
      <c r="D2184" s="3">
        <v>0.48675000667572</v>
      </c>
      <c r="E2184" s="3">
        <v>0.471749991178512</v>
      </c>
      <c r="F2184" s="3">
        <v>0.472250014543533</v>
      </c>
      <c r="G2184" s="3">
        <v>2.21464E8</v>
      </c>
    </row>
    <row r="2185">
      <c r="A2185" s="3">
        <v>2011.0</v>
      </c>
      <c r="B2185" s="3">
        <v>27.0</v>
      </c>
      <c r="C2185" s="4">
        <v>0.472499996423721</v>
      </c>
      <c r="D2185" s="3">
        <v>0.488249987363815</v>
      </c>
      <c r="E2185" s="3">
        <v>0.472000002861022</v>
      </c>
      <c r="F2185" s="3">
        <v>0.487500011920928</v>
      </c>
      <c r="G2185" s="3">
        <v>6.58824E8</v>
      </c>
    </row>
    <row r="2186">
      <c r="A2186" s="3">
        <v>2014.0</v>
      </c>
      <c r="B2186" s="3">
        <v>9.0</v>
      </c>
      <c r="C2186" s="4">
        <v>0.475250005722045</v>
      </c>
      <c r="D2186" s="3">
        <v>0.480749994516372</v>
      </c>
      <c r="E2186" s="3">
        <v>0.472000002861022</v>
      </c>
      <c r="F2186" s="3">
        <v>0.476249992847442</v>
      </c>
      <c r="G2186" s="3">
        <v>2.47456E8</v>
      </c>
    </row>
    <row r="2187">
      <c r="A2187" s="3">
        <v>2011.0</v>
      </c>
      <c r="B2187" s="3">
        <v>28.0</v>
      </c>
      <c r="C2187" s="4">
        <v>0.476749986410141</v>
      </c>
      <c r="D2187" s="3">
        <v>0.490999996662139</v>
      </c>
      <c r="E2187" s="3">
        <v>0.472499996423721</v>
      </c>
      <c r="F2187" s="3">
        <v>0.483000010251998</v>
      </c>
      <c r="G2187" s="3">
        <v>1.204284E9</v>
      </c>
    </row>
    <row r="2188">
      <c r="A2188" s="3">
        <v>2011.0</v>
      </c>
      <c r="B2188" s="3">
        <v>27.0</v>
      </c>
      <c r="C2188" s="4">
        <v>0.485000014305114</v>
      </c>
      <c r="D2188" s="3">
        <v>0.485000014305114</v>
      </c>
      <c r="E2188" s="3">
        <v>0.472499996423721</v>
      </c>
      <c r="F2188" s="3">
        <v>0.482499986886978</v>
      </c>
      <c r="G2188" s="3">
        <v>4.50004E8</v>
      </c>
    </row>
    <row r="2189">
      <c r="A2189" s="3">
        <v>2011.0</v>
      </c>
      <c r="B2189" s="3">
        <v>6.0</v>
      </c>
      <c r="C2189" s="4">
        <v>0.476249992847442</v>
      </c>
      <c r="D2189" s="3">
        <v>0.487500011920928</v>
      </c>
      <c r="E2189" s="3">
        <v>0.472499996423721</v>
      </c>
      <c r="F2189" s="3">
        <v>0.483000010251998</v>
      </c>
      <c r="G2189" s="3">
        <v>8.4108E8</v>
      </c>
    </row>
    <row r="2190">
      <c r="A2190" s="3">
        <v>2014.0</v>
      </c>
      <c r="B2190" s="3">
        <v>10.0</v>
      </c>
      <c r="C2190" s="4">
        <v>0.474500000476837</v>
      </c>
      <c r="D2190" s="3">
        <v>0.481000006198883</v>
      </c>
      <c r="E2190" s="3">
        <v>0.472499996423721</v>
      </c>
      <c r="F2190" s="3">
        <v>0.478749990463256</v>
      </c>
      <c r="G2190" s="3">
        <v>2.17608E8</v>
      </c>
    </row>
    <row r="2191">
      <c r="A2191" s="3">
        <v>2011.0</v>
      </c>
      <c r="B2191" s="3">
        <v>29.0</v>
      </c>
      <c r="C2191" s="4">
        <v>0.483000010251998</v>
      </c>
      <c r="D2191" s="3">
        <v>0.484750002622604</v>
      </c>
      <c r="E2191" s="3">
        <v>0.472750008106231</v>
      </c>
      <c r="F2191" s="3">
        <v>0.479250013828277</v>
      </c>
      <c r="G2191" s="3">
        <v>7.15764E8</v>
      </c>
    </row>
    <row r="2192">
      <c r="A2192" s="3">
        <v>2014.0</v>
      </c>
      <c r="B2192" s="3">
        <v>29.0</v>
      </c>
      <c r="C2192" s="4">
        <v>0.474249988794326</v>
      </c>
      <c r="D2192" s="3">
        <v>0.478249996900558</v>
      </c>
      <c r="E2192" s="3">
        <v>0.472750008106231</v>
      </c>
      <c r="F2192" s="3">
        <v>0.473749995231628</v>
      </c>
      <c r="G2192" s="3">
        <v>1.71884E8</v>
      </c>
    </row>
    <row r="2193">
      <c r="A2193" s="3">
        <v>2007.0</v>
      </c>
      <c r="B2193" s="3">
        <v>3.0</v>
      </c>
      <c r="C2193" s="4">
        <v>0.479167014360427</v>
      </c>
      <c r="D2193" s="3">
        <v>0.484499990940094</v>
      </c>
      <c r="E2193" s="3">
        <v>0.472833007574081</v>
      </c>
      <c r="F2193" s="3">
        <v>0.477333009243011</v>
      </c>
      <c r="G2193" s="3">
        <v>4.73724E8</v>
      </c>
    </row>
    <row r="2194">
      <c r="A2194" s="3">
        <v>2014.0</v>
      </c>
      <c r="B2194" s="3">
        <v>18.0</v>
      </c>
      <c r="C2194" s="4">
        <v>0.477999985218048</v>
      </c>
      <c r="D2194" s="3">
        <v>0.483000010251998</v>
      </c>
      <c r="E2194" s="3">
        <v>0.47325000166893</v>
      </c>
      <c r="F2194" s="3">
        <v>0.482499986886978</v>
      </c>
      <c r="G2194" s="3">
        <v>2.84076E8</v>
      </c>
    </row>
    <row r="2195">
      <c r="A2195" s="3">
        <v>2014.0</v>
      </c>
      <c r="B2195" s="3">
        <v>22.0</v>
      </c>
      <c r="C2195" s="4">
        <v>0.476249992847442</v>
      </c>
      <c r="D2195" s="3">
        <v>0.481000006198883</v>
      </c>
      <c r="E2195" s="3">
        <v>0.47325000166893</v>
      </c>
      <c r="F2195" s="3">
        <v>0.476999998092651</v>
      </c>
      <c r="G2195" s="3">
        <v>2.51224E8</v>
      </c>
    </row>
    <row r="2196">
      <c r="A2196" s="3">
        <v>2006.0</v>
      </c>
      <c r="B2196" s="3">
        <v>19.0</v>
      </c>
      <c r="C2196" s="4">
        <v>0.479999989271163</v>
      </c>
      <c r="D2196" s="3">
        <v>0.4913330078125</v>
      </c>
      <c r="E2196" s="3">
        <v>0.473333001136779</v>
      </c>
      <c r="F2196" s="3">
        <v>0.486000001430511</v>
      </c>
      <c r="G2196" s="3">
        <v>5.17476E8</v>
      </c>
    </row>
    <row r="2197">
      <c r="A2197" s="3">
        <v>2006.0</v>
      </c>
      <c r="B2197" s="3">
        <v>26.0</v>
      </c>
      <c r="C2197" s="4">
        <v>0.483666986227035</v>
      </c>
      <c r="D2197" s="3">
        <v>0.490999996662139</v>
      </c>
      <c r="E2197" s="3">
        <v>0.473333001136779</v>
      </c>
      <c r="F2197" s="3">
        <v>0.478500008583068</v>
      </c>
      <c r="G2197" s="3">
        <v>3.30528E8</v>
      </c>
    </row>
    <row r="2198">
      <c r="A2198" s="3">
        <v>2007.0</v>
      </c>
      <c r="B2198" s="3">
        <v>19.0</v>
      </c>
      <c r="C2198" s="4">
        <v>0.474999994039535</v>
      </c>
      <c r="D2198" s="3">
        <v>0.482499986886978</v>
      </c>
      <c r="E2198" s="3">
        <v>0.473333001136779</v>
      </c>
      <c r="F2198" s="3">
        <v>0.474833011627197</v>
      </c>
      <c r="G2198" s="3">
        <v>4.61508E8</v>
      </c>
    </row>
    <row r="2199">
      <c r="A2199" s="3">
        <v>2015.0</v>
      </c>
      <c r="B2199" s="3">
        <v>2.0</v>
      </c>
      <c r="C2199" s="4">
        <v>0.483000010251998</v>
      </c>
      <c r="D2199" s="3">
        <v>0.492500007152557</v>
      </c>
      <c r="E2199" s="3">
        <v>0.47350001335144</v>
      </c>
      <c r="F2199" s="3">
        <v>0.490500003099441</v>
      </c>
      <c r="G2199" s="3">
        <v>2.59604E8</v>
      </c>
    </row>
    <row r="2200">
      <c r="A2200" s="3">
        <v>2006.0</v>
      </c>
      <c r="B2200" s="3">
        <v>3.0</v>
      </c>
      <c r="C2200" s="4">
        <v>0.479667007923126</v>
      </c>
      <c r="D2200" s="3">
        <v>0.489167004823684</v>
      </c>
      <c r="E2200" s="3">
        <v>0.473666995763778</v>
      </c>
      <c r="F2200" s="3">
        <v>0.482499986886978</v>
      </c>
      <c r="G2200" s="3">
        <v>9.68916E8</v>
      </c>
    </row>
    <row r="2201">
      <c r="A2201" s="3">
        <v>2006.0</v>
      </c>
      <c r="B2201" s="3">
        <v>20.0</v>
      </c>
      <c r="C2201" s="4">
        <v>0.481667011976242</v>
      </c>
      <c r="D2201" s="3">
        <v>0.493999987840652</v>
      </c>
      <c r="E2201" s="3">
        <v>0.473666995763778</v>
      </c>
      <c r="F2201" s="3">
        <v>0.485332995653152</v>
      </c>
      <c r="G2201" s="3">
        <v>5.52684E8</v>
      </c>
    </row>
    <row r="2202">
      <c r="A2202" s="3">
        <v>2014.0</v>
      </c>
      <c r="B2202" s="3">
        <v>11.0</v>
      </c>
      <c r="C2202" s="4">
        <v>0.475749999284744</v>
      </c>
      <c r="D2202" s="3">
        <v>0.47775000333786</v>
      </c>
      <c r="E2202" s="3">
        <v>0.474000006914138</v>
      </c>
      <c r="F2202" s="3">
        <v>0.476249992847442</v>
      </c>
      <c r="G2202" s="3">
        <v>1.91188E8</v>
      </c>
    </row>
    <row r="2203">
      <c r="A2203" s="3">
        <v>2006.0</v>
      </c>
      <c r="B2203" s="3">
        <v>31.0</v>
      </c>
      <c r="C2203" s="4">
        <v>0.478583008050918</v>
      </c>
      <c r="D2203" s="3">
        <v>0.485249996185302</v>
      </c>
      <c r="E2203" s="3">
        <v>0.474249988794326</v>
      </c>
      <c r="F2203" s="3">
        <v>0.477167010307312</v>
      </c>
      <c r="G2203" s="3">
        <v>8.3556E8</v>
      </c>
    </row>
    <row r="2204">
      <c r="A2204" s="3">
        <v>2011.0</v>
      </c>
      <c r="B2204" s="3">
        <v>9.0</v>
      </c>
      <c r="C2204" s="4">
        <v>0.487250000238418</v>
      </c>
      <c r="D2204" s="3">
        <v>0.492000013589859</v>
      </c>
      <c r="E2204" s="3">
        <v>0.474249988794326</v>
      </c>
      <c r="F2204" s="3">
        <v>0.478500008583068</v>
      </c>
      <c r="G2204" s="3">
        <v>1.318976E9</v>
      </c>
    </row>
    <row r="2205">
      <c r="A2205" s="3">
        <v>2014.0</v>
      </c>
      <c r="B2205" s="3">
        <v>6.0</v>
      </c>
      <c r="C2205" s="4">
        <v>0.476249992847442</v>
      </c>
      <c r="D2205" s="3">
        <v>0.479999989271163</v>
      </c>
      <c r="E2205" s="3">
        <v>0.474500000476837</v>
      </c>
      <c r="F2205" s="3">
        <v>0.475749999284744</v>
      </c>
      <c r="G2205" s="3">
        <v>1.61052E8</v>
      </c>
    </row>
    <row r="2206">
      <c r="A2206" s="3">
        <v>2006.0</v>
      </c>
      <c r="B2206" s="3">
        <v>31.0</v>
      </c>
      <c r="C2206" s="4">
        <v>0.48583298921585</v>
      </c>
      <c r="D2206" s="3">
        <v>0.488000005483627</v>
      </c>
      <c r="E2206" s="3">
        <v>0.474667012691497</v>
      </c>
      <c r="F2206" s="3">
        <v>0.485166996717453</v>
      </c>
      <c r="G2206" s="3">
        <v>5.11278E8</v>
      </c>
    </row>
    <row r="2207">
      <c r="A2207" s="3">
        <v>2007.0</v>
      </c>
      <c r="B2207" s="3">
        <v>4.0</v>
      </c>
      <c r="C2207" s="4">
        <v>0.476666986942291</v>
      </c>
      <c r="D2207" s="3">
        <v>0.480500012636184</v>
      </c>
      <c r="E2207" s="3">
        <v>0.474999994039535</v>
      </c>
      <c r="F2207" s="3">
        <v>0.476332992315292</v>
      </c>
      <c r="G2207" s="3">
        <v>3.61692E8</v>
      </c>
    </row>
    <row r="2208">
      <c r="A2208" s="3">
        <v>2008.0</v>
      </c>
      <c r="B2208" s="3">
        <v>7.0</v>
      </c>
      <c r="C2208" s="4">
        <v>0.486999988555908</v>
      </c>
      <c r="D2208" s="3">
        <v>0.508000016212463</v>
      </c>
      <c r="E2208" s="3">
        <v>0.474999994039535</v>
      </c>
      <c r="F2208" s="3">
        <v>0.488750010728836</v>
      </c>
      <c r="G2208" s="3">
        <v>7.675E8</v>
      </c>
    </row>
    <row r="2209">
      <c r="A2209" s="3">
        <v>2008.0</v>
      </c>
      <c r="B2209" s="3">
        <v>8.0</v>
      </c>
      <c r="C2209" s="4">
        <v>0.474999994039535</v>
      </c>
      <c r="D2209" s="3">
        <v>0.493499994277954</v>
      </c>
      <c r="E2209" s="3">
        <v>0.474999994039535</v>
      </c>
      <c r="F2209" s="3">
        <v>0.477999985218048</v>
      </c>
      <c r="G2209" s="3">
        <v>6.39476E8</v>
      </c>
    </row>
    <row r="2210">
      <c r="A2210" s="3">
        <v>2014.0</v>
      </c>
      <c r="B2210" s="3">
        <v>19.0</v>
      </c>
      <c r="C2210" s="4">
        <v>0.480749994516372</v>
      </c>
      <c r="D2210" s="3">
        <v>0.483249992132186</v>
      </c>
      <c r="E2210" s="3">
        <v>0.474999994039535</v>
      </c>
      <c r="F2210" s="3">
        <v>0.478500008583068</v>
      </c>
      <c r="G2210" s="3">
        <v>4.74592E8</v>
      </c>
    </row>
    <row r="2211">
      <c r="A2211" s="3">
        <v>2014.0</v>
      </c>
      <c r="B2211" s="3">
        <v>17.0</v>
      </c>
      <c r="C2211" s="4">
        <v>0.477250009775161</v>
      </c>
      <c r="D2211" s="3">
        <v>0.483249992132186</v>
      </c>
      <c r="E2211" s="3">
        <v>0.474999994039535</v>
      </c>
      <c r="F2211" s="3">
        <v>0.478749990463256</v>
      </c>
      <c r="G2211" s="3">
        <v>1.73584E8</v>
      </c>
    </row>
    <row r="2212">
      <c r="A2212" s="3">
        <v>2014.0</v>
      </c>
      <c r="B2212" s="3">
        <v>31.0</v>
      </c>
      <c r="C2212" s="4">
        <v>0.477999985218048</v>
      </c>
      <c r="D2212" s="3">
        <v>0.488750010728836</v>
      </c>
      <c r="E2212" s="3">
        <v>0.475499987602233</v>
      </c>
      <c r="F2212" s="3">
        <v>0.488499999046325</v>
      </c>
      <c r="G2212" s="3">
        <v>2.56316E8</v>
      </c>
    </row>
    <row r="2213">
      <c r="A2213" s="3">
        <v>2014.0</v>
      </c>
      <c r="B2213" s="3">
        <v>21.0</v>
      </c>
      <c r="C2213" s="4">
        <v>0.479999989271163</v>
      </c>
      <c r="D2213" s="3">
        <v>0.482499986886978</v>
      </c>
      <c r="E2213" s="3">
        <v>0.476000010967254</v>
      </c>
      <c r="F2213" s="3">
        <v>0.476749986410141</v>
      </c>
      <c r="G2213" s="3">
        <v>2.72796E8</v>
      </c>
    </row>
    <row r="2214">
      <c r="A2214" s="3">
        <v>2014.0</v>
      </c>
      <c r="B2214" s="3">
        <v>19.0</v>
      </c>
      <c r="C2214" s="4">
        <v>0.487500011920928</v>
      </c>
      <c r="D2214" s="3">
        <v>0.488000005483627</v>
      </c>
      <c r="E2214" s="3">
        <v>0.476249992847442</v>
      </c>
      <c r="F2214" s="3">
        <v>0.476999998092651</v>
      </c>
      <c r="G2214" s="3">
        <v>6.01316E8</v>
      </c>
    </row>
    <row r="2215">
      <c r="A2215" s="3">
        <v>2014.0</v>
      </c>
      <c r="B2215" s="3">
        <v>14.0</v>
      </c>
      <c r="C2215" s="4">
        <v>0.478249996900558</v>
      </c>
      <c r="D2215" s="3">
        <v>0.483500003814697</v>
      </c>
      <c r="E2215" s="3">
        <v>0.476500004529953</v>
      </c>
      <c r="F2215" s="3">
        <v>0.48225000500679</v>
      </c>
      <c r="G2215" s="3">
        <v>2.72636E8</v>
      </c>
    </row>
    <row r="2216">
      <c r="A2216" s="3">
        <v>2006.0</v>
      </c>
      <c r="B2216" s="3">
        <v>2.0</v>
      </c>
      <c r="C2216" s="4">
        <v>0.490833014249801</v>
      </c>
      <c r="D2216" s="3">
        <v>0.493999987840652</v>
      </c>
      <c r="E2216" s="3">
        <v>0.476666986942291</v>
      </c>
      <c r="F2216" s="3">
        <v>0.480666995048522</v>
      </c>
      <c r="G2216" s="3">
        <v>6.47442E8</v>
      </c>
    </row>
    <row r="2217">
      <c r="A2217" s="3">
        <v>2008.0</v>
      </c>
      <c r="B2217" s="3">
        <v>27.0</v>
      </c>
      <c r="C2217" s="4">
        <v>0.484250009059906</v>
      </c>
      <c r="D2217" s="3">
        <v>0.497999995946884</v>
      </c>
      <c r="E2217" s="3">
        <v>0.476749986410141</v>
      </c>
      <c r="F2217" s="3">
        <v>0.484750002622604</v>
      </c>
      <c r="G2217" s="3">
        <v>6.01308E8</v>
      </c>
    </row>
    <row r="2218">
      <c r="A2218" s="3">
        <v>2008.0</v>
      </c>
      <c r="B2218" s="3">
        <v>26.0</v>
      </c>
      <c r="C2218" s="4">
        <v>0.487500011920928</v>
      </c>
      <c r="D2218" s="3">
        <v>0.49125000834465</v>
      </c>
      <c r="E2218" s="3">
        <v>0.476749986410141</v>
      </c>
      <c r="F2218" s="3">
        <v>0.476749986410141</v>
      </c>
      <c r="G2218" s="3">
        <v>8.45532E8</v>
      </c>
    </row>
    <row r="2219">
      <c r="A2219" s="3">
        <v>2014.0</v>
      </c>
      <c r="B2219" s="3">
        <v>25.0</v>
      </c>
      <c r="C2219" s="4">
        <v>0.479000002145767</v>
      </c>
      <c r="D2219" s="3">
        <v>0.48225000500679</v>
      </c>
      <c r="E2219" s="3">
        <v>0.476749986410141</v>
      </c>
      <c r="F2219" s="3">
        <v>0.47775000333786</v>
      </c>
      <c r="G2219" s="3">
        <v>1.5338E8</v>
      </c>
    </row>
    <row r="2220">
      <c r="A2220" s="3">
        <v>2006.0</v>
      </c>
      <c r="B2220" s="3">
        <v>14.0</v>
      </c>
      <c r="C2220" s="4">
        <v>0.482666999101638</v>
      </c>
      <c r="D2220" s="3">
        <v>0.491667002439498</v>
      </c>
      <c r="E2220" s="3">
        <v>0.47683298587799</v>
      </c>
      <c r="F2220" s="3">
        <v>0.483166992664337</v>
      </c>
      <c r="G2220" s="3">
        <v>4.28814E8</v>
      </c>
    </row>
    <row r="2221">
      <c r="A2221" s="3">
        <v>2008.0</v>
      </c>
      <c r="B2221" s="3">
        <v>7.0</v>
      </c>
      <c r="C2221" s="4">
        <v>0.481000006198883</v>
      </c>
      <c r="D2221" s="3">
        <v>0.488000005483627</v>
      </c>
      <c r="E2221" s="3">
        <v>0.476999998092651</v>
      </c>
      <c r="F2221" s="3">
        <v>0.480749994516372</v>
      </c>
      <c r="G2221" s="3">
        <v>7.29496E8</v>
      </c>
    </row>
    <row r="2222">
      <c r="A2222" s="3">
        <v>2008.0</v>
      </c>
      <c r="B2222" s="3">
        <v>22.0</v>
      </c>
      <c r="C2222" s="4">
        <v>0.487749993801116</v>
      </c>
      <c r="D2222" s="3">
        <v>0.493000000715255</v>
      </c>
      <c r="E2222" s="3">
        <v>0.476999998092651</v>
      </c>
      <c r="F2222" s="3">
        <v>0.487500011920928</v>
      </c>
      <c r="G2222" s="3">
        <v>5.87668E8</v>
      </c>
    </row>
    <row r="2223">
      <c r="A2223" s="3">
        <v>2011.0</v>
      </c>
      <c r="B2223" s="3">
        <v>28.0</v>
      </c>
      <c r="C2223" s="4">
        <v>0.482499986886978</v>
      </c>
      <c r="D2223" s="3">
        <v>0.497500002384185</v>
      </c>
      <c r="E2223" s="3">
        <v>0.476999998092651</v>
      </c>
      <c r="F2223" s="3">
        <v>0.487749993801116</v>
      </c>
      <c r="G2223" s="3">
        <v>6.84E8</v>
      </c>
    </row>
    <row r="2224">
      <c r="A2224" s="3">
        <v>2014.0</v>
      </c>
      <c r="B2224" s="3">
        <v>11.0</v>
      </c>
      <c r="C2224" s="4">
        <v>0.476999998092651</v>
      </c>
      <c r="D2224" s="3">
        <v>0.486250013113021</v>
      </c>
      <c r="E2224" s="3">
        <v>0.476999998092651</v>
      </c>
      <c r="F2224" s="3">
        <v>0.485000014305114</v>
      </c>
      <c r="G2224" s="3">
        <v>2.66228E8</v>
      </c>
    </row>
    <row r="2225">
      <c r="A2225" s="3">
        <v>2015.0</v>
      </c>
      <c r="B2225" s="3">
        <v>7.0</v>
      </c>
      <c r="C2225" s="4">
        <v>0.483249992132186</v>
      </c>
      <c r="D2225" s="3">
        <v>0.487500011920928</v>
      </c>
      <c r="E2225" s="3">
        <v>0.476999998092651</v>
      </c>
      <c r="F2225" s="3">
        <v>0.478500008583068</v>
      </c>
      <c r="G2225" s="3">
        <v>3.21808E8</v>
      </c>
    </row>
    <row r="2226">
      <c r="A2226" s="3">
        <v>2007.0</v>
      </c>
      <c r="B2226" s="3">
        <v>30.0</v>
      </c>
      <c r="C2226" s="4">
        <v>0.484833002090454</v>
      </c>
      <c r="D2226" s="3">
        <v>0.488332986831665</v>
      </c>
      <c r="E2226" s="3">
        <v>0.477167010307312</v>
      </c>
      <c r="F2226" s="3">
        <v>0.479667007923126</v>
      </c>
      <c r="G2226" s="3">
        <v>5.81244E8</v>
      </c>
    </row>
    <row r="2227">
      <c r="A2227" s="3">
        <v>2014.0</v>
      </c>
      <c r="B2227" s="3">
        <v>26.0</v>
      </c>
      <c r="C2227" s="4">
        <v>0.479000002145767</v>
      </c>
      <c r="D2227" s="3">
        <v>0.487250000238418</v>
      </c>
      <c r="E2227" s="3">
        <v>0.477250009775161</v>
      </c>
      <c r="F2227" s="3">
        <v>0.486250013113021</v>
      </c>
      <c r="G2227" s="3">
        <v>2.69636E8</v>
      </c>
    </row>
    <row r="2228">
      <c r="A2228" s="3">
        <v>2015.0</v>
      </c>
      <c r="B2228" s="3">
        <v>27.0</v>
      </c>
      <c r="C2228" s="4">
        <v>0.481249988079071</v>
      </c>
      <c r="D2228" s="3">
        <v>0.488249987363815</v>
      </c>
      <c r="E2228" s="3">
        <v>0.477250009775161</v>
      </c>
      <c r="F2228" s="3">
        <v>0.482749998569488</v>
      </c>
      <c r="G2228" s="3">
        <v>1.9242E8</v>
      </c>
    </row>
    <row r="2229">
      <c r="A2229" s="3">
        <v>2011.0</v>
      </c>
      <c r="B2229" s="3">
        <v>1.0</v>
      </c>
      <c r="C2229" s="4">
        <v>0.498750001192092</v>
      </c>
      <c r="D2229" s="3">
        <v>0.499500006437301</v>
      </c>
      <c r="E2229" s="3">
        <v>0.477499991655349</v>
      </c>
      <c r="F2229" s="3">
        <v>0.478500008583068</v>
      </c>
      <c r="G2229" s="3">
        <v>7.62208E8</v>
      </c>
    </row>
    <row r="2230">
      <c r="A2230" s="3">
        <v>2014.0</v>
      </c>
      <c r="B2230" s="3">
        <v>12.0</v>
      </c>
      <c r="C2230" s="4">
        <v>0.488249987363815</v>
      </c>
      <c r="D2230" s="3">
        <v>0.488249987363815</v>
      </c>
      <c r="E2230" s="3">
        <v>0.477499991655349</v>
      </c>
      <c r="F2230" s="3">
        <v>0.477999985218048</v>
      </c>
      <c r="G2230" s="3">
        <v>2.62536E8</v>
      </c>
    </row>
    <row r="2231">
      <c r="A2231" s="3">
        <v>2014.0</v>
      </c>
      <c r="B2231" s="3">
        <v>17.0</v>
      </c>
      <c r="C2231" s="4">
        <v>0.493499994277954</v>
      </c>
      <c r="D2231" s="3">
        <v>0.504249989986419</v>
      </c>
      <c r="E2231" s="3">
        <v>0.477499991655349</v>
      </c>
      <c r="F2231" s="3">
        <v>0.50349998474121</v>
      </c>
      <c r="G2231" s="3">
        <v>3.45596E8</v>
      </c>
    </row>
    <row r="2232">
      <c r="A2232" s="3">
        <v>2007.0</v>
      </c>
      <c r="B2232" s="3">
        <v>5.0</v>
      </c>
      <c r="C2232" s="4">
        <v>0.487500011920928</v>
      </c>
      <c r="D2232" s="3">
        <v>0.497166991233825</v>
      </c>
      <c r="E2232" s="3">
        <v>0.47766700387001</v>
      </c>
      <c r="F2232" s="3">
        <v>0.479333013296127</v>
      </c>
      <c r="G2232" s="3">
        <v>6.63558E8</v>
      </c>
    </row>
    <row r="2233">
      <c r="A2233" s="3">
        <v>2011.0</v>
      </c>
      <c r="B2233" s="3">
        <v>8.0</v>
      </c>
      <c r="C2233" s="4">
        <v>0.517250001430511</v>
      </c>
      <c r="D2233" s="3">
        <v>0.519999980926513</v>
      </c>
      <c r="E2233" s="3">
        <v>0.477999985218048</v>
      </c>
      <c r="F2233" s="3">
        <v>0.488750010728836</v>
      </c>
      <c r="G2233" s="3">
        <v>1.947184E9</v>
      </c>
    </row>
    <row r="2234">
      <c r="A2234" s="3">
        <v>2014.0</v>
      </c>
      <c r="B2234" s="3">
        <v>17.0</v>
      </c>
      <c r="C2234" s="4">
        <v>0.478249996900558</v>
      </c>
      <c r="D2234" s="3">
        <v>0.487500011920928</v>
      </c>
      <c r="E2234" s="3">
        <v>0.478249996900558</v>
      </c>
      <c r="F2234" s="3">
        <v>0.482499986886978</v>
      </c>
      <c r="G2234" s="3">
        <v>3.24832E8</v>
      </c>
    </row>
    <row r="2235">
      <c r="A2235" s="3">
        <v>2014.0</v>
      </c>
      <c r="B2235" s="3">
        <v>28.0</v>
      </c>
      <c r="C2235" s="4">
        <v>0.479750007390975</v>
      </c>
      <c r="D2235" s="3">
        <v>0.485749989748001</v>
      </c>
      <c r="E2235" s="3">
        <v>0.478249996900558</v>
      </c>
      <c r="F2235" s="3">
        <v>0.484750002622604</v>
      </c>
      <c r="G2235" s="3">
        <v>1.79704E8</v>
      </c>
    </row>
    <row r="2236">
      <c r="A2236" s="3">
        <v>2007.0</v>
      </c>
      <c r="B2236" s="3">
        <v>5.0</v>
      </c>
      <c r="C2236" s="4">
        <v>0.478332996368408</v>
      </c>
      <c r="D2236" s="3">
        <v>0.515500009059906</v>
      </c>
      <c r="E2236" s="3">
        <v>0.478332996368408</v>
      </c>
      <c r="F2236" s="3">
        <v>0.514999985694885</v>
      </c>
      <c r="G2236" s="3">
        <v>1.3329E9</v>
      </c>
    </row>
    <row r="2237">
      <c r="A2237" s="3">
        <v>2006.0</v>
      </c>
      <c r="B2237" s="3">
        <v>30.0</v>
      </c>
      <c r="C2237" s="4">
        <v>0.479833006858825</v>
      </c>
      <c r="D2237" s="3">
        <v>0.492000013589859</v>
      </c>
      <c r="E2237" s="3">
        <v>0.478666990995407</v>
      </c>
      <c r="F2237" s="3">
        <v>0.486999988555908</v>
      </c>
      <c r="G2237" s="3">
        <v>6.81564E8</v>
      </c>
    </row>
    <row r="2238">
      <c r="A2238" s="3">
        <v>2014.0</v>
      </c>
      <c r="B2238" s="3">
        <v>19.0</v>
      </c>
      <c r="C2238" s="4">
        <v>0.480500012636184</v>
      </c>
      <c r="D2238" s="3">
        <v>0.48675000667572</v>
      </c>
      <c r="E2238" s="3">
        <v>0.478749990463256</v>
      </c>
      <c r="F2238" s="3">
        <v>0.484250009059906</v>
      </c>
      <c r="G2238" s="3">
        <v>2.4826E8</v>
      </c>
    </row>
    <row r="2239">
      <c r="A2239" s="3">
        <v>2008.0</v>
      </c>
      <c r="B2239" s="3">
        <v>9.0</v>
      </c>
      <c r="C2239" s="4">
        <v>0.483500003814697</v>
      </c>
      <c r="D2239" s="3">
        <v>0.492500007152557</v>
      </c>
      <c r="E2239" s="3">
        <v>0.479000002145767</v>
      </c>
      <c r="F2239" s="3">
        <v>0.487500011920928</v>
      </c>
      <c r="G2239" s="3">
        <v>6.75232E8</v>
      </c>
    </row>
    <row r="2240">
      <c r="A2240" s="3">
        <v>2015.0</v>
      </c>
      <c r="B2240" s="3">
        <v>7.0</v>
      </c>
      <c r="C2240" s="4">
        <v>0.501250028610229</v>
      </c>
      <c r="D2240" s="3">
        <v>0.503250002861023</v>
      </c>
      <c r="E2240" s="3">
        <v>0.479000002145767</v>
      </c>
      <c r="F2240" s="3">
        <v>0.494749993085861</v>
      </c>
      <c r="G2240" s="3">
        <v>5.94252E8</v>
      </c>
    </row>
    <row r="2241">
      <c r="A2241" s="3">
        <v>2015.0</v>
      </c>
      <c r="B2241" s="3">
        <v>28.0</v>
      </c>
      <c r="C2241" s="4">
        <v>0.483999997377395</v>
      </c>
      <c r="D2241" s="3">
        <v>0.496499985456466</v>
      </c>
      <c r="E2241" s="3">
        <v>0.479000002145767</v>
      </c>
      <c r="F2241" s="3">
        <v>0.493250012397766</v>
      </c>
      <c r="G2241" s="3">
        <v>1.98308E8</v>
      </c>
    </row>
    <row r="2242">
      <c r="A2242" s="3">
        <v>2015.0</v>
      </c>
      <c r="B2242" s="3">
        <v>6.0</v>
      </c>
      <c r="C2242" s="4">
        <v>0.495499998331069</v>
      </c>
      <c r="D2242" s="3">
        <v>0.495999991893768</v>
      </c>
      <c r="E2242" s="3">
        <v>0.479250013828277</v>
      </c>
      <c r="F2242" s="3">
        <v>0.479750007390975</v>
      </c>
      <c r="G2242" s="3">
        <v>1.97764E8</v>
      </c>
    </row>
    <row r="2243">
      <c r="A2243" s="3">
        <v>2015.0</v>
      </c>
      <c r="B2243" s="3">
        <v>30.0</v>
      </c>
      <c r="C2243" s="4">
        <v>0.490999996662139</v>
      </c>
      <c r="D2243" s="3">
        <v>0.496749997138977</v>
      </c>
      <c r="E2243" s="3">
        <v>0.479250013828277</v>
      </c>
      <c r="F2243" s="3">
        <v>0.479999989271163</v>
      </c>
      <c r="G2243" s="3">
        <v>2.982E8</v>
      </c>
    </row>
    <row r="2244">
      <c r="A2244" s="3">
        <v>2015.0</v>
      </c>
      <c r="B2244" s="3">
        <v>22.0</v>
      </c>
      <c r="C2244" s="4">
        <v>0.49125000834465</v>
      </c>
      <c r="D2244" s="3">
        <v>0.49125000834465</v>
      </c>
      <c r="E2244" s="3">
        <v>0.479250013828277</v>
      </c>
      <c r="F2244" s="3">
        <v>0.485249996185302</v>
      </c>
      <c r="G2244" s="3">
        <v>3.56472E8</v>
      </c>
    </row>
    <row r="2245">
      <c r="A2245" s="3">
        <v>2008.0</v>
      </c>
      <c r="B2245" s="3">
        <v>23.0</v>
      </c>
      <c r="C2245" s="4">
        <v>0.497750014066696</v>
      </c>
      <c r="D2245" s="3">
        <v>0.498250007629394</v>
      </c>
      <c r="E2245" s="3">
        <v>0.479499995708465</v>
      </c>
      <c r="F2245" s="3">
        <v>0.483749985694885</v>
      </c>
      <c r="G2245" s="3">
        <v>7.76616E8</v>
      </c>
    </row>
    <row r="2246">
      <c r="A2246" s="3">
        <v>2014.0</v>
      </c>
      <c r="B2246" s="3">
        <v>15.0</v>
      </c>
      <c r="C2246" s="4">
        <v>0.483000010251998</v>
      </c>
      <c r="D2246" s="3">
        <v>0.485500007867813</v>
      </c>
      <c r="E2246" s="3">
        <v>0.479750007390975</v>
      </c>
      <c r="F2246" s="3">
        <v>0.484250009059906</v>
      </c>
      <c r="G2246" s="3">
        <v>3.9544E8</v>
      </c>
    </row>
    <row r="2247">
      <c r="A2247" s="3">
        <v>2014.0</v>
      </c>
      <c r="B2247" s="3">
        <v>20.0</v>
      </c>
      <c r="C2247" s="4">
        <v>0.482499986886978</v>
      </c>
      <c r="D2247" s="3">
        <v>0.484750002622604</v>
      </c>
      <c r="E2247" s="3">
        <v>0.479999989271163</v>
      </c>
      <c r="F2247" s="3">
        <v>0.481249988079071</v>
      </c>
      <c r="G2247" s="3">
        <v>2.21468E8</v>
      </c>
    </row>
    <row r="2248">
      <c r="A2248" s="3">
        <v>2014.0</v>
      </c>
      <c r="B2248" s="3">
        <v>27.0</v>
      </c>
      <c r="C2248" s="4">
        <v>0.483249992132186</v>
      </c>
      <c r="D2248" s="3">
        <v>0.486999988555908</v>
      </c>
      <c r="E2248" s="3">
        <v>0.479999989271163</v>
      </c>
      <c r="F2248" s="3">
        <v>0.480749994516372</v>
      </c>
      <c r="G2248" s="3">
        <v>1.82972E8</v>
      </c>
    </row>
    <row r="2249">
      <c r="A2249" s="3">
        <v>2014.0</v>
      </c>
      <c r="B2249" s="3">
        <v>11.0</v>
      </c>
      <c r="C2249" s="4">
        <v>0.48675000667572</v>
      </c>
      <c r="D2249" s="3">
        <v>0.488499999046325</v>
      </c>
      <c r="E2249" s="3">
        <v>0.479999989271163</v>
      </c>
      <c r="F2249" s="3">
        <v>0.485249996185302</v>
      </c>
      <c r="G2249" s="3">
        <v>2.5072E8</v>
      </c>
    </row>
    <row r="2250">
      <c r="A2250" s="3">
        <v>2014.0</v>
      </c>
      <c r="B2250" s="3">
        <v>18.0</v>
      </c>
      <c r="C2250" s="4">
        <v>0.481750011444091</v>
      </c>
      <c r="D2250" s="3">
        <v>0.486499994993209</v>
      </c>
      <c r="E2250" s="3">
        <v>0.480250000953674</v>
      </c>
      <c r="F2250" s="3">
        <v>0.486000001430511</v>
      </c>
      <c r="G2250" s="3">
        <v>2.19604E8</v>
      </c>
    </row>
    <row r="2251">
      <c r="A2251" s="3">
        <v>2006.0</v>
      </c>
      <c r="B2251" s="3">
        <v>28.0</v>
      </c>
      <c r="C2251" s="4">
        <v>0.482666999101638</v>
      </c>
      <c r="D2251" s="3">
        <v>0.49483299255371</v>
      </c>
      <c r="E2251" s="3">
        <v>0.480500012636184</v>
      </c>
      <c r="F2251" s="3">
        <v>0.492832988500595</v>
      </c>
      <c r="G2251" s="3">
        <v>6.47346E8</v>
      </c>
    </row>
    <row r="2252">
      <c r="A2252" s="3">
        <v>2014.0</v>
      </c>
      <c r="B2252" s="3">
        <v>24.0</v>
      </c>
      <c r="C2252" s="4">
        <v>0.480500012636184</v>
      </c>
      <c r="D2252" s="3">
        <v>0.486499994993209</v>
      </c>
      <c r="E2252" s="3">
        <v>0.480500012636184</v>
      </c>
      <c r="F2252" s="3">
        <v>0.481499999761581</v>
      </c>
      <c r="G2252" s="3">
        <v>3.91492E8</v>
      </c>
    </row>
    <row r="2253">
      <c r="A2253" s="3">
        <v>2014.0</v>
      </c>
      <c r="B2253" s="3">
        <v>12.0</v>
      </c>
      <c r="C2253" s="4">
        <v>0.485000014305114</v>
      </c>
      <c r="D2253" s="3">
        <v>0.490249991416931</v>
      </c>
      <c r="E2253" s="3">
        <v>0.480749994516372</v>
      </c>
      <c r="F2253" s="3">
        <v>0.488000005483627</v>
      </c>
      <c r="G2253" s="3">
        <v>3.37148E8</v>
      </c>
    </row>
    <row r="2254">
      <c r="A2254" s="3">
        <v>2015.0</v>
      </c>
      <c r="B2254" s="3">
        <v>29.0</v>
      </c>
      <c r="C2254" s="4">
        <v>0.483000010251998</v>
      </c>
      <c r="D2254" s="3">
        <v>0.497249990701675</v>
      </c>
      <c r="E2254" s="3">
        <v>0.480749994516372</v>
      </c>
      <c r="F2254" s="3">
        <v>0.494500011205673</v>
      </c>
      <c r="G2254" s="3">
        <v>2.3534E8</v>
      </c>
    </row>
    <row r="2255">
      <c r="A2255" s="3">
        <v>2006.0</v>
      </c>
      <c r="B2255" s="3">
        <v>13.0</v>
      </c>
      <c r="C2255" s="4">
        <v>0.482333004474639</v>
      </c>
      <c r="D2255" s="3">
        <v>0.4913330078125</v>
      </c>
      <c r="E2255" s="3">
        <v>0.480832993984222</v>
      </c>
      <c r="F2255" s="3">
        <v>0.485000014305114</v>
      </c>
      <c r="G2255" s="3">
        <v>4.76286E8</v>
      </c>
    </row>
    <row r="2256">
      <c r="A2256" s="3">
        <v>2008.0</v>
      </c>
      <c r="B2256" s="3">
        <v>24.0</v>
      </c>
      <c r="C2256" s="4">
        <v>0.481000006198883</v>
      </c>
      <c r="D2256" s="3">
        <v>0.511250019073486</v>
      </c>
      <c r="E2256" s="3">
        <v>0.481000006198883</v>
      </c>
      <c r="F2256" s="3">
        <v>0.499749988317489</v>
      </c>
      <c r="G2256" s="3">
        <v>1.078928E9</v>
      </c>
    </row>
    <row r="2257">
      <c r="A2257" s="3">
        <v>2014.0</v>
      </c>
      <c r="B2257" s="3">
        <v>16.0</v>
      </c>
      <c r="C2257" s="4">
        <v>0.486250013113021</v>
      </c>
      <c r="D2257" s="3">
        <v>0.490000009536743</v>
      </c>
      <c r="E2257" s="3">
        <v>0.481000006198883</v>
      </c>
      <c r="F2257" s="3">
        <v>0.483749985694885</v>
      </c>
      <c r="G2257" s="3">
        <v>3.19728E8</v>
      </c>
    </row>
    <row r="2258">
      <c r="A2258" s="3">
        <v>2014.0</v>
      </c>
      <c r="B2258" s="3">
        <v>29.0</v>
      </c>
      <c r="C2258" s="4">
        <v>0.486499994993209</v>
      </c>
      <c r="D2258" s="3">
        <v>0.487250000238418</v>
      </c>
      <c r="E2258" s="3">
        <v>0.481249988079071</v>
      </c>
      <c r="F2258" s="3">
        <v>0.486250013113021</v>
      </c>
      <c r="G2258" s="3">
        <v>2.07932E8</v>
      </c>
    </row>
    <row r="2259">
      <c r="A2259" s="3">
        <v>2008.0</v>
      </c>
      <c r="B2259" s="3">
        <v>10.0</v>
      </c>
      <c r="C2259" s="4">
        <v>0.492749989032745</v>
      </c>
      <c r="D2259" s="3">
        <v>0.512750029563903</v>
      </c>
      <c r="E2259" s="3">
        <v>0.48225000500679</v>
      </c>
      <c r="F2259" s="3">
        <v>0.497000008821487</v>
      </c>
      <c r="G2259" s="3">
        <v>1.092184E9</v>
      </c>
    </row>
    <row r="2260">
      <c r="A2260" s="3">
        <v>2015.0</v>
      </c>
      <c r="B2260" s="3">
        <v>9.0</v>
      </c>
      <c r="C2260" s="4">
        <v>0.499000012874603</v>
      </c>
      <c r="D2260" s="3">
        <v>0.501250028610229</v>
      </c>
      <c r="E2260" s="3">
        <v>0.48225000500679</v>
      </c>
      <c r="F2260" s="3">
        <v>0.485249996185302</v>
      </c>
      <c r="G2260" s="3">
        <v>3.57588E8</v>
      </c>
    </row>
    <row r="2261">
      <c r="A2261" s="3">
        <v>2006.0</v>
      </c>
      <c r="B2261" s="3">
        <v>28.0</v>
      </c>
      <c r="C2261" s="4">
        <v>0.486499994993209</v>
      </c>
      <c r="D2261" s="3">
        <v>0.493167012929916</v>
      </c>
      <c r="E2261" s="3">
        <v>0.482333004474639</v>
      </c>
      <c r="F2261" s="3">
        <v>0.486999988555908</v>
      </c>
      <c r="G2261" s="3">
        <v>2.84736E8</v>
      </c>
    </row>
    <row r="2262">
      <c r="A2262" s="3">
        <v>2007.0</v>
      </c>
      <c r="B2262" s="3">
        <v>21.0</v>
      </c>
      <c r="C2262" s="4">
        <v>0.491667002439498</v>
      </c>
      <c r="D2262" s="3">
        <v>0.507332980632782</v>
      </c>
      <c r="E2262" s="3">
        <v>0.482333004474639</v>
      </c>
      <c r="F2262" s="3">
        <v>0.499500006437301</v>
      </c>
      <c r="G2262" s="3">
        <v>1.268376E9</v>
      </c>
    </row>
    <row r="2263">
      <c r="A2263" s="3">
        <v>2006.0</v>
      </c>
      <c r="B2263" s="3">
        <v>15.0</v>
      </c>
      <c r="C2263" s="4">
        <v>0.484833002090454</v>
      </c>
      <c r="D2263" s="3">
        <v>0.495000004768371</v>
      </c>
      <c r="E2263" s="3">
        <v>0.482499986886978</v>
      </c>
      <c r="F2263" s="3">
        <v>0.492666989564895</v>
      </c>
      <c r="G2263" s="3">
        <v>6.49764E8</v>
      </c>
    </row>
    <row r="2264">
      <c r="A2264" s="3">
        <v>2015.0</v>
      </c>
      <c r="B2264" s="3">
        <v>28.0</v>
      </c>
      <c r="C2264" s="4">
        <v>0.496749997138977</v>
      </c>
      <c r="D2264" s="3">
        <v>0.498750001192092</v>
      </c>
      <c r="E2264" s="3">
        <v>0.482499986886978</v>
      </c>
      <c r="F2264" s="3">
        <v>0.482749998569488</v>
      </c>
      <c r="G2264" s="3">
        <v>2.72728E8</v>
      </c>
    </row>
    <row r="2265">
      <c r="A2265" s="3">
        <v>2006.0</v>
      </c>
      <c r="B2265" s="3">
        <v>4.0</v>
      </c>
      <c r="C2265" s="4">
        <v>0.483166992664337</v>
      </c>
      <c r="D2265" s="3">
        <v>0.505833029747009</v>
      </c>
      <c r="E2265" s="3">
        <v>0.482666999101638</v>
      </c>
      <c r="F2265" s="3">
        <v>0.5050830245018</v>
      </c>
      <c r="G2265" s="3">
        <v>1.200612E9</v>
      </c>
    </row>
    <row r="2266">
      <c r="A2266" s="3">
        <v>2014.0</v>
      </c>
      <c r="B2266" s="3">
        <v>16.0</v>
      </c>
      <c r="C2266" s="4">
        <v>0.486250013113021</v>
      </c>
      <c r="D2266" s="3">
        <v>0.490249991416931</v>
      </c>
      <c r="E2266" s="3">
        <v>0.482749998569488</v>
      </c>
      <c r="F2266" s="3">
        <v>0.486999988555908</v>
      </c>
      <c r="G2266" s="3">
        <v>1.9862E8</v>
      </c>
    </row>
    <row r="2267">
      <c r="A2267" s="3">
        <v>2014.0</v>
      </c>
      <c r="B2267" s="3">
        <v>2.0</v>
      </c>
      <c r="C2267" s="4">
        <v>0.487500011920928</v>
      </c>
      <c r="D2267" s="3">
        <v>0.487500011920928</v>
      </c>
      <c r="E2267" s="3">
        <v>0.483000010251998</v>
      </c>
      <c r="F2267" s="3">
        <v>0.487500011920928</v>
      </c>
      <c r="G2267" s="3">
        <v>1.92636E8</v>
      </c>
    </row>
    <row r="2268">
      <c r="A2268" s="3">
        <v>2011.0</v>
      </c>
      <c r="B2268" s="3">
        <v>9.0</v>
      </c>
      <c r="C2268" s="4">
        <v>0.484499990940094</v>
      </c>
      <c r="D2268" s="3">
        <v>0.496250003576278</v>
      </c>
      <c r="E2268" s="3">
        <v>0.483249992132186</v>
      </c>
      <c r="F2268" s="3">
        <v>0.493750005960464</v>
      </c>
      <c r="G2268" s="3">
        <v>7.06328E8</v>
      </c>
    </row>
    <row r="2269">
      <c r="A2269" s="3">
        <v>2014.0</v>
      </c>
      <c r="B2269" s="3">
        <v>16.0</v>
      </c>
      <c r="C2269" s="4">
        <v>0.488750010728836</v>
      </c>
      <c r="D2269" s="3">
        <v>0.496499985456466</v>
      </c>
      <c r="E2269" s="3">
        <v>0.483500003814697</v>
      </c>
      <c r="F2269" s="3">
        <v>0.483749985694885</v>
      </c>
      <c r="G2269" s="3">
        <v>1.85308E8</v>
      </c>
    </row>
    <row r="2270">
      <c r="A2270" s="3">
        <v>2015.0</v>
      </c>
      <c r="B2270" s="3">
        <v>24.0</v>
      </c>
      <c r="C2270" s="4">
        <v>0.494749993085861</v>
      </c>
      <c r="D2270" s="3">
        <v>0.495249986648559</v>
      </c>
      <c r="E2270" s="3">
        <v>0.483500003814697</v>
      </c>
      <c r="F2270" s="3">
        <v>0.485500007867813</v>
      </c>
      <c r="G2270" s="3">
        <v>1.88844E8</v>
      </c>
    </row>
    <row r="2271">
      <c r="A2271" s="3">
        <v>2014.0</v>
      </c>
      <c r="B2271" s="3">
        <v>13.0</v>
      </c>
      <c r="C2271" s="4">
        <v>0.493000000715255</v>
      </c>
      <c r="D2271" s="3">
        <v>0.493250012397766</v>
      </c>
      <c r="E2271" s="3">
        <v>0.483749985694885</v>
      </c>
      <c r="F2271" s="3">
        <v>0.488499999046325</v>
      </c>
      <c r="G2271" s="3">
        <v>2.27852E8</v>
      </c>
    </row>
    <row r="2272">
      <c r="A2272" s="3">
        <v>2015.0</v>
      </c>
      <c r="B2272" s="3">
        <v>8.0</v>
      </c>
      <c r="C2272" s="4">
        <v>0.483999997377395</v>
      </c>
      <c r="D2272" s="3">
        <v>0.499500006437301</v>
      </c>
      <c r="E2272" s="3">
        <v>0.483749985694885</v>
      </c>
      <c r="F2272" s="3">
        <v>0.496499985456466</v>
      </c>
      <c r="G2272" s="3">
        <v>2.8378E8</v>
      </c>
    </row>
    <row r="2273">
      <c r="A2273" s="3">
        <v>2007.0</v>
      </c>
      <c r="B2273" s="3">
        <v>13.0</v>
      </c>
      <c r="C2273" s="4">
        <v>0.50033301115036</v>
      </c>
      <c r="D2273" s="3">
        <v>0.50333297252655</v>
      </c>
      <c r="E2273" s="3">
        <v>0.483832985162735</v>
      </c>
      <c r="F2273" s="3">
        <v>0.484167009592056</v>
      </c>
      <c r="G2273" s="3">
        <v>6.1707E8</v>
      </c>
    </row>
    <row r="2274">
      <c r="A2274" s="3">
        <v>2011.0</v>
      </c>
      <c r="B2274" s="3">
        <v>10.0</v>
      </c>
      <c r="C2274" s="4">
        <v>0.487749993801116</v>
      </c>
      <c r="D2274" s="3">
        <v>0.51674997806549</v>
      </c>
      <c r="E2274" s="3">
        <v>0.483999997377395</v>
      </c>
      <c r="F2274" s="3">
        <v>0.515749990940094</v>
      </c>
      <c r="G2274" s="3">
        <v>1.750348E9</v>
      </c>
    </row>
    <row r="2275">
      <c r="A2275" s="3">
        <v>2008.0</v>
      </c>
      <c r="B2275" s="3">
        <v>19.0</v>
      </c>
      <c r="C2275" s="4">
        <v>0.50050002336502</v>
      </c>
      <c r="D2275" s="3">
        <v>0.507499992847442</v>
      </c>
      <c r="E2275" s="3">
        <v>0.484499990940094</v>
      </c>
      <c r="F2275" s="3">
        <v>0.496499985456466</v>
      </c>
      <c r="G2275" s="3">
        <v>7.84928E8</v>
      </c>
    </row>
    <row r="2276">
      <c r="A2276" s="3">
        <v>2014.0</v>
      </c>
      <c r="B2276" s="3">
        <v>18.0</v>
      </c>
      <c r="C2276" s="4">
        <v>0.488999992609024</v>
      </c>
      <c r="D2276" s="3">
        <v>0.492000013589859</v>
      </c>
      <c r="E2276" s="3">
        <v>0.484499990940094</v>
      </c>
      <c r="F2276" s="3">
        <v>0.489749997854232</v>
      </c>
      <c r="G2276" s="3">
        <v>2.15536E8</v>
      </c>
    </row>
    <row r="2277">
      <c r="A2277" s="3">
        <v>2014.0</v>
      </c>
      <c r="B2277" s="3">
        <v>12.0</v>
      </c>
      <c r="C2277" s="4">
        <v>0.492749989032745</v>
      </c>
      <c r="D2277" s="3">
        <v>0.493999987840652</v>
      </c>
      <c r="E2277" s="3">
        <v>0.484499990940094</v>
      </c>
      <c r="F2277" s="3">
        <v>0.49125000834465</v>
      </c>
      <c r="G2277" s="3">
        <v>2.04584E8</v>
      </c>
    </row>
    <row r="2278">
      <c r="A2278" s="3">
        <v>2014.0</v>
      </c>
      <c r="B2278" s="3">
        <v>14.0</v>
      </c>
      <c r="C2278" s="4">
        <v>0.489250004291534</v>
      </c>
      <c r="D2278" s="3">
        <v>0.494749993085861</v>
      </c>
      <c r="E2278" s="3">
        <v>0.484499990940094</v>
      </c>
      <c r="F2278" s="3">
        <v>0.494749993085861</v>
      </c>
      <c r="G2278" s="3">
        <v>1.60248E8</v>
      </c>
    </row>
    <row r="2279">
      <c r="A2279" s="3">
        <v>2008.0</v>
      </c>
      <c r="B2279" s="3">
        <v>3.0</v>
      </c>
      <c r="C2279" s="4">
        <v>0.50475001335144</v>
      </c>
      <c r="D2279" s="3">
        <v>0.505500018596649</v>
      </c>
      <c r="E2279" s="3">
        <v>0.484750002622604</v>
      </c>
      <c r="F2279" s="3">
        <v>0.499500006437301</v>
      </c>
      <c r="G2279" s="3">
        <v>8.41984E8</v>
      </c>
    </row>
    <row r="2280">
      <c r="A2280" s="3">
        <v>2014.0</v>
      </c>
      <c r="B2280" s="3">
        <v>13.0</v>
      </c>
      <c r="C2280" s="4">
        <v>0.493000000715255</v>
      </c>
      <c r="D2280" s="3">
        <v>0.493750005960464</v>
      </c>
      <c r="E2280" s="3">
        <v>0.484750002622604</v>
      </c>
      <c r="F2280" s="3">
        <v>0.488750010728836</v>
      </c>
      <c r="G2280" s="3">
        <v>2.25328E8</v>
      </c>
    </row>
    <row r="2281">
      <c r="A2281" s="3">
        <v>2006.0</v>
      </c>
      <c r="B2281" s="3">
        <v>11.0</v>
      </c>
      <c r="C2281" s="4">
        <v>0.501667022705078</v>
      </c>
      <c r="D2281" s="3">
        <v>0.501667022705078</v>
      </c>
      <c r="E2281" s="3">
        <v>0.484833002090454</v>
      </c>
      <c r="F2281" s="3">
        <v>0.487832993268966</v>
      </c>
      <c r="G2281" s="3">
        <v>7.02072E8</v>
      </c>
    </row>
    <row r="2282">
      <c r="A2282" s="3">
        <v>2011.0</v>
      </c>
      <c r="B2282" s="3">
        <v>31.0</v>
      </c>
      <c r="C2282" s="4">
        <v>0.497000008821487</v>
      </c>
      <c r="D2282" s="3">
        <v>0.501250028610229</v>
      </c>
      <c r="E2282" s="3">
        <v>0.485000014305114</v>
      </c>
      <c r="F2282" s="3">
        <v>0.500999987125396</v>
      </c>
      <c r="G2282" s="3">
        <v>1.200716E9</v>
      </c>
    </row>
    <row r="2283">
      <c r="A2283" s="3">
        <v>2014.0</v>
      </c>
      <c r="B2283" s="3">
        <v>17.0</v>
      </c>
      <c r="C2283" s="4">
        <v>0.487500011920928</v>
      </c>
      <c r="D2283" s="3">
        <v>0.492249995470047</v>
      </c>
      <c r="E2283" s="3">
        <v>0.485000014305114</v>
      </c>
      <c r="F2283" s="3">
        <v>0.490249991416931</v>
      </c>
      <c r="G2283" s="3">
        <v>1.57608E8</v>
      </c>
    </row>
    <row r="2284">
      <c r="A2284" s="3">
        <v>2015.0</v>
      </c>
      <c r="B2284" s="3">
        <v>14.0</v>
      </c>
      <c r="C2284" s="4">
        <v>0.486250013113021</v>
      </c>
      <c r="D2284" s="3">
        <v>0.495000004768371</v>
      </c>
      <c r="E2284" s="3">
        <v>0.485000014305114</v>
      </c>
      <c r="F2284" s="3">
        <v>0.493499994277954</v>
      </c>
      <c r="G2284" s="3">
        <v>1.5526E8</v>
      </c>
    </row>
    <row r="2285">
      <c r="A2285" s="3">
        <v>2008.0</v>
      </c>
      <c r="B2285" s="3">
        <v>20.0</v>
      </c>
      <c r="C2285" s="4">
        <v>0.485500007867813</v>
      </c>
      <c r="D2285" s="3">
        <v>0.499500006437301</v>
      </c>
      <c r="E2285" s="3">
        <v>0.485249996185302</v>
      </c>
      <c r="F2285" s="3">
        <v>0.493999987840652</v>
      </c>
      <c r="G2285" s="3">
        <v>7.41008E8</v>
      </c>
    </row>
    <row r="2286">
      <c r="A2286" s="3">
        <v>2015.0</v>
      </c>
      <c r="B2286" s="3">
        <v>23.0</v>
      </c>
      <c r="C2286" s="4">
        <v>0.486250013113021</v>
      </c>
      <c r="D2286" s="3">
        <v>0.498499989509582</v>
      </c>
      <c r="E2286" s="3">
        <v>0.485249996185302</v>
      </c>
      <c r="F2286" s="3">
        <v>0.49125000834465</v>
      </c>
      <c r="G2286" s="3">
        <v>1.69916E8</v>
      </c>
    </row>
    <row r="2287">
      <c r="A2287" s="3">
        <v>2007.0</v>
      </c>
      <c r="B2287" s="3">
        <v>12.0</v>
      </c>
      <c r="C2287" s="4">
        <v>0.488833010196685</v>
      </c>
      <c r="D2287" s="3">
        <v>0.507000029087066</v>
      </c>
      <c r="E2287" s="3">
        <v>0.485666990280151</v>
      </c>
      <c r="F2287" s="3">
        <v>0.505500018596649</v>
      </c>
      <c r="G2287" s="3">
        <v>7.4364E8</v>
      </c>
    </row>
    <row r="2288">
      <c r="A2288" s="3">
        <v>2014.0</v>
      </c>
      <c r="B2288" s="3">
        <v>10.0</v>
      </c>
      <c r="C2288" s="4">
        <v>0.49125000834465</v>
      </c>
      <c r="D2288" s="3">
        <v>0.492000013589859</v>
      </c>
      <c r="E2288" s="3">
        <v>0.485749989748001</v>
      </c>
      <c r="F2288" s="3">
        <v>0.490249991416931</v>
      </c>
      <c r="G2288" s="3">
        <v>1.72376E8</v>
      </c>
    </row>
    <row r="2289">
      <c r="A2289" s="3">
        <v>2007.0</v>
      </c>
      <c r="B2289" s="3">
        <v>28.0</v>
      </c>
      <c r="C2289" s="4">
        <v>0.492166996002197</v>
      </c>
      <c r="D2289" s="3">
        <v>0.496333003044128</v>
      </c>
      <c r="E2289" s="3">
        <v>0.486000001430511</v>
      </c>
      <c r="F2289" s="3">
        <v>0.486833006143569</v>
      </c>
      <c r="G2289" s="3">
        <v>4.59504E8</v>
      </c>
    </row>
    <row r="2290">
      <c r="A2290" s="3">
        <v>2008.0</v>
      </c>
      <c r="B2290" s="3">
        <v>26.0</v>
      </c>
      <c r="C2290" s="4">
        <v>0.501250028610229</v>
      </c>
      <c r="D2290" s="3">
        <v>0.50475001335144</v>
      </c>
      <c r="E2290" s="3">
        <v>0.486250013113021</v>
      </c>
      <c r="F2290" s="3">
        <v>0.491750001907348</v>
      </c>
      <c r="G2290" s="3">
        <v>7.21652E8</v>
      </c>
    </row>
    <row r="2291">
      <c r="A2291" s="3">
        <v>2014.0</v>
      </c>
      <c r="B2291" s="3">
        <v>3.0</v>
      </c>
      <c r="C2291" s="4">
        <v>0.490000009536743</v>
      </c>
      <c r="D2291" s="3">
        <v>0.493750005960464</v>
      </c>
      <c r="E2291" s="3">
        <v>0.48675000667572</v>
      </c>
      <c r="F2291" s="3">
        <v>0.492000013589859</v>
      </c>
      <c r="G2291" s="3">
        <v>2.59456E8</v>
      </c>
    </row>
    <row r="2292">
      <c r="A2292" s="3">
        <v>2006.0</v>
      </c>
      <c r="B2292" s="3">
        <v>10.0</v>
      </c>
      <c r="C2292" s="4">
        <v>0.497166991233825</v>
      </c>
      <c r="D2292" s="3">
        <v>0.503000020980835</v>
      </c>
      <c r="E2292" s="3">
        <v>0.486999988555908</v>
      </c>
      <c r="F2292" s="3">
        <v>0.492000013589859</v>
      </c>
      <c r="G2292" s="3">
        <v>7.53264E8</v>
      </c>
    </row>
    <row r="2293">
      <c r="A2293" s="3">
        <v>2015.0</v>
      </c>
      <c r="B2293" s="3">
        <v>8.0</v>
      </c>
      <c r="C2293" s="4">
        <v>0.492000013589859</v>
      </c>
      <c r="D2293" s="3">
        <v>0.495000004768371</v>
      </c>
      <c r="E2293" s="3">
        <v>0.487250000238418</v>
      </c>
      <c r="F2293" s="3">
        <v>0.49125000834465</v>
      </c>
      <c r="G2293" s="3">
        <v>3.32492E8</v>
      </c>
    </row>
    <row r="2294">
      <c r="A2294" s="3">
        <v>2008.0</v>
      </c>
      <c r="B2294" s="3">
        <v>23.0</v>
      </c>
      <c r="C2294" s="4">
        <v>0.494249999523162</v>
      </c>
      <c r="D2294" s="3">
        <v>0.516499996185302</v>
      </c>
      <c r="E2294" s="3">
        <v>0.487749993801116</v>
      </c>
      <c r="F2294" s="3">
        <v>0.510999977588653</v>
      </c>
      <c r="G2294" s="3">
        <v>1.020496E9</v>
      </c>
    </row>
    <row r="2295">
      <c r="A2295" s="3">
        <v>2008.0</v>
      </c>
      <c r="B2295" s="3">
        <v>25.0</v>
      </c>
      <c r="C2295" s="4">
        <v>0.50349998474121</v>
      </c>
      <c r="D2295" s="3">
        <v>0.504999995231628</v>
      </c>
      <c r="E2295" s="3">
        <v>0.487749993801116</v>
      </c>
      <c r="F2295" s="3">
        <v>0.503750026226043</v>
      </c>
      <c r="G2295" s="3">
        <v>5.52208E8</v>
      </c>
    </row>
    <row r="2296">
      <c r="A2296" s="3">
        <v>2014.0</v>
      </c>
      <c r="B2296" s="3">
        <v>15.0</v>
      </c>
      <c r="C2296" s="4">
        <v>0.496499985456466</v>
      </c>
      <c r="D2296" s="3">
        <v>0.505500018596649</v>
      </c>
      <c r="E2296" s="3">
        <v>0.487749993801116</v>
      </c>
      <c r="F2296" s="3">
        <v>0.489250004291534</v>
      </c>
      <c r="G2296" s="3">
        <v>2.54696E8</v>
      </c>
    </row>
    <row r="2297">
      <c r="A2297" s="3">
        <v>2015.0</v>
      </c>
      <c r="B2297" s="3">
        <v>12.0</v>
      </c>
      <c r="C2297" s="4">
        <v>0.499749988317489</v>
      </c>
      <c r="D2297" s="3">
        <v>0.5</v>
      </c>
      <c r="E2297" s="3">
        <v>0.487749993801116</v>
      </c>
      <c r="F2297" s="3">
        <v>0.492249995470047</v>
      </c>
      <c r="G2297" s="3">
        <v>1.90732E8</v>
      </c>
    </row>
    <row r="2298">
      <c r="A2298" s="3">
        <v>2015.0</v>
      </c>
      <c r="B2298" s="3">
        <v>16.0</v>
      </c>
      <c r="C2298" s="4">
        <v>0.489250004291534</v>
      </c>
      <c r="D2298" s="3">
        <v>0.499500006437301</v>
      </c>
      <c r="E2298" s="3">
        <v>0.487749993801116</v>
      </c>
      <c r="F2298" s="3">
        <v>0.499000012874603</v>
      </c>
      <c r="G2298" s="3">
        <v>1.81512E8</v>
      </c>
    </row>
    <row r="2299">
      <c r="A2299" s="3">
        <v>2007.0</v>
      </c>
      <c r="B2299" s="3">
        <v>6.0</v>
      </c>
      <c r="C2299" s="4">
        <v>0.489832997322082</v>
      </c>
      <c r="D2299" s="3">
        <v>0.513167023658752</v>
      </c>
      <c r="E2299" s="3">
        <v>0.487832993268966</v>
      </c>
      <c r="F2299" s="3">
        <v>0.507667005062103</v>
      </c>
      <c r="G2299" s="3">
        <v>8.05974E8</v>
      </c>
    </row>
    <row r="2300">
      <c r="A2300" s="3">
        <v>2014.0</v>
      </c>
      <c r="B2300" s="3">
        <v>9.0</v>
      </c>
      <c r="C2300" s="4">
        <v>0.492500007152557</v>
      </c>
      <c r="D2300" s="3">
        <v>0.49575001001358</v>
      </c>
      <c r="E2300" s="3">
        <v>0.488000005483627</v>
      </c>
      <c r="F2300" s="3">
        <v>0.488499999046325</v>
      </c>
      <c r="G2300" s="3">
        <v>1.98588E8</v>
      </c>
    </row>
    <row r="2301">
      <c r="A2301" s="3">
        <v>2015.0</v>
      </c>
      <c r="B2301" s="3">
        <v>13.0</v>
      </c>
      <c r="C2301" s="4">
        <v>0.495999991893768</v>
      </c>
      <c r="D2301" s="3">
        <v>0.505999982357025</v>
      </c>
      <c r="E2301" s="3">
        <v>0.488000005483627</v>
      </c>
      <c r="F2301" s="3">
        <v>0.491499990224838</v>
      </c>
      <c r="G2301" s="3">
        <v>2.3672E8</v>
      </c>
    </row>
    <row r="2302">
      <c r="A2302" s="3">
        <v>2006.0</v>
      </c>
      <c r="B2302" s="3">
        <v>12.0</v>
      </c>
      <c r="C2302" s="4">
        <v>0.490999996662139</v>
      </c>
      <c r="D2302" s="3">
        <v>0.510167002677917</v>
      </c>
      <c r="E2302" s="3">
        <v>0.488332986831665</v>
      </c>
      <c r="F2302" s="3">
        <v>0.507499992847442</v>
      </c>
      <c r="G2302" s="3">
        <v>5.98308E8</v>
      </c>
    </row>
    <row r="2303">
      <c r="A2303" s="3">
        <v>2008.0</v>
      </c>
      <c r="B2303" s="3">
        <v>28.0</v>
      </c>
      <c r="C2303" s="4">
        <v>0.493499994277954</v>
      </c>
      <c r="D2303" s="3">
        <v>0.50475001335144</v>
      </c>
      <c r="E2303" s="3">
        <v>0.488499999046325</v>
      </c>
      <c r="F2303" s="3">
        <v>0.492000013589859</v>
      </c>
      <c r="G2303" s="3">
        <v>5.61788E8</v>
      </c>
    </row>
    <row r="2304">
      <c r="A2304" s="3">
        <v>2008.0</v>
      </c>
      <c r="B2304" s="3">
        <v>31.0</v>
      </c>
      <c r="C2304" s="4">
        <v>0.497249990701675</v>
      </c>
      <c r="D2304" s="3">
        <v>0.506500005722045</v>
      </c>
      <c r="E2304" s="3">
        <v>0.488499999046325</v>
      </c>
      <c r="F2304" s="3">
        <v>0.494749993085861</v>
      </c>
      <c r="G2304" s="3">
        <v>5.69992E8</v>
      </c>
    </row>
    <row r="2305">
      <c r="A2305" s="3">
        <v>2008.0</v>
      </c>
      <c r="B2305" s="3">
        <v>29.0</v>
      </c>
      <c r="C2305" s="4">
        <v>0.489250004291534</v>
      </c>
      <c r="D2305" s="3">
        <v>0.511250019073486</v>
      </c>
      <c r="E2305" s="3">
        <v>0.489250004291534</v>
      </c>
      <c r="F2305" s="3">
        <v>0.504999995231628</v>
      </c>
      <c r="G2305" s="3">
        <v>5.73408E8</v>
      </c>
    </row>
    <row r="2306">
      <c r="A2306" s="3">
        <v>2014.0</v>
      </c>
      <c r="B2306" s="3">
        <v>17.0</v>
      </c>
      <c r="C2306" s="4">
        <v>0.492500007152557</v>
      </c>
      <c r="D2306" s="3">
        <v>0.497750014066696</v>
      </c>
      <c r="E2306" s="3">
        <v>0.489250004291534</v>
      </c>
      <c r="F2306" s="3">
        <v>0.492500007152557</v>
      </c>
      <c r="G2306" s="3">
        <v>1.58732E8</v>
      </c>
    </row>
    <row r="2307">
      <c r="A2307" s="3">
        <v>2015.0</v>
      </c>
      <c r="B2307" s="3">
        <v>15.0</v>
      </c>
      <c r="C2307" s="4">
        <v>0.495999991893768</v>
      </c>
      <c r="D2307" s="3">
        <v>0.499249994754791</v>
      </c>
      <c r="E2307" s="3">
        <v>0.489250004291534</v>
      </c>
      <c r="F2307" s="3">
        <v>0.493750005960464</v>
      </c>
      <c r="G2307" s="3">
        <v>2.65732E8</v>
      </c>
    </row>
    <row r="2308">
      <c r="A2308" s="3">
        <v>2008.0</v>
      </c>
      <c r="B2308" s="3">
        <v>18.0</v>
      </c>
      <c r="C2308" s="4">
        <v>0.507499992847442</v>
      </c>
      <c r="D2308" s="3">
        <v>0.524999976158142</v>
      </c>
      <c r="E2308" s="3">
        <v>0.489499986171722</v>
      </c>
      <c r="F2308" s="3">
        <v>0.497750014066696</v>
      </c>
      <c r="G2308" s="3">
        <v>1.065272E9</v>
      </c>
    </row>
    <row r="2309">
      <c r="A2309" s="3">
        <v>2011.0</v>
      </c>
      <c r="B2309" s="3">
        <v>10.0</v>
      </c>
      <c r="C2309" s="4">
        <v>0.497750014066696</v>
      </c>
      <c r="D2309" s="3">
        <v>0.498250007629394</v>
      </c>
      <c r="E2309" s="3">
        <v>0.489499986171722</v>
      </c>
      <c r="F2309" s="3">
        <v>0.494500011205673</v>
      </c>
      <c r="G2309" s="3">
        <v>6.90976E8</v>
      </c>
    </row>
    <row r="2310">
      <c r="A2310" s="3">
        <v>2014.0</v>
      </c>
      <c r="B2310" s="3">
        <v>7.0</v>
      </c>
      <c r="C2310" s="4">
        <v>0.511250019073486</v>
      </c>
      <c r="D2310" s="3">
        <v>0.517250001430511</v>
      </c>
      <c r="E2310" s="3">
        <v>0.489749997854232</v>
      </c>
      <c r="F2310" s="3">
        <v>0.494749993085861</v>
      </c>
      <c r="G2310" s="3">
        <v>4.508E8</v>
      </c>
    </row>
    <row r="2311">
      <c r="A2311" s="3">
        <v>2015.0</v>
      </c>
      <c r="B2311" s="3">
        <v>15.0</v>
      </c>
      <c r="C2311" s="4">
        <v>0.497000008821487</v>
      </c>
      <c r="D2311" s="3">
        <v>0.5</v>
      </c>
      <c r="E2311" s="3">
        <v>0.489749997854232</v>
      </c>
      <c r="F2311" s="3">
        <v>0.490000009536743</v>
      </c>
      <c r="G2311" s="3">
        <v>1.88932E8</v>
      </c>
    </row>
    <row r="2312">
      <c r="A2312" s="3">
        <v>2015.0</v>
      </c>
      <c r="B2312" s="3">
        <v>27.0</v>
      </c>
      <c r="C2312" s="4">
        <v>0.507499992847442</v>
      </c>
      <c r="D2312" s="3">
        <v>0.508000016212463</v>
      </c>
      <c r="E2312" s="3">
        <v>0.489749997854232</v>
      </c>
      <c r="F2312" s="3">
        <v>0.490750014781951</v>
      </c>
      <c r="G2312" s="3">
        <v>3.57948E8</v>
      </c>
    </row>
    <row r="2313">
      <c r="A2313" s="3">
        <v>2007.0</v>
      </c>
      <c r="B2313" s="3">
        <v>11.0</v>
      </c>
      <c r="C2313" s="4">
        <v>0.501500010490417</v>
      </c>
      <c r="D2313" s="3">
        <v>0.506500005722045</v>
      </c>
      <c r="E2313" s="3">
        <v>0.489832997322082</v>
      </c>
      <c r="F2313" s="3">
        <v>0.491499990224838</v>
      </c>
      <c r="G2313" s="3">
        <v>8.1015E8</v>
      </c>
    </row>
    <row r="2314">
      <c r="A2314" s="3">
        <v>2011.0</v>
      </c>
      <c r="B2314" s="3">
        <v>11.0</v>
      </c>
      <c r="C2314" s="4">
        <v>0.497000008821487</v>
      </c>
      <c r="D2314" s="3">
        <v>0.501999974250793</v>
      </c>
      <c r="E2314" s="3">
        <v>0.490000009536743</v>
      </c>
      <c r="F2314" s="3">
        <v>0.496749997138977</v>
      </c>
      <c r="G2314" s="3">
        <v>6.16E8</v>
      </c>
    </row>
    <row r="2315">
      <c r="A2315" s="3">
        <v>2011.0</v>
      </c>
      <c r="B2315" s="3">
        <v>29.0</v>
      </c>
      <c r="C2315" s="4">
        <v>0.490999996662139</v>
      </c>
      <c r="D2315" s="3">
        <v>0.510999977588653</v>
      </c>
      <c r="E2315" s="3">
        <v>0.490249991416931</v>
      </c>
      <c r="F2315" s="3">
        <v>0.5</v>
      </c>
      <c r="G2315" s="3">
        <v>8.36E8</v>
      </c>
    </row>
    <row r="2316">
      <c r="A2316" s="3">
        <v>2014.0</v>
      </c>
      <c r="B2316" s="3">
        <v>11.0</v>
      </c>
      <c r="C2316" s="4">
        <v>0.497500002384185</v>
      </c>
      <c r="D2316" s="3">
        <v>0.500249981880188</v>
      </c>
      <c r="E2316" s="3">
        <v>0.490249991416931</v>
      </c>
      <c r="F2316" s="3">
        <v>0.494500011205673</v>
      </c>
      <c r="G2316" s="3">
        <v>2.12992E8</v>
      </c>
    </row>
    <row r="2317">
      <c r="A2317" s="3">
        <v>2014.0</v>
      </c>
      <c r="B2317" s="3">
        <v>12.0</v>
      </c>
      <c r="C2317" s="4">
        <v>0.499749988317489</v>
      </c>
      <c r="D2317" s="3">
        <v>0.504249989986419</v>
      </c>
      <c r="E2317" s="3">
        <v>0.490249991416931</v>
      </c>
      <c r="F2317" s="3">
        <v>0.490750014781951</v>
      </c>
      <c r="G2317" s="3">
        <v>3.23964E8</v>
      </c>
    </row>
    <row r="2318">
      <c r="A2318" s="3">
        <v>2015.0</v>
      </c>
      <c r="B2318" s="3">
        <v>10.0</v>
      </c>
      <c r="C2318" s="4">
        <v>0.491499990224838</v>
      </c>
      <c r="D2318" s="3">
        <v>0.498250007629394</v>
      </c>
      <c r="E2318" s="3">
        <v>0.490249991416931</v>
      </c>
      <c r="F2318" s="3">
        <v>0.493750005960464</v>
      </c>
      <c r="G2318" s="3">
        <v>2.16708E8</v>
      </c>
    </row>
    <row r="2319">
      <c r="A2319" s="3">
        <v>2015.0</v>
      </c>
      <c r="B2319" s="3">
        <v>29.0</v>
      </c>
      <c r="C2319" s="4">
        <v>0.492249995470047</v>
      </c>
      <c r="D2319" s="3">
        <v>0.503250002861023</v>
      </c>
      <c r="E2319" s="3">
        <v>0.490249991416931</v>
      </c>
      <c r="F2319" s="3">
        <v>0.499249994754791</v>
      </c>
      <c r="G2319" s="3">
        <v>2.3268E8</v>
      </c>
    </row>
    <row r="2320">
      <c r="A2320" s="3">
        <v>2006.0</v>
      </c>
      <c r="B2320" s="3">
        <v>1.0</v>
      </c>
      <c r="C2320" s="4">
        <v>0.49033299088478</v>
      </c>
      <c r="D2320" s="3">
        <v>0.524500012397766</v>
      </c>
      <c r="E2320" s="3">
        <v>0.49033299088478</v>
      </c>
      <c r="F2320" s="3">
        <v>0.514999985694885</v>
      </c>
      <c r="G2320" s="3">
        <v>9.02472E8</v>
      </c>
    </row>
    <row r="2321">
      <c r="A2321" s="3">
        <v>2006.0</v>
      </c>
      <c r="B2321" s="3">
        <v>29.0</v>
      </c>
      <c r="C2321" s="4">
        <v>0.496167004108428</v>
      </c>
      <c r="D2321" s="3">
        <v>0.5</v>
      </c>
      <c r="E2321" s="3">
        <v>0.490500003099441</v>
      </c>
      <c r="F2321" s="3">
        <v>0.493167012929916</v>
      </c>
      <c r="G2321" s="3">
        <v>3.7389E8</v>
      </c>
    </row>
    <row r="2322">
      <c r="A2322" s="3">
        <v>2006.0</v>
      </c>
      <c r="B2322" s="3">
        <v>17.0</v>
      </c>
      <c r="C2322" s="4">
        <v>0.492500007152557</v>
      </c>
      <c r="D2322" s="3">
        <v>0.507000029087066</v>
      </c>
      <c r="E2322" s="3">
        <v>0.490666985511779</v>
      </c>
      <c r="F2322" s="3">
        <v>0.494666993618011</v>
      </c>
      <c r="G2322" s="3">
        <v>4.43868E8</v>
      </c>
    </row>
    <row r="2323">
      <c r="A2323" s="3">
        <v>2006.0</v>
      </c>
      <c r="B2323" s="3">
        <v>25.0</v>
      </c>
      <c r="C2323" s="4">
        <v>0.504333019256591</v>
      </c>
      <c r="D2323" s="3">
        <v>0.516833007335662</v>
      </c>
      <c r="E2323" s="3">
        <v>0.490666985511779</v>
      </c>
      <c r="F2323" s="3">
        <v>0.514666974544525</v>
      </c>
      <c r="G2323" s="3">
        <v>6.84486E8</v>
      </c>
    </row>
    <row r="2324">
      <c r="A2324" s="3">
        <v>2011.0</v>
      </c>
      <c r="B2324" s="3">
        <v>2.0</v>
      </c>
      <c r="C2324" s="4">
        <v>0.510500013828277</v>
      </c>
      <c r="D2324" s="3">
        <v>0.510749995708465</v>
      </c>
      <c r="E2324" s="3">
        <v>0.490750014781951</v>
      </c>
      <c r="F2324" s="3">
        <v>0.493250012397766</v>
      </c>
      <c r="G2324" s="3">
        <v>6.13824E8</v>
      </c>
    </row>
    <row r="2325">
      <c r="A2325" s="3">
        <v>2015.0</v>
      </c>
      <c r="B2325" s="3">
        <v>14.0</v>
      </c>
      <c r="C2325" s="4">
        <v>0.497750014066696</v>
      </c>
      <c r="D2325" s="3">
        <v>0.498250007629394</v>
      </c>
      <c r="E2325" s="3">
        <v>0.490750014781951</v>
      </c>
      <c r="F2325" s="3">
        <v>0.497249990701675</v>
      </c>
      <c r="G2325" s="3">
        <v>2.49216E8</v>
      </c>
    </row>
    <row r="2326">
      <c r="A2326" s="3">
        <v>2014.0</v>
      </c>
      <c r="B2326" s="3">
        <v>4.0</v>
      </c>
      <c r="C2326" s="4">
        <v>0.49125000834465</v>
      </c>
      <c r="D2326" s="3">
        <v>0.503750026226043</v>
      </c>
      <c r="E2326" s="3">
        <v>0.490999996662139</v>
      </c>
      <c r="F2326" s="3">
        <v>0.500750005245208</v>
      </c>
      <c r="G2326" s="3">
        <v>4.91832E8</v>
      </c>
    </row>
    <row r="2327">
      <c r="A2327" s="3">
        <v>2006.0</v>
      </c>
      <c r="B2327" s="3">
        <v>22.0</v>
      </c>
      <c r="C2327" s="4">
        <v>0.510500013828277</v>
      </c>
      <c r="D2327" s="3">
        <v>0.513666987419128</v>
      </c>
      <c r="E2327" s="3">
        <v>0.4911670088768</v>
      </c>
      <c r="F2327" s="3">
        <v>0.496832996606826</v>
      </c>
      <c r="G2327" s="3">
        <v>6.53334E8</v>
      </c>
    </row>
    <row r="2328">
      <c r="A2328" s="3">
        <v>2007.0</v>
      </c>
      <c r="B2328" s="3">
        <v>7.0</v>
      </c>
      <c r="C2328" s="4">
        <v>0.505167007446289</v>
      </c>
      <c r="D2328" s="3">
        <v>0.507499992847442</v>
      </c>
      <c r="E2328" s="3">
        <v>0.4911670088768</v>
      </c>
      <c r="F2328" s="3">
        <v>0.493333011865615</v>
      </c>
      <c r="G2328" s="3">
        <v>8.11656E8</v>
      </c>
    </row>
    <row r="2329">
      <c r="A2329" s="3">
        <v>2008.0</v>
      </c>
      <c r="B2329" s="3">
        <v>24.0</v>
      </c>
      <c r="C2329" s="4">
        <v>0.513999998569488</v>
      </c>
      <c r="D2329" s="3">
        <v>0.516499996185302</v>
      </c>
      <c r="E2329" s="3">
        <v>0.49125000834465</v>
      </c>
      <c r="F2329" s="3">
        <v>0.498750001192092</v>
      </c>
      <c r="G2329" s="3">
        <v>6.55764E8</v>
      </c>
    </row>
    <row r="2330">
      <c r="A2330" s="3">
        <v>2015.0</v>
      </c>
      <c r="B2330" s="3">
        <v>20.0</v>
      </c>
      <c r="C2330" s="4">
        <v>0.501749992370605</v>
      </c>
      <c r="D2330" s="3">
        <v>0.503750026226043</v>
      </c>
      <c r="E2330" s="3">
        <v>0.49125000834465</v>
      </c>
      <c r="F2330" s="3">
        <v>0.492500007152557</v>
      </c>
      <c r="G2330" s="3">
        <v>1.88412E8</v>
      </c>
    </row>
    <row r="2331">
      <c r="A2331" s="3">
        <v>2006.0</v>
      </c>
      <c r="B2331" s="3">
        <v>13.0</v>
      </c>
      <c r="C2331" s="4">
        <v>0.496666997671127</v>
      </c>
      <c r="D2331" s="3">
        <v>0.502332985401153</v>
      </c>
      <c r="E2331" s="3">
        <v>0.4913330078125</v>
      </c>
      <c r="F2331" s="3">
        <v>0.493333011865615</v>
      </c>
      <c r="G2331" s="3">
        <v>7.3836E8</v>
      </c>
    </row>
    <row r="2332">
      <c r="A2332" s="3">
        <v>2014.0</v>
      </c>
      <c r="B2332" s="3">
        <v>18.0</v>
      </c>
      <c r="C2332" s="4">
        <v>0.492749989032745</v>
      </c>
      <c r="D2332" s="3">
        <v>0.505500018596649</v>
      </c>
      <c r="E2332" s="3">
        <v>0.491499990224838</v>
      </c>
      <c r="F2332" s="3">
        <v>0.504249989986419</v>
      </c>
      <c r="G2332" s="3">
        <v>2.07772E8</v>
      </c>
    </row>
    <row r="2333">
      <c r="A2333" s="3">
        <v>2015.0</v>
      </c>
      <c r="B2333" s="3">
        <v>9.0</v>
      </c>
      <c r="C2333" s="4">
        <v>0.498250007629394</v>
      </c>
      <c r="D2333" s="3">
        <v>0.502250015735626</v>
      </c>
      <c r="E2333" s="3">
        <v>0.491499990224838</v>
      </c>
      <c r="F2333" s="3">
        <v>0.498499989509582</v>
      </c>
      <c r="G2333" s="3">
        <v>2.0954E8</v>
      </c>
    </row>
    <row r="2334">
      <c r="A2334" s="3">
        <v>2015.0</v>
      </c>
      <c r="B2334" s="3">
        <v>3.0</v>
      </c>
      <c r="C2334" s="4">
        <v>0.493999987840652</v>
      </c>
      <c r="D2334" s="3">
        <v>0.503250002861023</v>
      </c>
      <c r="E2334" s="3">
        <v>0.491499990224838</v>
      </c>
      <c r="F2334" s="3">
        <v>0.502749979496002</v>
      </c>
      <c r="G2334" s="3">
        <v>1.83468E8</v>
      </c>
    </row>
    <row r="2335">
      <c r="A2335" s="3">
        <v>2015.0</v>
      </c>
      <c r="B2335" s="3">
        <v>21.0</v>
      </c>
      <c r="C2335" s="4">
        <v>0.491499990224838</v>
      </c>
      <c r="D2335" s="3">
        <v>0.501749992370605</v>
      </c>
      <c r="E2335" s="3">
        <v>0.491499990224838</v>
      </c>
      <c r="F2335" s="3">
        <v>0.494749993085861</v>
      </c>
      <c r="G2335" s="3">
        <v>1.4972E8</v>
      </c>
    </row>
    <row r="2336">
      <c r="A2336" s="3">
        <v>2014.0</v>
      </c>
      <c r="B2336" s="3">
        <v>4.0</v>
      </c>
      <c r="C2336" s="4">
        <v>0.5</v>
      </c>
      <c r="D2336" s="3">
        <v>0.504999995231628</v>
      </c>
      <c r="E2336" s="3">
        <v>0.491750001907348</v>
      </c>
      <c r="F2336" s="3">
        <v>0.503250002861023</v>
      </c>
      <c r="G2336" s="3">
        <v>3.60196E8</v>
      </c>
    </row>
    <row r="2337">
      <c r="A2337" s="3">
        <v>2006.0</v>
      </c>
      <c r="B2337" s="3">
        <v>18.0</v>
      </c>
      <c r="C2337" s="4">
        <v>0.493999987840652</v>
      </c>
      <c r="D2337" s="3">
        <v>0.51216697692871</v>
      </c>
      <c r="E2337" s="3">
        <v>0.492500007152557</v>
      </c>
      <c r="F2337" s="3">
        <v>0.511332988739013</v>
      </c>
      <c r="G2337" s="3">
        <v>7.93896E8</v>
      </c>
    </row>
    <row r="2338">
      <c r="A2338" s="3">
        <v>2015.0</v>
      </c>
      <c r="B2338" s="3">
        <v>5.0</v>
      </c>
      <c r="C2338" s="4">
        <v>0.503250002861023</v>
      </c>
      <c r="D2338" s="3">
        <v>0.50475001335144</v>
      </c>
      <c r="E2338" s="3">
        <v>0.492500007152557</v>
      </c>
      <c r="F2338" s="3">
        <v>0.494749993085861</v>
      </c>
      <c r="G2338" s="3">
        <v>1.97952E8</v>
      </c>
    </row>
    <row r="2339">
      <c r="A2339" s="3">
        <v>2008.0</v>
      </c>
      <c r="B2339" s="3">
        <v>28.0</v>
      </c>
      <c r="C2339" s="4">
        <v>0.501500010490417</v>
      </c>
      <c r="D2339" s="3">
        <v>0.50900000333786</v>
      </c>
      <c r="E2339" s="3">
        <v>0.492749989032745</v>
      </c>
      <c r="F2339" s="3">
        <v>0.494749993085861</v>
      </c>
      <c r="G2339" s="3">
        <v>5.357E8</v>
      </c>
    </row>
    <row r="2340">
      <c r="A2340" s="3">
        <v>2014.0</v>
      </c>
      <c r="B2340" s="3">
        <v>8.0</v>
      </c>
      <c r="C2340" s="4">
        <v>0.498750001192092</v>
      </c>
      <c r="D2340" s="3">
        <v>0.499749988317489</v>
      </c>
      <c r="E2340" s="3">
        <v>0.492749989032745</v>
      </c>
      <c r="F2340" s="3">
        <v>0.494749993085861</v>
      </c>
      <c r="G2340" s="3">
        <v>3.19288E8</v>
      </c>
    </row>
    <row r="2341">
      <c r="A2341" s="3">
        <v>2014.0</v>
      </c>
      <c r="B2341" s="3">
        <v>10.0</v>
      </c>
      <c r="C2341" s="4">
        <v>0.494249999523162</v>
      </c>
      <c r="D2341" s="3">
        <v>0.503750026226043</v>
      </c>
      <c r="E2341" s="3">
        <v>0.493000000715255</v>
      </c>
      <c r="F2341" s="3">
        <v>0.50050002336502</v>
      </c>
      <c r="G2341" s="3">
        <v>2.93388E8</v>
      </c>
    </row>
    <row r="2342">
      <c r="A2342" s="3">
        <v>2006.0</v>
      </c>
      <c r="B2342" s="3">
        <v>5.0</v>
      </c>
      <c r="C2342" s="4">
        <v>0.504167020320892</v>
      </c>
      <c r="D2342" s="3">
        <v>0.511667013168335</v>
      </c>
      <c r="E2342" s="3">
        <v>0.493416994810104</v>
      </c>
      <c r="F2342" s="3">
        <v>0.50916701555252</v>
      </c>
      <c r="G2342" s="3">
        <v>1.112976E9</v>
      </c>
    </row>
    <row r="2343">
      <c r="A2343" s="3">
        <v>2011.0</v>
      </c>
      <c r="B2343" s="3">
        <v>12.0</v>
      </c>
      <c r="C2343" s="4">
        <v>0.495000004768371</v>
      </c>
      <c r="D2343" s="3">
        <v>0.513000011444091</v>
      </c>
      <c r="E2343" s="3">
        <v>0.493750005960464</v>
      </c>
      <c r="F2343" s="3">
        <v>0.512499988079071</v>
      </c>
      <c r="G2343" s="3">
        <v>1.224E9</v>
      </c>
    </row>
    <row r="2344">
      <c r="A2344" s="3">
        <v>2015.0</v>
      </c>
      <c r="B2344" s="3">
        <v>13.0</v>
      </c>
      <c r="C2344" s="4">
        <v>0.498750001192092</v>
      </c>
      <c r="D2344" s="3">
        <v>0.499749988317489</v>
      </c>
      <c r="E2344" s="3">
        <v>0.493750005960464</v>
      </c>
      <c r="F2344" s="3">
        <v>0.497000008821487</v>
      </c>
      <c r="G2344" s="3">
        <v>2.12472E8</v>
      </c>
    </row>
    <row r="2345">
      <c r="A2345" s="3">
        <v>2006.0</v>
      </c>
      <c r="B2345" s="3">
        <v>19.0</v>
      </c>
      <c r="C2345" s="4">
        <v>0.508000016212463</v>
      </c>
      <c r="D2345" s="3">
        <v>0.511667013168335</v>
      </c>
      <c r="E2345" s="3">
        <v>0.493833005428314</v>
      </c>
      <c r="F2345" s="3">
        <v>0.497999995946884</v>
      </c>
      <c r="G2345" s="3">
        <v>7.08054E8</v>
      </c>
    </row>
    <row r="2346">
      <c r="A2346" s="3">
        <v>2014.0</v>
      </c>
      <c r="B2346" s="3">
        <v>3.0</v>
      </c>
      <c r="C2346" s="4">
        <v>0.499749988317489</v>
      </c>
      <c r="D2346" s="3">
        <v>0.501500010490417</v>
      </c>
      <c r="E2346" s="3">
        <v>0.494249999523162</v>
      </c>
      <c r="F2346" s="3">
        <v>0.496749997138977</v>
      </c>
      <c r="G2346" s="3">
        <v>3.08732E8</v>
      </c>
    </row>
    <row r="2347">
      <c r="A2347" s="3">
        <v>2015.0</v>
      </c>
      <c r="B2347" s="3">
        <v>20.0</v>
      </c>
      <c r="C2347" s="4">
        <v>0.502499997615814</v>
      </c>
      <c r="D2347" s="3">
        <v>0.505249977111816</v>
      </c>
      <c r="E2347" s="3">
        <v>0.494249999523162</v>
      </c>
      <c r="F2347" s="3">
        <v>0.50050002336502</v>
      </c>
      <c r="G2347" s="3">
        <v>1.40308E8</v>
      </c>
    </row>
    <row r="2348">
      <c r="A2348" s="3">
        <v>2015.0</v>
      </c>
      <c r="B2348" s="3">
        <v>21.0</v>
      </c>
      <c r="C2348" s="4">
        <v>0.497750014066696</v>
      </c>
      <c r="D2348" s="3">
        <v>0.508750021457672</v>
      </c>
      <c r="E2348" s="3">
        <v>0.494249999523162</v>
      </c>
      <c r="F2348" s="3">
        <v>0.507499992847442</v>
      </c>
      <c r="G2348" s="3">
        <v>1.4478E8</v>
      </c>
    </row>
    <row r="2349">
      <c r="A2349" s="3">
        <v>2008.0</v>
      </c>
      <c r="B2349" s="3">
        <v>25.0</v>
      </c>
      <c r="C2349" s="4">
        <v>0.507499992847442</v>
      </c>
      <c r="D2349" s="3">
        <v>0.511250019073486</v>
      </c>
      <c r="E2349" s="3">
        <v>0.494500011205673</v>
      </c>
      <c r="F2349" s="3">
        <v>0.502499997615814</v>
      </c>
      <c r="G2349" s="3">
        <v>9.00976E8</v>
      </c>
    </row>
    <row r="2350">
      <c r="A2350" s="3">
        <v>2014.0</v>
      </c>
      <c r="B2350" s="3">
        <v>19.0</v>
      </c>
      <c r="C2350" s="4">
        <v>0.502499997615814</v>
      </c>
      <c r="D2350" s="3">
        <v>0.504000008106231</v>
      </c>
      <c r="E2350" s="3">
        <v>0.495000004768371</v>
      </c>
      <c r="F2350" s="3">
        <v>0.500249981880188</v>
      </c>
      <c r="G2350" s="3">
        <v>2.403E8</v>
      </c>
    </row>
    <row r="2351">
      <c r="A2351" s="3">
        <v>2015.0</v>
      </c>
      <c r="B2351" s="3">
        <v>16.0</v>
      </c>
      <c r="C2351" s="4">
        <v>0.496749997138977</v>
      </c>
      <c r="D2351" s="3">
        <v>0.50475001335144</v>
      </c>
      <c r="E2351" s="3">
        <v>0.495000004768371</v>
      </c>
      <c r="F2351" s="3">
        <v>0.50475001335144</v>
      </c>
      <c r="G2351" s="3">
        <v>2.82848E8</v>
      </c>
    </row>
    <row r="2352">
      <c r="A2352" s="3">
        <v>2007.0</v>
      </c>
      <c r="B2352" s="3">
        <v>2.0</v>
      </c>
      <c r="C2352" s="4">
        <v>0.505833029747009</v>
      </c>
      <c r="D2352" s="3">
        <v>0.512000024318695</v>
      </c>
      <c r="E2352" s="3">
        <v>0.495166987180709</v>
      </c>
      <c r="F2352" s="3">
        <v>0.496167004108428</v>
      </c>
      <c r="G2352" s="3">
        <v>6.82728E8</v>
      </c>
    </row>
    <row r="2353">
      <c r="A2353" s="3">
        <v>2008.0</v>
      </c>
      <c r="B2353" s="3">
        <v>6.0</v>
      </c>
      <c r="C2353" s="4">
        <v>0.52275002002716</v>
      </c>
      <c r="D2353" s="3">
        <v>0.526250004768371</v>
      </c>
      <c r="E2353" s="3">
        <v>0.495249986648559</v>
      </c>
      <c r="F2353" s="3">
        <v>0.495999991893768</v>
      </c>
      <c r="G2353" s="3">
        <v>1.075284E9</v>
      </c>
    </row>
    <row r="2354">
      <c r="A2354" s="3">
        <v>2014.0</v>
      </c>
      <c r="B2354" s="3">
        <v>20.0</v>
      </c>
      <c r="C2354" s="4">
        <v>0.496749997138977</v>
      </c>
      <c r="D2354" s="3">
        <v>0.50900000333786</v>
      </c>
      <c r="E2354" s="3">
        <v>0.495249986648559</v>
      </c>
      <c r="F2354" s="3">
        <v>0.508499979972839</v>
      </c>
      <c r="G2354" s="3">
        <v>2.20968E8</v>
      </c>
    </row>
    <row r="2355">
      <c r="A2355" s="3">
        <v>2015.0</v>
      </c>
      <c r="B2355" s="3">
        <v>2.0</v>
      </c>
      <c r="C2355" s="4">
        <v>0.503250002861023</v>
      </c>
      <c r="D2355" s="3">
        <v>0.507000029087066</v>
      </c>
      <c r="E2355" s="3">
        <v>0.495249986648559</v>
      </c>
      <c r="F2355" s="3">
        <v>0.503250002861023</v>
      </c>
      <c r="G2355" s="3">
        <v>1.1368E8</v>
      </c>
    </row>
    <row r="2356">
      <c r="A2356" s="3">
        <v>2015.0</v>
      </c>
      <c r="B2356" s="3">
        <v>17.0</v>
      </c>
      <c r="C2356" s="4">
        <v>0.503000020980835</v>
      </c>
      <c r="D2356" s="3">
        <v>0.50349998474121</v>
      </c>
      <c r="E2356" s="3">
        <v>0.495249986648559</v>
      </c>
      <c r="F2356" s="3">
        <v>0.501749992370605</v>
      </c>
      <c r="G2356" s="3">
        <v>2.20372E8</v>
      </c>
    </row>
    <row r="2357">
      <c r="A2357" s="3">
        <v>2015.0</v>
      </c>
      <c r="B2357" s="3">
        <v>31.0</v>
      </c>
      <c r="C2357" s="4">
        <v>0.502499997615814</v>
      </c>
      <c r="D2357" s="3">
        <v>0.502749979496002</v>
      </c>
      <c r="E2357" s="3">
        <v>0.49575001001358</v>
      </c>
      <c r="F2357" s="3">
        <v>0.498750001192092</v>
      </c>
      <c r="G2357" s="3">
        <v>2.1834E8</v>
      </c>
    </row>
    <row r="2358">
      <c r="A2358" s="3">
        <v>2007.0</v>
      </c>
      <c r="B2358" s="3">
        <v>27.0</v>
      </c>
      <c r="C2358" s="4">
        <v>0.504666984081268</v>
      </c>
      <c r="D2358" s="3">
        <v>0.505666971206665</v>
      </c>
      <c r="E2358" s="3">
        <v>0.49583300948143</v>
      </c>
      <c r="F2358" s="3">
        <v>0.496333003044128</v>
      </c>
      <c r="G2358" s="3">
        <v>4.6902E8</v>
      </c>
    </row>
    <row r="2359">
      <c r="A2359" s="3">
        <v>2014.0</v>
      </c>
      <c r="B2359" s="3">
        <v>5.0</v>
      </c>
      <c r="C2359" s="4">
        <v>0.500249981880188</v>
      </c>
      <c r="D2359" s="3">
        <v>0.502499997615814</v>
      </c>
      <c r="E2359" s="3">
        <v>0.495999991893768</v>
      </c>
      <c r="F2359" s="3">
        <v>0.499249994754791</v>
      </c>
      <c r="G2359" s="3">
        <v>2.53792E8</v>
      </c>
    </row>
    <row r="2360">
      <c r="A2360" s="3">
        <v>2006.0</v>
      </c>
      <c r="B2360" s="3">
        <v>10.0</v>
      </c>
      <c r="C2360" s="4">
        <v>0.507667005062103</v>
      </c>
      <c r="D2360" s="3">
        <v>0.510667026042938</v>
      </c>
      <c r="E2360" s="3">
        <v>0.496167004108428</v>
      </c>
      <c r="F2360" s="3">
        <v>0.5</v>
      </c>
      <c r="G2360" s="3">
        <v>6.3423E8</v>
      </c>
    </row>
    <row r="2361">
      <c r="A2361" s="3">
        <v>2015.0</v>
      </c>
      <c r="B2361" s="3">
        <v>3.0</v>
      </c>
      <c r="C2361" s="4">
        <v>0.502749979496002</v>
      </c>
      <c r="D2361" s="3">
        <v>0.50774997472763</v>
      </c>
      <c r="E2361" s="3">
        <v>0.496250003576278</v>
      </c>
      <c r="F2361" s="3">
        <v>0.507250010967254</v>
      </c>
      <c r="G2361" s="3">
        <v>3.97132E8</v>
      </c>
    </row>
    <row r="2362">
      <c r="A2362" s="3">
        <v>2014.0</v>
      </c>
      <c r="B2362" s="3">
        <v>6.0</v>
      </c>
      <c r="C2362" s="4">
        <v>0.504249989986419</v>
      </c>
      <c r="D2362" s="3">
        <v>0.506250023841857</v>
      </c>
      <c r="E2362" s="3">
        <v>0.496499985456466</v>
      </c>
      <c r="F2362" s="3">
        <v>0.505500018596649</v>
      </c>
      <c r="G2362" s="3">
        <v>3.94088E8</v>
      </c>
    </row>
    <row r="2363">
      <c r="A2363" s="3">
        <v>2007.0</v>
      </c>
      <c r="B2363" s="3">
        <v>26.0</v>
      </c>
      <c r="C2363" s="4">
        <v>0.505167007446289</v>
      </c>
      <c r="D2363" s="3">
        <v>0.509999990463256</v>
      </c>
      <c r="E2363" s="3">
        <v>0.496666997671127</v>
      </c>
      <c r="F2363" s="3">
        <v>0.505833029747009</v>
      </c>
      <c r="G2363" s="3">
        <v>4.47336E8</v>
      </c>
    </row>
    <row r="2364">
      <c r="A2364" s="3">
        <v>2011.0</v>
      </c>
      <c r="B2364" s="3">
        <v>11.0</v>
      </c>
      <c r="C2364" s="4">
        <v>0.52275002002716</v>
      </c>
      <c r="D2364" s="3">
        <v>0.527750015258789</v>
      </c>
      <c r="E2364" s="3">
        <v>0.496749997138977</v>
      </c>
      <c r="F2364" s="3">
        <v>0.50774997472763</v>
      </c>
      <c r="G2364" s="3">
        <v>2.711088E9</v>
      </c>
    </row>
    <row r="2365">
      <c r="A2365" s="3">
        <v>2006.0</v>
      </c>
      <c r="B2365" s="3">
        <v>26.0</v>
      </c>
      <c r="C2365" s="4">
        <v>0.514167010784149</v>
      </c>
      <c r="D2365" s="3">
        <v>0.515500009059906</v>
      </c>
      <c r="E2365" s="3">
        <v>0.497332990169525</v>
      </c>
      <c r="F2365" s="3">
        <v>0.503832995891571</v>
      </c>
      <c r="G2365" s="3">
        <v>5.1612E8</v>
      </c>
    </row>
    <row r="2366">
      <c r="A2366" s="3">
        <v>2006.0</v>
      </c>
      <c r="B2366" s="3">
        <v>27.0</v>
      </c>
      <c r="C2366" s="4">
        <v>0.502332985401153</v>
      </c>
      <c r="D2366" s="3">
        <v>0.51833301782608</v>
      </c>
      <c r="E2366" s="3">
        <v>0.497500002384185</v>
      </c>
      <c r="F2366" s="3">
        <v>0.502332985401153</v>
      </c>
      <c r="G2366" s="3">
        <v>5.78142E8</v>
      </c>
    </row>
    <row r="2367">
      <c r="A2367" s="3">
        <v>2007.0</v>
      </c>
      <c r="B2367" s="3">
        <v>22.0</v>
      </c>
      <c r="C2367" s="4">
        <v>0.5</v>
      </c>
      <c r="D2367" s="3">
        <v>0.513499975204467</v>
      </c>
      <c r="E2367" s="3">
        <v>0.497667014598846</v>
      </c>
      <c r="F2367" s="3">
        <v>0.510500013828277</v>
      </c>
      <c r="G2367" s="3">
        <v>8.10954E8</v>
      </c>
    </row>
    <row r="2368">
      <c r="A2368" s="3">
        <v>2007.0</v>
      </c>
      <c r="B2368" s="3">
        <v>13.0</v>
      </c>
      <c r="C2368" s="4">
        <v>0.503832995891571</v>
      </c>
      <c r="D2368" s="3">
        <v>0.510667026042938</v>
      </c>
      <c r="E2368" s="3">
        <v>0.497667014598846</v>
      </c>
      <c r="F2368" s="3">
        <v>0.509666979312896</v>
      </c>
      <c r="G2368" s="3">
        <v>6.38694E8</v>
      </c>
    </row>
    <row r="2369">
      <c r="A2369" s="3">
        <v>2015.0</v>
      </c>
      <c r="B2369" s="3">
        <v>30.0</v>
      </c>
      <c r="C2369" s="4">
        <v>0.497999995946884</v>
      </c>
      <c r="D2369" s="3">
        <v>0.505500018596649</v>
      </c>
      <c r="E2369" s="3">
        <v>0.497999995946884</v>
      </c>
      <c r="F2369" s="3">
        <v>0.50050002336502</v>
      </c>
      <c r="G2369" s="3">
        <v>1.9018E8</v>
      </c>
    </row>
    <row r="2370">
      <c r="A2370" s="3">
        <v>2008.0</v>
      </c>
      <c r="B2370" s="3">
        <v>25.0</v>
      </c>
      <c r="C2370" s="4">
        <v>0.503000020980835</v>
      </c>
      <c r="D2370" s="3">
        <v>0.517499983310699</v>
      </c>
      <c r="E2370" s="3">
        <v>0.498250007629394</v>
      </c>
      <c r="F2370" s="3">
        <v>0.508000016212463</v>
      </c>
      <c r="G2370" s="3">
        <v>7.35388E8</v>
      </c>
    </row>
    <row r="2371">
      <c r="A2371" s="3">
        <v>2007.0</v>
      </c>
      <c r="B2371" s="3">
        <v>29.0</v>
      </c>
      <c r="C2371" s="4">
        <v>0.522167026996612</v>
      </c>
      <c r="D2371" s="3">
        <v>0.522499978542327</v>
      </c>
      <c r="E2371" s="3">
        <v>0.498499989509582</v>
      </c>
      <c r="F2371" s="3">
        <v>0.503000020980835</v>
      </c>
      <c r="G2371" s="3">
        <v>1.258284E9</v>
      </c>
    </row>
    <row r="2372">
      <c r="A2372" s="3">
        <v>2011.0</v>
      </c>
      <c r="B2372" s="3">
        <v>7.0</v>
      </c>
      <c r="C2372" s="4">
        <v>0.52275002002716</v>
      </c>
      <c r="D2372" s="3">
        <v>0.524500012397766</v>
      </c>
      <c r="E2372" s="3">
        <v>0.498750001192092</v>
      </c>
      <c r="F2372" s="3">
        <v>0.511749982833862</v>
      </c>
      <c r="G2372" s="3">
        <v>1.01914E9</v>
      </c>
    </row>
    <row r="2373">
      <c r="A2373" s="3">
        <v>2006.0</v>
      </c>
      <c r="B2373" s="3">
        <v>7.0</v>
      </c>
      <c r="C2373" s="4">
        <v>0.508000016212463</v>
      </c>
      <c r="D2373" s="3">
        <v>0.512499988079071</v>
      </c>
      <c r="E2373" s="3">
        <v>0.498833000659942</v>
      </c>
      <c r="F2373" s="3">
        <v>0.508832991123199</v>
      </c>
      <c r="G2373" s="3">
        <v>6.82674E8</v>
      </c>
    </row>
    <row r="2374">
      <c r="A2374" s="3">
        <v>2007.0</v>
      </c>
      <c r="B2374" s="3">
        <v>1.0</v>
      </c>
      <c r="C2374" s="4">
        <v>0.505500018596649</v>
      </c>
      <c r="D2374" s="3">
        <v>0.519833028316497</v>
      </c>
      <c r="E2374" s="3">
        <v>0.498833000659942</v>
      </c>
      <c r="F2374" s="3">
        <v>0.510333001613616</v>
      </c>
      <c r="G2374" s="3">
        <v>8.37228E8</v>
      </c>
    </row>
    <row r="2375">
      <c r="A2375" s="3">
        <v>2015.0</v>
      </c>
      <c r="B2375" s="3">
        <v>30.0</v>
      </c>
      <c r="C2375" s="4">
        <v>0.505999982357025</v>
      </c>
      <c r="D2375" s="3">
        <v>0.508249998092651</v>
      </c>
      <c r="E2375" s="3">
        <v>0.499249994754791</v>
      </c>
      <c r="F2375" s="3">
        <v>0.502749979496002</v>
      </c>
      <c r="G2375" s="3">
        <v>3.15916E8</v>
      </c>
    </row>
    <row r="2376">
      <c r="A2376" s="3">
        <v>2007.0</v>
      </c>
      <c r="B2376" s="3">
        <v>10.0</v>
      </c>
      <c r="C2376" s="4">
        <v>0.504999995231628</v>
      </c>
      <c r="D2376" s="3">
        <v>0.510833024978637</v>
      </c>
      <c r="E2376" s="3">
        <v>0.499500006437301</v>
      </c>
      <c r="F2376" s="3">
        <v>0.50050002336502</v>
      </c>
      <c r="G2376" s="3">
        <v>7.9422E8</v>
      </c>
    </row>
    <row r="2377">
      <c r="A2377" s="3">
        <v>2014.0</v>
      </c>
      <c r="B2377" s="3">
        <v>5.0</v>
      </c>
      <c r="C2377" s="4">
        <v>0.506250023841857</v>
      </c>
      <c r="D2377" s="3">
        <v>0.506500005722045</v>
      </c>
      <c r="E2377" s="3">
        <v>0.499500006437301</v>
      </c>
      <c r="F2377" s="3">
        <v>0.503250002861023</v>
      </c>
      <c r="G2377" s="3">
        <v>3.35652E8</v>
      </c>
    </row>
    <row r="2378">
      <c r="A2378" s="3">
        <v>2014.0</v>
      </c>
      <c r="B2378" s="3">
        <v>31.0</v>
      </c>
      <c r="C2378" s="4">
        <v>0.509999990463256</v>
      </c>
      <c r="D2378" s="3">
        <v>0.512750029563903</v>
      </c>
      <c r="E2378" s="3">
        <v>0.499749988317489</v>
      </c>
      <c r="F2378" s="3">
        <v>0.501250028610229</v>
      </c>
      <c r="G2378" s="3">
        <v>1.663E8</v>
      </c>
    </row>
    <row r="2379">
      <c r="A2379" s="3">
        <v>2015.0</v>
      </c>
      <c r="B2379" s="3">
        <v>4.0</v>
      </c>
      <c r="C2379" s="4">
        <v>0.501250028610229</v>
      </c>
      <c r="D2379" s="3">
        <v>0.509750008583068</v>
      </c>
      <c r="E2379" s="3">
        <v>0.499749988317489</v>
      </c>
      <c r="F2379" s="3">
        <v>0.504000008106231</v>
      </c>
      <c r="G2379" s="3">
        <v>1.81516E8</v>
      </c>
    </row>
    <row r="2380">
      <c r="A2380" s="3">
        <v>2015.0</v>
      </c>
      <c r="B2380" s="3">
        <v>24.0</v>
      </c>
      <c r="C2380" s="4">
        <v>0.506749987602233</v>
      </c>
      <c r="D2380" s="3">
        <v>0.545750021934509</v>
      </c>
      <c r="E2380" s="3">
        <v>0.5</v>
      </c>
      <c r="F2380" s="3">
        <v>0.517750024795532</v>
      </c>
      <c r="G2380" s="3">
        <v>6.82284E8</v>
      </c>
    </row>
    <row r="2381">
      <c r="A2381" s="3">
        <v>2007.0</v>
      </c>
      <c r="B2381" s="3">
        <v>16.0</v>
      </c>
      <c r="C2381" s="4">
        <v>0.508333027362823</v>
      </c>
      <c r="D2381" s="3">
        <v>0.51216697692871</v>
      </c>
      <c r="E2381" s="3">
        <v>0.50050002336502</v>
      </c>
      <c r="F2381" s="3">
        <v>0.507000029087066</v>
      </c>
      <c r="G2381" s="3">
        <v>6.71838E8</v>
      </c>
    </row>
    <row r="2382">
      <c r="A2382" s="3">
        <v>2015.0</v>
      </c>
      <c r="B2382" s="3">
        <v>6.0</v>
      </c>
      <c r="C2382" s="4">
        <v>0.506250023841857</v>
      </c>
      <c r="D2382" s="3">
        <v>0.513249993324279</v>
      </c>
      <c r="E2382" s="3">
        <v>0.50050002336502</v>
      </c>
      <c r="F2382" s="3">
        <v>0.504249989986419</v>
      </c>
      <c r="G2382" s="3">
        <v>2.14776E8</v>
      </c>
    </row>
    <row r="2383">
      <c r="A2383" s="3">
        <v>2014.0</v>
      </c>
      <c r="B2383" s="3">
        <v>18.0</v>
      </c>
      <c r="C2383" s="4">
        <v>0.509750008583068</v>
      </c>
      <c r="D2383" s="3">
        <v>0.515749990940094</v>
      </c>
      <c r="E2383" s="3">
        <v>0.500750005245208</v>
      </c>
      <c r="F2383" s="3">
        <v>0.505500018596649</v>
      </c>
      <c r="G2383" s="3">
        <v>2.26156E8</v>
      </c>
    </row>
    <row r="2384">
      <c r="A2384" s="3">
        <v>2006.0</v>
      </c>
      <c r="B2384" s="3">
        <v>6.0</v>
      </c>
      <c r="C2384" s="4">
        <v>0.507833003997802</v>
      </c>
      <c r="D2384" s="3">
        <v>0.513999998569488</v>
      </c>
      <c r="E2384" s="3">
        <v>0.500832974910736</v>
      </c>
      <c r="F2384" s="3">
        <v>0.510167002677917</v>
      </c>
      <c r="G2384" s="3">
        <v>7.89312E8</v>
      </c>
    </row>
    <row r="2385">
      <c r="A2385" s="3">
        <v>2007.0</v>
      </c>
      <c r="B2385" s="3">
        <v>23.0</v>
      </c>
      <c r="C2385" s="4">
        <v>0.506667017936706</v>
      </c>
      <c r="D2385" s="3">
        <v>0.515667021274566</v>
      </c>
      <c r="E2385" s="3">
        <v>0.501166999340057</v>
      </c>
      <c r="F2385" s="3">
        <v>0.504832983016967</v>
      </c>
      <c r="G2385" s="3">
        <v>5.2464E8</v>
      </c>
    </row>
    <row r="2386">
      <c r="A2386" s="3">
        <v>2007.0</v>
      </c>
      <c r="B2386" s="3">
        <v>30.0</v>
      </c>
      <c r="C2386" s="4">
        <v>0.506332993507385</v>
      </c>
      <c r="D2386" s="3">
        <v>0.515999972820282</v>
      </c>
      <c r="E2386" s="3">
        <v>0.501833021640777</v>
      </c>
      <c r="F2386" s="3">
        <v>0.512667000293731</v>
      </c>
      <c r="G2386" s="3">
        <v>6.36174E8</v>
      </c>
    </row>
    <row r="2387">
      <c r="A2387" s="3">
        <v>2006.0</v>
      </c>
      <c r="B2387" s="3">
        <v>5.0</v>
      </c>
      <c r="C2387" s="4">
        <v>0.515999972820282</v>
      </c>
      <c r="D2387" s="3">
        <v>0.521166980266571</v>
      </c>
      <c r="E2387" s="3">
        <v>0.501999974250793</v>
      </c>
      <c r="F2387" s="3">
        <v>0.50333297252655</v>
      </c>
      <c r="G2387" s="3">
        <v>6.62682E8</v>
      </c>
    </row>
    <row r="2388">
      <c r="A2388" s="3">
        <v>2007.0</v>
      </c>
      <c r="B2388" s="3">
        <v>12.0</v>
      </c>
      <c r="C2388" s="4">
        <v>0.502667009830474</v>
      </c>
      <c r="D2388" s="3">
        <v>0.512832999229431</v>
      </c>
      <c r="E2388" s="3">
        <v>0.501999974250793</v>
      </c>
      <c r="F2388" s="3">
        <v>0.505500018596649</v>
      </c>
      <c r="G2388" s="3">
        <v>4.2801E8</v>
      </c>
    </row>
    <row r="2389">
      <c r="A2389" s="3">
        <v>2008.0</v>
      </c>
      <c r="B2389" s="3">
        <v>1.0</v>
      </c>
      <c r="C2389" s="4">
        <v>0.50950002670288</v>
      </c>
      <c r="D2389" s="3">
        <v>0.526250004768371</v>
      </c>
      <c r="E2389" s="3">
        <v>0.502250015735626</v>
      </c>
      <c r="F2389" s="3">
        <v>0.524999976158142</v>
      </c>
      <c r="G2389" s="3">
        <v>6.76872E8</v>
      </c>
    </row>
    <row r="2390">
      <c r="A2390" s="3">
        <v>2015.0</v>
      </c>
      <c r="B2390" s="3">
        <v>29.0</v>
      </c>
      <c r="C2390" s="4">
        <v>0.512499988079071</v>
      </c>
      <c r="D2390" s="3">
        <v>0.517750024795532</v>
      </c>
      <c r="E2390" s="3">
        <v>0.502250015735626</v>
      </c>
      <c r="F2390" s="3">
        <v>0.503000020980835</v>
      </c>
      <c r="G2390" s="3">
        <v>3.91724E8</v>
      </c>
    </row>
    <row r="2391">
      <c r="A2391" s="3">
        <v>2006.0</v>
      </c>
      <c r="B2391" s="3">
        <v>9.0</v>
      </c>
      <c r="C2391" s="4">
        <v>0.51833301782608</v>
      </c>
      <c r="D2391" s="3">
        <v>0.521000027656555</v>
      </c>
      <c r="E2391" s="3">
        <v>0.502499997615814</v>
      </c>
      <c r="F2391" s="3">
        <v>0.50316697359085</v>
      </c>
      <c r="G2391" s="3">
        <v>5.61648E8</v>
      </c>
    </row>
    <row r="2392">
      <c r="A2392" s="3">
        <v>2006.0</v>
      </c>
      <c r="B2392" s="3">
        <v>6.0</v>
      </c>
      <c r="C2392" s="4">
        <v>0.504167020320892</v>
      </c>
      <c r="D2392" s="3">
        <v>0.520833015441894</v>
      </c>
      <c r="E2392" s="3">
        <v>0.502667009830474</v>
      </c>
      <c r="F2392" s="3">
        <v>0.515500009059906</v>
      </c>
      <c r="G2392" s="3">
        <v>5.9361E8</v>
      </c>
    </row>
    <row r="2393">
      <c r="A2393" s="3">
        <v>2007.0</v>
      </c>
      <c r="B2393" s="3">
        <v>9.0</v>
      </c>
      <c r="C2393" s="4">
        <v>0.520833015441894</v>
      </c>
      <c r="D2393" s="3">
        <v>0.52666699886322</v>
      </c>
      <c r="E2393" s="3">
        <v>0.502667009830474</v>
      </c>
      <c r="F2393" s="3">
        <v>0.508499979972839</v>
      </c>
      <c r="G2393" s="3">
        <v>5.55306E8</v>
      </c>
    </row>
    <row r="2394">
      <c r="A2394" s="3">
        <v>2008.0</v>
      </c>
      <c r="B2394" s="3">
        <v>4.0</v>
      </c>
      <c r="C2394" s="4">
        <v>0.524999976158142</v>
      </c>
      <c r="D2394" s="3">
        <v>0.526000022888183</v>
      </c>
      <c r="E2394" s="3">
        <v>0.502749979496002</v>
      </c>
      <c r="F2394" s="3">
        <v>0.523249983787536</v>
      </c>
      <c r="G2394" s="3">
        <v>7.78888E8</v>
      </c>
    </row>
    <row r="2395">
      <c r="A2395" s="3">
        <v>2015.0</v>
      </c>
      <c r="B2395" s="3">
        <v>6.0</v>
      </c>
      <c r="C2395" s="4">
        <v>0.513249993324279</v>
      </c>
      <c r="D2395" s="3">
        <v>0.517000019550323</v>
      </c>
      <c r="E2395" s="3">
        <v>0.502749979496002</v>
      </c>
      <c r="F2395" s="3">
        <v>0.511250019073486</v>
      </c>
      <c r="G2395" s="3">
        <v>6.55676E8</v>
      </c>
    </row>
    <row r="2396">
      <c r="A2396" s="3">
        <v>2015.0</v>
      </c>
      <c r="B2396" s="3">
        <v>22.0</v>
      </c>
      <c r="C2396" s="4">
        <v>0.508499979972839</v>
      </c>
      <c r="D2396" s="3">
        <v>0.517750024795532</v>
      </c>
      <c r="E2396" s="3">
        <v>0.503250002861023</v>
      </c>
      <c r="F2396" s="3">
        <v>0.516250014305114</v>
      </c>
      <c r="G2396" s="3">
        <v>1.59712E8</v>
      </c>
    </row>
    <row r="2397">
      <c r="A2397" s="3">
        <v>2007.0</v>
      </c>
      <c r="B2397" s="3">
        <v>8.0</v>
      </c>
      <c r="C2397" s="4">
        <v>0.503666996955871</v>
      </c>
      <c r="D2397" s="3">
        <v>0.519333004951477</v>
      </c>
      <c r="E2397" s="3">
        <v>0.50333297252655</v>
      </c>
      <c r="F2397" s="3">
        <v>0.513666987419128</v>
      </c>
      <c r="G2397" s="3">
        <v>7.70622E8</v>
      </c>
    </row>
    <row r="2398">
      <c r="A2398" s="3">
        <v>2006.0</v>
      </c>
      <c r="B2398" s="3">
        <v>20.0</v>
      </c>
      <c r="C2398" s="4">
        <v>0.504499971866607</v>
      </c>
      <c r="D2398" s="3">
        <v>0.516833007335662</v>
      </c>
      <c r="E2398" s="3">
        <v>0.50349998474121</v>
      </c>
      <c r="F2398" s="3">
        <v>0.516166985034942</v>
      </c>
      <c r="G2398" s="3">
        <v>5.11884E8</v>
      </c>
    </row>
    <row r="2399">
      <c r="A2399" s="3">
        <v>2015.0</v>
      </c>
      <c r="B2399" s="3">
        <v>4.0</v>
      </c>
      <c r="C2399" s="4">
        <v>0.505500018596649</v>
      </c>
      <c r="D2399" s="3">
        <v>0.510749995708465</v>
      </c>
      <c r="E2399" s="3">
        <v>0.50349998474121</v>
      </c>
      <c r="F2399" s="3">
        <v>0.509249985218048</v>
      </c>
      <c r="G2399" s="3">
        <v>2.601E8</v>
      </c>
    </row>
    <row r="2400">
      <c r="A2400" s="3">
        <v>2015.0</v>
      </c>
      <c r="B2400" s="3">
        <v>9.0</v>
      </c>
      <c r="C2400" s="4">
        <v>0.507000029087066</v>
      </c>
      <c r="D2400" s="3">
        <v>0.510999977588653</v>
      </c>
      <c r="E2400" s="3">
        <v>0.503750026226043</v>
      </c>
      <c r="F2400" s="3">
        <v>0.50950002670288</v>
      </c>
      <c r="G2400" s="3">
        <v>2.73944E8</v>
      </c>
    </row>
    <row r="2401">
      <c r="A2401" s="3">
        <v>2007.0</v>
      </c>
      <c r="B2401" s="3">
        <v>31.0</v>
      </c>
      <c r="C2401" s="4">
        <v>0.510167002677917</v>
      </c>
      <c r="D2401" s="3">
        <v>0.515667021274566</v>
      </c>
      <c r="E2401" s="3">
        <v>0.503832995891571</v>
      </c>
      <c r="F2401" s="3">
        <v>0.510833024978637</v>
      </c>
      <c r="G2401" s="3">
        <v>4.67976E8</v>
      </c>
    </row>
    <row r="2402">
      <c r="A2402" s="3">
        <v>2015.0</v>
      </c>
      <c r="B2402" s="3">
        <v>5.0</v>
      </c>
      <c r="C2402" s="4">
        <v>0.504499971866607</v>
      </c>
      <c r="D2402" s="3">
        <v>0.512499988079071</v>
      </c>
      <c r="E2402" s="3">
        <v>0.504000008106231</v>
      </c>
      <c r="F2402" s="3">
        <v>0.512250006198883</v>
      </c>
      <c r="G2402" s="3">
        <v>1.40448E8</v>
      </c>
    </row>
    <row r="2403">
      <c r="A2403" s="3">
        <v>2014.0</v>
      </c>
      <c r="B2403" s="3">
        <v>19.0</v>
      </c>
      <c r="C2403" s="4">
        <v>0.50900000333786</v>
      </c>
      <c r="D2403" s="3">
        <v>0.512499988079071</v>
      </c>
      <c r="E2403" s="3">
        <v>0.504249989986419</v>
      </c>
      <c r="F2403" s="3">
        <v>0.510500013828277</v>
      </c>
      <c r="G2403" s="3">
        <v>3.25528E8</v>
      </c>
    </row>
    <row r="2404">
      <c r="A2404" s="3">
        <v>2007.0</v>
      </c>
      <c r="B2404" s="3">
        <v>9.0</v>
      </c>
      <c r="C2404" s="4">
        <v>0.514999985694885</v>
      </c>
      <c r="D2404" s="3">
        <v>0.520833015441894</v>
      </c>
      <c r="E2404" s="3">
        <v>0.504666984081268</v>
      </c>
      <c r="F2404" s="3">
        <v>0.505666971206665</v>
      </c>
      <c r="G2404" s="3">
        <v>6.4095E8</v>
      </c>
    </row>
    <row r="2405">
      <c r="A2405" s="3">
        <v>2006.0</v>
      </c>
      <c r="B2405" s="3">
        <v>4.0</v>
      </c>
      <c r="C2405" s="4">
        <v>0.507499992847442</v>
      </c>
      <c r="D2405" s="3">
        <v>0.519999980926513</v>
      </c>
      <c r="E2405" s="3">
        <v>0.504832983016967</v>
      </c>
      <c r="F2405" s="3">
        <v>0.514333009719848</v>
      </c>
      <c r="G2405" s="3">
        <v>5.11128E8</v>
      </c>
    </row>
    <row r="2406">
      <c r="A2406" s="3">
        <v>2007.0</v>
      </c>
      <c r="B2406" s="3">
        <v>1.0</v>
      </c>
      <c r="C2406" s="4">
        <v>0.505999982357025</v>
      </c>
      <c r="D2406" s="3">
        <v>0.519999980926513</v>
      </c>
      <c r="E2406" s="3">
        <v>0.504999995231628</v>
      </c>
      <c r="F2406" s="3">
        <v>0.517332971096038</v>
      </c>
      <c r="G2406" s="3">
        <v>6.50898E8</v>
      </c>
    </row>
    <row r="2407">
      <c r="A2407" s="3">
        <v>2008.0</v>
      </c>
      <c r="B2407" s="3">
        <v>2.0</v>
      </c>
      <c r="C2407" s="4">
        <v>0.526499986648559</v>
      </c>
      <c r="D2407" s="3">
        <v>0.526499986648559</v>
      </c>
      <c r="E2407" s="3">
        <v>0.504999995231628</v>
      </c>
      <c r="F2407" s="3">
        <v>0.50900000333786</v>
      </c>
      <c r="G2407" s="3">
        <v>6.16536E8</v>
      </c>
    </row>
    <row r="2408">
      <c r="A2408" s="3">
        <v>2006.0</v>
      </c>
      <c r="B2408" s="3">
        <v>2.0</v>
      </c>
      <c r="C2408" s="4">
        <v>0.518832981586456</v>
      </c>
      <c r="D2408" s="3">
        <v>0.524999976158142</v>
      </c>
      <c r="E2408" s="3">
        <v>0.505500018596649</v>
      </c>
      <c r="F2408" s="3">
        <v>0.514333009719848</v>
      </c>
      <c r="G2408" s="3">
        <v>5.397E8</v>
      </c>
    </row>
    <row r="2409">
      <c r="A2409" s="3">
        <v>2014.0</v>
      </c>
      <c r="B2409" s="3">
        <v>11.0</v>
      </c>
      <c r="C2409" s="4">
        <v>0.509750008583068</v>
      </c>
      <c r="D2409" s="3">
        <v>0.513249993324279</v>
      </c>
      <c r="E2409" s="3">
        <v>0.505500018596649</v>
      </c>
      <c r="F2409" s="3">
        <v>0.506500005722045</v>
      </c>
      <c r="G2409" s="3">
        <v>1.35652E8</v>
      </c>
    </row>
    <row r="2410">
      <c r="A2410" s="3">
        <v>2015.0</v>
      </c>
      <c r="B2410" s="3">
        <v>1.0</v>
      </c>
      <c r="C2410" s="4">
        <v>0.515250027179718</v>
      </c>
      <c r="D2410" s="3">
        <v>0.522499978542327</v>
      </c>
      <c r="E2410" s="3">
        <v>0.505500018596649</v>
      </c>
      <c r="F2410" s="3">
        <v>0.509999990463256</v>
      </c>
      <c r="G2410" s="3">
        <v>3.02892E8</v>
      </c>
    </row>
    <row r="2411">
      <c r="A2411" s="3">
        <v>2011.0</v>
      </c>
      <c r="B2411" s="3">
        <v>3.0</v>
      </c>
      <c r="C2411" s="4">
        <v>0.530749976634979</v>
      </c>
      <c r="D2411" s="3">
        <v>0.533749997615814</v>
      </c>
      <c r="E2411" s="3">
        <v>0.505999982357025</v>
      </c>
      <c r="F2411" s="3">
        <v>0.521749973297119</v>
      </c>
      <c r="G2411" s="3">
        <v>1.593704E9</v>
      </c>
    </row>
    <row r="2412">
      <c r="A2412" s="3">
        <v>2011.0</v>
      </c>
      <c r="B2412" s="3">
        <v>12.0</v>
      </c>
      <c r="C2412" s="4">
        <v>0.508000016212463</v>
      </c>
      <c r="D2412" s="3">
        <v>0.584249973297119</v>
      </c>
      <c r="E2412" s="3">
        <v>0.506250023841857</v>
      </c>
      <c r="F2412" s="3">
        <v>0.583750009536743</v>
      </c>
      <c r="G2412" s="3">
        <v>3.431896E9</v>
      </c>
    </row>
    <row r="2413">
      <c r="A2413" s="3">
        <v>2011.0</v>
      </c>
      <c r="B2413" s="3">
        <v>2.0</v>
      </c>
      <c r="C2413" s="4">
        <v>0.540499985218048</v>
      </c>
      <c r="D2413" s="3">
        <v>0.550750017166137</v>
      </c>
      <c r="E2413" s="3">
        <v>0.506250023841857</v>
      </c>
      <c r="F2413" s="3">
        <v>0.518750011920929</v>
      </c>
      <c r="G2413" s="3">
        <v>1.71814E9</v>
      </c>
    </row>
    <row r="2414">
      <c r="A2414" s="3">
        <v>2014.0</v>
      </c>
      <c r="B2414" s="3">
        <v>10.0</v>
      </c>
      <c r="C2414" s="4">
        <v>0.51674997806549</v>
      </c>
      <c r="D2414" s="3">
        <v>0.518750011920929</v>
      </c>
      <c r="E2414" s="3">
        <v>0.506250023841857</v>
      </c>
      <c r="F2414" s="3">
        <v>0.506749987602233</v>
      </c>
      <c r="G2414" s="3">
        <v>2.04364E8</v>
      </c>
    </row>
    <row r="2415">
      <c r="A2415" s="3">
        <v>2014.0</v>
      </c>
      <c r="B2415" s="3">
        <v>21.0</v>
      </c>
      <c r="C2415" s="4">
        <v>0.513000011444091</v>
      </c>
      <c r="D2415" s="3">
        <v>0.5137500166893</v>
      </c>
      <c r="E2415" s="3">
        <v>0.507000029087066</v>
      </c>
      <c r="F2415" s="3">
        <v>0.511250019073486</v>
      </c>
      <c r="G2415" s="3">
        <v>1.98976E8</v>
      </c>
    </row>
    <row r="2416">
      <c r="A2416" s="3">
        <v>2015.0</v>
      </c>
      <c r="B2416" s="3">
        <v>25.0</v>
      </c>
      <c r="C2416" s="4">
        <v>0.540499985218048</v>
      </c>
      <c r="D2416" s="3">
        <v>0.542500019073486</v>
      </c>
      <c r="E2416" s="3">
        <v>0.507000029087066</v>
      </c>
      <c r="F2416" s="3">
        <v>0.507000029087066</v>
      </c>
      <c r="G2416" s="3">
        <v>6.22684E8</v>
      </c>
    </row>
    <row r="2417">
      <c r="A2417" s="3">
        <v>2006.0</v>
      </c>
      <c r="B2417" s="3">
        <v>21.0</v>
      </c>
      <c r="C2417" s="4">
        <v>0.515667021274566</v>
      </c>
      <c r="D2417" s="3">
        <v>0.520833015441894</v>
      </c>
      <c r="E2417" s="3">
        <v>0.507166981697082</v>
      </c>
      <c r="F2417" s="3">
        <v>0.512000024318695</v>
      </c>
      <c r="G2417" s="3">
        <v>5.39106E8</v>
      </c>
    </row>
    <row r="2418">
      <c r="A2418" s="3">
        <v>2015.0</v>
      </c>
      <c r="B2418" s="3">
        <v>2.0</v>
      </c>
      <c r="C2418" s="4">
        <v>0.509750008583068</v>
      </c>
      <c r="D2418" s="3">
        <v>0.5137500166893</v>
      </c>
      <c r="E2418" s="3">
        <v>0.507250010967254</v>
      </c>
      <c r="F2418" s="3">
        <v>0.510500013828277</v>
      </c>
      <c r="G2418" s="3">
        <v>1.45764E8</v>
      </c>
    </row>
    <row r="2419">
      <c r="A2419" s="3">
        <v>2008.0</v>
      </c>
      <c r="B2419" s="3">
        <v>30.0</v>
      </c>
      <c r="C2419" s="4">
        <v>0.510999977588653</v>
      </c>
      <c r="D2419" s="3">
        <v>0.519249975681304</v>
      </c>
      <c r="E2419" s="3">
        <v>0.507499992847442</v>
      </c>
      <c r="F2419" s="3">
        <v>0.5137500166893</v>
      </c>
      <c r="G2419" s="3">
        <v>1.06832E9</v>
      </c>
    </row>
    <row r="2420">
      <c r="A2420" s="3">
        <v>2015.0</v>
      </c>
      <c r="B2420" s="3">
        <v>6.0</v>
      </c>
      <c r="C2420" s="4">
        <v>0.511749982833862</v>
      </c>
      <c r="D2420" s="3">
        <v>0.517750024795532</v>
      </c>
      <c r="E2420" s="3">
        <v>0.50774997472763</v>
      </c>
      <c r="F2420" s="3">
        <v>0.509999990463256</v>
      </c>
      <c r="G2420" s="3">
        <v>2.10524E8</v>
      </c>
    </row>
    <row r="2421">
      <c r="A2421" s="3">
        <v>2015.0</v>
      </c>
      <c r="B2421" s="3">
        <v>10.0</v>
      </c>
      <c r="C2421" s="4">
        <v>0.509999990463256</v>
      </c>
      <c r="D2421" s="3">
        <v>0.523999989032745</v>
      </c>
      <c r="E2421" s="3">
        <v>0.50774997472763</v>
      </c>
      <c r="F2421" s="3">
        <v>0.523750007152557</v>
      </c>
      <c r="G2421" s="3">
        <v>2.26204E8</v>
      </c>
    </row>
    <row r="2422">
      <c r="A2422" s="3">
        <v>2006.0</v>
      </c>
      <c r="B2422" s="3">
        <v>3.0</v>
      </c>
      <c r="C2422" s="4">
        <v>0.508499979972839</v>
      </c>
      <c r="D2422" s="3">
        <v>0.523333013057708</v>
      </c>
      <c r="E2422" s="3">
        <v>0.508000016212463</v>
      </c>
      <c r="F2422" s="3">
        <v>0.51766699552536</v>
      </c>
      <c r="G2422" s="3">
        <v>3.78114E8</v>
      </c>
    </row>
    <row r="2423">
      <c r="A2423" s="3">
        <v>2014.0</v>
      </c>
      <c r="B2423" s="3">
        <v>22.0</v>
      </c>
      <c r="C2423" s="4">
        <v>0.509999990463256</v>
      </c>
      <c r="D2423" s="3">
        <v>0.519500017166137</v>
      </c>
      <c r="E2423" s="3">
        <v>0.508249998092651</v>
      </c>
      <c r="F2423" s="3">
        <v>0.519500017166137</v>
      </c>
      <c r="G2423" s="3">
        <v>1.48976E8</v>
      </c>
    </row>
    <row r="2424">
      <c r="A2424" s="3">
        <v>2007.0</v>
      </c>
      <c r="B2424" s="3">
        <v>18.0</v>
      </c>
      <c r="C2424" s="4">
        <v>0.510999977588653</v>
      </c>
      <c r="D2424" s="3">
        <v>0.522666990756988</v>
      </c>
      <c r="E2424" s="3">
        <v>0.508333027362823</v>
      </c>
      <c r="F2424" s="3">
        <v>0.51816701889038</v>
      </c>
      <c r="G2424" s="3">
        <v>6.83802E8</v>
      </c>
    </row>
    <row r="2425">
      <c r="A2425" s="3">
        <v>2014.0</v>
      </c>
      <c r="B2425" s="3">
        <v>30.0</v>
      </c>
      <c r="C2425" s="4">
        <v>0.510500013828277</v>
      </c>
      <c r="D2425" s="3">
        <v>0.513000011444091</v>
      </c>
      <c r="E2425" s="3">
        <v>0.508499979972839</v>
      </c>
      <c r="F2425" s="3">
        <v>0.509249985218048</v>
      </c>
      <c r="G2425" s="3">
        <v>1.1212E8</v>
      </c>
    </row>
    <row r="2426">
      <c r="A2426" s="3">
        <v>2014.0</v>
      </c>
      <c r="B2426" s="3">
        <v>9.0</v>
      </c>
      <c r="C2426" s="4">
        <v>0.51674997806549</v>
      </c>
      <c r="D2426" s="3">
        <v>0.519500017166137</v>
      </c>
      <c r="E2426" s="3">
        <v>0.50900000333786</v>
      </c>
      <c r="F2426" s="3">
        <v>0.518249988555908</v>
      </c>
      <c r="G2426" s="3">
        <v>2.39448E8</v>
      </c>
    </row>
    <row r="2427">
      <c r="A2427" s="3">
        <v>2014.0</v>
      </c>
      <c r="B2427" s="3">
        <v>2.0</v>
      </c>
      <c r="C2427" s="4">
        <v>0.513999998569488</v>
      </c>
      <c r="D2427" s="3">
        <v>0.517499983310699</v>
      </c>
      <c r="E2427" s="3">
        <v>0.509249985218048</v>
      </c>
      <c r="F2427" s="3">
        <v>0.515250027179718</v>
      </c>
      <c r="G2427" s="3">
        <v>2.45952E8</v>
      </c>
    </row>
    <row r="2428">
      <c r="A2428" s="3">
        <v>2007.0</v>
      </c>
      <c r="B2428" s="3">
        <v>17.0</v>
      </c>
      <c r="C2428" s="4">
        <v>0.519833028316497</v>
      </c>
      <c r="D2428" s="3">
        <v>0.531666994094848</v>
      </c>
      <c r="E2428" s="3">
        <v>0.50933301448822</v>
      </c>
      <c r="F2428" s="3">
        <v>0.511833012104034</v>
      </c>
      <c r="G2428" s="3">
        <v>1.059108E9</v>
      </c>
    </row>
    <row r="2429">
      <c r="A2429" s="3">
        <v>2015.0</v>
      </c>
      <c r="B2429" s="3">
        <v>11.0</v>
      </c>
      <c r="C2429" s="4">
        <v>0.513499975204467</v>
      </c>
      <c r="D2429" s="3">
        <v>0.521000027656555</v>
      </c>
      <c r="E2429" s="3">
        <v>0.50950002670288</v>
      </c>
      <c r="F2429" s="3">
        <v>0.515749990940094</v>
      </c>
      <c r="G2429" s="3">
        <v>5.44144E8</v>
      </c>
    </row>
    <row r="2430">
      <c r="A2430" s="3">
        <v>2006.0</v>
      </c>
      <c r="B2430" s="3">
        <v>5.0</v>
      </c>
      <c r="C2430" s="4">
        <v>0.517000019550323</v>
      </c>
      <c r="D2430" s="3">
        <v>0.523167014122009</v>
      </c>
      <c r="E2430" s="3">
        <v>0.509832978248596</v>
      </c>
      <c r="F2430" s="3">
        <v>0.52133297920227</v>
      </c>
      <c r="G2430" s="3">
        <v>3.38184E8</v>
      </c>
    </row>
    <row r="2431">
      <c r="A2431" s="3">
        <v>2014.0</v>
      </c>
      <c r="B2431" s="3">
        <v>24.0</v>
      </c>
      <c r="C2431" s="4">
        <v>0.512499988079071</v>
      </c>
      <c r="D2431" s="3">
        <v>0.51674997806549</v>
      </c>
      <c r="E2431" s="3">
        <v>0.510500013828277</v>
      </c>
      <c r="F2431" s="3">
        <v>0.514500021934509</v>
      </c>
      <c r="G2431" s="3">
        <v>1.36004E8</v>
      </c>
    </row>
    <row r="2432">
      <c r="A2432" s="3">
        <v>2014.0</v>
      </c>
      <c r="B2432" s="3">
        <v>29.0</v>
      </c>
      <c r="C2432" s="4">
        <v>0.513249993324279</v>
      </c>
      <c r="D2432" s="3">
        <v>0.517499983310699</v>
      </c>
      <c r="E2432" s="3">
        <v>0.510749995708465</v>
      </c>
      <c r="F2432" s="3">
        <v>0.513999998569488</v>
      </c>
      <c r="G2432" s="3">
        <v>8.2944E7</v>
      </c>
    </row>
    <row r="2433">
      <c r="A2433" s="3">
        <v>2014.0</v>
      </c>
      <c r="B2433" s="3">
        <v>26.0</v>
      </c>
      <c r="C2433" s="4">
        <v>0.511250019073486</v>
      </c>
      <c r="D2433" s="3">
        <v>0.523500025272369</v>
      </c>
      <c r="E2433" s="3">
        <v>0.510999977588653</v>
      </c>
      <c r="F2433" s="3">
        <v>0.523000001907348</v>
      </c>
      <c r="G2433" s="3">
        <v>2.19264E8</v>
      </c>
    </row>
    <row r="2434">
      <c r="A2434" s="3">
        <v>2008.0</v>
      </c>
      <c r="B2434" s="3">
        <v>17.0</v>
      </c>
      <c r="C2434" s="4">
        <v>0.532999992370605</v>
      </c>
      <c r="D2434" s="3">
        <v>0.533249974250793</v>
      </c>
      <c r="E2434" s="3">
        <v>0.511500000953674</v>
      </c>
      <c r="F2434" s="3">
        <v>0.512750029563903</v>
      </c>
      <c r="G2434" s="3">
        <v>6.87912E8</v>
      </c>
    </row>
    <row r="2435">
      <c r="A2435" s="3">
        <v>2015.0</v>
      </c>
      <c r="B2435" s="3">
        <v>26.0</v>
      </c>
      <c r="C2435" s="4">
        <v>0.515250027179718</v>
      </c>
      <c r="D2435" s="3">
        <v>0.526499986648559</v>
      </c>
      <c r="E2435" s="3">
        <v>0.511500000953674</v>
      </c>
      <c r="F2435" s="3">
        <v>0.524249970912933</v>
      </c>
      <c r="G2435" s="3">
        <v>3.1192E8</v>
      </c>
    </row>
    <row r="2436">
      <c r="A2436" s="3">
        <v>2015.0</v>
      </c>
      <c r="B2436" s="3">
        <v>12.0</v>
      </c>
      <c r="C2436" s="4">
        <v>0.512000024318695</v>
      </c>
      <c r="D2436" s="3">
        <v>0.524999976158142</v>
      </c>
      <c r="E2436" s="3">
        <v>0.511749982833862</v>
      </c>
      <c r="F2436" s="3">
        <v>0.520749986171722</v>
      </c>
      <c r="G2436" s="3">
        <v>3.888E8</v>
      </c>
    </row>
    <row r="2437">
      <c r="A2437" s="3">
        <v>2007.0</v>
      </c>
      <c r="B2437" s="3">
        <v>28.0</v>
      </c>
      <c r="C2437" s="4">
        <v>0.51816701889038</v>
      </c>
      <c r="D2437" s="3">
        <v>0.527832984924316</v>
      </c>
      <c r="E2437" s="3">
        <v>0.511833012104034</v>
      </c>
      <c r="F2437" s="3">
        <v>0.516667008399963</v>
      </c>
      <c r="G2437" s="3">
        <v>7.80048E8</v>
      </c>
    </row>
    <row r="2438">
      <c r="A2438" s="3">
        <v>2015.0</v>
      </c>
      <c r="B2438" s="3">
        <v>26.0</v>
      </c>
      <c r="C2438" s="4">
        <v>0.515500009059906</v>
      </c>
      <c r="D2438" s="3">
        <v>0.51800000667572</v>
      </c>
      <c r="E2438" s="3">
        <v>0.512250006198883</v>
      </c>
      <c r="F2438" s="3">
        <v>0.515500009059906</v>
      </c>
      <c r="G2438" s="3">
        <v>1.3324E8</v>
      </c>
    </row>
    <row r="2439">
      <c r="A2439" s="3">
        <v>2015.0</v>
      </c>
      <c r="B2439" s="3">
        <v>8.0</v>
      </c>
      <c r="C2439" s="4">
        <v>0.525250017642974</v>
      </c>
      <c r="D2439" s="3">
        <v>0.546000003814697</v>
      </c>
      <c r="E2439" s="3">
        <v>0.512250006198883</v>
      </c>
      <c r="F2439" s="3">
        <v>0.520749986171722</v>
      </c>
      <c r="G2439" s="3">
        <v>1.146552E9</v>
      </c>
    </row>
    <row r="2440">
      <c r="A2440" s="3">
        <v>2007.0</v>
      </c>
      <c r="B2440" s="3">
        <v>19.0</v>
      </c>
      <c r="C2440" s="4">
        <v>0.513999998569488</v>
      </c>
      <c r="D2440" s="3">
        <v>0.528333008289337</v>
      </c>
      <c r="E2440" s="3">
        <v>0.512499988079071</v>
      </c>
      <c r="F2440" s="3">
        <v>0.525332987308502</v>
      </c>
      <c r="G2440" s="3">
        <v>5.68056E8</v>
      </c>
    </row>
    <row r="2441">
      <c r="A2441" s="3">
        <v>2014.0</v>
      </c>
      <c r="B2441" s="3">
        <v>25.0</v>
      </c>
      <c r="C2441" s="4">
        <v>0.513499975204467</v>
      </c>
      <c r="D2441" s="3">
        <v>0.51800000667572</v>
      </c>
      <c r="E2441" s="3">
        <v>0.512499988079071</v>
      </c>
      <c r="F2441" s="3">
        <v>0.514249980449676</v>
      </c>
      <c r="G2441" s="3">
        <v>1.9024E8</v>
      </c>
    </row>
    <row r="2442">
      <c r="A2442" s="3">
        <v>2015.0</v>
      </c>
      <c r="B2442" s="3">
        <v>23.0</v>
      </c>
      <c r="C2442" s="4">
        <v>0.51674997806549</v>
      </c>
      <c r="D2442" s="3">
        <v>0.518750011920929</v>
      </c>
      <c r="E2442" s="3">
        <v>0.512499988079071</v>
      </c>
      <c r="F2442" s="3">
        <v>0.517750024795532</v>
      </c>
      <c r="G2442" s="3">
        <v>1.20416E8</v>
      </c>
    </row>
    <row r="2443">
      <c r="A2443" s="3">
        <v>2006.0</v>
      </c>
      <c r="B2443" s="3">
        <v>9.0</v>
      </c>
      <c r="C2443" s="4">
        <v>0.514333009719848</v>
      </c>
      <c r="D2443" s="3">
        <v>0.555499970912933</v>
      </c>
      <c r="E2443" s="3">
        <v>0.512832999229431</v>
      </c>
      <c r="F2443" s="3">
        <v>0.548667013645172</v>
      </c>
      <c r="G2443" s="3">
        <v>9.32304E8</v>
      </c>
    </row>
    <row r="2444">
      <c r="A2444" s="3">
        <v>2014.0</v>
      </c>
      <c r="B2444" s="3">
        <v>26.0</v>
      </c>
      <c r="C2444" s="4">
        <v>0.514249980449676</v>
      </c>
      <c r="D2444" s="3">
        <v>0.517499983310699</v>
      </c>
      <c r="E2444" s="3">
        <v>0.513000011444091</v>
      </c>
      <c r="F2444" s="3">
        <v>0.514750003814697</v>
      </c>
      <c r="G2444" s="3">
        <v>5.2636E7</v>
      </c>
    </row>
    <row r="2445">
      <c r="A2445" s="3">
        <v>2011.0</v>
      </c>
      <c r="B2445" s="3">
        <v>4.0</v>
      </c>
      <c r="C2445" s="4">
        <v>0.522249996662139</v>
      </c>
      <c r="D2445" s="3">
        <v>0.527499973773956</v>
      </c>
      <c r="E2445" s="3">
        <v>0.513249993324279</v>
      </c>
      <c r="F2445" s="3">
        <v>0.518999993801116</v>
      </c>
      <c r="G2445" s="3">
        <v>9.5976E8</v>
      </c>
    </row>
    <row r="2446">
      <c r="A2446" s="3">
        <v>2015.0</v>
      </c>
      <c r="B2446" s="3">
        <v>5.0</v>
      </c>
      <c r="C2446" s="4">
        <v>0.521749973297119</v>
      </c>
      <c r="D2446" s="3">
        <v>0.522249996662139</v>
      </c>
      <c r="E2446" s="3">
        <v>0.513499975204467</v>
      </c>
      <c r="F2446" s="3">
        <v>0.514500021934509</v>
      </c>
      <c r="G2446" s="3">
        <v>2.34628E8</v>
      </c>
    </row>
    <row r="2447">
      <c r="A2447" s="3">
        <v>2014.0</v>
      </c>
      <c r="B2447" s="3">
        <v>1.0</v>
      </c>
      <c r="C2447" s="4">
        <v>0.522000014781951</v>
      </c>
      <c r="D2447" s="3">
        <v>0.524999976158142</v>
      </c>
      <c r="E2447" s="3">
        <v>0.5137500166893</v>
      </c>
      <c r="F2447" s="3">
        <v>0.514500021934509</v>
      </c>
      <c r="G2447" s="3">
        <v>1.9006E8</v>
      </c>
    </row>
    <row r="2448">
      <c r="A2448" s="3">
        <v>2014.0</v>
      </c>
      <c r="B2448" s="3">
        <v>24.0</v>
      </c>
      <c r="C2448" s="4">
        <v>0.517499983310699</v>
      </c>
      <c r="D2448" s="3">
        <v>0.518249988555908</v>
      </c>
      <c r="E2448" s="3">
        <v>0.5137500166893</v>
      </c>
      <c r="F2448" s="3">
        <v>0.514249980449676</v>
      </c>
      <c r="G2448" s="3">
        <v>4.5644E7</v>
      </c>
    </row>
    <row r="2449">
      <c r="A2449" s="3">
        <v>2006.0</v>
      </c>
      <c r="B2449" s="3">
        <v>8.0</v>
      </c>
      <c r="C2449" s="4">
        <v>0.519999980926513</v>
      </c>
      <c r="D2449" s="3">
        <v>0.531333029270172</v>
      </c>
      <c r="E2449" s="3">
        <v>0.514167010784149</v>
      </c>
      <c r="F2449" s="3">
        <v>0.518999993801116</v>
      </c>
      <c r="G2449" s="3">
        <v>5.03622E8</v>
      </c>
    </row>
    <row r="2450">
      <c r="A2450" s="3">
        <v>2015.0</v>
      </c>
      <c r="B2450" s="3">
        <v>26.0</v>
      </c>
      <c r="C2450" s="4">
        <v>0.518999993801116</v>
      </c>
      <c r="D2450" s="3">
        <v>0.522499978542327</v>
      </c>
      <c r="E2450" s="3">
        <v>0.514249980449676</v>
      </c>
      <c r="F2450" s="3">
        <v>0.518249988555908</v>
      </c>
      <c r="G2450" s="3">
        <v>2.59732E8</v>
      </c>
    </row>
    <row r="2451">
      <c r="A2451" s="3">
        <v>2007.0</v>
      </c>
      <c r="B2451" s="3">
        <v>26.0</v>
      </c>
      <c r="C2451" s="4">
        <v>0.533333003520965</v>
      </c>
      <c r="D2451" s="3">
        <v>0.538500010967254</v>
      </c>
      <c r="E2451" s="3">
        <v>0.514999985694885</v>
      </c>
      <c r="F2451" s="3">
        <v>0.524500012397766</v>
      </c>
      <c r="G2451" s="3">
        <v>8.29584E8</v>
      </c>
    </row>
    <row r="2452">
      <c r="A2452" s="3">
        <v>2014.0</v>
      </c>
      <c r="B2452" s="3">
        <v>8.0</v>
      </c>
      <c r="C2452" s="4">
        <v>0.526000022888183</v>
      </c>
      <c r="D2452" s="3">
        <v>0.53125</v>
      </c>
      <c r="E2452" s="3">
        <v>0.515749990940094</v>
      </c>
      <c r="F2452" s="3">
        <v>0.519999980926513</v>
      </c>
      <c r="G2452" s="3">
        <v>2.26944E8</v>
      </c>
    </row>
    <row r="2453">
      <c r="A2453" s="3">
        <v>2014.0</v>
      </c>
      <c r="B2453" s="3">
        <v>23.0</v>
      </c>
      <c r="C2453" s="4">
        <v>0.523500025272369</v>
      </c>
      <c r="D2453" s="3">
        <v>0.526000022888183</v>
      </c>
      <c r="E2453" s="3">
        <v>0.515749990940094</v>
      </c>
      <c r="F2453" s="3">
        <v>0.516250014305114</v>
      </c>
      <c r="G2453" s="3">
        <v>1.0928E8</v>
      </c>
    </row>
    <row r="2454">
      <c r="A2454" s="3">
        <v>2007.0</v>
      </c>
      <c r="B2454" s="3">
        <v>2.0</v>
      </c>
      <c r="C2454" s="4">
        <v>0.520166993141174</v>
      </c>
      <c r="D2454" s="3">
        <v>0.533333003520965</v>
      </c>
      <c r="E2454" s="3">
        <v>0.515833020210266</v>
      </c>
      <c r="F2454" s="3">
        <v>0.530833005905151</v>
      </c>
      <c r="G2454" s="3">
        <v>5.8659E8</v>
      </c>
    </row>
    <row r="2455">
      <c r="A2455" s="3">
        <v>2014.0</v>
      </c>
      <c r="B2455" s="3">
        <v>3.0</v>
      </c>
      <c r="C2455" s="4">
        <v>0.517750024795532</v>
      </c>
      <c r="D2455" s="3">
        <v>0.528750002384185</v>
      </c>
      <c r="E2455" s="3">
        <v>0.516250014305114</v>
      </c>
      <c r="F2455" s="3">
        <v>0.528500020503997</v>
      </c>
      <c r="G2455" s="3">
        <v>2.84424E8</v>
      </c>
    </row>
    <row r="2456">
      <c r="A2456" s="3">
        <v>2015.0</v>
      </c>
      <c r="B2456" s="3">
        <v>1.0</v>
      </c>
      <c r="C2456" s="4">
        <v>0.525250017642974</v>
      </c>
      <c r="D2456" s="3">
        <v>0.52700001001358</v>
      </c>
      <c r="E2456" s="3">
        <v>0.516250014305114</v>
      </c>
      <c r="F2456" s="3">
        <v>0.525250017642974</v>
      </c>
      <c r="G2456" s="3">
        <v>3.30768E8</v>
      </c>
    </row>
    <row r="2457">
      <c r="A2457" s="3">
        <v>2015.0</v>
      </c>
      <c r="B2457" s="3">
        <v>26.0</v>
      </c>
      <c r="C2457" s="4">
        <v>0.524999976158142</v>
      </c>
      <c r="D2457" s="3">
        <v>0.525499999523162</v>
      </c>
      <c r="E2457" s="3">
        <v>0.516250014305114</v>
      </c>
      <c r="F2457" s="3">
        <v>0.518499970436096</v>
      </c>
      <c r="G2457" s="3">
        <v>4.21296E8</v>
      </c>
    </row>
    <row r="2458">
      <c r="A2458" s="3">
        <v>2015.0</v>
      </c>
      <c r="B2458" s="3">
        <v>11.0</v>
      </c>
      <c r="C2458" s="4">
        <v>0.524999976158142</v>
      </c>
      <c r="D2458" s="3">
        <v>0.524999976158142</v>
      </c>
      <c r="E2458" s="3">
        <v>0.51674997806549</v>
      </c>
      <c r="F2458" s="3">
        <v>0.520250022411346</v>
      </c>
      <c r="G2458" s="3">
        <v>3.20832E8</v>
      </c>
    </row>
    <row r="2459">
      <c r="A2459" s="3">
        <v>2008.0</v>
      </c>
      <c r="B2459" s="3">
        <v>13.0</v>
      </c>
      <c r="C2459" s="4">
        <v>0.535250008106231</v>
      </c>
      <c r="D2459" s="3">
        <v>0.541499972343444</v>
      </c>
      <c r="E2459" s="3">
        <v>0.517000019550323</v>
      </c>
      <c r="F2459" s="3">
        <v>0.532750010490417</v>
      </c>
      <c r="G2459" s="3">
        <v>7.05748E8</v>
      </c>
    </row>
    <row r="2460">
      <c r="A2460" s="3">
        <v>2008.0</v>
      </c>
      <c r="B2460" s="3">
        <v>1.0</v>
      </c>
      <c r="C2460" s="4">
        <v>0.519999980926513</v>
      </c>
      <c r="D2460" s="3">
        <v>0.538749992847442</v>
      </c>
      <c r="E2460" s="3">
        <v>0.517499983310699</v>
      </c>
      <c r="F2460" s="3">
        <v>0.537500023841857</v>
      </c>
      <c r="G2460" s="3">
        <v>1.014624E9</v>
      </c>
    </row>
    <row r="2461">
      <c r="A2461" s="3">
        <v>2015.0</v>
      </c>
      <c r="B2461" s="3">
        <v>27.0</v>
      </c>
      <c r="C2461" s="4">
        <v>0.527249991893768</v>
      </c>
      <c r="D2461" s="3">
        <v>0.536499977111816</v>
      </c>
      <c r="E2461" s="3">
        <v>0.518750011920929</v>
      </c>
      <c r="F2461" s="3">
        <v>0.534500002861023</v>
      </c>
      <c r="G2461" s="3">
        <v>3.18288E8</v>
      </c>
    </row>
    <row r="2462">
      <c r="A2462" s="3">
        <v>2015.0</v>
      </c>
      <c r="B2462" s="3">
        <v>6.0</v>
      </c>
      <c r="C2462" s="4">
        <v>0.524249970912933</v>
      </c>
      <c r="D2462" s="3">
        <v>0.543500006198883</v>
      </c>
      <c r="E2462" s="3">
        <v>0.518750011920929</v>
      </c>
      <c r="F2462" s="3">
        <v>0.541750013828277</v>
      </c>
      <c r="G2462" s="3">
        <v>5.15864E8</v>
      </c>
    </row>
    <row r="2463">
      <c r="A2463" s="3">
        <v>2015.0</v>
      </c>
      <c r="B2463" s="3">
        <v>13.0</v>
      </c>
      <c r="C2463" s="4">
        <v>0.524500012397766</v>
      </c>
      <c r="D2463" s="3">
        <v>0.528500020503997</v>
      </c>
      <c r="E2463" s="3">
        <v>0.518750011920929</v>
      </c>
      <c r="F2463" s="3">
        <v>0.523750007152557</v>
      </c>
      <c r="G2463" s="3">
        <v>3.08524E8</v>
      </c>
    </row>
    <row r="2464">
      <c r="A2464" s="3">
        <v>2007.0</v>
      </c>
      <c r="B2464" s="3">
        <v>19.0</v>
      </c>
      <c r="C2464" s="4">
        <v>0.522499978542327</v>
      </c>
      <c r="D2464" s="3">
        <v>0.542333006858825</v>
      </c>
      <c r="E2464" s="3">
        <v>0.518832981586456</v>
      </c>
      <c r="F2464" s="3">
        <v>0.531333029270172</v>
      </c>
      <c r="G2464" s="3">
        <v>9.42606E8</v>
      </c>
    </row>
    <row r="2465">
      <c r="A2465" s="3">
        <v>2007.0</v>
      </c>
      <c r="B2465" s="3">
        <v>27.0</v>
      </c>
      <c r="C2465" s="4">
        <v>0.52999997138977</v>
      </c>
      <c r="D2465" s="3">
        <v>0.542500019073486</v>
      </c>
      <c r="E2465" s="3">
        <v>0.518832981586456</v>
      </c>
      <c r="F2465" s="3">
        <v>0.519667029380798</v>
      </c>
      <c r="G2465" s="3">
        <v>7.1463E8</v>
      </c>
    </row>
    <row r="2466">
      <c r="A2466" s="3">
        <v>2007.0</v>
      </c>
      <c r="B2466" s="3">
        <v>23.0</v>
      </c>
      <c r="C2466" s="4">
        <v>0.528832972049713</v>
      </c>
      <c r="D2466" s="3">
        <v>0.540000021457672</v>
      </c>
      <c r="E2466" s="3">
        <v>0.518999993801116</v>
      </c>
      <c r="F2466" s="3">
        <v>0.531499981880188</v>
      </c>
      <c r="G2466" s="3">
        <v>6.30354E8</v>
      </c>
    </row>
    <row r="2467">
      <c r="A2467" s="3">
        <v>2015.0</v>
      </c>
      <c r="B2467" s="3">
        <v>26.0</v>
      </c>
      <c r="C2467" s="4">
        <v>0.523500025272369</v>
      </c>
      <c r="D2467" s="3">
        <v>0.545750021934509</v>
      </c>
      <c r="E2467" s="3">
        <v>0.519500017166137</v>
      </c>
      <c r="F2467" s="3">
        <v>0.545249998569488</v>
      </c>
      <c r="G2467" s="3">
        <v>6.14976E8</v>
      </c>
    </row>
    <row r="2468">
      <c r="A2468" s="3">
        <v>2006.0</v>
      </c>
      <c r="B2468" s="3">
        <v>19.0</v>
      </c>
      <c r="C2468" s="4">
        <v>0.523999989032745</v>
      </c>
      <c r="D2468" s="3">
        <v>0.540000021457672</v>
      </c>
      <c r="E2468" s="3">
        <v>0.519833028316497</v>
      </c>
      <c r="F2468" s="3">
        <v>0.53600001335144</v>
      </c>
      <c r="G2468" s="3">
        <v>4.7304E8</v>
      </c>
    </row>
    <row r="2469">
      <c r="A2469" s="3">
        <v>2014.0</v>
      </c>
      <c r="B2469" s="3">
        <v>28.0</v>
      </c>
      <c r="C2469" s="4">
        <v>0.524749994277954</v>
      </c>
      <c r="D2469" s="3">
        <v>0.527249991893768</v>
      </c>
      <c r="E2469" s="3">
        <v>0.519999980926513</v>
      </c>
      <c r="F2469" s="3">
        <v>0.524249970912933</v>
      </c>
      <c r="G2469" s="3">
        <v>1.24832E8</v>
      </c>
    </row>
    <row r="2470">
      <c r="A2470" s="3">
        <v>2015.0</v>
      </c>
      <c r="B2470" s="3">
        <v>27.0</v>
      </c>
      <c r="C2470" s="4">
        <v>0.521749973297119</v>
      </c>
      <c r="D2470" s="3">
        <v>0.548500001430511</v>
      </c>
      <c r="E2470" s="3">
        <v>0.519999980926513</v>
      </c>
      <c r="F2470" s="3">
        <v>0.546000003814697</v>
      </c>
      <c r="G2470" s="3">
        <v>4.32332E8</v>
      </c>
    </row>
    <row r="2471">
      <c r="A2471" s="3">
        <v>2014.0</v>
      </c>
      <c r="B2471" s="3">
        <v>4.0</v>
      </c>
      <c r="C2471" s="4">
        <v>0.527750015258789</v>
      </c>
      <c r="D2471" s="3">
        <v>0.529749989509582</v>
      </c>
      <c r="E2471" s="3">
        <v>0.520250022411346</v>
      </c>
      <c r="F2471" s="3">
        <v>0.523750007152557</v>
      </c>
      <c r="G2471" s="3">
        <v>1.85332E8</v>
      </c>
    </row>
    <row r="2472">
      <c r="A2472" s="3">
        <v>2015.0</v>
      </c>
      <c r="B2472" s="3">
        <v>22.0</v>
      </c>
      <c r="C2472" s="4">
        <v>0.523500025272369</v>
      </c>
      <c r="D2472" s="3">
        <v>0.525499999523162</v>
      </c>
      <c r="E2472" s="3">
        <v>0.520250022411346</v>
      </c>
      <c r="F2472" s="3">
        <v>0.521499991416931</v>
      </c>
      <c r="G2472" s="3">
        <v>2.12592E8</v>
      </c>
    </row>
    <row r="2473">
      <c r="A2473" s="3">
        <v>2015.0</v>
      </c>
      <c r="B2473" s="3">
        <v>16.0</v>
      </c>
      <c r="C2473" s="4">
        <v>0.52574998140335</v>
      </c>
      <c r="D2473" s="3">
        <v>0.533999979496002</v>
      </c>
      <c r="E2473" s="3">
        <v>0.520500004291534</v>
      </c>
      <c r="F2473" s="3">
        <v>0.533249974250793</v>
      </c>
      <c r="G2473" s="3">
        <v>2.56892E8</v>
      </c>
    </row>
    <row r="2474">
      <c r="A2474" s="3">
        <v>2007.0</v>
      </c>
      <c r="B2474" s="3">
        <v>18.0</v>
      </c>
      <c r="C2474" s="4">
        <v>0.570833027362823</v>
      </c>
      <c r="D2474" s="3">
        <v>0.570833027362823</v>
      </c>
      <c r="E2474" s="3">
        <v>0.521000027656555</v>
      </c>
      <c r="F2474" s="3">
        <v>0.528167009353637</v>
      </c>
      <c r="G2474" s="3">
        <v>1.501638E9</v>
      </c>
    </row>
    <row r="2475">
      <c r="A2475" s="3">
        <v>2015.0</v>
      </c>
      <c r="B2475" s="3">
        <v>15.0</v>
      </c>
      <c r="C2475" s="4">
        <v>0.524999976158142</v>
      </c>
      <c r="D2475" s="3">
        <v>0.529250025749206</v>
      </c>
      <c r="E2475" s="3">
        <v>0.521000027656555</v>
      </c>
      <c r="F2475" s="3">
        <v>0.526750028133392</v>
      </c>
      <c r="G2475" s="3">
        <v>3.06548E8</v>
      </c>
    </row>
    <row r="2476">
      <c r="A2476" s="3">
        <v>2008.0</v>
      </c>
      <c r="B2476" s="3">
        <v>16.0</v>
      </c>
      <c r="C2476" s="4">
        <v>0.52700001001358</v>
      </c>
      <c r="D2476" s="3">
        <v>0.532000005245208</v>
      </c>
      <c r="E2476" s="3">
        <v>0.521250009536743</v>
      </c>
      <c r="F2476" s="3">
        <v>0.525499999523162</v>
      </c>
      <c r="G2476" s="3">
        <v>6.30496E8</v>
      </c>
    </row>
    <row r="2477">
      <c r="A2477" s="3">
        <v>2007.0</v>
      </c>
      <c r="B2477" s="3">
        <v>23.0</v>
      </c>
      <c r="C2477" s="4">
        <v>0.528999984264373</v>
      </c>
      <c r="D2477" s="3">
        <v>0.52999997138977</v>
      </c>
      <c r="E2477" s="3">
        <v>0.52133297920227</v>
      </c>
      <c r="F2477" s="3">
        <v>0.522832989692688</v>
      </c>
      <c r="G2477" s="3">
        <v>5.95272E8</v>
      </c>
    </row>
    <row r="2478">
      <c r="A2478" s="3">
        <v>2008.0</v>
      </c>
      <c r="B2478" s="3">
        <v>3.0</v>
      </c>
      <c r="C2478" s="4">
        <v>0.533999979496002</v>
      </c>
      <c r="D2478" s="3">
        <v>0.537750005722045</v>
      </c>
      <c r="E2478" s="3">
        <v>0.521499991416931</v>
      </c>
      <c r="F2478" s="3">
        <v>0.528500020503997</v>
      </c>
      <c r="G2478" s="3">
        <v>4.49028E8</v>
      </c>
    </row>
    <row r="2479">
      <c r="A2479" s="3">
        <v>2015.0</v>
      </c>
      <c r="B2479" s="3">
        <v>21.0</v>
      </c>
      <c r="C2479" s="4">
        <v>0.526250004768371</v>
      </c>
      <c r="D2479" s="3">
        <v>0.528500020503997</v>
      </c>
      <c r="E2479" s="3">
        <v>0.521749973297119</v>
      </c>
      <c r="F2479" s="3">
        <v>0.522249996662139</v>
      </c>
      <c r="G2479" s="3">
        <v>2.39692E8</v>
      </c>
    </row>
    <row r="2480">
      <c r="A2480" s="3">
        <v>2015.0</v>
      </c>
      <c r="B2480" s="3">
        <v>2.0</v>
      </c>
      <c r="C2480" s="4">
        <v>0.528249979019165</v>
      </c>
      <c r="D2480" s="3">
        <v>0.529749989509582</v>
      </c>
      <c r="E2480" s="3">
        <v>0.522000014781951</v>
      </c>
      <c r="F2480" s="3">
        <v>0.526499986648559</v>
      </c>
      <c r="G2480" s="3">
        <v>1.92204E8</v>
      </c>
    </row>
    <row r="2481">
      <c r="A2481" s="3">
        <v>2006.0</v>
      </c>
      <c r="B2481" s="3">
        <v>18.0</v>
      </c>
      <c r="C2481" s="4">
        <v>0.54833298921585</v>
      </c>
      <c r="D2481" s="3">
        <v>0.554166972637176</v>
      </c>
      <c r="E2481" s="3">
        <v>0.522167026996612</v>
      </c>
      <c r="F2481" s="3">
        <v>0.526000022888183</v>
      </c>
      <c r="G2481" s="3">
        <v>8.2275E8</v>
      </c>
    </row>
    <row r="2482">
      <c r="A2482" s="3">
        <v>2006.0</v>
      </c>
      <c r="B2482" s="3">
        <v>20.0</v>
      </c>
      <c r="C2482" s="4">
        <v>0.540166974067688</v>
      </c>
      <c r="D2482" s="3">
        <v>0.540499985218048</v>
      </c>
      <c r="E2482" s="3">
        <v>0.522167026996612</v>
      </c>
      <c r="F2482" s="3">
        <v>0.529833018779754</v>
      </c>
      <c r="G2482" s="3">
        <v>3.59478E8</v>
      </c>
    </row>
    <row r="2483">
      <c r="A2483" s="3">
        <v>2008.0</v>
      </c>
      <c r="B2483" s="3">
        <v>5.0</v>
      </c>
      <c r="C2483" s="4">
        <v>0.528249979019165</v>
      </c>
      <c r="D2483" s="3">
        <v>0.541750013828277</v>
      </c>
      <c r="E2483" s="3">
        <v>0.52275002002716</v>
      </c>
      <c r="F2483" s="3">
        <v>0.529250025749206</v>
      </c>
      <c r="G2483" s="3">
        <v>6.44656E8</v>
      </c>
    </row>
    <row r="2484">
      <c r="A2484" s="3">
        <v>2015.0</v>
      </c>
      <c r="B2484" s="3">
        <v>31.0</v>
      </c>
      <c r="C2484" s="4">
        <v>0.535250008106231</v>
      </c>
      <c r="D2484" s="3">
        <v>0.535749971866607</v>
      </c>
      <c r="E2484" s="3">
        <v>0.52275002002716</v>
      </c>
      <c r="F2484" s="3">
        <v>0.523249983787536</v>
      </c>
      <c r="G2484" s="3">
        <v>3.57276E8</v>
      </c>
    </row>
    <row r="2485">
      <c r="A2485" s="3">
        <v>2015.0</v>
      </c>
      <c r="B2485" s="3">
        <v>24.0</v>
      </c>
      <c r="C2485" s="4">
        <v>0.529749989509582</v>
      </c>
      <c r="D2485" s="3">
        <v>0.532500028610229</v>
      </c>
      <c r="E2485" s="3">
        <v>0.52275002002716</v>
      </c>
      <c r="F2485" s="3">
        <v>0.525250017642974</v>
      </c>
      <c r="G2485" s="3">
        <v>2.53368E8</v>
      </c>
    </row>
    <row r="2486">
      <c r="A2486" s="3">
        <v>2014.0</v>
      </c>
      <c r="B2486" s="3">
        <v>5.0</v>
      </c>
      <c r="C2486" s="4">
        <v>0.523999989032745</v>
      </c>
      <c r="D2486" s="3">
        <v>0.529500007629394</v>
      </c>
      <c r="E2486" s="3">
        <v>0.523750007152557</v>
      </c>
      <c r="F2486" s="3">
        <v>0.526750028133392</v>
      </c>
      <c r="G2486" s="3">
        <v>1.6568E8</v>
      </c>
    </row>
    <row r="2487">
      <c r="A2487" s="3">
        <v>2015.0</v>
      </c>
      <c r="B2487" s="3">
        <v>14.0</v>
      </c>
      <c r="C2487" s="4">
        <v>0.525250017642974</v>
      </c>
      <c r="D2487" s="3">
        <v>0.535000026226043</v>
      </c>
      <c r="E2487" s="3">
        <v>0.523999989032745</v>
      </c>
      <c r="F2487" s="3">
        <v>0.532249987125396</v>
      </c>
      <c r="G2487" s="3">
        <v>2.93052E8</v>
      </c>
    </row>
    <row r="2488">
      <c r="A2488" s="3">
        <v>2015.0</v>
      </c>
      <c r="B2488" s="3">
        <v>25.0</v>
      </c>
      <c r="C2488" s="4">
        <v>0.559750020503997</v>
      </c>
      <c r="D2488" s="3">
        <v>0.559750020503997</v>
      </c>
      <c r="E2488" s="3">
        <v>0.524249970912933</v>
      </c>
      <c r="F2488" s="3">
        <v>0.526000022888183</v>
      </c>
      <c r="G2488" s="3">
        <v>5.42552E8</v>
      </c>
    </row>
    <row r="2489">
      <c r="A2489" s="3">
        <v>2007.0</v>
      </c>
      <c r="B2489" s="3">
        <v>20.0</v>
      </c>
      <c r="C2489" s="4">
        <v>0.532999992370605</v>
      </c>
      <c r="D2489" s="3">
        <v>0.533333003520965</v>
      </c>
      <c r="E2489" s="3">
        <v>0.524500012397766</v>
      </c>
      <c r="F2489" s="3">
        <v>0.531499981880188</v>
      </c>
      <c r="G2489" s="3">
        <v>5.90052E8</v>
      </c>
    </row>
    <row r="2490">
      <c r="A2490" s="3">
        <v>2006.0</v>
      </c>
      <c r="B2490" s="3">
        <v>23.0</v>
      </c>
      <c r="C2490" s="4">
        <v>0.528666973114013</v>
      </c>
      <c r="D2490" s="3">
        <v>0.541499972343444</v>
      </c>
      <c r="E2490" s="3">
        <v>0.524999976158142</v>
      </c>
      <c r="F2490" s="3">
        <v>0.526332974433898</v>
      </c>
      <c r="G2490" s="3">
        <v>2.80248E8</v>
      </c>
    </row>
    <row r="2491">
      <c r="A2491" s="3">
        <v>2015.0</v>
      </c>
      <c r="B2491" s="3">
        <v>19.0</v>
      </c>
      <c r="C2491" s="4">
        <v>0.52999997138977</v>
      </c>
      <c r="D2491" s="3">
        <v>0.53175002336502</v>
      </c>
      <c r="E2491" s="3">
        <v>0.524999976158142</v>
      </c>
      <c r="F2491" s="3">
        <v>0.526000022888183</v>
      </c>
      <c r="G2491" s="3">
        <v>2.53808E8</v>
      </c>
    </row>
    <row r="2492">
      <c r="A2492" s="3">
        <v>2006.0</v>
      </c>
      <c r="B2492" s="3">
        <v>11.0</v>
      </c>
      <c r="C2492" s="4">
        <v>0.533333003520965</v>
      </c>
      <c r="D2492" s="3">
        <v>0.548667013645172</v>
      </c>
      <c r="E2492" s="3">
        <v>0.525166988372802</v>
      </c>
      <c r="F2492" s="3">
        <v>0.539166986942291</v>
      </c>
      <c r="G2492" s="3">
        <v>4.81944E8</v>
      </c>
    </row>
    <row r="2493">
      <c r="A2493" s="3">
        <v>2008.0</v>
      </c>
      <c r="B2493" s="3">
        <v>8.0</v>
      </c>
      <c r="C2493" s="4">
        <v>0.554499983787536</v>
      </c>
      <c r="D2493" s="3">
        <v>0.556249976158142</v>
      </c>
      <c r="E2493" s="3">
        <v>0.525250017642974</v>
      </c>
      <c r="F2493" s="3">
        <v>0.548749983310699</v>
      </c>
      <c r="G2493" s="3">
        <v>1.36E9</v>
      </c>
    </row>
    <row r="2494">
      <c r="A2494" s="3">
        <v>2015.0</v>
      </c>
      <c r="B2494" s="3">
        <v>25.0</v>
      </c>
      <c r="C2494" s="4">
        <v>0.525250017642974</v>
      </c>
      <c r="D2494" s="3">
        <v>0.532500028610229</v>
      </c>
      <c r="E2494" s="3">
        <v>0.525250017642974</v>
      </c>
      <c r="F2494" s="3">
        <v>0.529250025749206</v>
      </c>
      <c r="G2494" s="3">
        <v>3.5046E8</v>
      </c>
    </row>
    <row r="2495">
      <c r="A2495" s="3">
        <v>2006.0</v>
      </c>
      <c r="B2495" s="3">
        <v>2.0</v>
      </c>
      <c r="C2495" s="4">
        <v>0.538833022117614</v>
      </c>
      <c r="D2495" s="3">
        <v>0.550499975681304</v>
      </c>
      <c r="E2495" s="3">
        <v>0.525332987308502</v>
      </c>
      <c r="F2495" s="3">
        <v>0.532666981220245</v>
      </c>
      <c r="G2495" s="3">
        <v>8.62944E8</v>
      </c>
    </row>
    <row r="2496">
      <c r="A2496" s="3">
        <v>2015.0</v>
      </c>
      <c r="B2496" s="3">
        <v>20.0</v>
      </c>
      <c r="C2496" s="4">
        <v>0.526250004768371</v>
      </c>
      <c r="D2496" s="3">
        <v>0.532500028610229</v>
      </c>
      <c r="E2496" s="3">
        <v>0.525499999523162</v>
      </c>
      <c r="F2496" s="3">
        <v>0.526000022888183</v>
      </c>
      <c r="G2496" s="3">
        <v>1.96824E8</v>
      </c>
    </row>
    <row r="2497">
      <c r="A2497" s="3">
        <v>2006.0</v>
      </c>
      <c r="B2497" s="3">
        <v>24.0</v>
      </c>
      <c r="C2497" s="4">
        <v>0.52733302116394</v>
      </c>
      <c r="D2497" s="3">
        <v>0.547667026519775</v>
      </c>
      <c r="E2497" s="3">
        <v>0.525833010673523</v>
      </c>
      <c r="F2497" s="3">
        <v>0.541666984558105</v>
      </c>
      <c r="G2497" s="3">
        <v>5.19288E8</v>
      </c>
    </row>
    <row r="2498">
      <c r="A2498" s="3">
        <v>2007.0</v>
      </c>
      <c r="B2498" s="3">
        <v>25.0</v>
      </c>
      <c r="C2498" s="4">
        <v>0.552999973297119</v>
      </c>
      <c r="D2498" s="3">
        <v>0.555000007152557</v>
      </c>
      <c r="E2498" s="3">
        <v>0.526166975498199</v>
      </c>
      <c r="F2498" s="3">
        <v>0.528832972049713</v>
      </c>
      <c r="G2498" s="3">
        <v>6.16284E8</v>
      </c>
    </row>
    <row r="2499">
      <c r="A2499" s="3">
        <v>2015.0</v>
      </c>
      <c r="B2499" s="3">
        <v>23.0</v>
      </c>
      <c r="C2499" s="4">
        <v>0.545499980449676</v>
      </c>
      <c r="D2499" s="3">
        <v>0.549749970436096</v>
      </c>
      <c r="E2499" s="3">
        <v>0.526250004768371</v>
      </c>
      <c r="F2499" s="3">
        <v>0.530499994754791</v>
      </c>
      <c r="G2499" s="3">
        <v>4.14064E8</v>
      </c>
    </row>
    <row r="2500">
      <c r="A2500" s="3">
        <v>2015.0</v>
      </c>
      <c r="B2500" s="3">
        <v>12.0</v>
      </c>
      <c r="C2500" s="4">
        <v>0.53899997472763</v>
      </c>
      <c r="D2500" s="3">
        <v>0.542249977588653</v>
      </c>
      <c r="E2500" s="3">
        <v>0.526499986648559</v>
      </c>
      <c r="F2500" s="3">
        <v>0.527750015258789</v>
      </c>
      <c r="G2500" s="3">
        <v>3.23728E8</v>
      </c>
    </row>
    <row r="2501">
      <c r="A2501" s="3">
        <v>2007.0</v>
      </c>
      <c r="B2501" s="3">
        <v>24.0</v>
      </c>
      <c r="C2501" s="4">
        <v>0.531666994094848</v>
      </c>
      <c r="D2501" s="3">
        <v>0.547333002090454</v>
      </c>
      <c r="E2501" s="3">
        <v>0.528167009353637</v>
      </c>
      <c r="F2501" s="3">
        <v>0.542500019073486</v>
      </c>
      <c r="G2501" s="3">
        <v>1.028088E9</v>
      </c>
    </row>
    <row r="2502">
      <c r="A2502" s="3">
        <v>2006.0</v>
      </c>
      <c r="B2502" s="3">
        <v>1.0</v>
      </c>
      <c r="C2502" s="4">
        <v>0.573499977588653</v>
      </c>
      <c r="D2502" s="3">
        <v>0.578832983970642</v>
      </c>
      <c r="E2502" s="3">
        <v>0.528333008289337</v>
      </c>
      <c r="F2502" s="3">
        <v>0.5363330245018</v>
      </c>
      <c r="G2502" s="3">
        <v>1.17654E9</v>
      </c>
    </row>
    <row r="2503">
      <c r="A2503" s="3">
        <v>2015.0</v>
      </c>
      <c r="B2503" s="3">
        <v>18.0</v>
      </c>
      <c r="C2503" s="4">
        <v>0.53125</v>
      </c>
      <c r="D2503" s="3">
        <v>0.535000026226043</v>
      </c>
      <c r="E2503" s="3">
        <v>0.528750002384185</v>
      </c>
      <c r="F2503" s="3">
        <v>0.53175002336502</v>
      </c>
      <c r="G2503" s="3">
        <v>3.24972E8</v>
      </c>
    </row>
    <row r="2504">
      <c r="A2504" s="3">
        <v>2008.0</v>
      </c>
      <c r="B2504" s="3">
        <v>21.0</v>
      </c>
      <c r="C2504" s="4">
        <v>0.550000011920929</v>
      </c>
      <c r="D2504" s="3">
        <v>0.552749991416931</v>
      </c>
      <c r="E2504" s="3">
        <v>0.528999984264373</v>
      </c>
      <c r="F2504" s="3">
        <v>0.532249987125396</v>
      </c>
      <c r="G2504" s="3">
        <v>6.44272E8</v>
      </c>
    </row>
    <row r="2505">
      <c r="A2505" s="3">
        <v>2015.0</v>
      </c>
      <c r="B2505" s="3">
        <v>15.0</v>
      </c>
      <c r="C2505" s="4">
        <v>0.534500002861023</v>
      </c>
      <c r="D2505" s="3">
        <v>0.537000000476837</v>
      </c>
      <c r="E2505" s="3">
        <v>0.529250025749206</v>
      </c>
      <c r="F2505" s="3">
        <v>0.532500028610229</v>
      </c>
      <c r="G2505" s="3">
        <v>2.15824E8</v>
      </c>
    </row>
    <row r="2506">
      <c r="A2506" s="3">
        <v>2007.0</v>
      </c>
      <c r="B2506" s="3">
        <v>22.0</v>
      </c>
      <c r="C2506" s="4">
        <v>0.5363330245018</v>
      </c>
      <c r="D2506" s="3">
        <v>0.5450000166893</v>
      </c>
      <c r="E2506" s="3">
        <v>0.529332995414733</v>
      </c>
      <c r="F2506" s="3">
        <v>0.531333029270172</v>
      </c>
      <c r="G2506" s="3">
        <v>7.30644E8</v>
      </c>
    </row>
    <row r="2507">
      <c r="A2507" s="3">
        <v>2006.0</v>
      </c>
      <c r="B2507" s="3">
        <v>10.0</v>
      </c>
      <c r="C2507" s="4">
        <v>0.545832991600036</v>
      </c>
      <c r="D2507" s="3">
        <v>0.54799997806549</v>
      </c>
      <c r="E2507" s="3">
        <v>0.52999997138977</v>
      </c>
      <c r="F2507" s="3">
        <v>0.536167025566101</v>
      </c>
      <c r="G2507" s="3">
        <v>6.24648E8</v>
      </c>
    </row>
    <row r="2508">
      <c r="A2508" s="3">
        <v>2006.0</v>
      </c>
      <c r="B2508" s="3">
        <v>3.0</v>
      </c>
      <c r="C2508" s="4">
        <v>0.538667023181915</v>
      </c>
      <c r="D2508" s="3">
        <v>0.544000029563903</v>
      </c>
      <c r="E2508" s="3">
        <v>0.52999997138977</v>
      </c>
      <c r="F2508" s="3">
        <v>0.543332993984222</v>
      </c>
      <c r="G2508" s="3">
        <v>5.4807E8</v>
      </c>
    </row>
    <row r="2509">
      <c r="A2509" s="3">
        <v>2008.0</v>
      </c>
      <c r="B2509" s="3">
        <v>12.0</v>
      </c>
      <c r="C2509" s="4">
        <v>0.543250024318695</v>
      </c>
      <c r="D2509" s="3">
        <v>0.553749978542327</v>
      </c>
      <c r="E2509" s="3">
        <v>0.52999997138977</v>
      </c>
      <c r="F2509" s="3">
        <v>0.534500002861023</v>
      </c>
      <c r="G2509" s="3">
        <v>8.25992E8</v>
      </c>
    </row>
    <row r="2510">
      <c r="A2510" s="3">
        <v>2015.0</v>
      </c>
      <c r="B2510" s="3">
        <v>30.0</v>
      </c>
      <c r="C2510" s="4">
        <v>0.537000000476837</v>
      </c>
      <c r="D2510" s="3">
        <v>0.539499998092651</v>
      </c>
      <c r="E2510" s="3">
        <v>0.52999997138977</v>
      </c>
      <c r="F2510" s="3">
        <v>0.536750018596649</v>
      </c>
      <c r="G2510" s="3">
        <v>2.53252E8</v>
      </c>
    </row>
    <row r="2511">
      <c r="A2511" s="3">
        <v>2008.0</v>
      </c>
      <c r="B2511" s="3">
        <v>20.0</v>
      </c>
      <c r="C2511" s="4">
        <v>0.532500028610229</v>
      </c>
      <c r="D2511" s="3">
        <v>0.552500009536743</v>
      </c>
      <c r="E2511" s="3">
        <v>0.530250012874603</v>
      </c>
      <c r="F2511" s="3">
        <v>0.544499993324279</v>
      </c>
      <c r="G2511" s="3">
        <v>7.59016E8</v>
      </c>
    </row>
    <row r="2512">
      <c r="A2512" s="3">
        <v>2008.0</v>
      </c>
      <c r="B2512" s="3">
        <v>11.0</v>
      </c>
      <c r="C2512" s="4">
        <v>0.557250022888183</v>
      </c>
      <c r="D2512" s="3">
        <v>0.570749998092651</v>
      </c>
      <c r="E2512" s="3">
        <v>0.530499994754791</v>
      </c>
      <c r="F2512" s="3">
        <v>0.53125</v>
      </c>
      <c r="G2512" s="3">
        <v>9.99428E8</v>
      </c>
    </row>
    <row r="2513">
      <c r="A2513" s="3">
        <v>2006.0</v>
      </c>
      <c r="B2513" s="3">
        <v>13.0</v>
      </c>
      <c r="C2513" s="4">
        <v>0.539499998092651</v>
      </c>
      <c r="D2513" s="3">
        <v>0.56599998474121</v>
      </c>
      <c r="E2513" s="3">
        <v>0.530667006969451</v>
      </c>
      <c r="F2513" s="3">
        <v>0.56283301115036</v>
      </c>
      <c r="G2513" s="3">
        <v>5.8419E8</v>
      </c>
    </row>
    <row r="2514">
      <c r="A2514" s="3">
        <v>2015.0</v>
      </c>
      <c r="B2514" s="3">
        <v>17.0</v>
      </c>
      <c r="C2514" s="4">
        <v>0.532999992370605</v>
      </c>
      <c r="D2514" s="3">
        <v>0.542500019073486</v>
      </c>
      <c r="E2514" s="3">
        <v>0.53175002336502</v>
      </c>
      <c r="F2514" s="3">
        <v>0.539499998092651</v>
      </c>
      <c r="G2514" s="3">
        <v>2.33544E8</v>
      </c>
    </row>
    <row r="2515">
      <c r="A2515" s="3">
        <v>2008.0</v>
      </c>
      <c r="B2515" s="3">
        <v>13.0</v>
      </c>
      <c r="C2515" s="4">
        <v>0.550000011920929</v>
      </c>
      <c r="D2515" s="3">
        <v>0.550000011920929</v>
      </c>
      <c r="E2515" s="3">
        <v>0.532000005245208</v>
      </c>
      <c r="F2515" s="3">
        <v>0.53600001335144</v>
      </c>
      <c r="G2515" s="3">
        <v>8.54108E8</v>
      </c>
    </row>
    <row r="2516">
      <c r="A2516" s="3">
        <v>2007.0</v>
      </c>
      <c r="B2516" s="3">
        <v>5.0</v>
      </c>
      <c r="C2516" s="4">
        <v>0.533333003520965</v>
      </c>
      <c r="D2516" s="3">
        <v>0.544000029563903</v>
      </c>
      <c r="E2516" s="3">
        <v>0.532500028610229</v>
      </c>
      <c r="F2516" s="3">
        <v>0.539499998092651</v>
      </c>
      <c r="G2516" s="3">
        <v>5.79906E8</v>
      </c>
    </row>
    <row r="2517">
      <c r="A2517" s="3">
        <v>2008.0</v>
      </c>
      <c r="B2517" s="3">
        <v>22.0</v>
      </c>
      <c r="C2517" s="4">
        <v>0.536499977111816</v>
      </c>
      <c r="D2517" s="3">
        <v>0.559000015258789</v>
      </c>
      <c r="E2517" s="3">
        <v>0.532500028610229</v>
      </c>
      <c r="F2517" s="3">
        <v>0.558000028133392</v>
      </c>
      <c r="G2517" s="3">
        <v>7.23052E8</v>
      </c>
    </row>
    <row r="2518">
      <c r="A2518" s="3">
        <v>2008.0</v>
      </c>
      <c r="B2518" s="3">
        <v>29.0</v>
      </c>
      <c r="C2518" s="4">
        <v>0.54075002670288</v>
      </c>
      <c r="D2518" s="3">
        <v>0.54799997806549</v>
      </c>
      <c r="E2518" s="3">
        <v>0.532500028610229</v>
      </c>
      <c r="F2518" s="3">
        <v>0.53474998474121</v>
      </c>
      <c r="G2518" s="3">
        <v>5.40576E8</v>
      </c>
    </row>
    <row r="2519">
      <c r="A2519" s="3">
        <v>2006.0</v>
      </c>
      <c r="B2519" s="3">
        <v>27.0</v>
      </c>
      <c r="C2519" s="4">
        <v>0.564000010490417</v>
      </c>
      <c r="D2519" s="3">
        <v>0.576499998569488</v>
      </c>
      <c r="E2519" s="3">
        <v>0.533333003520965</v>
      </c>
      <c r="F2519" s="3">
        <v>0.539667010307312</v>
      </c>
      <c r="G2519" s="3">
        <v>5.66988E8</v>
      </c>
    </row>
    <row r="2520">
      <c r="A2520" s="3">
        <v>2006.0</v>
      </c>
      <c r="B2520" s="3">
        <v>12.0</v>
      </c>
      <c r="C2520" s="4">
        <v>0.542167007923126</v>
      </c>
      <c r="D2520" s="3">
        <v>0.552500009536743</v>
      </c>
      <c r="E2520" s="3">
        <v>0.533500015735626</v>
      </c>
      <c r="F2520" s="3">
        <v>0.541333019733429</v>
      </c>
      <c r="G2520" s="3">
        <v>4.1472E8</v>
      </c>
    </row>
    <row r="2521">
      <c r="A2521" s="3">
        <v>2015.0</v>
      </c>
      <c r="B2521" s="3">
        <v>10.0</v>
      </c>
      <c r="C2521" s="4">
        <v>0.540000021457672</v>
      </c>
      <c r="D2521" s="3">
        <v>0.543500006198883</v>
      </c>
      <c r="E2521" s="3">
        <v>0.533749997615814</v>
      </c>
      <c r="F2521" s="3">
        <v>0.536750018596649</v>
      </c>
      <c r="G2521" s="3">
        <v>5.2946E8</v>
      </c>
    </row>
    <row r="2522">
      <c r="A2522" s="3">
        <v>2006.0</v>
      </c>
      <c r="B2522" s="3">
        <v>17.0</v>
      </c>
      <c r="C2522" s="4">
        <v>0.552667021751403</v>
      </c>
      <c r="D2522" s="3">
        <v>0.556500017642974</v>
      </c>
      <c r="E2522" s="3">
        <v>0.535000026226043</v>
      </c>
      <c r="F2522" s="3">
        <v>0.540332973003387</v>
      </c>
      <c r="G2522" s="3">
        <v>5.26506E8</v>
      </c>
    </row>
    <row r="2523">
      <c r="A2523" s="3">
        <v>2007.0</v>
      </c>
      <c r="B2523" s="3">
        <v>26.0</v>
      </c>
      <c r="C2523" s="4">
        <v>0.545666992664337</v>
      </c>
      <c r="D2523" s="3">
        <v>0.549832999706268</v>
      </c>
      <c r="E2523" s="3">
        <v>0.535000026226043</v>
      </c>
      <c r="F2523" s="3">
        <v>0.535833001136779</v>
      </c>
      <c r="G2523" s="3">
        <v>4.9407E8</v>
      </c>
    </row>
    <row r="2524">
      <c r="A2524" s="3">
        <v>2015.0</v>
      </c>
      <c r="B2524" s="3">
        <v>1.0</v>
      </c>
      <c r="C2524" s="4">
        <v>0.545750021934509</v>
      </c>
      <c r="D2524" s="3">
        <v>0.555000007152557</v>
      </c>
      <c r="E2524" s="3">
        <v>0.535000026226043</v>
      </c>
      <c r="F2524" s="3">
        <v>0.53899997472763</v>
      </c>
      <c r="G2524" s="3">
        <v>3.53408E8</v>
      </c>
    </row>
    <row r="2525">
      <c r="A2525" s="3">
        <v>2007.0</v>
      </c>
      <c r="B2525" s="3">
        <v>24.0</v>
      </c>
      <c r="C2525" s="4">
        <v>0.538332998752594</v>
      </c>
      <c r="D2525" s="3">
        <v>0.555167019367218</v>
      </c>
      <c r="E2525" s="3">
        <v>0.535833001136779</v>
      </c>
      <c r="F2525" s="3">
        <v>0.54799997806549</v>
      </c>
      <c r="G2525" s="3">
        <v>6.85722E8</v>
      </c>
    </row>
    <row r="2526">
      <c r="A2526" s="3">
        <v>2008.0</v>
      </c>
      <c r="B2526" s="3">
        <v>14.0</v>
      </c>
      <c r="C2526" s="4">
        <v>0.542750000953674</v>
      </c>
      <c r="D2526" s="3">
        <v>0.56599998474121</v>
      </c>
      <c r="E2526" s="3">
        <v>0.53600001335144</v>
      </c>
      <c r="F2526" s="3">
        <v>0.551750004291534</v>
      </c>
      <c r="G2526" s="3">
        <v>7.51148E8</v>
      </c>
    </row>
    <row r="2527">
      <c r="A2527" s="3">
        <v>2015.0</v>
      </c>
      <c r="B2527" s="3">
        <v>22.0</v>
      </c>
      <c r="C2527" s="4">
        <v>0.547749996185302</v>
      </c>
      <c r="D2527" s="3">
        <v>0.550750017166137</v>
      </c>
      <c r="E2527" s="3">
        <v>0.536249995231628</v>
      </c>
      <c r="F2527" s="3">
        <v>0.544499993324279</v>
      </c>
      <c r="G2527" s="3">
        <v>5.14236E8</v>
      </c>
    </row>
    <row r="2528">
      <c r="A2528" s="3">
        <v>2015.0</v>
      </c>
      <c r="B2528" s="3">
        <v>21.0</v>
      </c>
      <c r="C2528" s="4">
        <v>0.550000011920929</v>
      </c>
      <c r="D2528" s="3">
        <v>0.559249997138977</v>
      </c>
      <c r="E2528" s="3">
        <v>0.536249995231628</v>
      </c>
      <c r="F2528" s="3">
        <v>0.536750018596649</v>
      </c>
      <c r="G2528" s="3">
        <v>3.82664E8</v>
      </c>
    </row>
    <row r="2529">
      <c r="A2529" s="3">
        <v>2007.0</v>
      </c>
      <c r="B2529" s="3">
        <v>21.0</v>
      </c>
      <c r="C2529" s="4">
        <v>0.545666992664337</v>
      </c>
      <c r="D2529" s="3">
        <v>0.551500022411346</v>
      </c>
      <c r="E2529" s="3">
        <v>0.536499977111816</v>
      </c>
      <c r="F2529" s="3">
        <v>0.541999995708465</v>
      </c>
      <c r="G2529" s="3">
        <v>6.55332E8</v>
      </c>
    </row>
    <row r="2530">
      <c r="A2530" s="3">
        <v>2007.0</v>
      </c>
      <c r="B2530" s="3">
        <v>8.0</v>
      </c>
      <c r="C2530" s="4">
        <v>0.547333002090454</v>
      </c>
      <c r="D2530" s="3">
        <v>0.556167006492614</v>
      </c>
      <c r="E2530" s="3">
        <v>0.536666989326477</v>
      </c>
      <c r="F2530" s="3">
        <v>0.554832994937896</v>
      </c>
      <c r="G2530" s="3">
        <v>7.371E8</v>
      </c>
    </row>
    <row r="2531">
      <c r="A2531" s="3">
        <v>2015.0</v>
      </c>
      <c r="B2531" s="3">
        <v>11.0</v>
      </c>
      <c r="C2531" s="4">
        <v>0.536750018596649</v>
      </c>
      <c r="D2531" s="3">
        <v>0.546249985694885</v>
      </c>
      <c r="E2531" s="3">
        <v>0.536750018596649</v>
      </c>
      <c r="F2531" s="3">
        <v>0.542500019073486</v>
      </c>
      <c r="G2531" s="3">
        <v>2.83052E8</v>
      </c>
    </row>
    <row r="2532">
      <c r="A2532" s="3">
        <v>2006.0</v>
      </c>
      <c r="B2532" s="3">
        <v>30.0</v>
      </c>
      <c r="C2532" s="4">
        <v>0.543332993984222</v>
      </c>
      <c r="D2532" s="3">
        <v>0.555832982063293</v>
      </c>
      <c r="E2532" s="3">
        <v>0.537500023841857</v>
      </c>
      <c r="F2532" s="3">
        <v>0.546167016029357</v>
      </c>
      <c r="G2532" s="3">
        <v>4.79592E8</v>
      </c>
    </row>
    <row r="2533">
      <c r="A2533" s="3">
        <v>2015.0</v>
      </c>
      <c r="B2533" s="3">
        <v>8.0</v>
      </c>
      <c r="C2533" s="4">
        <v>0.554750025272369</v>
      </c>
      <c r="D2533" s="3">
        <v>0.558499991893768</v>
      </c>
      <c r="E2533" s="3">
        <v>0.537500023841857</v>
      </c>
      <c r="F2533" s="3">
        <v>0.543749988079071</v>
      </c>
      <c r="G2533" s="3">
        <v>3.42812E8</v>
      </c>
    </row>
    <row r="2534">
      <c r="A2534" s="3">
        <v>2006.0</v>
      </c>
      <c r="B2534" s="3">
        <v>25.0</v>
      </c>
      <c r="C2534" s="4">
        <v>0.546832978725433</v>
      </c>
      <c r="D2534" s="3">
        <v>0.555000007152557</v>
      </c>
      <c r="E2534" s="3">
        <v>0.537666976451873</v>
      </c>
      <c r="F2534" s="3">
        <v>0.546666979789733</v>
      </c>
      <c r="G2534" s="3">
        <v>3.89436E8</v>
      </c>
    </row>
    <row r="2535">
      <c r="A2535" s="3">
        <v>2006.0</v>
      </c>
      <c r="B2535" s="3">
        <v>6.0</v>
      </c>
      <c r="C2535" s="4">
        <v>0.544833004474639</v>
      </c>
      <c r="D2535" s="3">
        <v>0.567332983016967</v>
      </c>
      <c r="E2535" s="3">
        <v>0.537999987602233</v>
      </c>
      <c r="F2535" s="3">
        <v>0.559832990169525</v>
      </c>
      <c r="G2535" s="3">
        <v>7.39602E8</v>
      </c>
    </row>
    <row r="2536">
      <c r="A2536" s="3">
        <v>2015.0</v>
      </c>
      <c r="B2536" s="3">
        <v>7.0</v>
      </c>
      <c r="C2536" s="4">
        <v>0.541750013828277</v>
      </c>
      <c r="D2536" s="3">
        <v>0.552500009536743</v>
      </c>
      <c r="E2536" s="3">
        <v>0.538749992847442</v>
      </c>
      <c r="F2536" s="3">
        <v>0.546500027179718</v>
      </c>
      <c r="G2536" s="3">
        <v>4.13964E8</v>
      </c>
    </row>
    <row r="2537">
      <c r="A2537" s="3">
        <v>2008.0</v>
      </c>
      <c r="B2537" s="3">
        <v>6.0</v>
      </c>
      <c r="C2537" s="4">
        <v>0.547500014305114</v>
      </c>
      <c r="D2537" s="3">
        <v>0.564499974250793</v>
      </c>
      <c r="E2537" s="3">
        <v>0.53899997472763</v>
      </c>
      <c r="F2537" s="3">
        <v>0.563250005245208</v>
      </c>
      <c r="G2537" s="3">
        <v>7.29036E8</v>
      </c>
    </row>
    <row r="2538">
      <c r="A2538" s="3">
        <v>2007.0</v>
      </c>
      <c r="B2538" s="3">
        <v>25.0</v>
      </c>
      <c r="C2538" s="4">
        <v>0.541666984558105</v>
      </c>
      <c r="D2538" s="3">
        <v>0.554832994937896</v>
      </c>
      <c r="E2538" s="3">
        <v>0.539166986942291</v>
      </c>
      <c r="F2538" s="3">
        <v>0.551832973957061</v>
      </c>
      <c r="G2538" s="3">
        <v>5.0964E8</v>
      </c>
    </row>
    <row r="2539">
      <c r="A2539" s="3">
        <v>2015.0</v>
      </c>
      <c r="B2539" s="3">
        <v>4.0</v>
      </c>
      <c r="C2539" s="4">
        <v>0.539250016212463</v>
      </c>
      <c r="D2539" s="3">
        <v>0.55400002002716</v>
      </c>
      <c r="E2539" s="3">
        <v>0.539250016212463</v>
      </c>
      <c r="F2539" s="3">
        <v>0.552250027656555</v>
      </c>
      <c r="G2539" s="3">
        <v>3.23712E8</v>
      </c>
    </row>
    <row r="2540">
      <c r="A2540" s="3">
        <v>2007.0</v>
      </c>
      <c r="B2540" s="3">
        <v>10.0</v>
      </c>
      <c r="C2540" s="4">
        <v>0.54833298921585</v>
      </c>
      <c r="D2540" s="3">
        <v>0.586667001247406</v>
      </c>
      <c r="E2540" s="3">
        <v>0.540000021457672</v>
      </c>
      <c r="F2540" s="3">
        <v>0.581499993801116</v>
      </c>
      <c r="G2540" s="3">
        <v>1.108746E9</v>
      </c>
    </row>
    <row r="2541">
      <c r="A2541" s="3">
        <v>2011.0</v>
      </c>
      <c r="B2541" s="3">
        <v>1.0</v>
      </c>
      <c r="C2541" s="4">
        <v>0.567499995231628</v>
      </c>
      <c r="D2541" s="3">
        <v>0.574750006198883</v>
      </c>
      <c r="E2541" s="3">
        <v>0.541249990463256</v>
      </c>
      <c r="F2541" s="3">
        <v>0.541249990463256</v>
      </c>
      <c r="G2541" s="3">
        <v>9.88448E8</v>
      </c>
    </row>
    <row r="2542">
      <c r="A2542" s="3">
        <v>2015.0</v>
      </c>
      <c r="B2542" s="3">
        <v>23.0</v>
      </c>
      <c r="C2542" s="4">
        <v>0.547500014305114</v>
      </c>
      <c r="D2542" s="3">
        <v>0.560750007629394</v>
      </c>
      <c r="E2542" s="3">
        <v>0.541249990463256</v>
      </c>
      <c r="F2542" s="3">
        <v>0.555499970912933</v>
      </c>
      <c r="G2542" s="3">
        <v>2.5938E8</v>
      </c>
    </row>
    <row r="2543">
      <c r="A2543" s="3">
        <v>2015.0</v>
      </c>
      <c r="B2543" s="3">
        <v>3.0</v>
      </c>
      <c r="C2543" s="4">
        <v>0.550000011920929</v>
      </c>
      <c r="D2543" s="3">
        <v>0.554250001907348</v>
      </c>
      <c r="E2543" s="3">
        <v>0.541499972343444</v>
      </c>
      <c r="F2543" s="3">
        <v>0.542500019073486</v>
      </c>
      <c r="G2543" s="3">
        <v>2.50788E8</v>
      </c>
    </row>
    <row r="2544">
      <c r="A2544" s="3">
        <v>2008.0</v>
      </c>
      <c r="B2544" s="3">
        <v>12.0</v>
      </c>
      <c r="C2544" s="4">
        <v>0.570500016212463</v>
      </c>
      <c r="D2544" s="3">
        <v>0.570500016212463</v>
      </c>
      <c r="E2544" s="3">
        <v>0.541750013828277</v>
      </c>
      <c r="F2544" s="3">
        <v>0.547249972820282</v>
      </c>
      <c r="G2544" s="3">
        <v>1.006652E9</v>
      </c>
    </row>
    <row r="2545">
      <c r="A2545" s="3">
        <v>2015.0</v>
      </c>
      <c r="B2545" s="3">
        <v>8.0</v>
      </c>
      <c r="C2545" s="4">
        <v>0.546999990940094</v>
      </c>
      <c r="D2545" s="3">
        <v>0.552500009536743</v>
      </c>
      <c r="E2545" s="3">
        <v>0.541750013828277</v>
      </c>
      <c r="F2545" s="3">
        <v>0.550499975681304</v>
      </c>
      <c r="G2545" s="3">
        <v>3.66432E8</v>
      </c>
    </row>
    <row r="2546">
      <c r="A2546" s="3">
        <v>2015.0</v>
      </c>
      <c r="B2546" s="3">
        <v>19.0</v>
      </c>
      <c r="C2546" s="4">
        <v>0.548500001430511</v>
      </c>
      <c r="D2546" s="3">
        <v>0.552999973297119</v>
      </c>
      <c r="E2546" s="3">
        <v>0.541750013828277</v>
      </c>
      <c r="F2546" s="3">
        <v>0.546750009059906</v>
      </c>
      <c r="G2546" s="3">
        <v>3.55656E8</v>
      </c>
    </row>
    <row r="2547">
      <c r="A2547" s="3">
        <v>2007.0</v>
      </c>
      <c r="B2547" s="3">
        <v>9.0</v>
      </c>
      <c r="C2547" s="4">
        <v>0.575833022594451</v>
      </c>
      <c r="D2547" s="3">
        <v>0.58066701889038</v>
      </c>
      <c r="E2547" s="3">
        <v>0.541999995708465</v>
      </c>
      <c r="F2547" s="3">
        <v>0.544166982173919</v>
      </c>
      <c r="G2547" s="3">
        <v>9.37956E8</v>
      </c>
    </row>
    <row r="2548">
      <c r="A2548" s="3">
        <v>2007.0</v>
      </c>
      <c r="B2548" s="3">
        <v>10.0</v>
      </c>
      <c r="C2548" s="4">
        <v>0.559666991233825</v>
      </c>
      <c r="D2548" s="3">
        <v>0.566999971866607</v>
      </c>
      <c r="E2548" s="3">
        <v>0.542167007923126</v>
      </c>
      <c r="F2548" s="3">
        <v>0.546999990940094</v>
      </c>
      <c r="G2548" s="3">
        <v>8.02584E8</v>
      </c>
    </row>
    <row r="2549">
      <c r="A2549" s="3">
        <v>2007.0</v>
      </c>
      <c r="B2549" s="3">
        <v>12.0</v>
      </c>
      <c r="C2549" s="4">
        <v>0.548166990280151</v>
      </c>
      <c r="D2549" s="3">
        <v>0.568000018596649</v>
      </c>
      <c r="E2549" s="3">
        <v>0.542333006858825</v>
      </c>
      <c r="F2549" s="3">
        <v>0.556167006492614</v>
      </c>
      <c r="G2549" s="3">
        <v>7.8936E8</v>
      </c>
    </row>
    <row r="2550">
      <c r="A2550" s="3">
        <v>2007.0</v>
      </c>
      <c r="B2550" s="3">
        <v>20.0</v>
      </c>
      <c r="C2550" s="4">
        <v>0.546167016029357</v>
      </c>
      <c r="D2550" s="3">
        <v>0.553166985511779</v>
      </c>
      <c r="E2550" s="3">
        <v>0.542333006858825</v>
      </c>
      <c r="F2550" s="3">
        <v>0.550167024135589</v>
      </c>
      <c r="G2550" s="3">
        <v>6.25578E8</v>
      </c>
    </row>
    <row r="2551">
      <c r="A2551" s="3">
        <v>2007.0</v>
      </c>
      <c r="B2551" s="3">
        <v>27.0</v>
      </c>
      <c r="C2551" s="4">
        <v>0.556833028793335</v>
      </c>
      <c r="D2551" s="3">
        <v>0.56300002336502</v>
      </c>
      <c r="E2551" s="3">
        <v>0.542333006858825</v>
      </c>
      <c r="F2551" s="3">
        <v>0.551167011260986</v>
      </c>
      <c r="G2551" s="3">
        <v>5.54058E8</v>
      </c>
    </row>
    <row r="2552">
      <c r="A2552" s="3">
        <v>2015.0</v>
      </c>
      <c r="B2552" s="3">
        <v>18.0</v>
      </c>
      <c r="C2552" s="4">
        <v>0.544000029563903</v>
      </c>
      <c r="D2552" s="3">
        <v>0.551999986171722</v>
      </c>
      <c r="E2552" s="3">
        <v>0.542500019073486</v>
      </c>
      <c r="F2552" s="3">
        <v>0.548500001430511</v>
      </c>
      <c r="G2552" s="3">
        <v>2.99404E8</v>
      </c>
    </row>
    <row r="2553">
      <c r="A2553" s="3">
        <v>2008.0</v>
      </c>
      <c r="B2553" s="3">
        <v>25.0</v>
      </c>
      <c r="C2553" s="4">
        <v>0.557500004768371</v>
      </c>
      <c r="D2553" s="3">
        <v>0.564000010490417</v>
      </c>
      <c r="E2553" s="3">
        <v>0.542999982833862</v>
      </c>
      <c r="F2553" s="3">
        <v>0.557749986648559</v>
      </c>
      <c r="G2553" s="3">
        <v>6.71784E8</v>
      </c>
    </row>
    <row r="2554">
      <c r="A2554" s="3">
        <v>2015.0</v>
      </c>
      <c r="B2554" s="3">
        <v>9.0</v>
      </c>
      <c r="C2554" s="4">
        <v>0.544250011444091</v>
      </c>
      <c r="D2554" s="3">
        <v>0.550499975681304</v>
      </c>
      <c r="E2554" s="3">
        <v>0.543250024318695</v>
      </c>
      <c r="F2554" s="3">
        <v>0.546500027179718</v>
      </c>
      <c r="G2554" s="3">
        <v>2.56888E8</v>
      </c>
    </row>
    <row r="2555">
      <c r="A2555" s="3">
        <v>2007.0</v>
      </c>
      <c r="B2555" s="3">
        <v>6.0</v>
      </c>
      <c r="C2555" s="4">
        <v>0.551666975021362</v>
      </c>
      <c r="D2555" s="3">
        <v>0.56566697359085</v>
      </c>
      <c r="E2555" s="3">
        <v>0.543500006198883</v>
      </c>
      <c r="F2555" s="3">
        <v>0.558667004108429</v>
      </c>
      <c r="G2555" s="3">
        <v>7.75386E8</v>
      </c>
    </row>
    <row r="2556">
      <c r="A2556" s="3">
        <v>2015.0</v>
      </c>
      <c r="B2556" s="3">
        <v>4.0</v>
      </c>
      <c r="C2556" s="4">
        <v>0.547249972820282</v>
      </c>
      <c r="D2556" s="3">
        <v>0.555999994277954</v>
      </c>
      <c r="E2556" s="3">
        <v>0.543500006198883</v>
      </c>
      <c r="F2556" s="3">
        <v>0.543749988079071</v>
      </c>
      <c r="G2556" s="3">
        <v>2.87972E8</v>
      </c>
    </row>
    <row r="2557">
      <c r="A2557" s="3">
        <v>2007.0</v>
      </c>
      <c r="B2557" s="3">
        <v>16.0</v>
      </c>
      <c r="C2557" s="4">
        <v>0.560167014598846</v>
      </c>
      <c r="D2557" s="3">
        <v>0.560832977294921</v>
      </c>
      <c r="E2557" s="3">
        <v>0.543667018413543</v>
      </c>
      <c r="F2557" s="3">
        <v>0.54533302783966</v>
      </c>
      <c r="G2557" s="3">
        <v>9.1506E8</v>
      </c>
    </row>
    <row r="2558">
      <c r="A2558" s="3">
        <v>2008.0</v>
      </c>
      <c r="B2558" s="3">
        <v>19.0</v>
      </c>
      <c r="C2558" s="4">
        <v>0.566999971866607</v>
      </c>
      <c r="D2558" s="3">
        <v>0.568000018596649</v>
      </c>
      <c r="E2558" s="3">
        <v>0.543749988079071</v>
      </c>
      <c r="F2558" s="3">
        <v>0.548500001430511</v>
      </c>
      <c r="G2558" s="3">
        <v>5.58608E8</v>
      </c>
    </row>
    <row r="2559">
      <c r="A2559" s="3">
        <v>2007.0</v>
      </c>
      <c r="B2559" s="3">
        <v>23.0</v>
      </c>
      <c r="C2559" s="4">
        <v>0.550666987895965</v>
      </c>
      <c r="D2559" s="3">
        <v>0.550999999046325</v>
      </c>
      <c r="E2559" s="3">
        <v>0.544000029563903</v>
      </c>
      <c r="F2559" s="3">
        <v>0.544166982173919</v>
      </c>
      <c r="G2559" s="3">
        <v>4.0305E8</v>
      </c>
    </row>
    <row r="2560">
      <c r="A2560" s="3">
        <v>2008.0</v>
      </c>
      <c r="B2560" s="3">
        <v>2.0</v>
      </c>
      <c r="C2560" s="4">
        <v>0.552250027656555</v>
      </c>
      <c r="D2560" s="3">
        <v>0.56300002336502</v>
      </c>
      <c r="E2560" s="3">
        <v>0.544000029563903</v>
      </c>
      <c r="F2560" s="3">
        <v>0.56300002336502</v>
      </c>
      <c r="G2560" s="3">
        <v>1.131016E9</v>
      </c>
    </row>
    <row r="2561">
      <c r="A2561" s="3">
        <v>2007.0</v>
      </c>
      <c r="B2561" s="3">
        <v>22.0</v>
      </c>
      <c r="C2561" s="4">
        <v>0.550499975681304</v>
      </c>
      <c r="D2561" s="3">
        <v>0.559333026409149</v>
      </c>
      <c r="E2561" s="3">
        <v>0.544166982173919</v>
      </c>
      <c r="F2561" s="3">
        <v>0.545499980449676</v>
      </c>
      <c r="G2561" s="3">
        <v>6.55452E8</v>
      </c>
    </row>
    <row r="2562">
      <c r="A2562" s="3">
        <v>2007.0</v>
      </c>
      <c r="B2562" s="3">
        <v>9.0</v>
      </c>
      <c r="C2562" s="4">
        <v>0.550832986831665</v>
      </c>
      <c r="D2562" s="3">
        <v>0.560500025749206</v>
      </c>
      <c r="E2562" s="3">
        <v>0.544499993324279</v>
      </c>
      <c r="F2562" s="3">
        <v>0.55733299255371</v>
      </c>
      <c r="G2562" s="3">
        <v>4.1787E8</v>
      </c>
    </row>
    <row r="2563">
      <c r="A2563" s="3">
        <v>2011.0</v>
      </c>
      <c r="B2563" s="3">
        <v>23.0</v>
      </c>
      <c r="C2563" s="4">
        <v>0.580250024795532</v>
      </c>
      <c r="D2563" s="3">
        <v>0.585749983787536</v>
      </c>
      <c r="E2563" s="3">
        <v>0.544499993324279</v>
      </c>
      <c r="F2563" s="3">
        <v>0.552749991416931</v>
      </c>
      <c r="G2563" s="3">
        <v>1.491604E9</v>
      </c>
    </row>
    <row r="2564">
      <c r="A2564" s="3">
        <v>2015.0</v>
      </c>
      <c r="B2564" s="3">
        <v>24.0</v>
      </c>
      <c r="C2564" s="4">
        <v>0.555249989032745</v>
      </c>
      <c r="D2564" s="3">
        <v>0.555499970912933</v>
      </c>
      <c r="E2564" s="3">
        <v>0.544499993324279</v>
      </c>
      <c r="F2564" s="3">
        <v>0.550750017166137</v>
      </c>
      <c r="G2564" s="3">
        <v>2.4096E8</v>
      </c>
    </row>
    <row r="2565">
      <c r="A2565" s="3">
        <v>2015.0</v>
      </c>
      <c r="B2565" s="3">
        <v>2.0</v>
      </c>
      <c r="C2565" s="4">
        <v>0.553749978542327</v>
      </c>
      <c r="D2565" s="3">
        <v>0.555499970912933</v>
      </c>
      <c r="E2565" s="3">
        <v>0.544499993324279</v>
      </c>
      <c r="F2565" s="3">
        <v>0.555249989032745</v>
      </c>
      <c r="G2565" s="3">
        <v>3.44044E8</v>
      </c>
    </row>
    <row r="2566">
      <c r="A2566" s="3">
        <v>2007.0</v>
      </c>
      <c r="B2566" s="3">
        <v>2.0</v>
      </c>
      <c r="C2566" s="4">
        <v>0.556833028793335</v>
      </c>
      <c r="D2566" s="3">
        <v>0.559167027473449</v>
      </c>
      <c r="E2566" s="3">
        <v>0.54466700553894</v>
      </c>
      <c r="F2566" s="3">
        <v>0.547500014305114</v>
      </c>
      <c r="G2566" s="3">
        <v>6.59658E8</v>
      </c>
    </row>
    <row r="2567">
      <c r="A2567" s="3">
        <v>2011.0</v>
      </c>
      <c r="B2567" s="3">
        <v>20.0</v>
      </c>
      <c r="C2567" s="4">
        <v>0.554750025272369</v>
      </c>
      <c r="D2567" s="3">
        <v>0.564000010490417</v>
      </c>
      <c r="E2567" s="3">
        <v>0.544749975204467</v>
      </c>
      <c r="F2567" s="3">
        <v>0.560750007629394</v>
      </c>
      <c r="G2567" s="3">
        <v>1.111408E9</v>
      </c>
    </row>
    <row r="2568">
      <c r="A2568" s="3">
        <v>2015.0</v>
      </c>
      <c r="B2568" s="3">
        <v>5.0</v>
      </c>
      <c r="C2568" s="4">
        <v>0.550499975681304</v>
      </c>
      <c r="D2568" s="3">
        <v>0.559000015258789</v>
      </c>
      <c r="E2568" s="3">
        <v>0.544749975204467</v>
      </c>
      <c r="F2568" s="3">
        <v>0.556500017642974</v>
      </c>
      <c r="G2568" s="3">
        <v>3.1332E8</v>
      </c>
    </row>
    <row r="2569">
      <c r="A2569" s="3">
        <v>2015.0</v>
      </c>
      <c r="B2569" s="3">
        <v>28.0</v>
      </c>
      <c r="C2569" s="4">
        <v>0.546000003814697</v>
      </c>
      <c r="D2569" s="3">
        <v>0.555249989032745</v>
      </c>
      <c r="E2569" s="3">
        <v>0.5450000166893</v>
      </c>
      <c r="F2569" s="3">
        <v>0.553499996662139</v>
      </c>
      <c r="G2569" s="3">
        <v>3.27656E8</v>
      </c>
    </row>
    <row r="2570">
      <c r="A2570" s="3">
        <v>2015.0</v>
      </c>
      <c r="B2570" s="3">
        <v>6.0</v>
      </c>
      <c r="C2570" s="4">
        <v>0.553749978542327</v>
      </c>
      <c r="D2570" s="3">
        <v>0.559000015258789</v>
      </c>
      <c r="E2570" s="3">
        <v>0.545249998569488</v>
      </c>
      <c r="F2570" s="3">
        <v>0.552500009536743</v>
      </c>
      <c r="G2570" s="3">
        <v>3.16484E8</v>
      </c>
    </row>
    <row r="2571">
      <c r="A2571" s="3">
        <v>2008.0</v>
      </c>
      <c r="B2571" s="3">
        <v>7.0</v>
      </c>
      <c r="C2571" s="4">
        <v>0.564750015735626</v>
      </c>
      <c r="D2571" s="3">
        <v>0.572250008583068</v>
      </c>
      <c r="E2571" s="3">
        <v>0.545499980449676</v>
      </c>
      <c r="F2571" s="3">
        <v>0.550249993801116</v>
      </c>
      <c r="G2571" s="3">
        <v>7.15632E8</v>
      </c>
    </row>
    <row r="2572">
      <c r="A2572" s="3">
        <v>2008.0</v>
      </c>
      <c r="B2572" s="3">
        <v>26.0</v>
      </c>
      <c r="C2572" s="4">
        <v>0.554499983787536</v>
      </c>
      <c r="D2572" s="3">
        <v>0.570999979972839</v>
      </c>
      <c r="E2572" s="3">
        <v>0.546000003814697</v>
      </c>
      <c r="F2572" s="3">
        <v>0.5625</v>
      </c>
      <c r="G2572" s="3">
        <v>5.6542E8</v>
      </c>
    </row>
    <row r="2573">
      <c r="A2573" s="3">
        <v>2015.0</v>
      </c>
      <c r="B2573" s="3">
        <v>9.0</v>
      </c>
      <c r="C2573" s="4">
        <v>0.546249985694885</v>
      </c>
      <c r="D2573" s="3">
        <v>0.564999997615814</v>
      </c>
      <c r="E2573" s="3">
        <v>0.546000003814697</v>
      </c>
      <c r="F2573" s="3">
        <v>0.563250005245208</v>
      </c>
      <c r="G2573" s="3">
        <v>3.79432E8</v>
      </c>
    </row>
    <row r="2574">
      <c r="A2574" s="3">
        <v>2015.0</v>
      </c>
      <c r="B2574" s="3">
        <v>22.0</v>
      </c>
      <c r="C2574" s="4">
        <v>0.554750025272369</v>
      </c>
      <c r="D2574" s="3">
        <v>0.558499991893768</v>
      </c>
      <c r="E2574" s="3">
        <v>0.546249985694885</v>
      </c>
      <c r="F2574" s="3">
        <v>0.557749986648559</v>
      </c>
      <c r="G2574" s="3">
        <v>2.0742E8</v>
      </c>
    </row>
    <row r="2575">
      <c r="A2575" s="3">
        <v>2015.0</v>
      </c>
      <c r="B2575" s="3">
        <v>12.0</v>
      </c>
      <c r="C2575" s="4">
        <v>0.550000011920929</v>
      </c>
      <c r="D2575" s="3">
        <v>0.5625</v>
      </c>
      <c r="E2575" s="3">
        <v>0.546750009059906</v>
      </c>
      <c r="F2575" s="3">
        <v>0.557500004768371</v>
      </c>
      <c r="G2575" s="3">
        <v>6.76904E8</v>
      </c>
    </row>
    <row r="2576">
      <c r="A2576" s="3">
        <v>2007.0</v>
      </c>
      <c r="B2576" s="3">
        <v>26.0</v>
      </c>
      <c r="C2576" s="4">
        <v>0.551832973957061</v>
      </c>
      <c r="D2576" s="3">
        <v>0.56283301115036</v>
      </c>
      <c r="E2576" s="3">
        <v>0.546832978725433</v>
      </c>
      <c r="F2576" s="3">
        <v>0.558667004108429</v>
      </c>
      <c r="G2576" s="3">
        <v>5.0007E8</v>
      </c>
    </row>
    <row r="2577">
      <c r="A2577" s="3">
        <v>2015.0</v>
      </c>
      <c r="B2577" s="3">
        <v>7.0</v>
      </c>
      <c r="C2577" s="4">
        <v>0.561500012874603</v>
      </c>
      <c r="D2577" s="3">
        <v>0.584249973297119</v>
      </c>
      <c r="E2577" s="3">
        <v>0.546999990940094</v>
      </c>
      <c r="F2577" s="3">
        <v>0.574500024318695</v>
      </c>
      <c r="G2577" s="3">
        <v>1.405248E9</v>
      </c>
    </row>
    <row r="2578">
      <c r="A2578" s="3">
        <v>2008.0</v>
      </c>
      <c r="B2578" s="3">
        <v>15.0</v>
      </c>
      <c r="C2578" s="4">
        <v>0.56300002336502</v>
      </c>
      <c r="D2578" s="3">
        <v>0.578249990940094</v>
      </c>
      <c r="E2578" s="3">
        <v>0.547749996185302</v>
      </c>
      <c r="F2578" s="3">
        <v>0.556749999523162</v>
      </c>
      <c r="G2578" s="3">
        <v>8.17364E8</v>
      </c>
    </row>
    <row r="2579">
      <c r="A2579" s="3">
        <v>2008.0</v>
      </c>
      <c r="B2579" s="3">
        <v>5.0</v>
      </c>
      <c r="C2579" s="4">
        <v>0.559249997138977</v>
      </c>
      <c r="D2579" s="3">
        <v>0.561749994754791</v>
      </c>
      <c r="E2579" s="3">
        <v>0.547749996185302</v>
      </c>
      <c r="F2579" s="3">
        <v>0.549000024795532</v>
      </c>
      <c r="G2579" s="3">
        <v>9.43392E8</v>
      </c>
    </row>
    <row r="2580">
      <c r="A2580" s="3">
        <v>2015.0</v>
      </c>
      <c r="B2580" s="3">
        <v>13.0</v>
      </c>
      <c r="C2580" s="4">
        <v>0.556249976158142</v>
      </c>
      <c r="D2580" s="3">
        <v>0.558499991893768</v>
      </c>
      <c r="E2580" s="3">
        <v>0.547749996185302</v>
      </c>
      <c r="F2580" s="3">
        <v>0.557749986648559</v>
      </c>
      <c r="G2580" s="3">
        <v>3.10084E8</v>
      </c>
    </row>
    <row r="2581">
      <c r="A2581" s="3">
        <v>2015.0</v>
      </c>
      <c r="B2581" s="3">
        <v>27.0</v>
      </c>
      <c r="C2581" s="4">
        <v>0.552500009536743</v>
      </c>
      <c r="D2581" s="3">
        <v>0.564750015735626</v>
      </c>
      <c r="E2581" s="3">
        <v>0.547749996185302</v>
      </c>
      <c r="F2581" s="3">
        <v>0.555000007152557</v>
      </c>
      <c r="G2581" s="3">
        <v>2.48456E8</v>
      </c>
    </row>
    <row r="2582">
      <c r="A2582" s="3">
        <v>2015.0</v>
      </c>
      <c r="B2582" s="3">
        <v>27.0</v>
      </c>
      <c r="C2582" s="4">
        <v>0.550999999046325</v>
      </c>
      <c r="D2582" s="3">
        <v>0.56599998474121</v>
      </c>
      <c r="E2582" s="3">
        <v>0.547749996185302</v>
      </c>
      <c r="F2582" s="3">
        <v>0.565750002861023</v>
      </c>
      <c r="G2582" s="3">
        <v>4.63764E8</v>
      </c>
    </row>
    <row r="2583">
      <c r="A2583" s="3">
        <v>2006.0</v>
      </c>
      <c r="B2583" s="3">
        <v>26.0</v>
      </c>
      <c r="C2583" s="4">
        <v>0.54799997806549</v>
      </c>
      <c r="D2583" s="3">
        <v>0.56583297252655</v>
      </c>
      <c r="E2583" s="3">
        <v>0.54799997806549</v>
      </c>
      <c r="F2583" s="3">
        <v>0.564000010490417</v>
      </c>
      <c r="G2583" s="3">
        <v>3.6669E8</v>
      </c>
    </row>
    <row r="2584">
      <c r="A2584" s="3">
        <v>2007.0</v>
      </c>
      <c r="B2584" s="3">
        <v>30.0</v>
      </c>
      <c r="C2584" s="4">
        <v>0.558667004108429</v>
      </c>
      <c r="D2584" s="3">
        <v>0.56566697359085</v>
      </c>
      <c r="E2584" s="3">
        <v>0.54799997806549</v>
      </c>
      <c r="F2584" s="3">
        <v>0.548166990280151</v>
      </c>
      <c r="G2584" s="3">
        <v>5.63388E8</v>
      </c>
    </row>
    <row r="2585">
      <c r="A2585" s="3">
        <v>2008.0</v>
      </c>
      <c r="B2585" s="3">
        <v>15.0</v>
      </c>
      <c r="C2585" s="4">
        <v>0.550499975681304</v>
      </c>
      <c r="D2585" s="3">
        <v>0.597000002861023</v>
      </c>
      <c r="E2585" s="3">
        <v>0.54799997806549</v>
      </c>
      <c r="F2585" s="3">
        <v>0.594500005245208</v>
      </c>
      <c r="G2585" s="3">
        <v>1.165464E9</v>
      </c>
    </row>
    <row r="2586">
      <c r="A2586" s="3">
        <v>2015.0</v>
      </c>
      <c r="B2586" s="3">
        <v>2.0</v>
      </c>
      <c r="C2586" s="4">
        <v>0.555999994277954</v>
      </c>
      <c r="D2586" s="3">
        <v>0.559000015258789</v>
      </c>
      <c r="E2586" s="3">
        <v>0.54799997806549</v>
      </c>
      <c r="F2586" s="3">
        <v>0.548500001430511</v>
      </c>
      <c r="G2586" s="3">
        <v>2.24304E8</v>
      </c>
    </row>
    <row r="2587">
      <c r="A2587" s="3">
        <v>2015.0</v>
      </c>
      <c r="B2587" s="3">
        <v>5.0</v>
      </c>
      <c r="C2587" s="4">
        <v>0.563250005245208</v>
      </c>
      <c r="D2587" s="3">
        <v>0.564000010490417</v>
      </c>
      <c r="E2587" s="3">
        <v>0.548250019550323</v>
      </c>
      <c r="F2587" s="3">
        <v>0.550750017166137</v>
      </c>
      <c r="G2587" s="3">
        <v>2.92928E8</v>
      </c>
    </row>
    <row r="2588">
      <c r="A2588" s="3">
        <v>2015.0</v>
      </c>
      <c r="B2588" s="3">
        <v>7.0</v>
      </c>
      <c r="C2588" s="4">
        <v>0.550249993801116</v>
      </c>
      <c r="D2588" s="3">
        <v>0.564000010490417</v>
      </c>
      <c r="E2588" s="3">
        <v>0.548500001430511</v>
      </c>
      <c r="F2588" s="3">
        <v>0.562250018119812</v>
      </c>
      <c r="G2588" s="3">
        <v>5.34564E8</v>
      </c>
    </row>
    <row r="2589">
      <c r="A2589" s="3">
        <v>2015.0</v>
      </c>
      <c r="B2589" s="3">
        <v>21.0</v>
      </c>
      <c r="C2589" s="4">
        <v>0.559000015258789</v>
      </c>
      <c r="D2589" s="3">
        <v>0.559000015258789</v>
      </c>
      <c r="E2589" s="3">
        <v>0.548749983310699</v>
      </c>
      <c r="F2589" s="3">
        <v>0.551500022411346</v>
      </c>
      <c r="G2589" s="3">
        <v>2.30456E8</v>
      </c>
    </row>
    <row r="2590">
      <c r="A2590" s="3">
        <v>2015.0</v>
      </c>
      <c r="B2590" s="3">
        <v>28.0</v>
      </c>
      <c r="C2590" s="4">
        <v>0.55400002002716</v>
      </c>
      <c r="D2590" s="3">
        <v>0.559750020503997</v>
      </c>
      <c r="E2590" s="3">
        <v>0.548749983310699</v>
      </c>
      <c r="F2590" s="3">
        <v>0.557749986648559</v>
      </c>
      <c r="G2590" s="3">
        <v>2.34484E8</v>
      </c>
    </row>
    <row r="2591">
      <c r="A2591" s="3">
        <v>2015.0</v>
      </c>
      <c r="B2591" s="3">
        <v>24.0</v>
      </c>
      <c r="C2591" s="4">
        <v>0.55400002002716</v>
      </c>
      <c r="D2591" s="3">
        <v>0.557749986648559</v>
      </c>
      <c r="E2591" s="3">
        <v>0.549000024795532</v>
      </c>
      <c r="F2591" s="3">
        <v>0.557749986648559</v>
      </c>
      <c r="G2591" s="3">
        <v>1.49356E8</v>
      </c>
    </row>
    <row r="2592">
      <c r="A2592" s="3">
        <v>2008.0</v>
      </c>
      <c r="B2592" s="3">
        <v>9.0</v>
      </c>
      <c r="C2592" s="4">
        <v>0.550249993801116</v>
      </c>
      <c r="D2592" s="3">
        <v>0.585749983787536</v>
      </c>
      <c r="E2592" s="3">
        <v>0.54925000667572</v>
      </c>
      <c r="F2592" s="3">
        <v>0.563250005245208</v>
      </c>
      <c r="G2592" s="3">
        <v>2.030352E9</v>
      </c>
    </row>
    <row r="2593">
      <c r="A2593" s="3">
        <v>2015.0</v>
      </c>
      <c r="B2593" s="3">
        <v>2.0</v>
      </c>
      <c r="C2593" s="4">
        <v>0.550000011920929</v>
      </c>
      <c r="D2593" s="3">
        <v>0.568000018596649</v>
      </c>
      <c r="E2593" s="3">
        <v>0.54925000667572</v>
      </c>
      <c r="F2593" s="3">
        <v>0.564999997615814</v>
      </c>
      <c r="G2593" s="3">
        <v>3.01512E8</v>
      </c>
    </row>
    <row r="2594">
      <c r="A2594" s="3">
        <v>2007.0</v>
      </c>
      <c r="B2594" s="3">
        <v>1.0</v>
      </c>
      <c r="C2594" s="4">
        <v>0.558166980743408</v>
      </c>
      <c r="D2594" s="3">
        <v>0.561833024024963</v>
      </c>
      <c r="E2594" s="3">
        <v>0.549499988555908</v>
      </c>
      <c r="F2594" s="3">
        <v>0.55400002002716</v>
      </c>
      <c r="G2594" s="3">
        <v>5.44554E8</v>
      </c>
    </row>
    <row r="2595">
      <c r="A2595" s="3">
        <v>2015.0</v>
      </c>
      <c r="B2595" s="3">
        <v>27.0</v>
      </c>
      <c r="C2595" s="4">
        <v>0.553499996662139</v>
      </c>
      <c r="D2595" s="3">
        <v>0.554750025272369</v>
      </c>
      <c r="E2595" s="3">
        <v>0.549499988555908</v>
      </c>
      <c r="F2595" s="3">
        <v>0.551500022411346</v>
      </c>
      <c r="G2595" s="3">
        <v>1.57492E8</v>
      </c>
    </row>
    <row r="2596">
      <c r="A2596" s="3">
        <v>2015.0</v>
      </c>
      <c r="B2596" s="3">
        <v>30.0</v>
      </c>
      <c r="C2596" s="4">
        <v>0.550750017166137</v>
      </c>
      <c r="D2596" s="3">
        <v>0.557749986648559</v>
      </c>
      <c r="E2596" s="3">
        <v>0.549499988555908</v>
      </c>
      <c r="F2596" s="3">
        <v>0.555000007152557</v>
      </c>
      <c r="G2596" s="3">
        <v>2.18844E8</v>
      </c>
    </row>
    <row r="2597">
      <c r="A2597" s="3">
        <v>2008.0</v>
      </c>
      <c r="B2597" s="3">
        <v>28.0</v>
      </c>
      <c r="C2597" s="4">
        <v>0.566250026226043</v>
      </c>
      <c r="D2597" s="3">
        <v>0.56725001335144</v>
      </c>
      <c r="E2597" s="3">
        <v>0.549749970436096</v>
      </c>
      <c r="F2597" s="3">
        <v>0.549749970436096</v>
      </c>
      <c r="G2597" s="3">
        <v>5.03608E8</v>
      </c>
    </row>
    <row r="2598">
      <c r="A2598" s="3">
        <v>2007.0</v>
      </c>
      <c r="B2598" s="3">
        <v>7.0</v>
      </c>
      <c r="C2598" s="4">
        <v>0.569999992847442</v>
      </c>
      <c r="D2598" s="3">
        <v>0.576332986354827</v>
      </c>
      <c r="E2598" s="3">
        <v>0.550000011920929</v>
      </c>
      <c r="F2598" s="3">
        <v>0.550666987895965</v>
      </c>
      <c r="G2598" s="3">
        <v>5.571E8</v>
      </c>
    </row>
    <row r="2599">
      <c r="A2599" s="3">
        <v>2007.0</v>
      </c>
      <c r="B2599" s="3">
        <v>24.0</v>
      </c>
      <c r="C2599" s="4">
        <v>0.575667023658752</v>
      </c>
      <c r="D2599" s="3">
        <v>0.577332973480224</v>
      </c>
      <c r="E2599" s="3">
        <v>0.550000011920929</v>
      </c>
      <c r="F2599" s="3">
        <v>0.552332997322082</v>
      </c>
      <c r="G2599" s="3">
        <v>6.078E8</v>
      </c>
    </row>
    <row r="2600">
      <c r="A2600" s="3">
        <v>2015.0</v>
      </c>
      <c r="B2600" s="3">
        <v>20.0</v>
      </c>
      <c r="C2600" s="4">
        <v>0.55400002002716</v>
      </c>
      <c r="D2600" s="3">
        <v>0.558749973773956</v>
      </c>
      <c r="E2600" s="3">
        <v>0.550000011920929</v>
      </c>
      <c r="F2600" s="3">
        <v>0.558499991893768</v>
      </c>
      <c r="G2600" s="3">
        <v>1.57752E8</v>
      </c>
    </row>
    <row r="2601">
      <c r="A2601" s="3">
        <v>2015.0</v>
      </c>
      <c r="B2601" s="3">
        <v>10.0</v>
      </c>
      <c r="C2601" s="4">
        <v>0.552500009536743</v>
      </c>
      <c r="D2601" s="3">
        <v>0.57150000333786</v>
      </c>
      <c r="E2601" s="3">
        <v>0.550000011920929</v>
      </c>
      <c r="F2601" s="3">
        <v>0.564499974250793</v>
      </c>
      <c r="G2601" s="3">
        <v>3.57076E8</v>
      </c>
    </row>
    <row r="2602">
      <c r="A2602" s="3">
        <v>2015.0</v>
      </c>
      <c r="B2602" s="3">
        <v>4.0</v>
      </c>
      <c r="C2602" s="4">
        <v>0.552500009536743</v>
      </c>
      <c r="D2602" s="3">
        <v>0.561999976634979</v>
      </c>
      <c r="E2602" s="3">
        <v>0.550249993801116</v>
      </c>
      <c r="F2602" s="3">
        <v>0.560750007629394</v>
      </c>
      <c r="G2602" s="3">
        <v>2.2684E8</v>
      </c>
    </row>
    <row r="2603">
      <c r="A2603" s="3">
        <v>2015.0</v>
      </c>
      <c r="B2603" s="3">
        <v>17.0</v>
      </c>
      <c r="C2603" s="4">
        <v>0.550499975681304</v>
      </c>
      <c r="D2603" s="3">
        <v>0.560500025749206</v>
      </c>
      <c r="E2603" s="3">
        <v>0.550249993801116</v>
      </c>
      <c r="F2603" s="3">
        <v>0.555000007152557</v>
      </c>
      <c r="G2603" s="3">
        <v>2.93636E8</v>
      </c>
    </row>
    <row r="2604">
      <c r="A2604" s="3">
        <v>2015.0</v>
      </c>
      <c r="B2604" s="3">
        <v>26.0</v>
      </c>
      <c r="C2604" s="4">
        <v>0.55400002002716</v>
      </c>
      <c r="D2604" s="3">
        <v>0.55825001001358</v>
      </c>
      <c r="E2604" s="3">
        <v>0.550499975681304</v>
      </c>
      <c r="F2604" s="3">
        <v>0.555000007152557</v>
      </c>
      <c r="G2604" s="3">
        <v>1.52864E8</v>
      </c>
    </row>
    <row r="2605">
      <c r="A2605" s="3">
        <v>2015.0</v>
      </c>
      <c r="B2605" s="3">
        <v>25.0</v>
      </c>
      <c r="C2605" s="4">
        <v>0.555499970912933</v>
      </c>
      <c r="D2605" s="3">
        <v>0.558000028133392</v>
      </c>
      <c r="E2605" s="3">
        <v>0.550999999046325</v>
      </c>
      <c r="F2605" s="3">
        <v>0.553499996662139</v>
      </c>
      <c r="G2605" s="3">
        <v>1.2382E8</v>
      </c>
    </row>
    <row r="2606">
      <c r="A2606" s="3">
        <v>2015.0</v>
      </c>
      <c r="B2606" s="3">
        <v>23.0</v>
      </c>
      <c r="C2606" s="4">
        <v>0.55825001001358</v>
      </c>
      <c r="D2606" s="3">
        <v>0.55825001001358</v>
      </c>
      <c r="E2606" s="3">
        <v>0.551249980926513</v>
      </c>
      <c r="F2606" s="3">
        <v>0.55400002002716</v>
      </c>
      <c r="G2606" s="3">
        <v>1.25008E8</v>
      </c>
    </row>
    <row r="2607">
      <c r="A2607" s="3">
        <v>2015.0</v>
      </c>
      <c r="B2607" s="3">
        <v>20.0</v>
      </c>
      <c r="C2607" s="4">
        <v>0.557500004768371</v>
      </c>
      <c r="D2607" s="3">
        <v>0.560999989509582</v>
      </c>
      <c r="E2607" s="3">
        <v>0.551249980926513</v>
      </c>
      <c r="F2607" s="3">
        <v>0.552250027656555</v>
      </c>
      <c r="G2607" s="3">
        <v>2.31624E8</v>
      </c>
    </row>
    <row r="2608">
      <c r="A2608" s="3">
        <v>2015.0</v>
      </c>
      <c r="B2608" s="3">
        <v>29.0</v>
      </c>
      <c r="C2608" s="4">
        <v>0.553749978542327</v>
      </c>
      <c r="D2608" s="3">
        <v>0.559249997138977</v>
      </c>
      <c r="E2608" s="3">
        <v>0.551249980926513</v>
      </c>
      <c r="F2608" s="3">
        <v>0.553499996662139</v>
      </c>
      <c r="G2608" s="3">
        <v>1.95156E8</v>
      </c>
    </row>
    <row r="2609">
      <c r="A2609" s="3">
        <v>2015.0</v>
      </c>
      <c r="B2609" s="3">
        <v>20.0</v>
      </c>
      <c r="C2609" s="4">
        <v>0.568250000476837</v>
      </c>
      <c r="D2609" s="3">
        <v>0.570999979972839</v>
      </c>
      <c r="E2609" s="3">
        <v>0.551249980926513</v>
      </c>
      <c r="F2609" s="3">
        <v>0.55400002002716</v>
      </c>
      <c r="G2609" s="3">
        <v>4.26932E8</v>
      </c>
    </row>
    <row r="2610">
      <c r="A2610" s="3">
        <v>2011.0</v>
      </c>
      <c r="B2610" s="3">
        <v>24.0</v>
      </c>
      <c r="C2610" s="4">
        <v>0.555499970912933</v>
      </c>
      <c r="D2610" s="3">
        <v>0.575999975204467</v>
      </c>
      <c r="E2610" s="3">
        <v>0.551500022411346</v>
      </c>
      <c r="F2610" s="3">
        <v>0.566250026226043</v>
      </c>
      <c r="G2610" s="3">
        <v>1.24612E9</v>
      </c>
    </row>
    <row r="2611">
      <c r="A2611" s="3">
        <v>2007.0</v>
      </c>
      <c r="B2611" s="3">
        <v>3.0</v>
      </c>
      <c r="C2611" s="4">
        <v>0.552667021751403</v>
      </c>
      <c r="D2611" s="3">
        <v>0.561500012874603</v>
      </c>
      <c r="E2611" s="3">
        <v>0.551666975021362</v>
      </c>
      <c r="F2611" s="3">
        <v>0.557833015918731</v>
      </c>
      <c r="G2611" s="3">
        <v>5.0025E8</v>
      </c>
    </row>
    <row r="2612">
      <c r="A2612" s="3">
        <v>2006.0</v>
      </c>
      <c r="B2612" s="3">
        <v>16.0</v>
      </c>
      <c r="C2612" s="4">
        <v>0.564666986465454</v>
      </c>
      <c r="D2612" s="3">
        <v>0.573832988739013</v>
      </c>
      <c r="E2612" s="3">
        <v>0.551832973957061</v>
      </c>
      <c r="F2612" s="3">
        <v>0.561833024024963</v>
      </c>
      <c r="G2612" s="3">
        <v>4.78968E8</v>
      </c>
    </row>
    <row r="2613">
      <c r="A2613" s="3">
        <v>2015.0</v>
      </c>
      <c r="B2613" s="3">
        <v>18.0</v>
      </c>
      <c r="C2613" s="4">
        <v>0.558749973773956</v>
      </c>
      <c r="D2613" s="3">
        <v>0.559750020503997</v>
      </c>
      <c r="E2613" s="3">
        <v>0.551999986171722</v>
      </c>
      <c r="F2613" s="3">
        <v>0.552999973297119</v>
      </c>
      <c r="G2613" s="3">
        <v>1.70948E8</v>
      </c>
    </row>
    <row r="2614">
      <c r="A2614" s="3">
        <v>2015.0</v>
      </c>
      <c r="B2614" s="3">
        <v>19.0</v>
      </c>
      <c r="C2614" s="4">
        <v>0.560000002384185</v>
      </c>
      <c r="D2614" s="3">
        <v>0.560999989509582</v>
      </c>
      <c r="E2614" s="3">
        <v>0.551999986171722</v>
      </c>
      <c r="F2614" s="3">
        <v>0.554499983787536</v>
      </c>
      <c r="G2614" s="3">
        <v>1.69432E8</v>
      </c>
    </row>
    <row r="2615">
      <c r="A2615" s="3">
        <v>2015.0</v>
      </c>
      <c r="B2615" s="3">
        <v>29.0</v>
      </c>
      <c r="C2615" s="4">
        <v>0.553499996662139</v>
      </c>
      <c r="D2615" s="3">
        <v>0.55699998140335</v>
      </c>
      <c r="E2615" s="3">
        <v>0.552500009536743</v>
      </c>
      <c r="F2615" s="3">
        <v>0.553250014781951</v>
      </c>
      <c r="G2615" s="3">
        <v>3.35168E8</v>
      </c>
    </row>
    <row r="2616">
      <c r="A2616" s="3">
        <v>2015.0</v>
      </c>
      <c r="B2616" s="3">
        <v>3.0</v>
      </c>
      <c r="C2616" s="4">
        <v>0.560750007629394</v>
      </c>
      <c r="D2616" s="3">
        <v>0.563499987125396</v>
      </c>
      <c r="E2616" s="3">
        <v>0.552749991416931</v>
      </c>
      <c r="F2616" s="3">
        <v>0.554499983787536</v>
      </c>
      <c r="G2616" s="3">
        <v>1.60344E8</v>
      </c>
    </row>
    <row r="2617">
      <c r="A2617" s="3">
        <v>2015.0</v>
      </c>
      <c r="B2617" s="3">
        <v>17.0</v>
      </c>
      <c r="C2617" s="4">
        <v>0.556749999523162</v>
      </c>
      <c r="D2617" s="3">
        <v>0.562250018119812</v>
      </c>
      <c r="E2617" s="3">
        <v>0.553250014781951</v>
      </c>
      <c r="F2617" s="3">
        <v>0.559499979019165</v>
      </c>
      <c r="G2617" s="3">
        <v>2.0334E8</v>
      </c>
    </row>
    <row r="2618">
      <c r="A2618" s="3">
        <v>2015.0</v>
      </c>
      <c r="B2618" s="3">
        <v>1.0</v>
      </c>
      <c r="C2618" s="4">
        <v>0.556749999523162</v>
      </c>
      <c r="D2618" s="3">
        <v>0.564999997615814</v>
      </c>
      <c r="E2618" s="3">
        <v>0.553250014781951</v>
      </c>
      <c r="F2618" s="3">
        <v>0.559499979019165</v>
      </c>
      <c r="G2618" s="3">
        <v>3.7266E8</v>
      </c>
    </row>
    <row r="2619">
      <c r="A2619" s="3">
        <v>2007.0</v>
      </c>
      <c r="B2619" s="3">
        <v>8.0</v>
      </c>
      <c r="C2619" s="4">
        <v>0.56300002336502</v>
      </c>
      <c r="D2619" s="3">
        <v>0.575999975204467</v>
      </c>
      <c r="E2619" s="3">
        <v>0.553332984447479</v>
      </c>
      <c r="F2619" s="3">
        <v>0.565167009830474</v>
      </c>
      <c r="G2619" s="3">
        <v>6.5727E8</v>
      </c>
    </row>
    <row r="2620">
      <c r="A2620" s="3">
        <v>2007.0</v>
      </c>
      <c r="B2620" s="3">
        <v>30.0</v>
      </c>
      <c r="C2620" s="4">
        <v>0.560333013534545</v>
      </c>
      <c r="D2620" s="3">
        <v>0.568333029747009</v>
      </c>
      <c r="E2620" s="3">
        <v>0.553332984447479</v>
      </c>
      <c r="F2620" s="3">
        <v>0.568333029747009</v>
      </c>
      <c r="G2620" s="3">
        <v>3.3165E8</v>
      </c>
    </row>
    <row r="2621">
      <c r="A2621" s="3">
        <v>2007.0</v>
      </c>
      <c r="B2621" s="3">
        <v>9.0</v>
      </c>
      <c r="C2621" s="4">
        <v>0.56599998474121</v>
      </c>
      <c r="D2621" s="3">
        <v>0.569832980632782</v>
      </c>
      <c r="E2621" s="3">
        <v>0.553499996662139</v>
      </c>
      <c r="F2621" s="3">
        <v>0.554166972637176</v>
      </c>
      <c r="G2621" s="3">
        <v>7.64166E8</v>
      </c>
    </row>
    <row r="2622">
      <c r="A2622" s="3">
        <v>2007.0</v>
      </c>
      <c r="B2622" s="3">
        <v>15.0</v>
      </c>
      <c r="C2622" s="4">
        <v>0.558833003044128</v>
      </c>
      <c r="D2622" s="3">
        <v>0.565333008766174</v>
      </c>
      <c r="E2622" s="3">
        <v>0.553499996662139</v>
      </c>
      <c r="F2622" s="3">
        <v>0.5625</v>
      </c>
      <c r="G2622" s="3">
        <v>4.88682E8</v>
      </c>
    </row>
    <row r="2623">
      <c r="A2623" s="3">
        <v>2008.0</v>
      </c>
      <c r="B2623" s="3">
        <v>10.0</v>
      </c>
      <c r="C2623" s="4">
        <v>0.5762500166893</v>
      </c>
      <c r="D2623" s="3">
        <v>0.577000021934509</v>
      </c>
      <c r="E2623" s="3">
        <v>0.553499996662139</v>
      </c>
      <c r="F2623" s="3">
        <v>0.557250022888183</v>
      </c>
      <c r="G2623" s="3">
        <v>1.225208E9</v>
      </c>
    </row>
    <row r="2624">
      <c r="A2624" s="3">
        <v>2011.0</v>
      </c>
      <c r="B2624" s="3">
        <v>28.0</v>
      </c>
      <c r="C2624" s="4">
        <v>0.587499976158142</v>
      </c>
      <c r="D2624" s="3">
        <v>0.587750017642974</v>
      </c>
      <c r="E2624" s="3">
        <v>0.553499996662139</v>
      </c>
      <c r="F2624" s="3">
        <v>0.566500008106231</v>
      </c>
      <c r="G2624" s="3">
        <v>9.03696E8</v>
      </c>
    </row>
    <row r="2625">
      <c r="A2625" s="3">
        <v>2015.0</v>
      </c>
      <c r="B2625" s="3">
        <v>14.0</v>
      </c>
      <c r="C2625" s="4">
        <v>0.561500012874603</v>
      </c>
      <c r="D2625" s="3">
        <v>0.563750028610229</v>
      </c>
      <c r="E2625" s="3">
        <v>0.553499996662139</v>
      </c>
      <c r="F2625" s="3">
        <v>0.559000015258789</v>
      </c>
      <c r="G2625" s="3">
        <v>2.20276E8</v>
      </c>
    </row>
    <row r="2626">
      <c r="A2626" s="3">
        <v>2011.0</v>
      </c>
      <c r="B2626" s="3">
        <v>21.0</v>
      </c>
      <c r="C2626" s="4">
        <v>0.566749989986419</v>
      </c>
      <c r="D2626" s="3">
        <v>0.574750006198883</v>
      </c>
      <c r="E2626" s="3">
        <v>0.554499983787536</v>
      </c>
      <c r="F2626" s="3">
        <v>0.555499970912933</v>
      </c>
      <c r="G2626" s="3">
        <v>7.39244E8</v>
      </c>
    </row>
    <row r="2627">
      <c r="A2627" s="3">
        <v>2015.0</v>
      </c>
      <c r="B2627" s="3">
        <v>9.0</v>
      </c>
      <c r="C2627" s="4">
        <v>0.568750023841857</v>
      </c>
      <c r="D2627" s="3">
        <v>0.573499977588653</v>
      </c>
      <c r="E2627" s="3">
        <v>0.554499983787536</v>
      </c>
      <c r="F2627" s="3">
        <v>0.555750012397766</v>
      </c>
      <c r="G2627" s="3">
        <v>2.89392E8</v>
      </c>
    </row>
    <row r="2628">
      <c r="A2628" s="3">
        <v>2007.0</v>
      </c>
      <c r="B2628" s="3">
        <v>25.0</v>
      </c>
      <c r="C2628" s="4">
        <v>0.556333005428314</v>
      </c>
      <c r="D2628" s="3">
        <v>0.563832998275756</v>
      </c>
      <c r="E2628" s="3">
        <v>0.554666996002197</v>
      </c>
      <c r="F2628" s="3">
        <v>0.560999989509582</v>
      </c>
      <c r="G2628" s="3">
        <v>3.08976E8</v>
      </c>
    </row>
    <row r="2629">
      <c r="A2629" s="3">
        <v>2015.0</v>
      </c>
      <c r="B2629" s="3">
        <v>8.0</v>
      </c>
      <c r="C2629" s="4">
        <v>0.55699998140335</v>
      </c>
      <c r="D2629" s="3">
        <v>0.569249987602233</v>
      </c>
      <c r="E2629" s="3">
        <v>0.554750025272369</v>
      </c>
      <c r="F2629" s="3">
        <v>0.566999971866607</v>
      </c>
      <c r="G2629" s="3">
        <v>2.38448E8</v>
      </c>
    </row>
    <row r="2630">
      <c r="A2630" s="3">
        <v>2006.0</v>
      </c>
      <c r="B2630" s="3">
        <v>31.0</v>
      </c>
      <c r="C2630" s="4">
        <v>0.558166980743408</v>
      </c>
      <c r="D2630" s="3">
        <v>0.581166982650756</v>
      </c>
      <c r="E2630" s="3">
        <v>0.555333018302917</v>
      </c>
      <c r="F2630" s="3">
        <v>0.581166982650756</v>
      </c>
      <c r="G2630" s="3">
        <v>9.96174E8</v>
      </c>
    </row>
    <row r="2631">
      <c r="A2631" s="3">
        <v>2007.0</v>
      </c>
      <c r="B2631" s="3">
        <v>4.0</v>
      </c>
      <c r="C2631" s="4">
        <v>0.560832977294921</v>
      </c>
      <c r="D2631" s="3">
        <v>0.564666986465454</v>
      </c>
      <c r="E2631" s="3">
        <v>0.555499970912933</v>
      </c>
      <c r="F2631" s="3">
        <v>0.561833024024963</v>
      </c>
      <c r="G2631" s="3">
        <v>4.05246E8</v>
      </c>
    </row>
    <row r="2632">
      <c r="A2632" s="3">
        <v>2015.0</v>
      </c>
      <c r="B2632" s="3">
        <v>3.0</v>
      </c>
      <c r="C2632" s="4">
        <v>0.563499987125396</v>
      </c>
      <c r="D2632" s="3">
        <v>0.566250026226043</v>
      </c>
      <c r="E2632" s="3">
        <v>0.555750012397766</v>
      </c>
      <c r="F2632" s="3">
        <v>0.556749999523162</v>
      </c>
      <c r="G2632" s="3">
        <v>2.62556E8</v>
      </c>
    </row>
    <row r="2633">
      <c r="A2633" s="3">
        <v>2015.0</v>
      </c>
      <c r="B2633" s="3">
        <v>12.0</v>
      </c>
      <c r="C2633" s="4">
        <v>0.566500008106231</v>
      </c>
      <c r="D2633" s="3">
        <v>0.570749998092651</v>
      </c>
      <c r="E2633" s="3">
        <v>0.555999994277954</v>
      </c>
      <c r="F2633" s="3">
        <v>0.566749989986419</v>
      </c>
      <c r="G2633" s="3">
        <v>4.06972E8</v>
      </c>
    </row>
    <row r="2634">
      <c r="A2634" s="3">
        <v>2015.0</v>
      </c>
      <c r="B2634" s="3">
        <v>11.0</v>
      </c>
      <c r="C2634" s="4">
        <v>0.55825001001358</v>
      </c>
      <c r="D2634" s="3">
        <v>0.569999992847442</v>
      </c>
      <c r="E2634" s="3">
        <v>0.555999994277954</v>
      </c>
      <c r="F2634" s="3">
        <v>0.566250026226043</v>
      </c>
      <c r="G2634" s="3">
        <v>3.01584E8</v>
      </c>
    </row>
    <row r="2635">
      <c r="A2635" s="3">
        <v>2008.0</v>
      </c>
      <c r="B2635" s="3">
        <v>27.0</v>
      </c>
      <c r="C2635" s="4">
        <v>0.559750020503997</v>
      </c>
      <c r="D2635" s="3">
        <v>0.575749993324279</v>
      </c>
      <c r="E2635" s="3">
        <v>0.556249976158142</v>
      </c>
      <c r="F2635" s="3">
        <v>0.571250021457672</v>
      </c>
      <c r="G2635" s="3">
        <v>5.37816E8</v>
      </c>
    </row>
    <row r="2636">
      <c r="A2636" s="3">
        <v>2015.0</v>
      </c>
      <c r="B2636" s="3">
        <v>13.0</v>
      </c>
      <c r="C2636" s="4">
        <v>0.564000010490417</v>
      </c>
      <c r="D2636" s="3">
        <v>0.569000005722045</v>
      </c>
      <c r="E2636" s="3">
        <v>0.556249976158142</v>
      </c>
      <c r="F2636" s="3">
        <v>0.567499995231628</v>
      </c>
      <c r="G2636" s="3">
        <v>3.59288E8</v>
      </c>
    </row>
    <row r="2637">
      <c r="A2637" s="3">
        <v>2007.0</v>
      </c>
      <c r="B2637" s="3">
        <v>5.0</v>
      </c>
      <c r="C2637" s="4">
        <v>0.584333002567291</v>
      </c>
      <c r="D2637" s="3">
        <v>0.586667001247406</v>
      </c>
      <c r="E2637" s="3">
        <v>0.55699998140335</v>
      </c>
      <c r="F2637" s="3">
        <v>0.560999989509582</v>
      </c>
      <c r="G2637" s="3">
        <v>1.243344E9</v>
      </c>
    </row>
    <row r="2638">
      <c r="A2638" s="3">
        <v>2007.0</v>
      </c>
      <c r="B2638" s="3">
        <v>29.0</v>
      </c>
      <c r="C2638" s="4">
        <v>0.558667004108429</v>
      </c>
      <c r="D2638" s="3">
        <v>0.568832993507385</v>
      </c>
      <c r="E2638" s="3">
        <v>0.55699998140335</v>
      </c>
      <c r="F2638" s="3">
        <v>0.566999971866607</v>
      </c>
      <c r="G2638" s="3">
        <v>3.16242E8</v>
      </c>
    </row>
    <row r="2639">
      <c r="A2639" s="3">
        <v>2015.0</v>
      </c>
      <c r="B2639" s="3">
        <v>1.0</v>
      </c>
      <c r="C2639" s="4">
        <v>0.559499979019165</v>
      </c>
      <c r="D2639" s="3">
        <v>0.570500016212463</v>
      </c>
      <c r="E2639" s="3">
        <v>0.55699998140335</v>
      </c>
      <c r="F2639" s="3">
        <v>0.568750023841857</v>
      </c>
      <c r="G2639" s="3">
        <v>2.56968E8</v>
      </c>
    </row>
    <row r="2640">
      <c r="A2640" s="3">
        <v>2015.0</v>
      </c>
      <c r="B2640" s="3">
        <v>24.0</v>
      </c>
      <c r="C2640" s="4">
        <v>0.56599998474121</v>
      </c>
      <c r="D2640" s="3">
        <v>0.569999992847442</v>
      </c>
      <c r="E2640" s="3">
        <v>0.557500004768371</v>
      </c>
      <c r="F2640" s="3">
        <v>0.560000002384185</v>
      </c>
      <c r="G2640" s="3">
        <v>3.3048E8</v>
      </c>
    </row>
    <row r="2641">
      <c r="A2641" s="3">
        <v>2015.0</v>
      </c>
      <c r="B2641" s="3">
        <v>15.0</v>
      </c>
      <c r="C2641" s="4">
        <v>0.560500025749206</v>
      </c>
      <c r="D2641" s="3">
        <v>0.569999992847442</v>
      </c>
      <c r="E2641" s="3">
        <v>0.557749986648559</v>
      </c>
      <c r="F2641" s="3">
        <v>0.565750002861023</v>
      </c>
      <c r="G2641" s="3">
        <v>2.4356E8</v>
      </c>
    </row>
    <row r="2642">
      <c r="A2642" s="3">
        <v>2007.0</v>
      </c>
      <c r="B2642" s="3">
        <v>14.0</v>
      </c>
      <c r="C2642" s="4">
        <v>0.57166701555252</v>
      </c>
      <c r="D2642" s="3">
        <v>0.574999988079071</v>
      </c>
      <c r="E2642" s="3">
        <v>0.557833015918731</v>
      </c>
      <c r="F2642" s="3">
        <v>0.559167027473449</v>
      </c>
      <c r="G2642" s="3">
        <v>1.081848E9</v>
      </c>
    </row>
    <row r="2643">
      <c r="A2643" s="3">
        <v>2008.0</v>
      </c>
      <c r="B2643" s="3">
        <v>22.0</v>
      </c>
      <c r="C2643" s="4">
        <v>0.561749994754791</v>
      </c>
      <c r="D2643" s="3">
        <v>0.604499995708465</v>
      </c>
      <c r="E2643" s="3">
        <v>0.55825001001358</v>
      </c>
      <c r="F2643" s="3">
        <v>0.589999973773956</v>
      </c>
      <c r="G2643" s="3">
        <v>7.09092E8</v>
      </c>
    </row>
    <row r="2644">
      <c r="A2644" s="3">
        <v>2015.0</v>
      </c>
      <c r="B2644" s="3">
        <v>16.0</v>
      </c>
      <c r="C2644" s="4">
        <v>0.5625</v>
      </c>
      <c r="D2644" s="3">
        <v>0.56725001335144</v>
      </c>
      <c r="E2644" s="3">
        <v>0.55825001001358</v>
      </c>
      <c r="F2644" s="3">
        <v>0.562250018119812</v>
      </c>
      <c r="G2644" s="3">
        <v>1.55284E8</v>
      </c>
    </row>
    <row r="2645">
      <c r="A2645" s="3">
        <v>2011.0</v>
      </c>
      <c r="B2645" s="3">
        <v>19.0</v>
      </c>
      <c r="C2645" s="4">
        <v>0.5762500166893</v>
      </c>
      <c r="D2645" s="3">
        <v>0.589999973773956</v>
      </c>
      <c r="E2645" s="3">
        <v>0.559000015258789</v>
      </c>
      <c r="F2645" s="3">
        <v>0.560249984264373</v>
      </c>
      <c r="G2645" s="3">
        <v>1.197896E9</v>
      </c>
    </row>
    <row r="2646">
      <c r="A2646" s="3">
        <v>2011.0</v>
      </c>
      <c r="B2646" s="3">
        <v>11.0</v>
      </c>
      <c r="C2646" s="4">
        <v>0.568499982357025</v>
      </c>
      <c r="D2646" s="3">
        <v>0.605250000953674</v>
      </c>
      <c r="E2646" s="3">
        <v>0.559249997138977</v>
      </c>
      <c r="F2646" s="3">
        <v>0.586749970912933</v>
      </c>
      <c r="G2646" s="3">
        <v>1.359276E9</v>
      </c>
    </row>
    <row r="2647">
      <c r="A2647" s="3">
        <v>2015.0</v>
      </c>
      <c r="B2647" s="3">
        <v>5.0</v>
      </c>
      <c r="C2647" s="4">
        <v>0.560750007629394</v>
      </c>
      <c r="D2647" s="3">
        <v>0.572499990463256</v>
      </c>
      <c r="E2647" s="3">
        <v>0.559249997138977</v>
      </c>
      <c r="F2647" s="3">
        <v>0.57150000333786</v>
      </c>
      <c r="G2647" s="3">
        <v>3.23056E8</v>
      </c>
    </row>
    <row r="2648">
      <c r="A2648" s="3">
        <v>2006.0</v>
      </c>
      <c r="B2648" s="3">
        <v>10.0</v>
      </c>
      <c r="C2648" s="4">
        <v>0.583167016506195</v>
      </c>
      <c r="D2648" s="3">
        <v>0.586000025272369</v>
      </c>
      <c r="E2648" s="3">
        <v>0.559499979019165</v>
      </c>
      <c r="F2648" s="3">
        <v>0.574000000953674</v>
      </c>
      <c r="G2648" s="3">
        <v>1.317192E9</v>
      </c>
    </row>
    <row r="2649">
      <c r="A2649" s="3">
        <v>2007.0</v>
      </c>
      <c r="B2649" s="3">
        <v>13.0</v>
      </c>
      <c r="C2649" s="4">
        <v>0.565167009830474</v>
      </c>
      <c r="D2649" s="3">
        <v>0.5711669921875</v>
      </c>
      <c r="E2649" s="3">
        <v>0.559499979019165</v>
      </c>
      <c r="F2649" s="3">
        <v>0.566667020320892</v>
      </c>
      <c r="G2649" s="3">
        <v>8.49732E8</v>
      </c>
    </row>
    <row r="2650">
      <c r="A2650" s="3">
        <v>2011.0</v>
      </c>
      <c r="B2650" s="3">
        <v>13.0</v>
      </c>
      <c r="C2650" s="4">
        <v>0.577499985694885</v>
      </c>
      <c r="D2650" s="3">
        <v>0.596000015735626</v>
      </c>
      <c r="E2650" s="3">
        <v>0.559499979019165</v>
      </c>
      <c r="F2650" s="3">
        <v>0.584749996662139</v>
      </c>
      <c r="G2650" s="3">
        <v>2.695192E9</v>
      </c>
    </row>
    <row r="2651">
      <c r="A2651" s="3">
        <v>2015.0</v>
      </c>
      <c r="B2651" s="3">
        <v>31.0</v>
      </c>
      <c r="C2651" s="4">
        <v>0.565500020980835</v>
      </c>
      <c r="D2651" s="3">
        <v>0.569500029087066</v>
      </c>
      <c r="E2651" s="3">
        <v>0.559750020503997</v>
      </c>
      <c r="F2651" s="3">
        <v>0.561999976634979</v>
      </c>
      <c r="G2651" s="3">
        <v>2.19352E8</v>
      </c>
    </row>
    <row r="2652">
      <c r="A2652" s="3">
        <v>2007.0</v>
      </c>
      <c r="B2652" s="3">
        <v>7.0</v>
      </c>
      <c r="C2652" s="4">
        <v>0.563166975975036</v>
      </c>
      <c r="D2652" s="3">
        <v>0.581833004951477</v>
      </c>
      <c r="E2652" s="3">
        <v>0.559832990169525</v>
      </c>
      <c r="F2652" s="3">
        <v>0.58050000667572</v>
      </c>
      <c r="G2652" s="3">
        <v>7.61058E8</v>
      </c>
    </row>
    <row r="2653">
      <c r="A2653" s="3">
        <v>2008.0</v>
      </c>
      <c r="B2653" s="3">
        <v>23.0</v>
      </c>
      <c r="C2653" s="4">
        <v>0.56599998474121</v>
      </c>
      <c r="D2653" s="3">
        <v>0.618499994277954</v>
      </c>
      <c r="E2653" s="3">
        <v>0.560500025749206</v>
      </c>
      <c r="F2653" s="3">
        <v>0.600750029087066</v>
      </c>
      <c r="G2653" s="3">
        <v>9.2988E8</v>
      </c>
    </row>
    <row r="2654">
      <c r="A2654" s="3">
        <v>2006.0</v>
      </c>
      <c r="B2654" s="3">
        <v>7.0</v>
      </c>
      <c r="C2654" s="4">
        <v>0.564000010490417</v>
      </c>
      <c r="D2654" s="3">
        <v>0.574333012104034</v>
      </c>
      <c r="E2654" s="3">
        <v>0.560832977294921</v>
      </c>
      <c r="F2654" s="3">
        <v>0.568333029747009</v>
      </c>
      <c r="G2654" s="3">
        <v>5.53254E8</v>
      </c>
    </row>
    <row r="2655">
      <c r="A2655" s="3">
        <v>2011.0</v>
      </c>
      <c r="B2655" s="3">
        <v>15.0</v>
      </c>
      <c r="C2655" s="4">
        <v>0.578750014305114</v>
      </c>
      <c r="D2655" s="3">
        <v>0.580749988555908</v>
      </c>
      <c r="E2655" s="3">
        <v>0.56124997138977</v>
      </c>
      <c r="F2655" s="3">
        <v>0.563750028610229</v>
      </c>
      <c r="G2655" s="3">
        <v>8.8698E8</v>
      </c>
    </row>
    <row r="2656">
      <c r="A2656" s="3">
        <v>2015.0</v>
      </c>
      <c r="B2656" s="3">
        <v>13.0</v>
      </c>
      <c r="C2656" s="4">
        <v>0.567749977111816</v>
      </c>
      <c r="D2656" s="3">
        <v>0.570999979972839</v>
      </c>
      <c r="E2656" s="3">
        <v>0.56124997138977</v>
      </c>
      <c r="F2656" s="3">
        <v>0.563750028610229</v>
      </c>
      <c r="G2656" s="3">
        <v>2.36724E8</v>
      </c>
    </row>
    <row r="2657">
      <c r="A2657" s="3">
        <v>2011.0</v>
      </c>
      <c r="B2657" s="3">
        <v>18.0</v>
      </c>
      <c r="C2657" s="4">
        <v>0.581749975681304</v>
      </c>
      <c r="D2657" s="3">
        <v>0.585749983787536</v>
      </c>
      <c r="E2657" s="3">
        <v>0.561749994754791</v>
      </c>
      <c r="F2657" s="3">
        <v>0.575999975204467</v>
      </c>
      <c r="G2657" s="3">
        <v>1.813348E9</v>
      </c>
    </row>
    <row r="2658">
      <c r="A2658" s="3">
        <v>2015.0</v>
      </c>
      <c r="B2658" s="3">
        <v>10.0</v>
      </c>
      <c r="C2658" s="4">
        <v>0.563750028610229</v>
      </c>
      <c r="D2658" s="3">
        <v>0.569249987602233</v>
      </c>
      <c r="E2658" s="3">
        <v>0.561749994754791</v>
      </c>
      <c r="F2658" s="3">
        <v>0.569000005722045</v>
      </c>
      <c r="G2658" s="3">
        <v>2.58728E8</v>
      </c>
    </row>
    <row r="2659">
      <c r="A2659" s="3">
        <v>2015.0</v>
      </c>
      <c r="B2659" s="3">
        <v>28.0</v>
      </c>
      <c r="C2659" s="4">
        <v>0.565750002861023</v>
      </c>
      <c r="D2659" s="3">
        <v>0.571749985218048</v>
      </c>
      <c r="E2659" s="3">
        <v>0.561749994754791</v>
      </c>
      <c r="F2659" s="3">
        <v>0.568250000476837</v>
      </c>
      <c r="G2659" s="3">
        <v>3.20944E8</v>
      </c>
    </row>
    <row r="2660">
      <c r="A2660" s="3">
        <v>2015.0</v>
      </c>
      <c r="B2660" s="3">
        <v>24.0</v>
      </c>
      <c r="C2660" s="4">
        <v>0.57150000333786</v>
      </c>
      <c r="D2660" s="3">
        <v>0.592000007629394</v>
      </c>
      <c r="E2660" s="3">
        <v>0.5625</v>
      </c>
      <c r="F2660" s="3">
        <v>0.586000025272369</v>
      </c>
      <c r="G2660" s="3">
        <v>3.8244E8</v>
      </c>
    </row>
    <row r="2661">
      <c r="A2661" s="3">
        <v>2015.0</v>
      </c>
      <c r="B2661" s="3">
        <v>9.0</v>
      </c>
      <c r="C2661" s="4">
        <v>0.564000010490417</v>
      </c>
      <c r="D2661" s="3">
        <v>0.569500029087066</v>
      </c>
      <c r="E2661" s="3">
        <v>0.562749981880188</v>
      </c>
      <c r="F2661" s="3">
        <v>0.565249979496002</v>
      </c>
      <c r="G2661" s="3">
        <v>2.22388E8</v>
      </c>
    </row>
    <row r="2662">
      <c r="A2662" s="3">
        <v>2006.0</v>
      </c>
      <c r="B2662" s="3">
        <v>8.0</v>
      </c>
      <c r="C2662" s="4">
        <v>0.564333021640777</v>
      </c>
      <c r="D2662" s="3">
        <v>0.583666980266571</v>
      </c>
      <c r="E2662" s="3">
        <v>0.56300002336502</v>
      </c>
      <c r="F2662" s="3">
        <v>0.576667010784149</v>
      </c>
      <c r="G2662" s="3">
        <v>6.48324E8</v>
      </c>
    </row>
    <row r="2663">
      <c r="A2663" s="3">
        <v>2008.0</v>
      </c>
      <c r="B2663" s="3">
        <v>18.0</v>
      </c>
      <c r="C2663" s="4">
        <v>0.584249973297119</v>
      </c>
      <c r="D2663" s="3">
        <v>0.624249994754791</v>
      </c>
      <c r="E2663" s="3">
        <v>0.56300002336502</v>
      </c>
      <c r="F2663" s="3">
        <v>0.620999991893768</v>
      </c>
      <c r="G2663" s="3">
        <v>9.20428E8</v>
      </c>
    </row>
    <row r="2664">
      <c r="A2664" s="3">
        <v>2015.0</v>
      </c>
      <c r="B2664" s="3">
        <v>6.0</v>
      </c>
      <c r="C2664" s="4">
        <v>0.568250000476837</v>
      </c>
      <c r="D2664" s="3">
        <v>0.570999979972839</v>
      </c>
      <c r="E2664" s="3">
        <v>0.563250005245208</v>
      </c>
      <c r="F2664" s="3">
        <v>0.563750028610229</v>
      </c>
      <c r="G2664" s="3">
        <v>2.57392E8</v>
      </c>
    </row>
    <row r="2665">
      <c r="A2665" s="3">
        <v>2015.0</v>
      </c>
      <c r="B2665" s="3">
        <v>4.0</v>
      </c>
      <c r="C2665" s="4">
        <v>0.568250000476837</v>
      </c>
      <c r="D2665" s="3">
        <v>0.57200002670288</v>
      </c>
      <c r="E2665" s="3">
        <v>0.563499987125396</v>
      </c>
      <c r="F2665" s="3">
        <v>0.565249979496002</v>
      </c>
      <c r="G2665" s="3">
        <v>2.0072E8</v>
      </c>
    </row>
    <row r="2666">
      <c r="A2666" s="3">
        <v>2008.0</v>
      </c>
      <c r="B2666" s="3">
        <v>14.0</v>
      </c>
      <c r="C2666" s="4">
        <v>0.655749976634979</v>
      </c>
      <c r="D2666" s="3">
        <v>0.65625</v>
      </c>
      <c r="E2666" s="3">
        <v>0.563750028610229</v>
      </c>
      <c r="F2666" s="3">
        <v>0.565249979496002</v>
      </c>
      <c r="G2666" s="3">
        <v>2.184296E9</v>
      </c>
    </row>
    <row r="2667">
      <c r="A2667" s="3">
        <v>2007.0</v>
      </c>
      <c r="B2667" s="3">
        <v>16.0</v>
      </c>
      <c r="C2667" s="4">
        <v>0.575167000293731</v>
      </c>
      <c r="D2667" s="3">
        <v>0.582000017166137</v>
      </c>
      <c r="E2667" s="3">
        <v>0.564167022705078</v>
      </c>
      <c r="F2667" s="3">
        <v>0.582000017166137</v>
      </c>
      <c r="G2667" s="3">
        <v>5.23104E8</v>
      </c>
    </row>
    <row r="2668">
      <c r="A2668" s="3">
        <v>2015.0</v>
      </c>
      <c r="B2668" s="3">
        <v>14.0</v>
      </c>
      <c r="C2668" s="4">
        <v>0.569000005722045</v>
      </c>
      <c r="D2668" s="3">
        <v>0.570749998092651</v>
      </c>
      <c r="E2668" s="3">
        <v>0.564249992370605</v>
      </c>
      <c r="F2668" s="3">
        <v>0.56725001335144</v>
      </c>
      <c r="G2668" s="3">
        <v>1.9246E8</v>
      </c>
    </row>
    <row r="2669">
      <c r="A2669" s="3">
        <v>2011.0</v>
      </c>
      <c r="B2669" s="3">
        <v>10.0</v>
      </c>
      <c r="C2669" s="4">
        <v>0.569249987602233</v>
      </c>
      <c r="D2669" s="3">
        <v>0.580250024795532</v>
      </c>
      <c r="E2669" s="3">
        <v>0.564999997615814</v>
      </c>
      <c r="F2669" s="3">
        <v>0.570500016212463</v>
      </c>
      <c r="G2669" s="3">
        <v>1.042352E9</v>
      </c>
    </row>
    <row r="2670">
      <c r="A2670" s="3">
        <v>2011.0</v>
      </c>
      <c r="B2670" s="3">
        <v>17.0</v>
      </c>
      <c r="C2670" s="4">
        <v>0.568000018596649</v>
      </c>
      <c r="D2670" s="3">
        <v>0.650250017642974</v>
      </c>
      <c r="E2670" s="3">
        <v>0.565249979496002</v>
      </c>
      <c r="F2670" s="3">
        <v>0.642000019550323</v>
      </c>
      <c r="G2670" s="3">
        <v>3.470096E9</v>
      </c>
    </row>
    <row r="2671">
      <c r="A2671" s="3">
        <v>2015.0</v>
      </c>
      <c r="B2671" s="3">
        <v>15.0</v>
      </c>
      <c r="C2671" s="4">
        <v>0.567499995231628</v>
      </c>
      <c r="D2671" s="3">
        <v>0.576499998569488</v>
      </c>
      <c r="E2671" s="3">
        <v>0.565750002861023</v>
      </c>
      <c r="F2671" s="3">
        <v>0.573499977588653</v>
      </c>
      <c r="G2671" s="3">
        <v>3.27976E8</v>
      </c>
    </row>
    <row r="2672">
      <c r="A2672" s="3">
        <v>2015.0</v>
      </c>
      <c r="B2672" s="3">
        <v>18.0</v>
      </c>
      <c r="C2672" s="4">
        <v>0.581250011920929</v>
      </c>
      <c r="D2672" s="3">
        <v>0.584249973297119</v>
      </c>
      <c r="E2672" s="3">
        <v>0.566500008106231</v>
      </c>
      <c r="F2672" s="3">
        <v>0.571749985218048</v>
      </c>
      <c r="G2672" s="3">
        <v>4.13844E8</v>
      </c>
    </row>
    <row r="2673">
      <c r="A2673" s="3">
        <v>2007.0</v>
      </c>
      <c r="B2673" s="3">
        <v>8.0</v>
      </c>
      <c r="C2673" s="4">
        <v>0.57166701555252</v>
      </c>
      <c r="D2673" s="3">
        <v>0.581166982650756</v>
      </c>
      <c r="E2673" s="3">
        <v>0.566667020320892</v>
      </c>
      <c r="F2673" s="3">
        <v>0.573000013828277</v>
      </c>
      <c r="G2673" s="3">
        <v>7.26276E8</v>
      </c>
    </row>
    <row r="2674">
      <c r="A2674" s="3">
        <v>2015.0</v>
      </c>
      <c r="B2674" s="3">
        <v>10.0</v>
      </c>
      <c r="C2674" s="4">
        <v>0.567749977111816</v>
      </c>
      <c r="D2674" s="3">
        <v>0.578750014305114</v>
      </c>
      <c r="E2674" s="3">
        <v>0.566749989986419</v>
      </c>
      <c r="F2674" s="3">
        <v>0.574999988079071</v>
      </c>
      <c r="G2674" s="3">
        <v>5.27212E8</v>
      </c>
    </row>
    <row r="2675">
      <c r="A2675" s="3">
        <v>2015.0</v>
      </c>
      <c r="B2675" s="3">
        <v>10.0</v>
      </c>
      <c r="C2675" s="4">
        <v>0.570500016212463</v>
      </c>
      <c r="D2675" s="3">
        <v>0.598749995231628</v>
      </c>
      <c r="E2675" s="3">
        <v>0.566999971866607</v>
      </c>
      <c r="F2675" s="3">
        <v>0.594500005245208</v>
      </c>
      <c r="G2675" s="3">
        <v>6.62304E8</v>
      </c>
    </row>
    <row r="2676">
      <c r="A2676" s="3">
        <v>2015.0</v>
      </c>
      <c r="B2676" s="3">
        <v>23.0</v>
      </c>
      <c r="C2676" s="4">
        <v>0.569249987602233</v>
      </c>
      <c r="D2676" s="3">
        <v>0.576749980449676</v>
      </c>
      <c r="E2676" s="3">
        <v>0.567499995231628</v>
      </c>
      <c r="F2676" s="3">
        <v>0.567749977111816</v>
      </c>
      <c r="G2676" s="3">
        <v>4.26012E8</v>
      </c>
    </row>
    <row r="2677">
      <c r="A2677" s="3">
        <v>2007.0</v>
      </c>
      <c r="B2677" s="3">
        <v>11.0</v>
      </c>
      <c r="C2677" s="4">
        <v>0.576499998569488</v>
      </c>
      <c r="D2677" s="3">
        <v>0.591332972049713</v>
      </c>
      <c r="E2677" s="3">
        <v>0.567667007446289</v>
      </c>
      <c r="F2677" s="3">
        <v>0.585667014122009</v>
      </c>
      <c r="G2677" s="3">
        <v>1.53063E9</v>
      </c>
    </row>
    <row r="2678">
      <c r="A2678" s="3">
        <v>2008.0</v>
      </c>
      <c r="B2678" s="3">
        <v>27.0</v>
      </c>
      <c r="C2678" s="4">
        <v>0.578750014305114</v>
      </c>
      <c r="D2678" s="3">
        <v>0.584749996662139</v>
      </c>
      <c r="E2678" s="3">
        <v>0.567749977111816</v>
      </c>
      <c r="F2678" s="3">
        <v>0.583999991416931</v>
      </c>
      <c r="G2678" s="3">
        <v>8.32856E8</v>
      </c>
    </row>
    <row r="2679">
      <c r="A2679" s="3">
        <v>2007.0</v>
      </c>
      <c r="B2679" s="3">
        <v>12.0</v>
      </c>
      <c r="C2679" s="4">
        <v>0.570667028427124</v>
      </c>
      <c r="D2679" s="3">
        <v>0.58950001001358</v>
      </c>
      <c r="E2679" s="3">
        <v>0.568000018596649</v>
      </c>
      <c r="F2679" s="3">
        <v>0.587167024612426</v>
      </c>
      <c r="G2679" s="3">
        <v>6.9819E8</v>
      </c>
    </row>
    <row r="2680">
      <c r="A2680" s="3">
        <v>2015.0</v>
      </c>
      <c r="B2680" s="3">
        <v>16.0</v>
      </c>
      <c r="C2680" s="4">
        <v>0.57200002670288</v>
      </c>
      <c r="D2680" s="3">
        <v>0.577750027179718</v>
      </c>
      <c r="E2680" s="3">
        <v>0.568250000476837</v>
      </c>
      <c r="F2680" s="3">
        <v>0.574249982833862</v>
      </c>
      <c r="G2680" s="3">
        <v>2.36956E8</v>
      </c>
    </row>
    <row r="2681">
      <c r="A2681" s="3">
        <v>2015.0</v>
      </c>
      <c r="B2681" s="3">
        <v>16.0</v>
      </c>
      <c r="C2681" s="4">
        <v>0.572499990463256</v>
      </c>
      <c r="D2681" s="3">
        <v>0.580749988555908</v>
      </c>
      <c r="E2681" s="3">
        <v>0.568250000476837</v>
      </c>
      <c r="F2681" s="3">
        <v>0.577499985694885</v>
      </c>
      <c r="G2681" s="3">
        <v>1.73508E8</v>
      </c>
    </row>
    <row r="2682">
      <c r="A2682" s="3">
        <v>2015.0</v>
      </c>
      <c r="B2682" s="3">
        <v>19.0</v>
      </c>
      <c r="C2682" s="4">
        <v>0.5762500166893</v>
      </c>
      <c r="D2682" s="3">
        <v>0.582750022411346</v>
      </c>
      <c r="E2682" s="3">
        <v>0.568499982357025</v>
      </c>
      <c r="F2682" s="3">
        <v>0.574750006198883</v>
      </c>
      <c r="G2682" s="3">
        <v>2.49248E8</v>
      </c>
    </row>
    <row r="2683">
      <c r="A2683" s="3">
        <v>2007.0</v>
      </c>
      <c r="B2683" s="3">
        <v>17.0</v>
      </c>
      <c r="C2683" s="4">
        <v>0.580332994461059</v>
      </c>
      <c r="D2683" s="3">
        <v>0.583333015441894</v>
      </c>
      <c r="E2683" s="3">
        <v>0.569000005722045</v>
      </c>
      <c r="F2683" s="3">
        <v>0.572332978248596</v>
      </c>
      <c r="G2683" s="3">
        <v>4.43664E8</v>
      </c>
    </row>
    <row r="2684">
      <c r="A2684" s="3">
        <v>2015.0</v>
      </c>
      <c r="B2684" s="3">
        <v>17.0</v>
      </c>
      <c r="C2684" s="4">
        <v>0.573000013828277</v>
      </c>
      <c r="D2684" s="3">
        <v>0.581499993801116</v>
      </c>
      <c r="E2684" s="3">
        <v>0.569000005722045</v>
      </c>
      <c r="F2684" s="3">
        <v>0.581250011920929</v>
      </c>
      <c r="G2684" s="3">
        <v>2.999E8</v>
      </c>
    </row>
    <row r="2685">
      <c r="A2685" s="3">
        <v>2008.0</v>
      </c>
      <c r="B2685" s="3">
        <v>23.0</v>
      </c>
      <c r="C2685" s="4">
        <v>0.590250015258789</v>
      </c>
      <c r="D2685" s="3">
        <v>0.595000028610229</v>
      </c>
      <c r="E2685" s="3">
        <v>0.569249987602233</v>
      </c>
      <c r="F2685" s="3">
        <v>0.577750027179718</v>
      </c>
      <c r="G2685" s="3">
        <v>8.02672E8</v>
      </c>
    </row>
    <row r="2686">
      <c r="A2686" s="3">
        <v>2011.0</v>
      </c>
      <c r="B2686" s="3">
        <v>16.0</v>
      </c>
      <c r="C2686" s="4">
        <v>0.571250021457672</v>
      </c>
      <c r="D2686" s="3">
        <v>0.592750012874603</v>
      </c>
      <c r="E2686" s="3">
        <v>0.569249987602233</v>
      </c>
      <c r="F2686" s="3">
        <v>0.584500014781951</v>
      </c>
      <c r="G2686" s="3">
        <v>1.318364E9</v>
      </c>
    </row>
    <row r="2687">
      <c r="A2687" s="3">
        <v>2015.0</v>
      </c>
      <c r="B2687" s="3">
        <v>22.0</v>
      </c>
      <c r="C2687" s="4">
        <v>0.575500011444091</v>
      </c>
      <c r="D2687" s="3">
        <v>0.579500019550323</v>
      </c>
      <c r="E2687" s="3">
        <v>0.569249987602233</v>
      </c>
      <c r="F2687" s="3">
        <v>0.572250008583068</v>
      </c>
      <c r="G2687" s="3">
        <v>2.28356E8</v>
      </c>
    </row>
    <row r="2688">
      <c r="A2688" s="3">
        <v>2015.0</v>
      </c>
      <c r="B2688" s="3">
        <v>19.0</v>
      </c>
      <c r="C2688" s="4">
        <v>0.573750019073486</v>
      </c>
      <c r="D2688" s="3">
        <v>0.582499980926513</v>
      </c>
      <c r="E2688" s="3">
        <v>0.569500029087066</v>
      </c>
      <c r="F2688" s="3">
        <v>0.58050000667572</v>
      </c>
      <c r="G2688" s="3">
        <v>3.10756E8</v>
      </c>
    </row>
    <row r="2689">
      <c r="A2689" s="3">
        <v>2007.0</v>
      </c>
      <c r="B2689" s="3">
        <v>11.0</v>
      </c>
      <c r="C2689" s="4">
        <v>0.581499993801116</v>
      </c>
      <c r="D2689" s="3">
        <v>0.586000025272369</v>
      </c>
      <c r="E2689" s="3">
        <v>0.569832980632782</v>
      </c>
      <c r="F2689" s="3">
        <v>0.579333007335662</v>
      </c>
      <c r="G2689" s="3">
        <v>9.24504E8</v>
      </c>
    </row>
    <row r="2690">
      <c r="A2690" s="3">
        <v>2007.0</v>
      </c>
      <c r="B2690" s="3">
        <v>31.0</v>
      </c>
      <c r="C2690" s="4">
        <v>0.572499990463256</v>
      </c>
      <c r="D2690" s="3">
        <v>0.58083301782608</v>
      </c>
      <c r="E2690" s="3">
        <v>0.569832980632782</v>
      </c>
      <c r="F2690" s="3">
        <v>0.577332973480224</v>
      </c>
      <c r="G2690" s="3">
        <v>4.81572E8</v>
      </c>
    </row>
    <row r="2691">
      <c r="A2691" s="3">
        <v>2015.0</v>
      </c>
      <c r="B2691" s="3">
        <v>11.0</v>
      </c>
      <c r="C2691" s="4">
        <v>0.574999988079071</v>
      </c>
      <c r="D2691" s="3">
        <v>0.582499980926513</v>
      </c>
      <c r="E2691" s="3">
        <v>0.570500016212463</v>
      </c>
      <c r="F2691" s="3">
        <v>0.57200002670288</v>
      </c>
      <c r="G2691" s="3">
        <v>2.6212E8</v>
      </c>
    </row>
    <row r="2692">
      <c r="A2692" s="3">
        <v>2015.0</v>
      </c>
      <c r="B2692" s="3">
        <v>23.0</v>
      </c>
      <c r="C2692" s="4">
        <v>0.572749972343444</v>
      </c>
      <c r="D2692" s="3">
        <v>0.578499972820282</v>
      </c>
      <c r="E2692" s="3">
        <v>0.570500016212463</v>
      </c>
      <c r="F2692" s="3">
        <v>0.574999988079071</v>
      </c>
      <c r="G2692" s="3">
        <v>1.61632E8</v>
      </c>
    </row>
    <row r="2693">
      <c r="A2693" s="3">
        <v>2011.0</v>
      </c>
      <c r="B2693" s="3">
        <v>14.0</v>
      </c>
      <c r="C2693" s="4">
        <v>0.574750006198883</v>
      </c>
      <c r="D2693" s="3">
        <v>0.599500000476837</v>
      </c>
      <c r="E2693" s="3">
        <v>0.571250021457672</v>
      </c>
      <c r="F2693" s="3">
        <v>0.589749991893768</v>
      </c>
      <c r="G2693" s="3">
        <v>1.595352E9</v>
      </c>
    </row>
    <row r="2694">
      <c r="A2694" s="3">
        <v>2015.0</v>
      </c>
      <c r="B2694" s="3">
        <v>18.0</v>
      </c>
      <c r="C2694" s="4">
        <v>0.574750006198883</v>
      </c>
      <c r="D2694" s="3">
        <v>0.587249994277954</v>
      </c>
      <c r="E2694" s="3">
        <v>0.571250021457672</v>
      </c>
      <c r="F2694" s="3">
        <v>0.582249999046325</v>
      </c>
      <c r="G2694" s="3">
        <v>3.26412E8</v>
      </c>
    </row>
    <row r="2695">
      <c r="A2695" s="3">
        <v>2007.0</v>
      </c>
      <c r="B2695" s="3">
        <v>23.0</v>
      </c>
      <c r="C2695" s="4">
        <v>0.588999986648559</v>
      </c>
      <c r="D2695" s="3">
        <v>0.59249997138977</v>
      </c>
      <c r="E2695" s="3">
        <v>0.571332991123199</v>
      </c>
      <c r="F2695" s="3">
        <v>0.573000013828277</v>
      </c>
      <c r="G2695" s="3">
        <v>4.48248E8</v>
      </c>
    </row>
    <row r="2696">
      <c r="A2696" s="3">
        <v>2011.0</v>
      </c>
      <c r="B2696" s="3">
        <v>9.0</v>
      </c>
      <c r="C2696" s="4">
        <v>0.598999977111816</v>
      </c>
      <c r="D2696" s="3">
        <v>0.605000019073486</v>
      </c>
      <c r="E2696" s="3">
        <v>0.57150000333786</v>
      </c>
      <c r="F2696" s="3">
        <v>0.582249999046325</v>
      </c>
      <c r="G2696" s="3">
        <v>1.27752E9</v>
      </c>
    </row>
    <row r="2697">
      <c r="A2697" s="3">
        <v>2007.0</v>
      </c>
      <c r="B2697" s="3">
        <v>18.0</v>
      </c>
      <c r="C2697" s="4">
        <v>0.576667010784149</v>
      </c>
      <c r="D2697" s="3">
        <v>0.585332989692688</v>
      </c>
      <c r="E2697" s="3">
        <v>0.57183301448822</v>
      </c>
      <c r="F2697" s="3">
        <v>0.583666980266571</v>
      </c>
      <c r="G2697" s="3">
        <v>6.04266E8</v>
      </c>
    </row>
    <row r="2698">
      <c r="A2698" s="3">
        <v>2015.0</v>
      </c>
      <c r="B2698" s="3">
        <v>18.0</v>
      </c>
      <c r="C2698" s="4">
        <v>0.58050000667572</v>
      </c>
      <c r="D2698" s="3">
        <v>0.584500014781951</v>
      </c>
      <c r="E2698" s="3">
        <v>0.572499990463256</v>
      </c>
      <c r="F2698" s="3">
        <v>0.577000021934509</v>
      </c>
      <c r="G2698" s="3">
        <v>2.87084E8</v>
      </c>
    </row>
    <row r="2699">
      <c r="A2699" s="3">
        <v>2007.0</v>
      </c>
      <c r="B2699" s="3">
        <v>15.0</v>
      </c>
      <c r="C2699" s="4">
        <v>0.581499993801116</v>
      </c>
      <c r="D2699" s="3">
        <v>0.584999978542327</v>
      </c>
      <c r="E2699" s="3">
        <v>0.573333024978637</v>
      </c>
      <c r="F2699" s="3">
        <v>0.57466697692871</v>
      </c>
      <c r="G2699" s="3">
        <v>6.2136E8</v>
      </c>
    </row>
    <row r="2700">
      <c r="A2700" s="3">
        <v>2011.0</v>
      </c>
      <c r="B2700" s="3">
        <v>25.0</v>
      </c>
      <c r="C2700" s="4">
        <v>0.581499993801116</v>
      </c>
      <c r="D2700" s="3">
        <v>0.587499976158142</v>
      </c>
      <c r="E2700" s="3">
        <v>0.573499977588653</v>
      </c>
      <c r="F2700" s="3">
        <v>0.578000009059906</v>
      </c>
      <c r="G2700" s="3">
        <v>7.75652E8</v>
      </c>
    </row>
    <row r="2701">
      <c r="A2701" s="3">
        <v>2007.0</v>
      </c>
      <c r="B2701" s="3">
        <v>17.0</v>
      </c>
      <c r="C2701" s="4">
        <v>0.579999983310699</v>
      </c>
      <c r="D2701" s="3">
        <v>0.583500027656555</v>
      </c>
      <c r="E2701" s="3">
        <v>0.573666989803314</v>
      </c>
      <c r="F2701" s="3">
        <v>0.575833022594451</v>
      </c>
      <c r="G2701" s="3">
        <v>7.07934E8</v>
      </c>
    </row>
    <row r="2702">
      <c r="A2702" s="3">
        <v>2007.0</v>
      </c>
      <c r="B2702" s="3">
        <v>4.0</v>
      </c>
      <c r="C2702" s="4">
        <v>0.575999975204467</v>
      </c>
      <c r="D2702" s="3">
        <v>0.587832987308502</v>
      </c>
      <c r="E2702" s="3">
        <v>0.573666989803314</v>
      </c>
      <c r="F2702" s="3">
        <v>0.584500014781951</v>
      </c>
      <c r="G2702" s="3">
        <v>3.22002E8</v>
      </c>
    </row>
    <row r="2703">
      <c r="A2703" s="3">
        <v>2007.0</v>
      </c>
      <c r="B2703" s="3">
        <v>14.0</v>
      </c>
      <c r="C2703" s="4">
        <v>0.583333015441894</v>
      </c>
      <c r="D2703" s="3">
        <v>0.588832974433898</v>
      </c>
      <c r="E2703" s="3">
        <v>0.574333012104034</v>
      </c>
      <c r="F2703" s="3">
        <v>0.579832971096038</v>
      </c>
      <c r="G2703" s="3">
        <v>7.31568E8</v>
      </c>
    </row>
    <row r="2704">
      <c r="A2704" s="3">
        <v>2011.0</v>
      </c>
      <c r="B2704" s="3">
        <v>24.0</v>
      </c>
      <c r="C2704" s="4">
        <v>0.580999970436096</v>
      </c>
      <c r="D2704" s="3">
        <v>0.626250028610229</v>
      </c>
      <c r="E2704" s="3">
        <v>0.574500024318695</v>
      </c>
      <c r="F2704" s="3">
        <v>0.618250012397766</v>
      </c>
      <c r="G2704" s="3">
        <v>2.0569E9</v>
      </c>
    </row>
    <row r="2705">
      <c r="A2705" s="3">
        <v>2006.0</v>
      </c>
      <c r="B2705" s="3">
        <v>13.0</v>
      </c>
      <c r="C2705" s="4">
        <v>0.575167000293731</v>
      </c>
      <c r="D2705" s="3">
        <v>0.601666986942291</v>
      </c>
      <c r="E2705" s="3">
        <v>0.574999988079071</v>
      </c>
      <c r="F2705" s="3">
        <v>0.600000023841857</v>
      </c>
      <c r="G2705" s="3">
        <v>8.52282E8</v>
      </c>
    </row>
    <row r="2706">
      <c r="A2706" s="3">
        <v>2008.0</v>
      </c>
      <c r="B2706" s="3">
        <v>20.0</v>
      </c>
      <c r="C2706" s="4">
        <v>0.581250011920929</v>
      </c>
      <c r="D2706" s="3">
        <v>0.587999999523162</v>
      </c>
      <c r="E2706" s="3">
        <v>0.575250029563903</v>
      </c>
      <c r="F2706" s="3">
        <v>0.582000017166137</v>
      </c>
      <c r="G2706" s="3">
        <v>7.71404E8</v>
      </c>
    </row>
    <row r="2707">
      <c r="A2707" s="3">
        <v>2011.0</v>
      </c>
      <c r="B2707" s="3">
        <v>14.0</v>
      </c>
      <c r="C2707" s="4">
        <v>0.59375</v>
      </c>
      <c r="D2707" s="3">
        <v>0.612500011920929</v>
      </c>
      <c r="E2707" s="3">
        <v>0.575500011444091</v>
      </c>
      <c r="F2707" s="3">
        <v>0.577750027179718</v>
      </c>
      <c r="G2707" s="3">
        <v>1.287828E9</v>
      </c>
    </row>
    <row r="2708">
      <c r="A2708" s="3">
        <v>2008.0</v>
      </c>
      <c r="B2708" s="3">
        <v>21.0</v>
      </c>
      <c r="C2708" s="4">
        <v>0.583500027656555</v>
      </c>
      <c r="D2708" s="3">
        <v>0.606000006198883</v>
      </c>
      <c r="E2708" s="3">
        <v>0.575999975204467</v>
      </c>
      <c r="F2708" s="3">
        <v>0.577250003814697</v>
      </c>
      <c r="G2708" s="3">
        <v>1.06666E9</v>
      </c>
    </row>
    <row r="2709">
      <c r="A2709" s="3">
        <v>2008.0</v>
      </c>
      <c r="B2709" s="3">
        <v>22.0</v>
      </c>
      <c r="C2709" s="4">
        <v>0.585500001907348</v>
      </c>
      <c r="D2709" s="3">
        <v>0.596000015735626</v>
      </c>
      <c r="E2709" s="3">
        <v>0.5762500166893</v>
      </c>
      <c r="F2709" s="3">
        <v>0.591250002384185</v>
      </c>
      <c r="G2709" s="3">
        <v>6.93108E8</v>
      </c>
    </row>
    <row r="2710">
      <c r="A2710" s="3">
        <v>2007.0</v>
      </c>
      <c r="B2710" s="3">
        <v>22.0</v>
      </c>
      <c r="C2710" s="4">
        <v>0.586000025272369</v>
      </c>
      <c r="D2710" s="3">
        <v>0.593999981880188</v>
      </c>
      <c r="E2710" s="3">
        <v>0.576499998569488</v>
      </c>
      <c r="F2710" s="3">
        <v>0.588666975498199</v>
      </c>
      <c r="G2710" s="3">
        <v>4.01736E8</v>
      </c>
    </row>
    <row r="2711">
      <c r="A2711" s="3">
        <v>2008.0</v>
      </c>
      <c r="B2711" s="3">
        <v>29.0</v>
      </c>
      <c r="C2711" s="4">
        <v>0.589749991893768</v>
      </c>
      <c r="D2711" s="3">
        <v>0.590749979019165</v>
      </c>
      <c r="E2711" s="3">
        <v>0.577250003814697</v>
      </c>
      <c r="F2711" s="3">
        <v>0.587999999523162</v>
      </c>
      <c r="G2711" s="3">
        <v>6.9346E8</v>
      </c>
    </row>
    <row r="2712">
      <c r="A2712" s="3">
        <v>2006.0</v>
      </c>
      <c r="B2712" s="3">
        <v>28.0</v>
      </c>
      <c r="C2712" s="4">
        <v>0.586499989032745</v>
      </c>
      <c r="D2712" s="3">
        <v>0.604833006858825</v>
      </c>
      <c r="E2712" s="3">
        <v>0.577332973480224</v>
      </c>
      <c r="F2712" s="3">
        <v>0.599500000476837</v>
      </c>
      <c r="G2712" s="3">
        <v>4.80966E8</v>
      </c>
    </row>
    <row r="2713">
      <c r="A2713" s="3">
        <v>2008.0</v>
      </c>
      <c r="B2713" s="3">
        <v>7.0</v>
      </c>
      <c r="C2713" s="4">
        <v>0.590250015258789</v>
      </c>
      <c r="D2713" s="3">
        <v>0.630999982357025</v>
      </c>
      <c r="E2713" s="3">
        <v>0.577499985694885</v>
      </c>
      <c r="F2713" s="3">
        <v>0.613749980926513</v>
      </c>
      <c r="G2713" s="3">
        <v>6.64128E8</v>
      </c>
    </row>
    <row r="2714">
      <c r="A2714" s="3">
        <v>2015.0</v>
      </c>
      <c r="B2714" s="3">
        <v>17.0</v>
      </c>
      <c r="C2714" s="4">
        <v>0.587499976158142</v>
      </c>
      <c r="D2714" s="3">
        <v>0.587499976158142</v>
      </c>
      <c r="E2714" s="3">
        <v>0.577499985694885</v>
      </c>
      <c r="F2714" s="3">
        <v>0.584749996662139</v>
      </c>
      <c r="G2714" s="3">
        <v>2.7388E8</v>
      </c>
    </row>
    <row r="2715">
      <c r="A2715" s="3">
        <v>2011.0</v>
      </c>
      <c r="B2715" s="3">
        <v>22.0</v>
      </c>
      <c r="C2715" s="4">
        <v>0.619750022888183</v>
      </c>
      <c r="D2715" s="3">
        <v>0.621500015258789</v>
      </c>
      <c r="E2715" s="3">
        <v>0.578249990940094</v>
      </c>
      <c r="F2715" s="3">
        <v>0.580250024795532</v>
      </c>
      <c r="G2715" s="3">
        <v>1.396648E9</v>
      </c>
    </row>
    <row r="2716">
      <c r="A2716" s="3">
        <v>2015.0</v>
      </c>
      <c r="B2716" s="3">
        <v>28.0</v>
      </c>
      <c r="C2716" s="4">
        <v>0.590250015258789</v>
      </c>
      <c r="D2716" s="3">
        <v>0.593999981880188</v>
      </c>
      <c r="E2716" s="3">
        <v>0.578750014305114</v>
      </c>
      <c r="F2716" s="3">
        <v>0.582499980926513</v>
      </c>
      <c r="G2716" s="3">
        <v>3.95584E8</v>
      </c>
    </row>
    <row r="2717">
      <c r="A2717" s="3">
        <v>2008.0</v>
      </c>
      <c r="B2717" s="3">
        <v>16.0</v>
      </c>
      <c r="C2717" s="4">
        <v>0.626250028610229</v>
      </c>
      <c r="D2717" s="3">
        <v>0.63400000333786</v>
      </c>
      <c r="E2717" s="3">
        <v>0.578999996185302</v>
      </c>
      <c r="F2717" s="3">
        <v>0.592750012874603</v>
      </c>
      <c r="G2717" s="3">
        <v>1.464472E9</v>
      </c>
    </row>
    <row r="2718">
      <c r="A2718" s="3">
        <v>2007.0</v>
      </c>
      <c r="B2718" s="3">
        <v>21.0</v>
      </c>
      <c r="C2718" s="4">
        <v>0.582000017166137</v>
      </c>
      <c r="D2718" s="3">
        <v>0.600000023841857</v>
      </c>
      <c r="E2718" s="3">
        <v>0.579167008399963</v>
      </c>
      <c r="F2718" s="3">
        <v>0.585500001907348</v>
      </c>
      <c r="G2718" s="3">
        <v>6.45768E8</v>
      </c>
    </row>
    <row r="2719">
      <c r="A2719" s="3">
        <v>2015.0</v>
      </c>
      <c r="B2719" s="3">
        <v>20.0</v>
      </c>
      <c r="C2719" s="4">
        <v>0.58525002002716</v>
      </c>
      <c r="D2719" s="3">
        <v>0.590250015258789</v>
      </c>
      <c r="E2719" s="3">
        <v>0.579750001430511</v>
      </c>
      <c r="F2719" s="3">
        <v>0.586749970912933</v>
      </c>
      <c r="G2719" s="3">
        <v>4.62084E8</v>
      </c>
    </row>
    <row r="2720">
      <c r="A2720" s="3">
        <v>2007.0</v>
      </c>
      <c r="B2720" s="3">
        <v>3.0</v>
      </c>
      <c r="C2720" s="4">
        <v>0.617833018302917</v>
      </c>
      <c r="D2720" s="3">
        <v>0.62533301115036</v>
      </c>
      <c r="E2720" s="3">
        <v>0.579832971096038</v>
      </c>
      <c r="F2720" s="3">
        <v>0.601333022117614</v>
      </c>
      <c r="G2720" s="3">
        <v>1.15482E9</v>
      </c>
    </row>
    <row r="2721">
      <c r="A2721" s="3">
        <v>2011.0</v>
      </c>
      <c r="B2721" s="3">
        <v>28.0</v>
      </c>
      <c r="C2721" s="4">
        <v>0.613250017166137</v>
      </c>
      <c r="D2721" s="3">
        <v>0.623499989509582</v>
      </c>
      <c r="E2721" s="3">
        <v>0.579999983310699</v>
      </c>
      <c r="F2721" s="3">
        <v>0.593999981880188</v>
      </c>
      <c r="G2721" s="3">
        <v>1.094796E9</v>
      </c>
    </row>
    <row r="2722">
      <c r="A2722" s="3">
        <v>2015.0</v>
      </c>
      <c r="B2722" s="3">
        <v>21.0</v>
      </c>
      <c r="C2722" s="4">
        <v>0.583000004291534</v>
      </c>
      <c r="D2722" s="3">
        <v>0.58950001001358</v>
      </c>
      <c r="E2722" s="3">
        <v>0.579999983310699</v>
      </c>
      <c r="F2722" s="3">
        <v>0.58824998140335</v>
      </c>
      <c r="G2722" s="3">
        <v>2.8184E8</v>
      </c>
    </row>
    <row r="2723">
      <c r="A2723" s="3">
        <v>2008.0</v>
      </c>
      <c r="B2723" s="3">
        <v>9.0</v>
      </c>
      <c r="C2723" s="4">
        <v>0.597999989986419</v>
      </c>
      <c r="D2723" s="3">
        <v>0.606249988079071</v>
      </c>
      <c r="E2723" s="3">
        <v>0.580250024795532</v>
      </c>
      <c r="F2723" s="3">
        <v>0.592249989509582</v>
      </c>
      <c r="G2723" s="3">
        <v>6.37916E8</v>
      </c>
    </row>
    <row r="2724">
      <c r="A2724" s="3">
        <v>2007.0</v>
      </c>
      <c r="B2724" s="3">
        <v>1.0</v>
      </c>
      <c r="C2724" s="4">
        <v>0.58383297920227</v>
      </c>
      <c r="D2724" s="3">
        <v>0.59249997138977</v>
      </c>
      <c r="E2724" s="3">
        <v>0.580332994461059</v>
      </c>
      <c r="F2724" s="3">
        <v>0.581332981586456</v>
      </c>
      <c r="G2724" s="3">
        <v>4.29084E8</v>
      </c>
    </row>
    <row r="2725">
      <c r="A2725" s="3">
        <v>2015.0</v>
      </c>
      <c r="B2725" s="3">
        <v>29.0</v>
      </c>
      <c r="C2725" s="4">
        <v>0.588750004768371</v>
      </c>
      <c r="D2725" s="3">
        <v>0.59375</v>
      </c>
      <c r="E2725" s="3">
        <v>0.58050000667572</v>
      </c>
      <c r="F2725" s="3">
        <v>0.592750012874603</v>
      </c>
      <c r="G2725" s="3">
        <v>3.80736E8</v>
      </c>
    </row>
    <row r="2726">
      <c r="A2726" s="3">
        <v>2008.0</v>
      </c>
      <c r="B2726" s="3">
        <v>17.0</v>
      </c>
      <c r="C2726" s="4">
        <v>0.601999998092651</v>
      </c>
      <c r="D2726" s="3">
        <v>0.617999970912933</v>
      </c>
      <c r="E2726" s="3">
        <v>0.580999970436096</v>
      </c>
      <c r="F2726" s="3">
        <v>0.582499980926513</v>
      </c>
      <c r="G2726" s="3">
        <v>1.1339E9</v>
      </c>
    </row>
    <row r="2727">
      <c r="A2727" s="3">
        <v>2007.0</v>
      </c>
      <c r="B2727" s="3">
        <v>16.0</v>
      </c>
      <c r="C2727" s="4">
        <v>0.591666996479034</v>
      </c>
      <c r="D2727" s="3">
        <v>0.592000007629394</v>
      </c>
      <c r="E2727" s="3">
        <v>0.581499993801116</v>
      </c>
      <c r="F2727" s="3">
        <v>0.588167011737823</v>
      </c>
      <c r="G2727" s="3">
        <v>7.11864E8</v>
      </c>
    </row>
    <row r="2728">
      <c r="A2728" s="3">
        <v>2015.0</v>
      </c>
      <c r="B2728" s="3">
        <v>17.0</v>
      </c>
      <c r="C2728" s="4">
        <v>0.587499976158142</v>
      </c>
      <c r="D2728" s="3">
        <v>0.592750012874603</v>
      </c>
      <c r="E2728" s="3">
        <v>0.581499993801116</v>
      </c>
      <c r="F2728" s="3">
        <v>0.582750022411346</v>
      </c>
      <c r="G2728" s="3">
        <v>2.68712E8</v>
      </c>
    </row>
    <row r="2729">
      <c r="A2729" s="3">
        <v>2006.0</v>
      </c>
      <c r="B2729" s="3">
        <v>8.0</v>
      </c>
      <c r="C2729" s="4">
        <v>0.590166985988616</v>
      </c>
      <c r="D2729" s="3">
        <v>0.600666999816894</v>
      </c>
      <c r="E2729" s="3">
        <v>0.581667006015777</v>
      </c>
      <c r="F2729" s="3">
        <v>0.59249997138977</v>
      </c>
      <c r="G2729" s="3">
        <v>5.64858E8</v>
      </c>
    </row>
    <row r="2730">
      <c r="A2730" s="3">
        <v>2015.0</v>
      </c>
      <c r="B2730" s="3">
        <v>12.0</v>
      </c>
      <c r="C2730" s="4">
        <v>0.582000017166137</v>
      </c>
      <c r="D2730" s="3">
        <v>0.59724998474121</v>
      </c>
      <c r="E2730" s="3">
        <v>0.582000017166137</v>
      </c>
      <c r="F2730" s="3">
        <v>0.592999994754791</v>
      </c>
      <c r="G2730" s="3">
        <v>3.84048E8</v>
      </c>
    </row>
    <row r="2731">
      <c r="A2731" s="3">
        <v>2008.0</v>
      </c>
      <c r="B2731" s="3">
        <v>4.0</v>
      </c>
      <c r="C2731" s="4">
        <v>0.585749983787536</v>
      </c>
      <c r="D2731" s="3">
        <v>0.607249975204467</v>
      </c>
      <c r="E2731" s="3">
        <v>0.582499980926513</v>
      </c>
      <c r="F2731" s="3">
        <v>0.606000006198883</v>
      </c>
      <c r="G2731" s="3">
        <v>8.31724E8</v>
      </c>
    </row>
    <row r="2732">
      <c r="A2732" s="3">
        <v>2008.0</v>
      </c>
      <c r="B2732" s="3">
        <v>28.0</v>
      </c>
      <c r="C2732" s="4">
        <v>0.600000023841857</v>
      </c>
      <c r="D2732" s="3">
        <v>0.60149997472763</v>
      </c>
      <c r="E2732" s="3">
        <v>0.582750022411346</v>
      </c>
      <c r="F2732" s="3">
        <v>0.58950001001358</v>
      </c>
      <c r="G2732" s="3">
        <v>7.51736E8</v>
      </c>
    </row>
    <row r="2733">
      <c r="A2733" s="3">
        <v>2006.0</v>
      </c>
      <c r="B2733" s="3">
        <v>9.0</v>
      </c>
      <c r="C2733" s="4">
        <v>0.588500022888183</v>
      </c>
      <c r="D2733" s="3">
        <v>0.603332996368408</v>
      </c>
      <c r="E2733" s="3">
        <v>0.583167016506195</v>
      </c>
      <c r="F2733" s="3">
        <v>0.588167011737823</v>
      </c>
      <c r="G2733" s="3">
        <v>1.207758E9</v>
      </c>
    </row>
    <row r="2734">
      <c r="A2734" s="3">
        <v>2007.0</v>
      </c>
      <c r="B2734" s="3">
        <v>4.0</v>
      </c>
      <c r="C2734" s="4">
        <v>0.599166989326477</v>
      </c>
      <c r="D2734" s="3">
        <v>0.601333022117614</v>
      </c>
      <c r="E2734" s="3">
        <v>0.58383297920227</v>
      </c>
      <c r="F2734" s="3">
        <v>0.59850001335144</v>
      </c>
      <c r="G2734" s="3">
        <v>7.97298E8</v>
      </c>
    </row>
    <row r="2735">
      <c r="A2735" s="3">
        <v>2015.0</v>
      </c>
      <c r="B2735" s="3">
        <v>14.0</v>
      </c>
      <c r="C2735" s="4">
        <v>0.587499976158142</v>
      </c>
      <c r="D2735" s="3">
        <v>0.592000007629394</v>
      </c>
      <c r="E2735" s="3">
        <v>0.583999991416931</v>
      </c>
      <c r="F2735" s="3">
        <v>0.588500022888183</v>
      </c>
      <c r="G2735" s="3">
        <v>2.14652E8</v>
      </c>
    </row>
    <row r="2736">
      <c r="A2736" s="3">
        <v>2006.0</v>
      </c>
      <c r="B2736" s="3">
        <v>27.0</v>
      </c>
      <c r="C2736" s="4">
        <v>0.612667024135589</v>
      </c>
      <c r="D2736" s="3">
        <v>0.620832979679107</v>
      </c>
      <c r="E2736" s="3">
        <v>0.584333002567291</v>
      </c>
      <c r="F2736" s="3">
        <v>0.588500022888183</v>
      </c>
      <c r="G2736" s="3">
        <v>5.85294E8</v>
      </c>
    </row>
    <row r="2737">
      <c r="A2737" s="3">
        <v>2015.0</v>
      </c>
      <c r="B2737" s="3">
        <v>25.0</v>
      </c>
      <c r="C2737" s="4">
        <v>0.593249976634979</v>
      </c>
      <c r="D2737" s="3">
        <v>0.601750016212463</v>
      </c>
      <c r="E2737" s="3">
        <v>0.584500014781951</v>
      </c>
      <c r="F2737" s="3">
        <v>0.590250015258789</v>
      </c>
      <c r="G2737" s="3">
        <v>3.69692E8</v>
      </c>
    </row>
    <row r="2738">
      <c r="A2738" s="3">
        <v>2006.0</v>
      </c>
      <c r="B2738" s="3">
        <v>14.0</v>
      </c>
      <c r="C2738" s="4">
        <v>0.597832977771759</v>
      </c>
      <c r="D2738" s="3">
        <v>0.60716700553894</v>
      </c>
      <c r="E2738" s="3">
        <v>0.584999978542327</v>
      </c>
      <c r="F2738" s="3">
        <v>0.606000006198883</v>
      </c>
      <c r="G2738" s="3">
        <v>6.2853E8</v>
      </c>
    </row>
    <row r="2739">
      <c r="A2739" s="3">
        <v>2007.0</v>
      </c>
      <c r="B2739" s="3">
        <v>5.0</v>
      </c>
      <c r="C2739" s="4">
        <v>0.586166977882385</v>
      </c>
      <c r="D2739" s="3">
        <v>0.602832973003387</v>
      </c>
      <c r="E2739" s="3">
        <v>0.585166990756988</v>
      </c>
      <c r="F2739" s="3">
        <v>0.60183298587799</v>
      </c>
      <c r="G2739" s="3">
        <v>6.98586E8</v>
      </c>
    </row>
    <row r="2740">
      <c r="A2740" s="3">
        <v>2011.0</v>
      </c>
      <c r="B2740" s="3">
        <v>31.0</v>
      </c>
      <c r="C2740" s="4">
        <v>0.595000028610229</v>
      </c>
      <c r="D2740" s="3">
        <v>0.606249988079071</v>
      </c>
      <c r="E2740" s="3">
        <v>0.58525002002716</v>
      </c>
      <c r="F2740" s="3">
        <v>0.597999989986419</v>
      </c>
      <c r="G2740" s="3">
        <v>7.5016E8</v>
      </c>
    </row>
    <row r="2741">
      <c r="A2741" s="3">
        <v>2015.0</v>
      </c>
      <c r="B2741" s="3">
        <v>11.0</v>
      </c>
      <c r="C2741" s="4">
        <v>0.585749983787536</v>
      </c>
      <c r="D2741" s="3">
        <v>0.59724998474121</v>
      </c>
      <c r="E2741" s="3">
        <v>0.585749983787536</v>
      </c>
      <c r="F2741" s="3">
        <v>0.591499984264373</v>
      </c>
      <c r="G2741" s="3">
        <v>4.35008E8</v>
      </c>
    </row>
    <row r="2742">
      <c r="A2742" s="3">
        <v>2015.0</v>
      </c>
      <c r="B2742" s="3">
        <v>13.0</v>
      </c>
      <c r="C2742" s="4">
        <v>0.59375</v>
      </c>
      <c r="D2742" s="3">
        <v>0.595000028610229</v>
      </c>
      <c r="E2742" s="3">
        <v>0.586499989032745</v>
      </c>
      <c r="F2742" s="3">
        <v>0.587999999523162</v>
      </c>
      <c r="G2742" s="3">
        <v>2.76884E8</v>
      </c>
    </row>
    <row r="2743">
      <c r="A2743" s="3">
        <v>2015.0</v>
      </c>
      <c r="B2743" s="3">
        <v>1.0</v>
      </c>
      <c r="C2743" s="4">
        <v>0.616249978542327</v>
      </c>
      <c r="D2743" s="3">
        <v>0.617999970912933</v>
      </c>
      <c r="E2743" s="3">
        <v>0.586749970912933</v>
      </c>
      <c r="F2743" s="3">
        <v>0.604250013828277</v>
      </c>
      <c r="G2743" s="3">
        <v>4.89296E8</v>
      </c>
    </row>
    <row r="2744">
      <c r="A2744" s="3">
        <v>2006.0</v>
      </c>
      <c r="B2744" s="3">
        <v>1.0</v>
      </c>
      <c r="C2744" s="4">
        <v>0.609667003154754</v>
      </c>
      <c r="D2744" s="3">
        <v>0.61049997806549</v>
      </c>
      <c r="E2744" s="3">
        <v>0.587000012397766</v>
      </c>
      <c r="F2744" s="3">
        <v>0.592333018779754</v>
      </c>
      <c r="G2744" s="3">
        <v>7.8501E8</v>
      </c>
    </row>
    <row r="2745">
      <c r="A2745" s="3">
        <v>2007.0</v>
      </c>
      <c r="B2745" s="3">
        <v>8.0</v>
      </c>
      <c r="C2745" s="4">
        <v>0.594833016395568</v>
      </c>
      <c r="D2745" s="3">
        <v>0.610000014305114</v>
      </c>
      <c r="E2745" s="3">
        <v>0.587499976158142</v>
      </c>
      <c r="F2745" s="3">
        <v>0.609166979789733</v>
      </c>
      <c r="G2745" s="3">
        <v>5.33268E8</v>
      </c>
    </row>
    <row r="2746">
      <c r="A2746" s="3">
        <v>2006.0</v>
      </c>
      <c r="B2746" s="3">
        <v>12.0</v>
      </c>
      <c r="C2746" s="4">
        <v>0.59816700220108</v>
      </c>
      <c r="D2746" s="3">
        <v>0.600166976451873</v>
      </c>
      <c r="E2746" s="3">
        <v>0.588500022888183</v>
      </c>
      <c r="F2746" s="3">
        <v>0.596499979496002</v>
      </c>
      <c r="G2746" s="3">
        <v>5.68116E8</v>
      </c>
    </row>
    <row r="2747">
      <c r="A2747" s="3">
        <v>2006.0</v>
      </c>
      <c r="B2747" s="3">
        <v>7.0</v>
      </c>
      <c r="C2747" s="4">
        <v>0.609166979789733</v>
      </c>
      <c r="D2747" s="3">
        <v>0.612500011920929</v>
      </c>
      <c r="E2747" s="3">
        <v>0.58916699886322</v>
      </c>
      <c r="F2747" s="3">
        <v>0.594500005245208</v>
      </c>
      <c r="G2747" s="3">
        <v>4.86894E8</v>
      </c>
    </row>
    <row r="2748">
      <c r="A2748" s="3">
        <v>2008.0</v>
      </c>
      <c r="B2748" s="3">
        <v>16.0</v>
      </c>
      <c r="C2748" s="4">
        <v>0.604499995708465</v>
      </c>
      <c r="D2748" s="3">
        <v>0.611500024795532</v>
      </c>
      <c r="E2748" s="3">
        <v>0.590749979019165</v>
      </c>
      <c r="F2748" s="3">
        <v>0.610249996185302</v>
      </c>
      <c r="G2748" s="3">
        <v>1.091556E9</v>
      </c>
    </row>
    <row r="2749">
      <c r="A2749" s="3">
        <v>2006.0</v>
      </c>
      <c r="B2749" s="3">
        <v>11.0</v>
      </c>
      <c r="C2749" s="4">
        <v>0.592666983604431</v>
      </c>
      <c r="D2749" s="3">
        <v>0.609833002090454</v>
      </c>
      <c r="E2749" s="3">
        <v>0.591332972049713</v>
      </c>
      <c r="F2749" s="3">
        <v>0.602666974067688</v>
      </c>
      <c r="G2749" s="3">
        <v>5.15484E8</v>
      </c>
    </row>
    <row r="2750">
      <c r="A2750" s="3">
        <v>2008.0</v>
      </c>
      <c r="B2750" s="3">
        <v>3.0</v>
      </c>
      <c r="C2750" s="4">
        <v>0.621999979019165</v>
      </c>
      <c r="D2750" s="3">
        <v>0.623000025749206</v>
      </c>
      <c r="E2750" s="3">
        <v>0.591750025749206</v>
      </c>
      <c r="F2750" s="3">
        <v>0.598999977111816</v>
      </c>
      <c r="G2750" s="3">
        <v>8.40696E8</v>
      </c>
    </row>
    <row r="2751">
      <c r="A2751" s="3">
        <v>2006.0</v>
      </c>
      <c r="B2751" s="3">
        <v>15.0</v>
      </c>
      <c r="C2751" s="4">
        <v>0.604166984558105</v>
      </c>
      <c r="D2751" s="3">
        <v>0.612500011920929</v>
      </c>
      <c r="E2751" s="3">
        <v>0.592666983604431</v>
      </c>
      <c r="F2751" s="3">
        <v>0.596000015735626</v>
      </c>
      <c r="G2751" s="3">
        <v>4.91892E8</v>
      </c>
    </row>
    <row r="2752">
      <c r="A2752" s="3">
        <v>2008.0</v>
      </c>
      <c r="B2752" s="3">
        <v>19.0</v>
      </c>
      <c r="C2752" s="4">
        <v>0.61049997806549</v>
      </c>
      <c r="D2752" s="3">
        <v>0.63274997472763</v>
      </c>
      <c r="E2752" s="3">
        <v>0.593249976634979</v>
      </c>
      <c r="F2752" s="3">
        <v>0.597500026226043</v>
      </c>
      <c r="G2752" s="3">
        <v>1.158532E9</v>
      </c>
    </row>
    <row r="2753">
      <c r="A2753" s="3">
        <v>2006.0</v>
      </c>
      <c r="B2753" s="3">
        <v>16.0</v>
      </c>
      <c r="C2753" s="4">
        <v>0.59850001335144</v>
      </c>
      <c r="D2753" s="3">
        <v>0.605832993984222</v>
      </c>
      <c r="E2753" s="3">
        <v>0.593333005905151</v>
      </c>
      <c r="F2753" s="3">
        <v>0.603667020797729</v>
      </c>
      <c r="G2753" s="3">
        <v>4.57182E8</v>
      </c>
    </row>
    <row r="2754">
      <c r="A2754" s="3">
        <v>2006.0</v>
      </c>
      <c r="B2754" s="3">
        <v>20.0</v>
      </c>
      <c r="C2754" s="4">
        <v>0.597832977771759</v>
      </c>
      <c r="D2754" s="3">
        <v>0.614332973957061</v>
      </c>
      <c r="E2754" s="3">
        <v>0.593333005905151</v>
      </c>
      <c r="F2754" s="3">
        <v>0.611000001430511</v>
      </c>
      <c r="G2754" s="3">
        <v>6.08634E8</v>
      </c>
    </row>
    <row r="2755">
      <c r="A2755" s="3">
        <v>2011.0</v>
      </c>
      <c r="B2755" s="3">
        <v>8.0</v>
      </c>
      <c r="C2755" s="4">
        <v>0.615750014781951</v>
      </c>
      <c r="D2755" s="3">
        <v>0.619750022888183</v>
      </c>
      <c r="E2755" s="3">
        <v>0.593999981880188</v>
      </c>
      <c r="F2755" s="3">
        <v>0.596750020980835</v>
      </c>
      <c r="G2755" s="3">
        <v>1.076584E9</v>
      </c>
    </row>
    <row r="2756">
      <c r="A2756" s="3">
        <v>2015.0</v>
      </c>
      <c r="B2756" s="3">
        <v>30.0</v>
      </c>
      <c r="C2756" s="4">
        <v>0.598249971866607</v>
      </c>
      <c r="D2756" s="3">
        <v>0.616999983787536</v>
      </c>
      <c r="E2756" s="3">
        <v>0.594749987125396</v>
      </c>
      <c r="F2756" s="3">
        <v>0.616249978542327</v>
      </c>
      <c r="G2756" s="3">
        <v>5.5638E8</v>
      </c>
    </row>
    <row r="2757">
      <c r="A2757" s="3">
        <v>2015.0</v>
      </c>
      <c r="B2757" s="3">
        <v>2.0</v>
      </c>
      <c r="C2757" s="4">
        <v>0.601000010967254</v>
      </c>
      <c r="D2757" s="3">
        <v>0.620000004768371</v>
      </c>
      <c r="E2757" s="3">
        <v>0.594749987125396</v>
      </c>
      <c r="F2757" s="3">
        <v>0.620000004768371</v>
      </c>
      <c r="G2757" s="3">
        <v>3.86144E8</v>
      </c>
    </row>
    <row r="2758">
      <c r="A2758" s="3">
        <v>2007.0</v>
      </c>
      <c r="B2758" s="3">
        <v>6.0</v>
      </c>
      <c r="C2758" s="4">
        <v>0.597666978836059</v>
      </c>
      <c r="D2758" s="3">
        <v>0.615999996662139</v>
      </c>
      <c r="E2758" s="3">
        <v>0.595166981220245</v>
      </c>
      <c r="F2758" s="3">
        <v>0.606333017349243</v>
      </c>
      <c r="G2758" s="3">
        <v>9.50736E8</v>
      </c>
    </row>
    <row r="2759">
      <c r="A2759" s="3">
        <v>2011.0</v>
      </c>
      <c r="B2759" s="3">
        <v>25.0</v>
      </c>
      <c r="C2759" s="4">
        <v>0.615499973297119</v>
      </c>
      <c r="D2759" s="3">
        <v>0.621999979019165</v>
      </c>
      <c r="E2759" s="3">
        <v>0.595250010490417</v>
      </c>
      <c r="F2759" s="3">
        <v>0.599250018596649</v>
      </c>
      <c r="G2759" s="3">
        <v>1.086856E9</v>
      </c>
    </row>
    <row r="2760">
      <c r="A2760" s="3">
        <v>2008.0</v>
      </c>
      <c r="B2760" s="3">
        <v>31.0</v>
      </c>
      <c r="C2760" s="4">
        <v>0.615999996662139</v>
      </c>
      <c r="D2760" s="3">
        <v>0.626250028610229</v>
      </c>
      <c r="E2760" s="3">
        <v>0.595749974250793</v>
      </c>
      <c r="F2760" s="3">
        <v>0.614750027656555</v>
      </c>
      <c r="G2760" s="3">
        <v>5.88708E8</v>
      </c>
    </row>
    <row r="2761">
      <c r="A2761" s="3">
        <v>2006.0</v>
      </c>
      <c r="B2761" s="3">
        <v>17.0</v>
      </c>
      <c r="C2761" s="4">
        <v>0.599500000476837</v>
      </c>
      <c r="D2761" s="3">
        <v>0.606999993324279</v>
      </c>
      <c r="E2761" s="3">
        <v>0.595833003520965</v>
      </c>
      <c r="F2761" s="3">
        <v>0.605332970619201</v>
      </c>
      <c r="G2761" s="3">
        <v>3.61608E8</v>
      </c>
    </row>
    <row r="2762">
      <c r="A2762" s="3">
        <v>2008.0</v>
      </c>
      <c r="B2762" s="3">
        <v>6.0</v>
      </c>
      <c r="C2762" s="4">
        <v>0.616249978542327</v>
      </c>
      <c r="D2762" s="3">
        <v>0.633249998092651</v>
      </c>
      <c r="E2762" s="3">
        <v>0.596499979496002</v>
      </c>
      <c r="F2762" s="3">
        <v>0.607749998569488</v>
      </c>
      <c r="G2762" s="3">
        <v>5.5738E8</v>
      </c>
    </row>
    <row r="2763">
      <c r="A2763" s="3">
        <v>2006.0</v>
      </c>
      <c r="B2763" s="3">
        <v>21.0</v>
      </c>
      <c r="C2763" s="4">
        <v>0.612833023071289</v>
      </c>
      <c r="D2763" s="3">
        <v>0.613833010196685</v>
      </c>
      <c r="E2763" s="3">
        <v>0.597333014011383</v>
      </c>
      <c r="F2763" s="3">
        <v>0.60149997472763</v>
      </c>
      <c r="G2763" s="3">
        <v>3.87384E8</v>
      </c>
    </row>
    <row r="2764">
      <c r="A2764" s="3">
        <v>2006.0</v>
      </c>
      <c r="B2764" s="3">
        <v>4.0</v>
      </c>
      <c r="C2764" s="4">
        <v>0.600000023841857</v>
      </c>
      <c r="D2764" s="3">
        <v>0.624000012874603</v>
      </c>
      <c r="E2764" s="3">
        <v>0.597832977771759</v>
      </c>
      <c r="F2764" s="3">
        <v>0.6163330078125</v>
      </c>
      <c r="G2764" s="3">
        <v>6.2157E8</v>
      </c>
    </row>
    <row r="2765">
      <c r="A2765" s="3">
        <v>2008.0</v>
      </c>
      <c r="B2765" s="3">
        <v>6.0</v>
      </c>
      <c r="C2765" s="4">
        <v>0.613749980926513</v>
      </c>
      <c r="D2765" s="3">
        <v>0.614499986171722</v>
      </c>
      <c r="E2765" s="3">
        <v>0.597999989986419</v>
      </c>
      <c r="F2765" s="3">
        <v>0.60149997472763</v>
      </c>
      <c r="G2765" s="3">
        <v>7.84876E8</v>
      </c>
    </row>
    <row r="2766">
      <c r="A2766" s="3">
        <v>2011.0</v>
      </c>
      <c r="B2766" s="3">
        <v>1.0</v>
      </c>
      <c r="C2766" s="4">
        <v>0.60325002670288</v>
      </c>
      <c r="D2766" s="3">
        <v>0.616249978542327</v>
      </c>
      <c r="E2766" s="3">
        <v>0.599250018596649</v>
      </c>
      <c r="F2766" s="3">
        <v>0.61175000667572</v>
      </c>
      <c r="G2766" s="3">
        <v>6.54104E8</v>
      </c>
    </row>
    <row r="2767">
      <c r="A2767" s="3">
        <v>2007.0</v>
      </c>
      <c r="B2767" s="3">
        <v>7.0</v>
      </c>
      <c r="C2767" s="4">
        <v>0.603500008583068</v>
      </c>
      <c r="D2767" s="3">
        <v>0.612500011920929</v>
      </c>
      <c r="E2767" s="3">
        <v>0.599667012691497</v>
      </c>
      <c r="F2767" s="3">
        <v>0.599833011627197</v>
      </c>
      <c r="G2767" s="3">
        <v>7.91862E8</v>
      </c>
    </row>
    <row r="2768">
      <c r="A2768" s="3">
        <v>2008.0</v>
      </c>
      <c r="B2768" s="3">
        <v>8.0</v>
      </c>
      <c r="C2768" s="4">
        <v>0.607999980449676</v>
      </c>
      <c r="D2768" s="3">
        <v>0.629499971866607</v>
      </c>
      <c r="E2768" s="3">
        <v>0.600000023841857</v>
      </c>
      <c r="F2768" s="3">
        <v>0.624750018119812</v>
      </c>
      <c r="G2768" s="3">
        <v>3.93932E8</v>
      </c>
    </row>
    <row r="2769">
      <c r="A2769" s="3">
        <v>2011.0</v>
      </c>
      <c r="B2769" s="3">
        <v>27.0</v>
      </c>
      <c r="C2769" s="4">
        <v>0.622250020503997</v>
      </c>
      <c r="D2769" s="3">
        <v>0.62374997138977</v>
      </c>
      <c r="E2769" s="3">
        <v>0.600000023841857</v>
      </c>
      <c r="F2769" s="3">
        <v>0.61175000667572</v>
      </c>
      <c r="G2769" s="3">
        <v>6.57396E8</v>
      </c>
    </row>
    <row r="2770">
      <c r="A2770" s="3">
        <v>2006.0</v>
      </c>
      <c r="B2770" s="3">
        <v>22.0</v>
      </c>
      <c r="C2770" s="4">
        <v>0.603667020797729</v>
      </c>
      <c r="D2770" s="3">
        <v>0.612500011920929</v>
      </c>
      <c r="E2770" s="3">
        <v>0.600499987602233</v>
      </c>
      <c r="F2770" s="3">
        <v>0.611832976341247</v>
      </c>
      <c r="G2770" s="3">
        <v>2.40258E8</v>
      </c>
    </row>
    <row r="2771">
      <c r="A2771" s="3">
        <v>2006.0</v>
      </c>
      <c r="B2771" s="3">
        <v>6.0</v>
      </c>
      <c r="C2771" s="4">
        <v>0.611999988555908</v>
      </c>
      <c r="D2771" s="3">
        <v>0.611999988555908</v>
      </c>
      <c r="E2771" s="3">
        <v>0.600832998752594</v>
      </c>
      <c r="F2771" s="3">
        <v>0.609166979789733</v>
      </c>
      <c r="G2771" s="3">
        <v>4.78242E8</v>
      </c>
    </row>
    <row r="2772">
      <c r="A2772" s="3">
        <v>2006.0</v>
      </c>
      <c r="B2772" s="3">
        <v>30.0</v>
      </c>
      <c r="C2772" s="4">
        <v>0.608332991600036</v>
      </c>
      <c r="D2772" s="3">
        <v>0.621500015258789</v>
      </c>
      <c r="E2772" s="3">
        <v>0.601000010967254</v>
      </c>
      <c r="F2772" s="3">
        <v>0.61650002002716</v>
      </c>
      <c r="G2772" s="3">
        <v>5.83632E8</v>
      </c>
    </row>
    <row r="2773">
      <c r="A2773" s="3">
        <v>2011.0</v>
      </c>
      <c r="B2773" s="3">
        <v>26.0</v>
      </c>
      <c r="C2773" s="4">
        <v>0.605499982833862</v>
      </c>
      <c r="D2773" s="3">
        <v>0.625</v>
      </c>
      <c r="E2773" s="3">
        <v>0.601249992847442</v>
      </c>
      <c r="F2773" s="3">
        <v>0.613499999046325</v>
      </c>
      <c r="G2773" s="3">
        <v>1.07466E9</v>
      </c>
    </row>
    <row r="2774">
      <c r="A2774" s="3">
        <v>2006.0</v>
      </c>
      <c r="B2774" s="3">
        <v>13.0</v>
      </c>
      <c r="C2774" s="4">
        <v>0.601333022117614</v>
      </c>
      <c r="D2774" s="3">
        <v>0.608332991600036</v>
      </c>
      <c r="E2774" s="3">
        <v>0.601333022117614</v>
      </c>
      <c r="F2774" s="3">
        <v>0.603500008583068</v>
      </c>
      <c r="G2774" s="3">
        <v>4.91952E8</v>
      </c>
    </row>
    <row r="2775">
      <c r="A2775" s="3">
        <v>2006.0</v>
      </c>
      <c r="B2775" s="3">
        <v>29.0</v>
      </c>
      <c r="C2775" s="4">
        <v>0.605000019073486</v>
      </c>
      <c r="D2775" s="3">
        <v>0.615666985511779</v>
      </c>
      <c r="E2775" s="3">
        <v>0.602666974067688</v>
      </c>
      <c r="F2775" s="3">
        <v>0.608332991600036</v>
      </c>
      <c r="G2775" s="3">
        <v>5.79792E8</v>
      </c>
    </row>
    <row r="2776">
      <c r="A2776" s="3">
        <v>2008.0</v>
      </c>
      <c r="B2776" s="3">
        <v>28.0</v>
      </c>
      <c r="C2776" s="4">
        <v>0.621500015258789</v>
      </c>
      <c r="D2776" s="3">
        <v>0.627749979496002</v>
      </c>
      <c r="E2776" s="3">
        <v>0.602999985218048</v>
      </c>
      <c r="F2776" s="3">
        <v>0.616249978542327</v>
      </c>
      <c r="G2776" s="3">
        <v>5.77608E8</v>
      </c>
    </row>
    <row r="2777">
      <c r="A2777" s="3">
        <v>2008.0</v>
      </c>
      <c r="B2777" s="3">
        <v>30.0</v>
      </c>
      <c r="C2777" s="4">
        <v>0.604749977588653</v>
      </c>
      <c r="D2777" s="3">
        <v>0.61949998140335</v>
      </c>
      <c r="E2777" s="3">
        <v>0.602999985218048</v>
      </c>
      <c r="F2777" s="3">
        <v>0.617500007152557</v>
      </c>
      <c r="G2777" s="3">
        <v>8.30244E8</v>
      </c>
    </row>
    <row r="2778">
      <c r="A2778" s="3">
        <v>2006.0</v>
      </c>
      <c r="B2778" s="3">
        <v>5.0</v>
      </c>
      <c r="C2778" s="4">
        <v>0.609833002090454</v>
      </c>
      <c r="D2778" s="3">
        <v>0.613499999046325</v>
      </c>
      <c r="E2778" s="3">
        <v>0.603166997432708</v>
      </c>
      <c r="F2778" s="3">
        <v>0.610000014305114</v>
      </c>
      <c r="G2778" s="3">
        <v>6.63354E8</v>
      </c>
    </row>
    <row r="2779">
      <c r="A2779" s="3">
        <v>2006.0</v>
      </c>
      <c r="B2779" s="3">
        <v>24.0</v>
      </c>
      <c r="C2779" s="4">
        <v>0.608833014965057</v>
      </c>
      <c r="D2779" s="3">
        <v>0.617667019367218</v>
      </c>
      <c r="E2779" s="3">
        <v>0.603332996368408</v>
      </c>
      <c r="F2779" s="3">
        <v>0.6163330078125</v>
      </c>
      <c r="G2779" s="3">
        <v>1.44336E8</v>
      </c>
    </row>
    <row r="2780">
      <c r="A2780" s="3">
        <v>2007.0</v>
      </c>
      <c r="B2780" s="3">
        <v>13.0</v>
      </c>
      <c r="C2780" s="4">
        <v>0.611666977405548</v>
      </c>
      <c r="D2780" s="3">
        <v>0.619666993618011</v>
      </c>
      <c r="E2780" s="3">
        <v>0.603833019733429</v>
      </c>
      <c r="F2780" s="3">
        <v>0.61949998140335</v>
      </c>
      <c r="G2780" s="3">
        <v>5.87232E8</v>
      </c>
    </row>
    <row r="2781">
      <c r="A2781" s="3">
        <v>2007.0</v>
      </c>
      <c r="B2781" s="3">
        <v>12.0</v>
      </c>
      <c r="C2781" s="4">
        <v>0.608166992664337</v>
      </c>
      <c r="D2781" s="3">
        <v>0.616666972637176</v>
      </c>
      <c r="E2781" s="3">
        <v>0.604667007923126</v>
      </c>
      <c r="F2781" s="3">
        <v>0.605000019073486</v>
      </c>
      <c r="G2781" s="3">
        <v>5.2677E8</v>
      </c>
    </row>
    <row r="2782">
      <c r="A2782" s="3">
        <v>2007.0</v>
      </c>
      <c r="B2782" s="3">
        <v>11.0</v>
      </c>
      <c r="C2782" s="4">
        <v>0.609166979789733</v>
      </c>
      <c r="D2782" s="3">
        <v>0.615000009536743</v>
      </c>
      <c r="E2782" s="3">
        <v>0.605832993984222</v>
      </c>
      <c r="F2782" s="3">
        <v>0.611333012580871</v>
      </c>
      <c r="G2782" s="3">
        <v>4.34634E8</v>
      </c>
    </row>
    <row r="2783">
      <c r="A2783" s="3">
        <v>2008.0</v>
      </c>
      <c r="B2783" s="3">
        <v>24.0</v>
      </c>
      <c r="C2783" s="4">
        <v>0.612500011920929</v>
      </c>
      <c r="D2783" s="3">
        <v>0.647000014781951</v>
      </c>
      <c r="E2783" s="3">
        <v>0.606750011444091</v>
      </c>
      <c r="F2783" s="3">
        <v>0.646749973297119</v>
      </c>
      <c r="G2783" s="3">
        <v>5.97092E8</v>
      </c>
    </row>
    <row r="2784">
      <c r="A2784" s="3">
        <v>2006.0</v>
      </c>
      <c r="B2784" s="3">
        <v>14.0</v>
      </c>
      <c r="C2784" s="4">
        <v>0.608332991600036</v>
      </c>
      <c r="D2784" s="3">
        <v>0.621833026409149</v>
      </c>
      <c r="E2784" s="3">
        <v>0.60783302783966</v>
      </c>
      <c r="F2784" s="3">
        <v>0.614166975021362</v>
      </c>
      <c r="G2784" s="3">
        <v>7.1538E8</v>
      </c>
    </row>
    <row r="2785">
      <c r="A2785" s="3">
        <v>2008.0</v>
      </c>
      <c r="B2785" s="3">
        <v>1.0</v>
      </c>
      <c r="C2785" s="4">
        <v>0.613499999046325</v>
      </c>
      <c r="D2785" s="3">
        <v>0.675000011920929</v>
      </c>
      <c r="E2785" s="3">
        <v>0.608250021934509</v>
      </c>
      <c r="F2785" s="3">
        <v>0.671500027179718</v>
      </c>
      <c r="G2785" s="3">
        <v>5.93104E8</v>
      </c>
    </row>
    <row r="2786">
      <c r="A2786" s="3">
        <v>2011.0</v>
      </c>
      <c r="B2786" s="3">
        <v>2.0</v>
      </c>
      <c r="C2786" s="4">
        <v>0.608250021934509</v>
      </c>
      <c r="D2786" s="3">
        <v>0.654250025749206</v>
      </c>
      <c r="E2786" s="3">
        <v>0.608250021934509</v>
      </c>
      <c r="F2786" s="3">
        <v>0.639500021934509</v>
      </c>
      <c r="G2786" s="3">
        <v>1.606616E9</v>
      </c>
    </row>
    <row r="2787">
      <c r="A2787" s="3">
        <v>2008.0</v>
      </c>
      <c r="B2787" s="3">
        <v>5.0</v>
      </c>
      <c r="C2787" s="4">
        <v>0.637499988079071</v>
      </c>
      <c r="D2787" s="3">
        <v>0.637750029563903</v>
      </c>
      <c r="E2787" s="3">
        <v>0.609499990940094</v>
      </c>
      <c r="F2787" s="3">
        <v>0.609749972820282</v>
      </c>
      <c r="G2787" s="3">
        <v>4.94928E8</v>
      </c>
    </row>
    <row r="2788">
      <c r="A2788" s="3">
        <v>2008.0</v>
      </c>
      <c r="B2788" s="3">
        <v>2.0</v>
      </c>
      <c r="C2788" s="4">
        <v>0.617500007152557</v>
      </c>
      <c r="D2788" s="3">
        <v>0.624750018119812</v>
      </c>
      <c r="E2788" s="3">
        <v>0.610750019550323</v>
      </c>
      <c r="F2788" s="3">
        <v>0.620000004768371</v>
      </c>
      <c r="G2788" s="3">
        <v>7.3466E8</v>
      </c>
    </row>
    <row r="2789">
      <c r="A2789" s="3">
        <v>2008.0</v>
      </c>
      <c r="B2789" s="3">
        <v>29.0</v>
      </c>
      <c r="C2789" s="4">
        <v>0.627250015735626</v>
      </c>
      <c r="D2789" s="3">
        <v>0.637750029563903</v>
      </c>
      <c r="E2789" s="3">
        <v>0.611000001430511</v>
      </c>
      <c r="F2789" s="3">
        <v>0.635249972343444</v>
      </c>
      <c r="G2789" s="3">
        <v>4.14484E8</v>
      </c>
    </row>
    <row r="2790">
      <c r="A2790" s="3">
        <v>2008.0</v>
      </c>
      <c r="B2790" s="3">
        <v>30.0</v>
      </c>
      <c r="C2790" s="4">
        <v>0.625</v>
      </c>
      <c r="D2790" s="3">
        <v>0.639249980449676</v>
      </c>
      <c r="E2790" s="3">
        <v>0.61175000667572</v>
      </c>
      <c r="F2790" s="3">
        <v>0.62975001335144</v>
      </c>
      <c r="G2790" s="3">
        <v>5.30476E8</v>
      </c>
    </row>
    <row r="2791">
      <c r="A2791" s="3">
        <v>2011.0</v>
      </c>
      <c r="B2791" s="3">
        <v>7.0</v>
      </c>
      <c r="C2791" s="4">
        <v>0.633000016212463</v>
      </c>
      <c r="D2791" s="3">
        <v>0.635749995708465</v>
      </c>
      <c r="E2791" s="3">
        <v>0.612749993801116</v>
      </c>
      <c r="F2791" s="3">
        <v>0.615000009536743</v>
      </c>
      <c r="G2791" s="3">
        <v>9.34236E8</v>
      </c>
    </row>
    <row r="2792">
      <c r="A2792" s="3">
        <v>2011.0</v>
      </c>
      <c r="B2792" s="3">
        <v>3.0</v>
      </c>
      <c r="C2792" s="4">
        <v>0.640500009059906</v>
      </c>
      <c r="D2792" s="3">
        <v>0.640500009059906</v>
      </c>
      <c r="E2792" s="3">
        <v>0.613749980926513</v>
      </c>
      <c r="F2792" s="3">
        <v>0.627499997615814</v>
      </c>
      <c r="G2792" s="3">
        <v>1.030776E9</v>
      </c>
    </row>
    <row r="2793">
      <c r="A2793" s="3">
        <v>2006.0</v>
      </c>
      <c r="B2793" s="3">
        <v>22.0</v>
      </c>
      <c r="C2793" s="4">
        <v>0.631166994571685</v>
      </c>
      <c r="D2793" s="3">
        <v>0.633333027362823</v>
      </c>
      <c r="E2793" s="3">
        <v>0.614166975021362</v>
      </c>
      <c r="F2793" s="3">
        <v>0.617166996002197</v>
      </c>
      <c r="G2793" s="3">
        <v>3.7017E8</v>
      </c>
    </row>
    <row r="2794">
      <c r="A2794" s="3">
        <v>2008.0</v>
      </c>
      <c r="B2794" s="3">
        <v>5.0</v>
      </c>
      <c r="C2794" s="4">
        <v>0.626999974250793</v>
      </c>
      <c r="D2794" s="3">
        <v>0.633750021457672</v>
      </c>
      <c r="E2794" s="3">
        <v>0.614250004291534</v>
      </c>
      <c r="F2794" s="3">
        <v>0.621249973773956</v>
      </c>
      <c r="G2794" s="3">
        <v>8.2786E8</v>
      </c>
    </row>
    <row r="2795">
      <c r="A2795" s="3">
        <v>2006.0</v>
      </c>
      <c r="B2795" s="3">
        <v>15.0</v>
      </c>
      <c r="C2795" s="4">
        <v>0.618166983127594</v>
      </c>
      <c r="D2795" s="3">
        <v>0.625</v>
      </c>
      <c r="E2795" s="3">
        <v>0.614332973957061</v>
      </c>
      <c r="F2795" s="3">
        <v>0.625</v>
      </c>
      <c r="G2795" s="3">
        <v>7.46094E8</v>
      </c>
    </row>
    <row r="2796">
      <c r="A2796" s="3">
        <v>2006.0</v>
      </c>
      <c r="B2796" s="3">
        <v>26.0</v>
      </c>
      <c r="C2796" s="4">
        <v>0.620500028133392</v>
      </c>
      <c r="D2796" s="3">
        <v>0.625999987125396</v>
      </c>
      <c r="E2796" s="3">
        <v>0.614499986171722</v>
      </c>
      <c r="F2796" s="3">
        <v>0.616999983787536</v>
      </c>
      <c r="G2796" s="3">
        <v>2.28192E8</v>
      </c>
    </row>
    <row r="2797">
      <c r="A2797" s="3">
        <v>2007.0</v>
      </c>
      <c r="B2797" s="3">
        <v>14.0</v>
      </c>
      <c r="C2797" s="4">
        <v>0.616666972637176</v>
      </c>
      <c r="D2797" s="3">
        <v>0.632833003997802</v>
      </c>
      <c r="E2797" s="3">
        <v>0.615832984447479</v>
      </c>
      <c r="F2797" s="3">
        <v>0.630500018596649</v>
      </c>
      <c r="G2797" s="3">
        <v>5.08548E8</v>
      </c>
    </row>
    <row r="2798">
      <c r="A2798" s="3">
        <v>2006.0</v>
      </c>
      <c r="B2798" s="3">
        <v>29.0</v>
      </c>
      <c r="C2798" s="4">
        <v>0.620666980743408</v>
      </c>
      <c r="D2798" s="3">
        <v>0.6336669921875</v>
      </c>
      <c r="E2798" s="3">
        <v>0.6161670088768</v>
      </c>
      <c r="F2798" s="3">
        <v>0.616832971572876</v>
      </c>
      <c r="G2798" s="3">
        <v>3.86094E8</v>
      </c>
    </row>
    <row r="2799">
      <c r="A2799" s="3">
        <v>2006.0</v>
      </c>
      <c r="B2799" s="3">
        <v>28.0</v>
      </c>
      <c r="C2799" s="4">
        <v>0.625832974910736</v>
      </c>
      <c r="D2799" s="3">
        <v>0.626500010490417</v>
      </c>
      <c r="E2799" s="3">
        <v>0.617833018302917</v>
      </c>
      <c r="F2799" s="3">
        <v>0.620666980743408</v>
      </c>
      <c r="G2799" s="3">
        <v>2.13912E8</v>
      </c>
    </row>
    <row r="2800">
      <c r="A2800" s="3">
        <v>2016.0</v>
      </c>
      <c r="B2800" s="3">
        <v>12.0</v>
      </c>
      <c r="C2800" s="4">
        <v>0.642499983310699</v>
      </c>
      <c r="D2800" s="3">
        <v>0.644500017166137</v>
      </c>
      <c r="E2800" s="3">
        <v>0.618749976158142</v>
      </c>
      <c r="F2800" s="3">
        <v>0.643249988555908</v>
      </c>
      <c r="G2800" s="3">
        <v>3.40816E8</v>
      </c>
    </row>
    <row r="2801">
      <c r="A2801" s="3">
        <v>2016.0</v>
      </c>
      <c r="B2801" s="3">
        <v>11.0</v>
      </c>
      <c r="C2801" s="4">
        <v>0.61949998140335</v>
      </c>
      <c r="D2801" s="3">
        <v>0.638999998569488</v>
      </c>
      <c r="E2801" s="3">
        <v>0.61949998140335</v>
      </c>
      <c r="F2801" s="3">
        <v>0.632499992847442</v>
      </c>
      <c r="G2801" s="3">
        <v>3.40144E8</v>
      </c>
    </row>
    <row r="2802">
      <c r="A2802" s="3">
        <v>2006.0</v>
      </c>
      <c r="B2802" s="3">
        <v>27.0</v>
      </c>
      <c r="C2802" s="4">
        <v>0.619666993618011</v>
      </c>
      <c r="D2802" s="3">
        <v>0.627332985401153</v>
      </c>
      <c r="E2802" s="3">
        <v>0.619666993618011</v>
      </c>
      <c r="F2802" s="3">
        <v>0.62516701221466</v>
      </c>
      <c r="G2802" s="3">
        <v>2.64954E8</v>
      </c>
    </row>
    <row r="2803">
      <c r="A2803" s="3">
        <v>2016.0</v>
      </c>
      <c r="B2803" s="3">
        <v>9.0</v>
      </c>
      <c r="C2803" s="4">
        <v>0.623000025749206</v>
      </c>
      <c r="D2803" s="3">
        <v>0.663749992847442</v>
      </c>
      <c r="E2803" s="3">
        <v>0.620000004768371</v>
      </c>
      <c r="F2803" s="3">
        <v>0.637250006198883</v>
      </c>
      <c r="G2803" s="3">
        <v>4.25372E8</v>
      </c>
    </row>
    <row r="2804">
      <c r="A2804" s="3">
        <v>2008.0</v>
      </c>
      <c r="B2804" s="3">
        <v>25.0</v>
      </c>
      <c r="C2804" s="4">
        <v>0.671500027179718</v>
      </c>
      <c r="D2804" s="3">
        <v>0.686500012874603</v>
      </c>
      <c r="E2804" s="3">
        <v>0.62075001001358</v>
      </c>
      <c r="F2804" s="3">
        <v>0.62374997138977</v>
      </c>
      <c r="G2804" s="3">
        <v>6.88012E8</v>
      </c>
    </row>
    <row r="2805">
      <c r="A2805" s="3">
        <v>2015.0</v>
      </c>
      <c r="B2805" s="3">
        <v>5.0</v>
      </c>
      <c r="C2805" s="4">
        <v>0.624000012874603</v>
      </c>
      <c r="D2805" s="3">
        <v>0.643249988555908</v>
      </c>
      <c r="E2805" s="3">
        <v>0.62075001001358</v>
      </c>
      <c r="F2805" s="3">
        <v>0.635500013828277</v>
      </c>
      <c r="G2805" s="3">
        <v>4.82024E8</v>
      </c>
    </row>
    <row r="2806">
      <c r="A2806" s="3">
        <v>2016.0</v>
      </c>
      <c r="B2806" s="3">
        <v>8.0</v>
      </c>
      <c r="C2806" s="4">
        <v>0.65074998140335</v>
      </c>
      <c r="D2806" s="3">
        <v>0.653999984264373</v>
      </c>
      <c r="E2806" s="3">
        <v>0.621249973773956</v>
      </c>
      <c r="F2806" s="3">
        <v>0.630500018596649</v>
      </c>
      <c r="G2806" s="3">
        <v>6.08852E8</v>
      </c>
    </row>
    <row r="2807">
      <c r="A2807" s="3">
        <v>2008.0</v>
      </c>
      <c r="B2807" s="3">
        <v>11.0</v>
      </c>
      <c r="C2807" s="4">
        <v>0.629999995231628</v>
      </c>
      <c r="D2807" s="3">
        <v>0.640250027179718</v>
      </c>
      <c r="E2807" s="3">
        <v>0.622500002384185</v>
      </c>
      <c r="F2807" s="3">
        <v>0.626749992370605</v>
      </c>
      <c r="G2807" s="3">
        <v>5.03732E8</v>
      </c>
    </row>
    <row r="2808">
      <c r="A2808" s="3">
        <v>2006.0</v>
      </c>
      <c r="B2808" s="3">
        <v>21.0</v>
      </c>
      <c r="C2808" s="4">
        <v>0.641166985034942</v>
      </c>
      <c r="D2808" s="3">
        <v>0.64300000667572</v>
      </c>
      <c r="E2808" s="3">
        <v>0.625</v>
      </c>
      <c r="F2808" s="3">
        <v>0.632166981697082</v>
      </c>
      <c r="G2808" s="3">
        <v>3.6792E8</v>
      </c>
    </row>
    <row r="2809">
      <c r="A2809" s="3">
        <v>2006.0</v>
      </c>
      <c r="B2809" s="3">
        <v>18.0</v>
      </c>
      <c r="C2809" s="4">
        <v>0.625666975975036</v>
      </c>
      <c r="D2809" s="3">
        <v>0.64333301782608</v>
      </c>
      <c r="E2809" s="3">
        <v>0.62533301115036</v>
      </c>
      <c r="F2809" s="3">
        <v>0.635833024978637</v>
      </c>
      <c r="G2809" s="3">
        <v>6.88356E8</v>
      </c>
    </row>
    <row r="2810">
      <c r="A2810" s="3">
        <v>2015.0</v>
      </c>
      <c r="B2810" s="3">
        <v>6.0</v>
      </c>
      <c r="C2810" s="4">
        <v>0.628750026226043</v>
      </c>
      <c r="D2810" s="3">
        <v>0.646499991416931</v>
      </c>
      <c r="E2810" s="3">
        <v>0.626250028610229</v>
      </c>
      <c r="F2810" s="3">
        <v>0.643750011920929</v>
      </c>
      <c r="G2810" s="3">
        <v>4.53216E8</v>
      </c>
    </row>
    <row r="2811">
      <c r="A2811" s="3">
        <v>2006.0</v>
      </c>
      <c r="B2811" s="3">
        <v>19.0</v>
      </c>
      <c r="C2811" s="4">
        <v>0.627667009830474</v>
      </c>
      <c r="D2811" s="3">
        <v>0.648333013057708</v>
      </c>
      <c r="E2811" s="3">
        <v>0.626833021640777</v>
      </c>
      <c r="F2811" s="3">
        <v>0.644999980926513</v>
      </c>
      <c r="G2811" s="3">
        <v>5.45622E8</v>
      </c>
    </row>
    <row r="2812">
      <c r="A2812" s="3">
        <v>2011.0</v>
      </c>
      <c r="B2812" s="3">
        <v>18.0</v>
      </c>
      <c r="C2812" s="4">
        <v>0.638499975204467</v>
      </c>
      <c r="D2812" s="3">
        <v>0.648750007152557</v>
      </c>
      <c r="E2812" s="3">
        <v>0.630750000476837</v>
      </c>
      <c r="F2812" s="3">
        <v>0.640749990940094</v>
      </c>
      <c r="G2812" s="3">
        <v>1.394412E9</v>
      </c>
    </row>
    <row r="2813">
      <c r="A2813" s="3">
        <v>2016.0</v>
      </c>
      <c r="B2813" s="3">
        <v>10.0</v>
      </c>
      <c r="C2813" s="4">
        <v>0.641250014305114</v>
      </c>
      <c r="D2813" s="3">
        <v>0.65974998474121</v>
      </c>
      <c r="E2813" s="3">
        <v>0.632250010967254</v>
      </c>
      <c r="F2813" s="3">
        <v>0.635749995708465</v>
      </c>
      <c r="G2813" s="3">
        <v>3.358E8</v>
      </c>
    </row>
    <row r="2814">
      <c r="A2814" s="3">
        <v>2008.0</v>
      </c>
      <c r="B2814" s="3">
        <v>12.0</v>
      </c>
      <c r="C2814" s="4">
        <v>0.636250019073486</v>
      </c>
      <c r="D2814" s="3">
        <v>0.658999979496002</v>
      </c>
      <c r="E2814" s="3">
        <v>0.63274997472763</v>
      </c>
      <c r="F2814" s="3">
        <v>0.649999976158142</v>
      </c>
      <c r="G2814" s="3">
        <v>6.09688E8</v>
      </c>
    </row>
    <row r="2815">
      <c r="A2815" s="3">
        <v>2011.0</v>
      </c>
      <c r="B2815" s="3">
        <v>4.0</v>
      </c>
      <c r="C2815" s="4">
        <v>0.636250019073486</v>
      </c>
      <c r="D2815" s="3">
        <v>0.646749973297119</v>
      </c>
      <c r="E2815" s="3">
        <v>0.633750021457672</v>
      </c>
      <c r="F2815" s="3">
        <v>0.64174997806549</v>
      </c>
      <c r="G2815" s="3">
        <v>8.729E8</v>
      </c>
    </row>
    <row r="2816">
      <c r="A2816" s="3">
        <v>2015.0</v>
      </c>
      <c r="B2816" s="3">
        <v>7.0</v>
      </c>
      <c r="C2816" s="4">
        <v>0.645250022411346</v>
      </c>
      <c r="D2816" s="3">
        <v>0.657000005245208</v>
      </c>
      <c r="E2816" s="3">
        <v>0.634750008583068</v>
      </c>
      <c r="F2816" s="3">
        <v>0.650499999523162</v>
      </c>
      <c r="G2816" s="3">
        <v>3.10152E8</v>
      </c>
    </row>
    <row r="2817">
      <c r="A2817" s="3">
        <v>2015.0</v>
      </c>
      <c r="B2817" s="3">
        <v>8.0</v>
      </c>
      <c r="C2817" s="4">
        <v>0.64775002002716</v>
      </c>
      <c r="D2817" s="3">
        <v>0.656000018119812</v>
      </c>
      <c r="E2817" s="3">
        <v>0.636749982833862</v>
      </c>
      <c r="F2817" s="3">
        <v>0.654250025749206</v>
      </c>
      <c r="G2817" s="3">
        <v>4.60068E8</v>
      </c>
    </row>
    <row r="2818">
      <c r="A2818" s="3">
        <v>2006.0</v>
      </c>
      <c r="B2818" s="3">
        <v>20.0</v>
      </c>
      <c r="C2818" s="4">
        <v>0.641667008399963</v>
      </c>
      <c r="D2818" s="3">
        <v>0.649333000183105</v>
      </c>
      <c r="E2818" s="3">
        <v>0.63716697692871</v>
      </c>
      <c r="F2818" s="3">
        <v>0.637667000293731</v>
      </c>
      <c r="G2818" s="3">
        <v>3.06594E8</v>
      </c>
    </row>
    <row r="2819">
      <c r="A2819" s="3">
        <v>2007.0</v>
      </c>
      <c r="B2819" s="3">
        <v>15.0</v>
      </c>
      <c r="C2819" s="4">
        <v>0.637667000293731</v>
      </c>
      <c r="D2819" s="3">
        <v>0.664166986942291</v>
      </c>
      <c r="E2819" s="3">
        <v>0.637499988079071</v>
      </c>
      <c r="F2819" s="3">
        <v>0.659166991710662</v>
      </c>
      <c r="G2819" s="3">
        <v>1.081998E9</v>
      </c>
    </row>
    <row r="2820">
      <c r="A2820" s="3">
        <v>2015.0</v>
      </c>
      <c r="B2820" s="3">
        <v>9.0</v>
      </c>
      <c r="C2820" s="4">
        <v>0.65074998140335</v>
      </c>
      <c r="D2820" s="3">
        <v>0.657000005245208</v>
      </c>
      <c r="E2820" s="3">
        <v>0.639500021934509</v>
      </c>
      <c r="F2820" s="3">
        <v>0.651750028133392</v>
      </c>
      <c r="G2820" s="3">
        <v>4.23248E8</v>
      </c>
    </row>
    <row r="2821">
      <c r="A2821" s="3">
        <v>2008.0</v>
      </c>
      <c r="B2821" s="3">
        <v>4.0</v>
      </c>
      <c r="C2821" s="4">
        <v>0.685999989509582</v>
      </c>
      <c r="D2821" s="3">
        <v>0.689750015735626</v>
      </c>
      <c r="E2821" s="3">
        <v>0.647000014781951</v>
      </c>
      <c r="F2821" s="3">
        <v>0.650499999523162</v>
      </c>
      <c r="G2821" s="3">
        <v>5.65128E8</v>
      </c>
    </row>
    <row r="2822">
      <c r="A2822" s="3">
        <v>2015.0</v>
      </c>
      <c r="B2822" s="3">
        <v>12.0</v>
      </c>
      <c r="C2822" s="4">
        <v>0.652499973773956</v>
      </c>
      <c r="D2822" s="3">
        <v>0.662500023841857</v>
      </c>
      <c r="E2822" s="3">
        <v>0.64775002002716</v>
      </c>
      <c r="F2822" s="3">
        <v>0.658749997615814</v>
      </c>
      <c r="G2822" s="3">
        <v>2.27588E8</v>
      </c>
    </row>
    <row r="2823">
      <c r="A2823" s="3">
        <v>2008.0</v>
      </c>
      <c r="B2823" s="3">
        <v>13.0</v>
      </c>
      <c r="C2823" s="4">
        <v>0.65499997138977</v>
      </c>
      <c r="D2823" s="3">
        <v>0.677500009536743</v>
      </c>
      <c r="E2823" s="3">
        <v>0.648000001907348</v>
      </c>
      <c r="F2823" s="3">
        <v>0.675499975681304</v>
      </c>
      <c r="G2823" s="3">
        <v>7.42312E8</v>
      </c>
    </row>
    <row r="2824">
      <c r="A2824" s="3">
        <v>2016.0</v>
      </c>
      <c r="B2824" s="3">
        <v>16.0</v>
      </c>
      <c r="C2824" s="4">
        <v>0.652499973773956</v>
      </c>
      <c r="D2824" s="3">
        <v>0.675750017166137</v>
      </c>
      <c r="E2824" s="3">
        <v>0.650499999523162</v>
      </c>
      <c r="F2824" s="3">
        <v>0.674749970436096</v>
      </c>
      <c r="G2824" s="3">
        <v>4.85352E8</v>
      </c>
    </row>
    <row r="2825">
      <c r="A2825" s="3">
        <v>2007.0</v>
      </c>
      <c r="B2825" s="3">
        <v>19.0</v>
      </c>
      <c r="C2825" s="4">
        <v>0.65533298254013</v>
      </c>
      <c r="D2825" s="3">
        <v>0.665166974067688</v>
      </c>
      <c r="E2825" s="3">
        <v>0.650833010673523</v>
      </c>
      <c r="F2825" s="3">
        <v>0.663667023181915</v>
      </c>
      <c r="G2825" s="3">
        <v>4.91952E8</v>
      </c>
    </row>
    <row r="2826">
      <c r="A2826" s="3">
        <v>2015.0</v>
      </c>
      <c r="B2826" s="3">
        <v>13.0</v>
      </c>
      <c r="C2826" s="4">
        <v>0.653500020503997</v>
      </c>
      <c r="D2826" s="3">
        <v>0.66399997472763</v>
      </c>
      <c r="E2826" s="3">
        <v>0.651250004768371</v>
      </c>
      <c r="F2826" s="3">
        <v>0.660000026226043</v>
      </c>
      <c r="G2826" s="3">
        <v>2.98444E8</v>
      </c>
    </row>
    <row r="2827">
      <c r="A2827" s="3">
        <v>2007.0</v>
      </c>
      <c r="B2827" s="3">
        <v>18.0</v>
      </c>
      <c r="C2827" s="4">
        <v>0.665832996368408</v>
      </c>
      <c r="D2827" s="3">
        <v>0.668166995048523</v>
      </c>
      <c r="E2827" s="3">
        <v>0.654166996479034</v>
      </c>
      <c r="F2827" s="3">
        <v>0.659500002861023</v>
      </c>
      <c r="G2827" s="3">
        <v>6.85662E8</v>
      </c>
    </row>
    <row r="2828">
      <c r="A2828" s="3">
        <v>2008.0</v>
      </c>
      <c r="B2828" s="3">
        <v>15.0</v>
      </c>
      <c r="C2828" s="4">
        <v>0.693750023841857</v>
      </c>
      <c r="D2828" s="3">
        <v>0.702000021934509</v>
      </c>
      <c r="E2828" s="3">
        <v>0.656499981880188</v>
      </c>
      <c r="F2828" s="3">
        <v>0.668250024318695</v>
      </c>
      <c r="G2828" s="3">
        <v>7.25692E8</v>
      </c>
    </row>
    <row r="2829">
      <c r="A2829" s="3">
        <v>2008.0</v>
      </c>
      <c r="B2829" s="3">
        <v>7.0</v>
      </c>
      <c r="C2829" s="4">
        <v>0.754999995231628</v>
      </c>
      <c r="D2829" s="3">
        <v>0.761250019073486</v>
      </c>
      <c r="E2829" s="3">
        <v>0.658749997615814</v>
      </c>
      <c r="F2829" s="3">
        <v>0.672500014305114</v>
      </c>
      <c r="G2829" s="3">
        <v>1.0068E9</v>
      </c>
    </row>
    <row r="2830">
      <c r="A2830" s="3">
        <v>2016.0</v>
      </c>
      <c r="B2830" s="3">
        <v>5.0</v>
      </c>
      <c r="C2830" s="4">
        <v>0.700500011444091</v>
      </c>
      <c r="D2830" s="3">
        <v>0.708249986171722</v>
      </c>
      <c r="E2830" s="3">
        <v>0.658749997615814</v>
      </c>
      <c r="F2830" s="3">
        <v>0.660749971866607</v>
      </c>
      <c r="G2830" s="3">
        <v>6.00428E8</v>
      </c>
    </row>
    <row r="2831">
      <c r="A2831" s="3">
        <v>2007.0</v>
      </c>
      <c r="B2831" s="3">
        <v>20.0</v>
      </c>
      <c r="C2831" s="4">
        <v>0.666666984558105</v>
      </c>
      <c r="D2831" s="3">
        <v>0.6700000166893</v>
      </c>
      <c r="E2831" s="3">
        <v>0.659833014011383</v>
      </c>
      <c r="F2831" s="3">
        <v>0.66433298587799</v>
      </c>
      <c r="G2831" s="3">
        <v>8.22792E8</v>
      </c>
    </row>
    <row r="2832">
      <c r="A2832" s="3">
        <v>2015.0</v>
      </c>
      <c r="B2832" s="3">
        <v>14.0</v>
      </c>
      <c r="C2832" s="4">
        <v>0.660749971866607</v>
      </c>
      <c r="D2832" s="3">
        <v>0.694750010967254</v>
      </c>
      <c r="E2832" s="3">
        <v>0.660000026226043</v>
      </c>
      <c r="F2832" s="3">
        <v>0.684000015258789</v>
      </c>
      <c r="G2832" s="3">
        <v>6.12148E8</v>
      </c>
    </row>
    <row r="2833">
      <c r="A2833" s="3">
        <v>2008.0</v>
      </c>
      <c r="B2833" s="3">
        <v>8.0</v>
      </c>
      <c r="C2833" s="4">
        <v>0.676249980926513</v>
      </c>
      <c r="D2833" s="3">
        <v>0.732249975204467</v>
      </c>
      <c r="E2833" s="3">
        <v>0.660499989986419</v>
      </c>
      <c r="F2833" s="3">
        <v>0.686749994754791</v>
      </c>
      <c r="G2833" s="3">
        <v>1.106956E9</v>
      </c>
    </row>
    <row r="2834">
      <c r="A2834" s="3">
        <v>2016.0</v>
      </c>
      <c r="B2834" s="3">
        <v>20.0</v>
      </c>
      <c r="C2834" s="4">
        <v>0.670249998569488</v>
      </c>
      <c r="D2834" s="3">
        <v>0.695749998092651</v>
      </c>
      <c r="E2834" s="3">
        <v>0.661249995231628</v>
      </c>
      <c r="F2834" s="3">
        <v>0.686999976634979</v>
      </c>
      <c r="G2834" s="3">
        <v>4.8118E8</v>
      </c>
    </row>
    <row r="2835">
      <c r="A2835" s="3">
        <v>2016.0</v>
      </c>
      <c r="B2835" s="3">
        <v>15.0</v>
      </c>
      <c r="C2835" s="4">
        <v>0.68800002336502</v>
      </c>
      <c r="D2835" s="3">
        <v>0.696250021457672</v>
      </c>
      <c r="E2835" s="3">
        <v>0.666000008583068</v>
      </c>
      <c r="F2835" s="3">
        <v>0.677749991416931</v>
      </c>
      <c r="G2835" s="3">
        <v>8.41452E8</v>
      </c>
    </row>
    <row r="2836">
      <c r="A2836" s="3">
        <v>2008.0</v>
      </c>
      <c r="B2836" s="3">
        <v>11.0</v>
      </c>
      <c r="C2836" s="4">
        <v>0.690500020980835</v>
      </c>
      <c r="D2836" s="3">
        <v>0.704999983310699</v>
      </c>
      <c r="E2836" s="3">
        <v>0.671249985694885</v>
      </c>
      <c r="F2836" s="3">
        <v>0.676249980926513</v>
      </c>
      <c r="G2836" s="3">
        <v>5.72612E8</v>
      </c>
    </row>
    <row r="2837">
      <c r="A2837" s="3">
        <v>2007.0</v>
      </c>
      <c r="B2837" s="3">
        <v>27.0</v>
      </c>
      <c r="C2837" s="4">
        <v>0.675000011920929</v>
      </c>
      <c r="D2837" s="3">
        <v>0.694000005722045</v>
      </c>
      <c r="E2837" s="3">
        <v>0.671666979789733</v>
      </c>
      <c r="F2837" s="3">
        <v>0.693166971206665</v>
      </c>
      <c r="G2837" s="3">
        <v>6.1314E8</v>
      </c>
    </row>
    <row r="2838">
      <c r="A2838" s="3">
        <v>2007.0</v>
      </c>
      <c r="B2838" s="3">
        <v>21.0</v>
      </c>
      <c r="C2838" s="4">
        <v>0.677166998386383</v>
      </c>
      <c r="D2838" s="3">
        <v>0.722167015075683</v>
      </c>
      <c r="E2838" s="3">
        <v>0.671999990940094</v>
      </c>
      <c r="F2838" s="3">
        <v>0.716332972049713</v>
      </c>
      <c r="G2838" s="3">
        <v>1.297326E9</v>
      </c>
    </row>
    <row r="2839">
      <c r="A2839" s="3">
        <v>2007.0</v>
      </c>
      <c r="B2839" s="3">
        <v>26.0</v>
      </c>
      <c r="C2839" s="4">
        <v>0.705999970436096</v>
      </c>
      <c r="D2839" s="3">
        <v>0.708000004291534</v>
      </c>
      <c r="E2839" s="3">
        <v>0.67333298921585</v>
      </c>
      <c r="F2839" s="3">
        <v>0.675000011920929</v>
      </c>
      <c r="G2839" s="3">
        <v>8.68482E8</v>
      </c>
    </row>
    <row r="2840">
      <c r="A2840" s="3">
        <v>2007.0</v>
      </c>
      <c r="B2840" s="3">
        <v>16.0</v>
      </c>
      <c r="C2840" s="4">
        <v>0.714332997798919</v>
      </c>
      <c r="D2840" s="3">
        <v>0.719500005245208</v>
      </c>
      <c r="E2840" s="3">
        <v>0.675000011920929</v>
      </c>
      <c r="F2840" s="3">
        <v>0.709500014781951</v>
      </c>
      <c r="G2840" s="3">
        <v>7.8003E8</v>
      </c>
    </row>
    <row r="2841">
      <c r="A2841" s="3">
        <v>2008.0</v>
      </c>
      <c r="B2841" s="3">
        <v>14.0</v>
      </c>
      <c r="C2841" s="4">
        <v>0.68624997138977</v>
      </c>
      <c r="D2841" s="3">
        <v>0.72224998474121</v>
      </c>
      <c r="E2841" s="3">
        <v>0.675249993801116</v>
      </c>
      <c r="F2841" s="3">
        <v>0.721249997615814</v>
      </c>
      <c r="G2841" s="3">
        <v>5.39188E8</v>
      </c>
    </row>
    <row r="2842">
      <c r="A2842" s="3">
        <v>2015.0</v>
      </c>
      <c r="B2842" s="3">
        <v>15.0</v>
      </c>
      <c r="C2842" s="4">
        <v>0.685249984264373</v>
      </c>
      <c r="D2842" s="3">
        <v>0.699750006198883</v>
      </c>
      <c r="E2842" s="3">
        <v>0.678250014781951</v>
      </c>
      <c r="F2842" s="3">
        <v>0.685750007629394</v>
      </c>
      <c r="G2842" s="3">
        <v>5.26048E8</v>
      </c>
    </row>
    <row r="2843">
      <c r="A2843" s="3">
        <v>2016.0</v>
      </c>
      <c r="B2843" s="3">
        <v>21.0</v>
      </c>
      <c r="C2843" s="4">
        <v>0.694500029087066</v>
      </c>
      <c r="D2843" s="3">
        <v>0.705749988555908</v>
      </c>
      <c r="E2843" s="3">
        <v>0.680249989032745</v>
      </c>
      <c r="F2843" s="3">
        <v>0.694999992847442</v>
      </c>
      <c r="G2843" s="3">
        <v>4.81456E8</v>
      </c>
    </row>
    <row r="2844">
      <c r="A2844" s="3">
        <v>2016.0</v>
      </c>
      <c r="B2844" s="3">
        <v>19.0</v>
      </c>
      <c r="C2844" s="4">
        <v>0.691749989986419</v>
      </c>
      <c r="D2844" s="3">
        <v>0.711250007152557</v>
      </c>
      <c r="E2844" s="3">
        <v>0.680499970912933</v>
      </c>
      <c r="F2844" s="3">
        <v>0.68325001001358</v>
      </c>
      <c r="G2844" s="3">
        <v>4.5714E8</v>
      </c>
    </row>
    <row r="2845">
      <c r="A2845" s="3">
        <v>2016.0</v>
      </c>
      <c r="B2845" s="3">
        <v>17.0</v>
      </c>
      <c r="C2845" s="4">
        <v>0.68325001001358</v>
      </c>
      <c r="D2845" s="3">
        <v>0.698000013828277</v>
      </c>
      <c r="E2845" s="3">
        <v>0.680499970912933</v>
      </c>
      <c r="F2845" s="3">
        <v>0.691500008106231</v>
      </c>
      <c r="G2845" s="3">
        <v>7.71468E8</v>
      </c>
    </row>
    <row r="2846">
      <c r="A2846" s="3">
        <v>2015.0</v>
      </c>
      <c r="B2846" s="3">
        <v>21.0</v>
      </c>
      <c r="C2846" s="4">
        <v>0.698499977588653</v>
      </c>
      <c r="D2846" s="3">
        <v>0.702750027179718</v>
      </c>
      <c r="E2846" s="3">
        <v>0.684000015258789</v>
      </c>
      <c r="F2846" s="3">
        <v>0.685249984264373</v>
      </c>
      <c r="G2846" s="3">
        <v>3.8628E8</v>
      </c>
    </row>
    <row r="2847">
      <c r="A2847" s="3">
        <v>2008.0</v>
      </c>
      <c r="B2847" s="3">
        <v>9.0</v>
      </c>
      <c r="C2847" s="4">
        <v>0.695999979972839</v>
      </c>
      <c r="D2847" s="3">
        <v>0.722500026226043</v>
      </c>
      <c r="E2847" s="3">
        <v>0.685750007629394</v>
      </c>
      <c r="F2847" s="3">
        <v>0.72224998474121</v>
      </c>
      <c r="G2847" s="3">
        <v>7.41036E8</v>
      </c>
    </row>
    <row r="2848">
      <c r="A2848" s="3">
        <v>2015.0</v>
      </c>
      <c r="B2848" s="3">
        <v>16.0</v>
      </c>
      <c r="C2848" s="4">
        <v>0.68800002336502</v>
      </c>
      <c r="D2848" s="3">
        <v>0.703000009059906</v>
      </c>
      <c r="E2848" s="3">
        <v>0.68624997138977</v>
      </c>
      <c r="F2848" s="3">
        <v>0.69650000333786</v>
      </c>
      <c r="G2848" s="3">
        <v>4.48396E8</v>
      </c>
    </row>
    <row r="2849">
      <c r="A2849" s="3">
        <v>2015.0</v>
      </c>
      <c r="B2849" s="3">
        <v>20.0</v>
      </c>
      <c r="C2849" s="4">
        <v>0.69225001335144</v>
      </c>
      <c r="D2849" s="3">
        <v>0.697499990463256</v>
      </c>
      <c r="E2849" s="3">
        <v>0.686999976634979</v>
      </c>
      <c r="F2849" s="3">
        <v>0.694249987602233</v>
      </c>
      <c r="G2849" s="3">
        <v>2.64824E8</v>
      </c>
    </row>
    <row r="2850">
      <c r="A2850" s="3">
        <v>2015.0</v>
      </c>
      <c r="B2850" s="3">
        <v>19.0</v>
      </c>
      <c r="C2850" s="4">
        <v>0.698750019073486</v>
      </c>
      <c r="D2850" s="3">
        <v>0.702000021934509</v>
      </c>
      <c r="E2850" s="3">
        <v>0.687250018119812</v>
      </c>
      <c r="F2850" s="3">
        <v>0.69524997472763</v>
      </c>
      <c r="G2850" s="3">
        <v>2.94712E8</v>
      </c>
    </row>
    <row r="2851">
      <c r="A2851" s="3">
        <v>2016.0</v>
      </c>
      <c r="B2851" s="3">
        <v>28.0</v>
      </c>
      <c r="C2851" s="4">
        <v>0.714749991893768</v>
      </c>
      <c r="D2851" s="3">
        <v>0.717249989509582</v>
      </c>
      <c r="E2851" s="3">
        <v>0.6875</v>
      </c>
      <c r="F2851" s="3">
        <v>0.7012500166893</v>
      </c>
      <c r="G2851" s="3">
        <v>2.76776E8</v>
      </c>
    </row>
    <row r="2852">
      <c r="A2852" s="3">
        <v>2007.0</v>
      </c>
      <c r="B2852" s="3">
        <v>29.0</v>
      </c>
      <c r="C2852" s="4">
        <v>0.704500019550323</v>
      </c>
      <c r="D2852" s="3">
        <v>0.704666972160339</v>
      </c>
      <c r="E2852" s="3">
        <v>0.688166975975036</v>
      </c>
      <c r="F2852" s="3">
        <v>0.688499987125396</v>
      </c>
      <c r="G2852" s="3">
        <v>5.1657E8</v>
      </c>
    </row>
    <row r="2853">
      <c r="A2853" s="3">
        <v>2007.0</v>
      </c>
      <c r="B2853" s="3">
        <v>28.0</v>
      </c>
      <c r="C2853" s="4">
        <v>0.695167005062103</v>
      </c>
      <c r="D2853" s="3">
        <v>0.707333028316497</v>
      </c>
      <c r="E2853" s="3">
        <v>0.688332974910736</v>
      </c>
      <c r="F2853" s="3">
        <v>0.69983297586441</v>
      </c>
      <c r="G2853" s="3">
        <v>5.97534E8</v>
      </c>
    </row>
    <row r="2854">
      <c r="A2854" s="3">
        <v>2016.0</v>
      </c>
      <c r="B2854" s="3">
        <v>3.0</v>
      </c>
      <c r="C2854" s="4">
        <v>0.707000017166137</v>
      </c>
      <c r="D2854" s="3">
        <v>0.711250007152557</v>
      </c>
      <c r="E2854" s="3">
        <v>0.688750028610229</v>
      </c>
      <c r="F2854" s="3">
        <v>0.704999983310699</v>
      </c>
      <c r="G2854" s="3">
        <v>3.26772E8</v>
      </c>
    </row>
    <row r="2855">
      <c r="A2855" s="3">
        <v>2007.0</v>
      </c>
      <c r="B2855" s="3">
        <v>10.0</v>
      </c>
      <c r="C2855" s="4">
        <v>0.70583301782608</v>
      </c>
      <c r="D2855" s="3">
        <v>0.738166987895965</v>
      </c>
      <c r="E2855" s="3">
        <v>0.689832985401153</v>
      </c>
      <c r="F2855" s="3">
        <v>0.733166992664337</v>
      </c>
      <c r="G2855" s="3">
        <v>1.141014E9</v>
      </c>
    </row>
    <row r="2856">
      <c r="A2856" s="3">
        <v>2015.0</v>
      </c>
      <c r="B2856" s="3">
        <v>29.0</v>
      </c>
      <c r="C2856" s="4">
        <v>0.705250024795532</v>
      </c>
      <c r="D2856" s="3">
        <v>0.712499976158142</v>
      </c>
      <c r="E2856" s="3">
        <v>0.690750002861023</v>
      </c>
      <c r="F2856" s="3">
        <v>0.691999971866607</v>
      </c>
      <c r="G2856" s="3">
        <v>3.27168E8</v>
      </c>
    </row>
    <row r="2857">
      <c r="A2857" s="3">
        <v>2015.0</v>
      </c>
      <c r="B2857" s="3">
        <v>5.0</v>
      </c>
      <c r="C2857" s="4">
        <v>0.70424997806549</v>
      </c>
      <c r="D2857" s="3">
        <v>0.706250011920929</v>
      </c>
      <c r="E2857" s="3">
        <v>0.690750002861023</v>
      </c>
      <c r="F2857" s="3">
        <v>0.692749977111816</v>
      </c>
      <c r="G2857" s="3">
        <v>4.788E8</v>
      </c>
    </row>
    <row r="2858">
      <c r="A2858" s="3">
        <v>2015.0</v>
      </c>
      <c r="B2858" s="3">
        <v>22.0</v>
      </c>
      <c r="C2858" s="4">
        <v>0.693250000476837</v>
      </c>
      <c r="D2858" s="3">
        <v>0.712249994277954</v>
      </c>
      <c r="E2858" s="3">
        <v>0.69225001335144</v>
      </c>
      <c r="F2858" s="3">
        <v>0.709999978542327</v>
      </c>
      <c r="G2858" s="3">
        <v>3.06884E8</v>
      </c>
    </row>
    <row r="2859">
      <c r="A2859" s="3">
        <v>2008.0</v>
      </c>
      <c r="B2859" s="3">
        <v>10.0</v>
      </c>
      <c r="C2859" s="4">
        <v>0.702499985694885</v>
      </c>
      <c r="D2859" s="3">
        <v>0.718500018119812</v>
      </c>
      <c r="E2859" s="3">
        <v>0.693250000476837</v>
      </c>
      <c r="F2859" s="3">
        <v>0.707249999046325</v>
      </c>
      <c r="G2859" s="3">
        <v>5.54432E8</v>
      </c>
    </row>
    <row r="2860">
      <c r="A2860" s="3">
        <v>2015.0</v>
      </c>
      <c r="B2860" s="3">
        <v>30.0</v>
      </c>
      <c r="C2860" s="4">
        <v>0.699500024318695</v>
      </c>
      <c r="D2860" s="3">
        <v>0.714250028133392</v>
      </c>
      <c r="E2860" s="3">
        <v>0.694249987602233</v>
      </c>
      <c r="F2860" s="3">
        <v>0.709249973297119</v>
      </c>
      <c r="G2860" s="3">
        <v>3.0116E8</v>
      </c>
    </row>
    <row r="2861">
      <c r="A2861" s="3">
        <v>2007.0</v>
      </c>
      <c r="B2861" s="3">
        <v>6.0</v>
      </c>
      <c r="C2861" s="4">
        <v>0.714999973773956</v>
      </c>
      <c r="D2861" s="3">
        <v>0.720332980155944</v>
      </c>
      <c r="E2861" s="3">
        <v>0.694999992847442</v>
      </c>
      <c r="F2861" s="3">
        <v>0.714999973773956</v>
      </c>
      <c r="G2861" s="3">
        <v>5.24724E8</v>
      </c>
    </row>
    <row r="2862">
      <c r="A2862" s="3">
        <v>2016.0</v>
      </c>
      <c r="B2862" s="3">
        <v>14.0</v>
      </c>
      <c r="C2862" s="4">
        <v>0.716499984264373</v>
      </c>
      <c r="D2862" s="3">
        <v>0.725000023841857</v>
      </c>
      <c r="E2862" s="3">
        <v>0.695500016212463</v>
      </c>
      <c r="F2862" s="3">
        <v>0.716750025749206</v>
      </c>
      <c r="G2862" s="3">
        <v>6.00236E8</v>
      </c>
    </row>
    <row r="2863">
      <c r="A2863" s="3">
        <v>2016.0</v>
      </c>
      <c r="B2863" s="3">
        <v>27.0</v>
      </c>
      <c r="C2863" s="4">
        <v>0.716499984264373</v>
      </c>
      <c r="D2863" s="3">
        <v>0.71875</v>
      </c>
      <c r="E2863" s="3">
        <v>0.695500016212463</v>
      </c>
      <c r="F2863" s="3">
        <v>0.708999991416931</v>
      </c>
      <c r="G2863" s="3">
        <v>2.317E8</v>
      </c>
    </row>
    <row r="2864">
      <c r="A2864" s="3">
        <v>2007.0</v>
      </c>
      <c r="B2864" s="3">
        <v>2.0</v>
      </c>
      <c r="C2864" s="4">
        <v>0.698333024978637</v>
      </c>
      <c r="D2864" s="3">
        <v>0.71749997138977</v>
      </c>
      <c r="E2864" s="3">
        <v>0.6961669921875</v>
      </c>
      <c r="F2864" s="3">
        <v>0.717167019844055</v>
      </c>
      <c r="G2864" s="3">
        <v>5.6385E8</v>
      </c>
    </row>
    <row r="2865">
      <c r="A2865" s="3">
        <v>2016.0</v>
      </c>
      <c r="B2865" s="3">
        <v>2.0</v>
      </c>
      <c r="C2865" s="4">
        <v>0.725000023841857</v>
      </c>
      <c r="D2865" s="3">
        <v>0.728749990463256</v>
      </c>
      <c r="E2865" s="3">
        <v>0.69650000333786</v>
      </c>
      <c r="F2865" s="3">
        <v>0.701499998569488</v>
      </c>
      <c r="G2865" s="3">
        <v>3.41908E8</v>
      </c>
    </row>
    <row r="2866">
      <c r="A2866" s="3">
        <v>2015.0</v>
      </c>
      <c r="B2866" s="3">
        <v>4.0</v>
      </c>
      <c r="C2866" s="4">
        <v>0.710500001907348</v>
      </c>
      <c r="D2866" s="3">
        <v>0.715749979019165</v>
      </c>
      <c r="E2866" s="3">
        <v>0.697499990463256</v>
      </c>
      <c r="F2866" s="3">
        <v>0.700749993324279</v>
      </c>
      <c r="G2866" s="3">
        <v>4.42264E8</v>
      </c>
    </row>
    <row r="2867">
      <c r="A2867" s="3">
        <v>2016.0</v>
      </c>
      <c r="B2867" s="3">
        <v>4.0</v>
      </c>
      <c r="C2867" s="4">
        <v>0.705999970436096</v>
      </c>
      <c r="D2867" s="3">
        <v>0.721249997615814</v>
      </c>
      <c r="E2867" s="3">
        <v>0.698249995708465</v>
      </c>
      <c r="F2867" s="3">
        <v>0.705250024795532</v>
      </c>
      <c r="G2867" s="3">
        <v>3.4814E8</v>
      </c>
    </row>
    <row r="2868">
      <c r="A2868" s="3">
        <v>2007.0</v>
      </c>
      <c r="B2868" s="3">
        <v>25.0</v>
      </c>
      <c r="C2868" s="4">
        <v>0.706667006015777</v>
      </c>
      <c r="D2868" s="3">
        <v>0.723999977111816</v>
      </c>
      <c r="E2868" s="3">
        <v>0.700167000293731</v>
      </c>
      <c r="F2868" s="3">
        <v>0.707832992076873</v>
      </c>
      <c r="G2868" s="3">
        <v>8.19702E8</v>
      </c>
    </row>
    <row r="2869">
      <c r="A2869" s="3">
        <v>2015.0</v>
      </c>
      <c r="B2869" s="3">
        <v>3.0</v>
      </c>
      <c r="C2869" s="4">
        <v>0.71324998140335</v>
      </c>
      <c r="D2869" s="3">
        <v>0.717249989509582</v>
      </c>
      <c r="E2869" s="3">
        <v>0.704500019550323</v>
      </c>
      <c r="F2869" s="3">
        <v>0.712499976158142</v>
      </c>
      <c r="G2869" s="3">
        <v>3.76768E8</v>
      </c>
    </row>
    <row r="2870">
      <c r="A2870" s="3">
        <v>2016.0</v>
      </c>
      <c r="B2870" s="3">
        <v>29.0</v>
      </c>
      <c r="C2870" s="4">
        <v>0.707249999046325</v>
      </c>
      <c r="D2870" s="3">
        <v>0.733749985694885</v>
      </c>
      <c r="E2870" s="3">
        <v>0.704500019550323</v>
      </c>
      <c r="F2870" s="3">
        <v>0.732249975204467</v>
      </c>
      <c r="G2870" s="3">
        <v>3.10504E8</v>
      </c>
    </row>
    <row r="2871">
      <c r="A2871" s="3">
        <v>2016.0</v>
      </c>
      <c r="B2871" s="3">
        <v>26.0</v>
      </c>
      <c r="C2871" s="4">
        <v>0.712000012397766</v>
      </c>
      <c r="D2871" s="3">
        <v>0.720499992370605</v>
      </c>
      <c r="E2871" s="3">
        <v>0.704750001430511</v>
      </c>
      <c r="F2871" s="3">
        <v>0.71749997138977</v>
      </c>
      <c r="G2871" s="3">
        <v>2.27944E8</v>
      </c>
    </row>
    <row r="2872">
      <c r="A2872" s="3">
        <v>2015.0</v>
      </c>
      <c r="B2872" s="3">
        <v>26.0</v>
      </c>
      <c r="C2872" s="4">
        <v>0.715250015258789</v>
      </c>
      <c r="D2872" s="3">
        <v>0.717000007629394</v>
      </c>
      <c r="E2872" s="3">
        <v>0.704999983310699</v>
      </c>
      <c r="F2872" s="3">
        <v>0.711499989032745</v>
      </c>
      <c r="G2872" s="3">
        <v>2.47436E8</v>
      </c>
    </row>
    <row r="2873">
      <c r="A2873" s="3">
        <v>2015.0</v>
      </c>
      <c r="B2873" s="3">
        <v>28.0</v>
      </c>
      <c r="C2873" s="4">
        <v>0.715499997138977</v>
      </c>
      <c r="D2873" s="3">
        <v>0.716750025749206</v>
      </c>
      <c r="E2873" s="3">
        <v>0.704999983310699</v>
      </c>
      <c r="F2873" s="3">
        <v>0.716750025749206</v>
      </c>
      <c r="G2873" s="3">
        <v>2.17036E8</v>
      </c>
    </row>
    <row r="2874">
      <c r="A2874" s="3">
        <v>2007.0</v>
      </c>
      <c r="B2874" s="3">
        <v>7.0</v>
      </c>
      <c r="C2874" s="4">
        <v>0.714999973773956</v>
      </c>
      <c r="D2874" s="3">
        <v>0.738166987895965</v>
      </c>
      <c r="E2874" s="3">
        <v>0.70550000667572</v>
      </c>
      <c r="F2874" s="3">
        <v>0.726333022117614</v>
      </c>
      <c r="G2874" s="3">
        <v>5.65764E8</v>
      </c>
    </row>
    <row r="2875">
      <c r="A2875" s="3">
        <v>2015.0</v>
      </c>
      <c r="B2875" s="3">
        <v>23.0</v>
      </c>
      <c r="C2875" s="4">
        <v>0.716250002384185</v>
      </c>
      <c r="D2875" s="3">
        <v>0.719500005245208</v>
      </c>
      <c r="E2875" s="3">
        <v>0.70550000667572</v>
      </c>
      <c r="F2875" s="3">
        <v>0.714749991893768</v>
      </c>
      <c r="G2875" s="3">
        <v>3.81776E8</v>
      </c>
    </row>
    <row r="2876">
      <c r="A2876" s="3">
        <v>2007.0</v>
      </c>
      <c r="B2876" s="3">
        <v>22.0</v>
      </c>
      <c r="C2876" s="4">
        <v>0.716666996479034</v>
      </c>
      <c r="D2876" s="3">
        <v>0.731167018413543</v>
      </c>
      <c r="E2876" s="3">
        <v>0.70583301782608</v>
      </c>
      <c r="F2876" s="3">
        <v>0.726999998092651</v>
      </c>
      <c r="G2876" s="3">
        <v>8.82618E8</v>
      </c>
    </row>
    <row r="2877">
      <c r="A2877" s="3">
        <v>2007.0</v>
      </c>
      <c r="B2877" s="3">
        <v>17.0</v>
      </c>
      <c r="C2877" s="4">
        <v>0.729166984558105</v>
      </c>
      <c r="D2877" s="3">
        <v>0.751999974250793</v>
      </c>
      <c r="E2877" s="3">
        <v>0.706499993801116</v>
      </c>
      <c r="F2877" s="3">
        <v>0.751332998275756</v>
      </c>
      <c r="G2877" s="3">
        <v>7.28712E8</v>
      </c>
    </row>
    <row r="2878">
      <c r="A2878" s="3">
        <v>2016.0</v>
      </c>
      <c r="B2878" s="3">
        <v>22.0</v>
      </c>
      <c r="C2878" s="4">
        <v>0.708249986171722</v>
      </c>
      <c r="D2878" s="3">
        <v>0.716000020503997</v>
      </c>
      <c r="E2878" s="3">
        <v>0.706749975681304</v>
      </c>
      <c r="F2878" s="3">
        <v>0.711250007152557</v>
      </c>
      <c r="G2878" s="3">
        <v>2.57996E8</v>
      </c>
    </row>
    <row r="2879">
      <c r="A2879" s="3">
        <v>2015.0</v>
      </c>
      <c r="B2879" s="3">
        <v>2.0</v>
      </c>
      <c r="C2879" s="4">
        <v>0.711499989032745</v>
      </c>
      <c r="D2879" s="3">
        <v>0.718249976634979</v>
      </c>
      <c r="E2879" s="3">
        <v>0.707249999046325</v>
      </c>
      <c r="F2879" s="3">
        <v>0.71749997138977</v>
      </c>
      <c r="G2879" s="3">
        <v>1.90088E8</v>
      </c>
    </row>
    <row r="2880">
      <c r="A2880" s="3">
        <v>2015.0</v>
      </c>
      <c r="B2880" s="3">
        <v>27.0</v>
      </c>
      <c r="C2880" s="4">
        <v>0.708000004291534</v>
      </c>
      <c r="D2880" s="3">
        <v>0.715499997138977</v>
      </c>
      <c r="E2880" s="3">
        <v>0.707499980926513</v>
      </c>
      <c r="F2880" s="3">
        <v>0.711000025272369</v>
      </c>
      <c r="G2880" s="3">
        <v>2.08268E8</v>
      </c>
    </row>
    <row r="2881">
      <c r="A2881" s="3">
        <v>2007.0</v>
      </c>
      <c r="B2881" s="3">
        <v>3.0</v>
      </c>
      <c r="C2881" s="4">
        <v>0.751166999340057</v>
      </c>
      <c r="D2881" s="3">
        <v>0.756667017936706</v>
      </c>
      <c r="E2881" s="3">
        <v>0.708666980266571</v>
      </c>
      <c r="F2881" s="3">
        <v>0.708999991416931</v>
      </c>
      <c r="G2881" s="3">
        <v>6.23412E8</v>
      </c>
    </row>
    <row r="2882">
      <c r="A2882" s="3">
        <v>2016.0</v>
      </c>
      <c r="B2882" s="3">
        <v>25.0</v>
      </c>
      <c r="C2882" s="4">
        <v>0.711000025272369</v>
      </c>
      <c r="D2882" s="3">
        <v>0.71925002336502</v>
      </c>
      <c r="E2882" s="3">
        <v>0.708999991416931</v>
      </c>
      <c r="F2882" s="3">
        <v>0.710500001907348</v>
      </c>
      <c r="G2882" s="3">
        <v>2.70728E8</v>
      </c>
    </row>
    <row r="2883">
      <c r="A2883" s="3">
        <v>2007.0</v>
      </c>
      <c r="B2883" s="3">
        <v>13.0</v>
      </c>
      <c r="C2883" s="4">
        <v>0.739000022411346</v>
      </c>
      <c r="D2883" s="3">
        <v>0.744000017642974</v>
      </c>
      <c r="E2883" s="3">
        <v>0.709999978542327</v>
      </c>
      <c r="F2883" s="3">
        <v>0.725166976451873</v>
      </c>
      <c r="G2883" s="3">
        <v>7.0041E8</v>
      </c>
    </row>
    <row r="2884">
      <c r="A2884" s="3">
        <v>2007.0</v>
      </c>
      <c r="B2884" s="3">
        <v>3.0</v>
      </c>
      <c r="C2884" s="4">
        <v>0.716666996479034</v>
      </c>
      <c r="D2884" s="3">
        <v>0.723999977111816</v>
      </c>
      <c r="E2884" s="3">
        <v>0.710833013057708</v>
      </c>
      <c r="F2884" s="3">
        <v>0.718333005905151</v>
      </c>
      <c r="G2884" s="3">
        <v>2.3877E8</v>
      </c>
    </row>
    <row r="2885">
      <c r="A2885" s="3">
        <v>2007.0</v>
      </c>
      <c r="B2885" s="3">
        <v>5.0</v>
      </c>
      <c r="C2885" s="4">
        <v>0.718500018119812</v>
      </c>
      <c r="D2885" s="3">
        <v>0.728332996368408</v>
      </c>
      <c r="E2885" s="3">
        <v>0.714999973773956</v>
      </c>
      <c r="F2885" s="3">
        <v>0.726000010967254</v>
      </c>
      <c r="G2885" s="3">
        <v>3.7329E8</v>
      </c>
    </row>
    <row r="2886">
      <c r="A2886" s="3">
        <v>2007.0</v>
      </c>
      <c r="B2886" s="3">
        <v>26.0</v>
      </c>
      <c r="C2886" s="4">
        <v>0.727832973003387</v>
      </c>
      <c r="D2886" s="3">
        <v>0.749666988849639</v>
      </c>
      <c r="E2886" s="3">
        <v>0.717999994754791</v>
      </c>
      <c r="F2886" s="3">
        <v>0.739332973957061</v>
      </c>
      <c r="G2886" s="3">
        <v>7.10268E8</v>
      </c>
    </row>
    <row r="2887">
      <c r="A2887" s="3">
        <v>2007.0</v>
      </c>
      <c r="B2887" s="3">
        <v>25.0</v>
      </c>
      <c r="C2887" s="4">
        <v>0.739332973957061</v>
      </c>
      <c r="D2887" s="3">
        <v>0.749832987785339</v>
      </c>
      <c r="E2887" s="3">
        <v>0.718666970729827</v>
      </c>
      <c r="F2887" s="3">
        <v>0.735666990280151</v>
      </c>
      <c r="G2887" s="3">
        <v>4.37196E8</v>
      </c>
    </row>
    <row r="2888">
      <c r="A2888" s="3">
        <v>2007.0</v>
      </c>
      <c r="B2888" s="3">
        <v>15.0</v>
      </c>
      <c r="C2888" s="4">
        <v>0.749333024024963</v>
      </c>
      <c r="D2888" s="3">
        <v>0.759999990463256</v>
      </c>
      <c r="E2888" s="3">
        <v>0.720499992370605</v>
      </c>
      <c r="F2888" s="3">
        <v>0.721499979496002</v>
      </c>
      <c r="G2888" s="3">
        <v>6.95142E8</v>
      </c>
    </row>
    <row r="2889">
      <c r="A2889" s="3">
        <v>2007.0</v>
      </c>
      <c r="B2889" s="3">
        <v>1.0</v>
      </c>
      <c r="C2889" s="4">
        <v>0.751667022705078</v>
      </c>
      <c r="D2889" s="3">
        <v>0.770166993141174</v>
      </c>
      <c r="E2889" s="3">
        <v>0.721666991710662</v>
      </c>
      <c r="F2889" s="3">
        <v>0.757000029087066</v>
      </c>
      <c r="G2889" s="3">
        <v>7.05828E8</v>
      </c>
    </row>
    <row r="2890">
      <c r="A2890" s="3">
        <v>2007.0</v>
      </c>
      <c r="B2890" s="3">
        <v>6.0</v>
      </c>
      <c r="C2890" s="4">
        <v>0.725000023841857</v>
      </c>
      <c r="D2890" s="3">
        <v>0.732333004474639</v>
      </c>
      <c r="E2890" s="3">
        <v>0.723667025566101</v>
      </c>
      <c r="F2890" s="3">
        <v>0.729499995708465</v>
      </c>
      <c r="G2890" s="3">
        <v>2.8272E8</v>
      </c>
    </row>
    <row r="2891">
      <c r="A2891" s="3">
        <v>2016.0</v>
      </c>
      <c r="B2891" s="3">
        <v>1.0</v>
      </c>
      <c r="C2891" s="4">
        <v>0.731500029563903</v>
      </c>
      <c r="D2891" s="3">
        <v>0.736249983310699</v>
      </c>
      <c r="E2891" s="3">
        <v>0.725250005722045</v>
      </c>
      <c r="F2891" s="3">
        <v>0.7325000166893</v>
      </c>
      <c r="G2891" s="3">
        <v>2.89884E8</v>
      </c>
    </row>
    <row r="2892">
      <c r="A2892" s="3">
        <v>2007.0</v>
      </c>
      <c r="B2892" s="3">
        <v>20.0</v>
      </c>
      <c r="C2892" s="4">
        <v>0.770749986171722</v>
      </c>
      <c r="D2892" s="3">
        <v>0.772000014781951</v>
      </c>
      <c r="E2892" s="3">
        <v>0.72775000333786</v>
      </c>
      <c r="F2892" s="3">
        <v>0.750750005245208</v>
      </c>
      <c r="G2892" s="3">
        <v>6.22628E8</v>
      </c>
    </row>
    <row r="2893">
      <c r="A2893" s="3">
        <v>2007.0</v>
      </c>
      <c r="B2893" s="3">
        <v>14.0</v>
      </c>
      <c r="C2893" s="4">
        <v>0.730166971683502</v>
      </c>
      <c r="D2893" s="3">
        <v>0.764999985694885</v>
      </c>
      <c r="E2893" s="3">
        <v>0.727999985218048</v>
      </c>
      <c r="F2893" s="3">
        <v>0.75333297252655</v>
      </c>
      <c r="G2893" s="3">
        <v>1.092174E9</v>
      </c>
    </row>
    <row r="2894">
      <c r="A2894" s="3">
        <v>2016.0</v>
      </c>
      <c r="B2894" s="3">
        <v>11.0</v>
      </c>
      <c r="C2894" s="4">
        <v>0.74150002002716</v>
      </c>
      <c r="D2894" s="3">
        <v>0.747250020503997</v>
      </c>
      <c r="E2894" s="3">
        <v>0.728749990463256</v>
      </c>
      <c r="F2894" s="3">
        <v>0.741999983787536</v>
      </c>
      <c r="G2894" s="3">
        <v>4.09372E8</v>
      </c>
    </row>
    <row r="2895">
      <c r="A2895" s="3">
        <v>2016.0</v>
      </c>
      <c r="B2895" s="3">
        <v>13.0</v>
      </c>
      <c r="C2895" s="4">
        <v>0.760249972343444</v>
      </c>
      <c r="D2895" s="3">
        <v>0.765250027179718</v>
      </c>
      <c r="E2895" s="3">
        <v>0.730750024318695</v>
      </c>
      <c r="F2895" s="3">
        <v>0.731500029563903</v>
      </c>
      <c r="G2895" s="3">
        <v>4.81672E8</v>
      </c>
    </row>
    <row r="2896">
      <c r="A2896" s="3">
        <v>2007.0</v>
      </c>
      <c r="B2896" s="3">
        <v>9.0</v>
      </c>
      <c r="C2896" s="4">
        <v>0.73216700553894</v>
      </c>
      <c r="D2896" s="3">
        <v>0.754167020320892</v>
      </c>
      <c r="E2896" s="3">
        <v>0.731999993324279</v>
      </c>
      <c r="F2896" s="3">
        <v>0.750666975975036</v>
      </c>
      <c r="G2896" s="3">
        <v>5.36784E8</v>
      </c>
    </row>
    <row r="2897">
      <c r="A2897" s="3">
        <v>2007.0</v>
      </c>
      <c r="B2897" s="3">
        <v>21.0</v>
      </c>
      <c r="C2897" s="4">
        <v>0.735000014305114</v>
      </c>
      <c r="D2897" s="3">
        <v>0.760500013828277</v>
      </c>
      <c r="E2897" s="3">
        <v>0.732749998569488</v>
      </c>
      <c r="F2897" s="3">
        <v>0.742749989032745</v>
      </c>
      <c r="G2897" s="3">
        <v>6.48452E8</v>
      </c>
    </row>
    <row r="2898">
      <c r="A2898" s="3">
        <v>2007.0</v>
      </c>
      <c r="B2898" s="3">
        <v>8.0</v>
      </c>
      <c r="C2898" s="4">
        <v>0.739499986171722</v>
      </c>
      <c r="D2898" s="3">
        <v>0.782500028610229</v>
      </c>
      <c r="E2898" s="3">
        <v>0.733833014965057</v>
      </c>
      <c r="F2898" s="3">
        <v>0.759832978248596</v>
      </c>
      <c r="G2898" s="3">
        <v>6.60744E8</v>
      </c>
    </row>
    <row r="2899">
      <c r="A2899" s="3">
        <v>2007.0</v>
      </c>
      <c r="B2899" s="3">
        <v>24.0</v>
      </c>
      <c r="C2899" s="4">
        <v>0.756166994571685</v>
      </c>
      <c r="D2899" s="3">
        <v>0.762499988079071</v>
      </c>
      <c r="E2899" s="3">
        <v>0.734499990940094</v>
      </c>
      <c r="F2899" s="3">
        <v>0.739166975021362</v>
      </c>
      <c r="G2899" s="3">
        <v>4.5756E8</v>
      </c>
    </row>
    <row r="2900">
      <c r="A2900" s="3">
        <v>2007.0</v>
      </c>
      <c r="B2900" s="3">
        <v>26.0</v>
      </c>
      <c r="C2900" s="4">
        <v>0.754999995231628</v>
      </c>
      <c r="D2900" s="3">
        <v>0.770500004291534</v>
      </c>
      <c r="E2900" s="3">
        <v>0.736500024795532</v>
      </c>
      <c r="F2900" s="3">
        <v>0.737999975681304</v>
      </c>
      <c r="G2900" s="3">
        <v>3.85896E8</v>
      </c>
    </row>
    <row r="2901">
      <c r="A2901" s="3">
        <v>2007.0</v>
      </c>
      <c r="B2901" s="3">
        <v>27.0</v>
      </c>
      <c r="C2901" s="4">
        <v>0.737500011920929</v>
      </c>
      <c r="D2901" s="3">
        <v>0.771499991416931</v>
      </c>
      <c r="E2901" s="3">
        <v>0.737167000770568</v>
      </c>
      <c r="F2901" s="3">
        <v>0.737500011920929</v>
      </c>
      <c r="G2901" s="3">
        <v>6.1548E8</v>
      </c>
    </row>
    <row r="2902">
      <c r="A2902" s="3">
        <v>2007.0</v>
      </c>
      <c r="B2902" s="3">
        <v>23.0</v>
      </c>
      <c r="C2902" s="4">
        <v>0.748000025749206</v>
      </c>
      <c r="D2902" s="3">
        <v>0.758750021457672</v>
      </c>
      <c r="E2902" s="3">
        <v>0.738499999046325</v>
      </c>
      <c r="F2902" s="3">
        <v>0.755500018596649</v>
      </c>
      <c r="G2902" s="3">
        <v>1.41976E8</v>
      </c>
    </row>
    <row r="2903">
      <c r="A2903" s="3">
        <v>2007.0</v>
      </c>
      <c r="B2903" s="3">
        <v>10.0</v>
      </c>
      <c r="C2903" s="4">
        <v>0.746833026409149</v>
      </c>
      <c r="D2903" s="3">
        <v>0.762499988079071</v>
      </c>
      <c r="E2903" s="3">
        <v>0.738833010196685</v>
      </c>
      <c r="F2903" s="3">
        <v>0.758000016212463</v>
      </c>
      <c r="G2903" s="3">
        <v>5.52654E8</v>
      </c>
    </row>
    <row r="2904">
      <c r="A2904" s="3">
        <v>2007.0</v>
      </c>
      <c r="B2904" s="3">
        <v>20.0</v>
      </c>
      <c r="C2904" s="4">
        <v>0.751833021640777</v>
      </c>
      <c r="D2904" s="3">
        <v>0.759999990463256</v>
      </c>
      <c r="E2904" s="3">
        <v>0.739166975021362</v>
      </c>
      <c r="F2904" s="3">
        <v>0.748332977294921</v>
      </c>
      <c r="G2904" s="3">
        <v>5.19684E8</v>
      </c>
    </row>
    <row r="2905">
      <c r="A2905" s="3">
        <v>2016.0</v>
      </c>
      <c r="B2905" s="3">
        <v>8.0</v>
      </c>
      <c r="C2905" s="4">
        <v>0.76674997806549</v>
      </c>
      <c r="D2905" s="3">
        <v>0.767499983310699</v>
      </c>
      <c r="E2905" s="3">
        <v>0.739250004291534</v>
      </c>
      <c r="F2905" s="3">
        <v>0.740750014781951</v>
      </c>
      <c r="G2905" s="3">
        <v>3.98472E8</v>
      </c>
    </row>
    <row r="2906">
      <c r="A2906" s="3">
        <v>2007.0</v>
      </c>
      <c r="B2906" s="3">
        <v>30.0</v>
      </c>
      <c r="C2906" s="4">
        <v>0.740167021751403</v>
      </c>
      <c r="D2906" s="3">
        <v>0.75933301448822</v>
      </c>
      <c r="E2906" s="3">
        <v>0.740000009536743</v>
      </c>
      <c r="F2906" s="3">
        <v>0.758167028427124</v>
      </c>
      <c r="G2906" s="3">
        <v>5.38158E8</v>
      </c>
    </row>
    <row r="2907">
      <c r="A2907" s="3">
        <v>2015.0</v>
      </c>
      <c r="B2907" s="3">
        <v>13.0</v>
      </c>
      <c r="C2907" s="4">
        <v>0.760749995708465</v>
      </c>
      <c r="D2907" s="3">
        <v>0.763999998569488</v>
      </c>
      <c r="E2907" s="3">
        <v>0.741249978542327</v>
      </c>
      <c r="F2907" s="3">
        <v>0.745000004768371</v>
      </c>
      <c r="G2907" s="3">
        <v>2.9294E8</v>
      </c>
    </row>
    <row r="2908">
      <c r="A2908" s="3">
        <v>2016.0</v>
      </c>
      <c r="B2908" s="3">
        <v>19.0</v>
      </c>
      <c r="C2908" s="4">
        <v>0.746999979019165</v>
      </c>
      <c r="D2908" s="3">
        <v>0.767750024795532</v>
      </c>
      <c r="E2908" s="3">
        <v>0.741249978542327</v>
      </c>
      <c r="F2908" s="3">
        <v>0.760999977588653</v>
      </c>
      <c r="G2908" s="3">
        <v>5.25628E8</v>
      </c>
    </row>
    <row r="2909">
      <c r="A2909" s="3">
        <v>2007.0</v>
      </c>
      <c r="B2909" s="3">
        <v>21.0</v>
      </c>
      <c r="C2909" s="4">
        <v>0.752833008766174</v>
      </c>
      <c r="D2909" s="3">
        <v>0.794833004474639</v>
      </c>
      <c r="E2909" s="3">
        <v>0.741666972637176</v>
      </c>
      <c r="F2909" s="3">
        <v>0.788833022117614</v>
      </c>
      <c r="G2909" s="3">
        <v>7.15338E8</v>
      </c>
    </row>
    <row r="2910">
      <c r="A2910" s="3">
        <v>2007.0</v>
      </c>
      <c r="B2910" s="3">
        <v>27.0</v>
      </c>
      <c r="C2910" s="4">
        <v>0.748499989509582</v>
      </c>
      <c r="D2910" s="3">
        <v>0.772000014781951</v>
      </c>
      <c r="E2910" s="3">
        <v>0.742749989032745</v>
      </c>
      <c r="F2910" s="3">
        <v>0.769749999046325</v>
      </c>
      <c r="G2910" s="3">
        <v>4.58856E8</v>
      </c>
    </row>
    <row r="2911">
      <c r="A2911" s="3">
        <v>2007.0</v>
      </c>
      <c r="B2911" s="3">
        <v>2.0</v>
      </c>
      <c r="C2911" s="4">
        <v>0.765667021274566</v>
      </c>
      <c r="D2911" s="3">
        <v>0.766332983970642</v>
      </c>
      <c r="E2911" s="3">
        <v>0.743499994277954</v>
      </c>
      <c r="F2911" s="3">
        <v>0.753666996955871</v>
      </c>
      <c r="G2911" s="3">
        <v>4.68606E8</v>
      </c>
    </row>
    <row r="2912">
      <c r="A2912" s="3">
        <v>2007.0</v>
      </c>
      <c r="B2912" s="3">
        <v>11.0</v>
      </c>
      <c r="C2912" s="4">
        <v>0.757833003997802</v>
      </c>
      <c r="D2912" s="3">
        <v>0.763000011444091</v>
      </c>
      <c r="E2912" s="3">
        <v>0.74416697025299</v>
      </c>
      <c r="F2912" s="3">
        <v>0.754666984081268</v>
      </c>
      <c r="G2912" s="3">
        <v>5.82612E8</v>
      </c>
    </row>
    <row r="2913">
      <c r="A2913" s="3">
        <v>2008.0</v>
      </c>
      <c r="B2913" s="3">
        <v>4.0</v>
      </c>
      <c r="C2913" s="4">
        <v>0.794250011444091</v>
      </c>
      <c r="D2913" s="3">
        <v>0.798250019550323</v>
      </c>
      <c r="E2913" s="3">
        <v>0.745000004768371</v>
      </c>
      <c r="F2913" s="3">
        <v>0.75</v>
      </c>
      <c r="G2913" s="3">
        <v>7.36092E8</v>
      </c>
    </row>
    <row r="2914">
      <c r="A2914" s="3">
        <v>2015.0</v>
      </c>
      <c r="B2914" s="3">
        <v>6.0</v>
      </c>
      <c r="C2914" s="4">
        <v>0.761250019073486</v>
      </c>
      <c r="D2914" s="3">
        <v>0.798500001430511</v>
      </c>
      <c r="E2914" s="3">
        <v>0.745500028133392</v>
      </c>
      <c r="F2914" s="3">
        <v>0.788749992847442</v>
      </c>
      <c r="G2914" s="3">
        <v>1.172272E9</v>
      </c>
    </row>
    <row r="2915">
      <c r="A2915" s="3">
        <v>2007.0</v>
      </c>
      <c r="B2915" s="3">
        <v>18.0</v>
      </c>
      <c r="C2915" s="4">
        <v>0.763832986354827</v>
      </c>
      <c r="D2915" s="3">
        <v>0.766166985034942</v>
      </c>
      <c r="E2915" s="3">
        <v>0.745832979679107</v>
      </c>
      <c r="F2915" s="3">
        <v>0.760833024978637</v>
      </c>
      <c r="G2915" s="3">
        <v>5.50656E8</v>
      </c>
    </row>
    <row r="2916">
      <c r="A2916" s="3">
        <v>2016.0</v>
      </c>
      <c r="B2916" s="3">
        <v>7.0</v>
      </c>
      <c r="C2916" s="4">
        <v>0.768499970436096</v>
      </c>
      <c r="D2916" s="3">
        <v>0.773750007152557</v>
      </c>
      <c r="E2916" s="3">
        <v>0.746999979019165</v>
      </c>
      <c r="F2916" s="3">
        <v>0.757000029087066</v>
      </c>
      <c r="G2916" s="3">
        <v>6.45304E8</v>
      </c>
    </row>
    <row r="2917">
      <c r="A2917" s="3">
        <v>2007.0</v>
      </c>
      <c r="B2917" s="3">
        <v>23.0</v>
      </c>
      <c r="C2917" s="4">
        <v>0.749000012874603</v>
      </c>
      <c r="D2917" s="3">
        <v>0.774667024612426</v>
      </c>
      <c r="E2917" s="3">
        <v>0.747332990169525</v>
      </c>
      <c r="F2917" s="3">
        <v>0.75916701555252</v>
      </c>
      <c r="G2917" s="3">
        <v>3.60474E8</v>
      </c>
    </row>
    <row r="2918">
      <c r="A2918" s="3">
        <v>2007.0</v>
      </c>
      <c r="B2918" s="3">
        <v>9.0</v>
      </c>
      <c r="C2918" s="4">
        <v>0.764999985694885</v>
      </c>
      <c r="D2918" s="3">
        <v>0.790000021457672</v>
      </c>
      <c r="E2918" s="3">
        <v>0.747500002384185</v>
      </c>
      <c r="F2918" s="3">
        <v>0.768832981586456</v>
      </c>
      <c r="G2918" s="3">
        <v>1.251834E9</v>
      </c>
    </row>
    <row r="2919">
      <c r="A2919" s="3">
        <v>2016.0</v>
      </c>
      <c r="B2919" s="3">
        <v>18.0</v>
      </c>
      <c r="C2919" s="4">
        <v>0.748250007629394</v>
      </c>
      <c r="D2919" s="3">
        <v>0.774500012397766</v>
      </c>
      <c r="E2919" s="3">
        <v>0.747500002384185</v>
      </c>
      <c r="F2919" s="3">
        <v>0.750999987125396</v>
      </c>
      <c r="G2919" s="3">
        <v>1.06866E9</v>
      </c>
    </row>
    <row r="2920">
      <c r="A2920" s="3">
        <v>2007.0</v>
      </c>
      <c r="B2920" s="3">
        <v>20.0</v>
      </c>
      <c r="C2920" s="4">
        <v>0.764999985694885</v>
      </c>
      <c r="D2920" s="3">
        <v>0.76766699552536</v>
      </c>
      <c r="E2920" s="3">
        <v>0.748000025749206</v>
      </c>
      <c r="F2920" s="3">
        <v>0.751667022705078</v>
      </c>
      <c r="G2920" s="3">
        <v>5.0565E8</v>
      </c>
    </row>
    <row r="2921">
      <c r="A2921" s="3">
        <v>2015.0</v>
      </c>
      <c r="B2921" s="3">
        <v>16.0</v>
      </c>
      <c r="C2921" s="4">
        <v>0.75475001335144</v>
      </c>
      <c r="D2921" s="3">
        <v>0.760500013828277</v>
      </c>
      <c r="E2921" s="3">
        <v>0.74874997138977</v>
      </c>
      <c r="F2921" s="3">
        <v>0.759999990463256</v>
      </c>
      <c r="G2921" s="3">
        <v>3.4428E8</v>
      </c>
    </row>
    <row r="2922">
      <c r="A2922" s="3">
        <v>2016.0</v>
      </c>
      <c r="B2922" s="3">
        <v>12.0</v>
      </c>
      <c r="C2922" s="4">
        <v>0.755249977111816</v>
      </c>
      <c r="D2922" s="3">
        <v>0.765500009059906</v>
      </c>
      <c r="E2922" s="3">
        <v>0.749249994754791</v>
      </c>
      <c r="F2922" s="3">
        <v>0.754499971866607</v>
      </c>
      <c r="G2922" s="3">
        <v>4.69356E8</v>
      </c>
    </row>
    <row r="2923">
      <c r="A2923" s="3">
        <v>2007.0</v>
      </c>
      <c r="B2923" s="3">
        <v>12.0</v>
      </c>
      <c r="C2923" s="4">
        <v>0.833750009536743</v>
      </c>
      <c r="D2923" s="3">
        <v>0.839749991893768</v>
      </c>
      <c r="E2923" s="3">
        <v>0.750750005245208</v>
      </c>
      <c r="F2923" s="3">
        <v>0.750750005245208</v>
      </c>
      <c r="G2923" s="3">
        <v>7.15732E8</v>
      </c>
    </row>
    <row r="2924">
      <c r="A2924" s="3">
        <v>2007.0</v>
      </c>
      <c r="B2924" s="3">
        <v>13.0</v>
      </c>
      <c r="C2924" s="4">
        <v>0.763000011444091</v>
      </c>
      <c r="D2924" s="3">
        <v>0.817749977111816</v>
      </c>
      <c r="E2924" s="3">
        <v>0.750750005245208</v>
      </c>
      <c r="F2924" s="3">
        <v>0.816999971866607</v>
      </c>
      <c r="G2924" s="3">
        <v>7.26696E8</v>
      </c>
    </row>
    <row r="2925">
      <c r="A2925" s="3">
        <v>2015.0</v>
      </c>
      <c r="B2925" s="3">
        <v>18.0</v>
      </c>
      <c r="C2925" s="4">
        <v>0.760249972343444</v>
      </c>
      <c r="D2925" s="3">
        <v>0.776750028133392</v>
      </c>
      <c r="E2925" s="3">
        <v>0.751999974250793</v>
      </c>
      <c r="F2925" s="3">
        <v>0.77574998140335</v>
      </c>
      <c r="G2925" s="3">
        <v>3.50216E8</v>
      </c>
    </row>
    <row r="2926">
      <c r="A2926" s="3">
        <v>2007.0</v>
      </c>
      <c r="B2926" s="3">
        <v>19.0</v>
      </c>
      <c r="C2926" s="4">
        <v>0.799749970436096</v>
      </c>
      <c r="D2926" s="3">
        <v>0.803749978542327</v>
      </c>
      <c r="E2926" s="3">
        <v>0.752250015735626</v>
      </c>
      <c r="F2926" s="3">
        <v>0.756500005722045</v>
      </c>
      <c r="G2926" s="3">
        <v>5.68412E8</v>
      </c>
    </row>
    <row r="2927">
      <c r="A2927" s="3">
        <v>2015.0</v>
      </c>
      <c r="B2927" s="3">
        <v>10.0</v>
      </c>
      <c r="C2927" s="4">
        <v>0.774999976158142</v>
      </c>
      <c r="D2927" s="3">
        <v>0.779250025749206</v>
      </c>
      <c r="E2927" s="3">
        <v>0.753750026226043</v>
      </c>
      <c r="F2927" s="3">
        <v>0.770250022411346</v>
      </c>
      <c r="G2927" s="3">
        <v>5.5226E8</v>
      </c>
    </row>
    <row r="2928">
      <c r="A2928" s="3">
        <v>2007.0</v>
      </c>
      <c r="B2928" s="3">
        <v>12.0</v>
      </c>
      <c r="C2928" s="4">
        <v>0.759999990463256</v>
      </c>
      <c r="D2928" s="3">
        <v>0.769999980926513</v>
      </c>
      <c r="E2928" s="3">
        <v>0.754666984081268</v>
      </c>
      <c r="F2928" s="3">
        <v>0.769167006015777</v>
      </c>
      <c r="G2928" s="3">
        <v>4.38732E8</v>
      </c>
    </row>
    <row r="2929">
      <c r="A2929" s="3">
        <v>2007.0</v>
      </c>
      <c r="B2929" s="3">
        <v>19.0</v>
      </c>
      <c r="C2929" s="4">
        <v>0.771667003631591</v>
      </c>
      <c r="D2929" s="3">
        <v>0.775499999523162</v>
      </c>
      <c r="E2929" s="3">
        <v>0.754666984081268</v>
      </c>
      <c r="F2929" s="3">
        <v>0.759999990463256</v>
      </c>
      <c r="G2929" s="3">
        <v>4.07376E8</v>
      </c>
    </row>
    <row r="2930">
      <c r="A2930" s="3">
        <v>2015.0</v>
      </c>
      <c r="B2930" s="3">
        <v>12.0</v>
      </c>
      <c r="C2930" s="4">
        <v>0.760999977588653</v>
      </c>
      <c r="D2930" s="3">
        <v>0.76800000667572</v>
      </c>
      <c r="E2930" s="3">
        <v>0.756749987602233</v>
      </c>
      <c r="F2930" s="3">
        <v>0.759999990463256</v>
      </c>
      <c r="G2930" s="3">
        <v>2.9108E8</v>
      </c>
    </row>
    <row r="2931">
      <c r="A2931" s="3">
        <v>2015.0</v>
      </c>
      <c r="B2931" s="3">
        <v>17.0</v>
      </c>
      <c r="C2931" s="4">
        <v>0.762000024318695</v>
      </c>
      <c r="D2931" s="3">
        <v>0.766499996185302</v>
      </c>
      <c r="E2931" s="3">
        <v>0.756749987602233</v>
      </c>
      <c r="F2931" s="3">
        <v>0.759999990463256</v>
      </c>
      <c r="G2931" s="3">
        <v>2.57048E8</v>
      </c>
    </row>
    <row r="2932">
      <c r="A2932" s="3">
        <v>2015.0</v>
      </c>
      <c r="B2932" s="3">
        <v>11.0</v>
      </c>
      <c r="C2932" s="4">
        <v>0.770749986171722</v>
      </c>
      <c r="D2932" s="3">
        <v>0.776250004768371</v>
      </c>
      <c r="E2932" s="3">
        <v>0.759999990463256</v>
      </c>
      <c r="F2932" s="3">
        <v>0.762750029563903</v>
      </c>
      <c r="G2932" s="3">
        <v>6.19896E8</v>
      </c>
    </row>
    <row r="2933">
      <c r="A2933" s="3">
        <v>2007.0</v>
      </c>
      <c r="B2933" s="3">
        <v>31.0</v>
      </c>
      <c r="C2933" s="4">
        <v>0.788166999816894</v>
      </c>
      <c r="D2933" s="3">
        <v>0.798833012580871</v>
      </c>
      <c r="E2933" s="3">
        <v>0.761667013168335</v>
      </c>
      <c r="F2933" s="3">
        <v>0.762667000293731</v>
      </c>
      <c r="G2933" s="3">
        <v>7.11492E8</v>
      </c>
    </row>
    <row r="2934">
      <c r="A2934" s="3">
        <v>2007.0</v>
      </c>
      <c r="B2934" s="3">
        <v>13.0</v>
      </c>
      <c r="C2934" s="4">
        <v>0.767000019550323</v>
      </c>
      <c r="D2934" s="3">
        <v>0.776166975498199</v>
      </c>
      <c r="E2934" s="3">
        <v>0.763666987419128</v>
      </c>
      <c r="F2934" s="3">
        <v>0.764500021934509</v>
      </c>
      <c r="G2934" s="3">
        <v>3.7263E8</v>
      </c>
    </row>
    <row r="2935">
      <c r="A2935" s="3">
        <v>2007.0</v>
      </c>
      <c r="B2935" s="3">
        <v>16.0</v>
      </c>
      <c r="C2935" s="4">
        <v>0.765166997909545</v>
      </c>
      <c r="D2935" s="3">
        <v>0.781499981880188</v>
      </c>
      <c r="E2935" s="3">
        <v>0.764999985694885</v>
      </c>
      <c r="F2935" s="3">
        <v>0.778333008289337</v>
      </c>
      <c r="G2935" s="3">
        <v>5.4171E8</v>
      </c>
    </row>
    <row r="2936">
      <c r="A2936" s="3">
        <v>2016.0</v>
      </c>
      <c r="B2936" s="3">
        <v>24.0</v>
      </c>
      <c r="C2936" s="4">
        <v>0.786750018596649</v>
      </c>
      <c r="D2936" s="3">
        <v>0.796750009059906</v>
      </c>
      <c r="E2936" s="3">
        <v>0.764999985694885</v>
      </c>
      <c r="F2936" s="3">
        <v>0.795499980449676</v>
      </c>
      <c r="G2936" s="3">
        <v>3.36852E8</v>
      </c>
    </row>
    <row r="2937">
      <c r="A2937" s="3">
        <v>2015.0</v>
      </c>
      <c r="B2937" s="3">
        <v>24.0</v>
      </c>
      <c r="C2937" s="4">
        <v>0.773000001907348</v>
      </c>
      <c r="D2937" s="3">
        <v>0.78600001335144</v>
      </c>
      <c r="E2937" s="3">
        <v>0.769500017166137</v>
      </c>
      <c r="F2937" s="3">
        <v>0.779250025749206</v>
      </c>
      <c r="G2937" s="3">
        <v>1.95428E8</v>
      </c>
    </row>
    <row r="2938">
      <c r="A2938" s="3">
        <v>2015.0</v>
      </c>
      <c r="B2938" s="3">
        <v>23.0</v>
      </c>
      <c r="C2938" s="4">
        <v>0.791249990463256</v>
      </c>
      <c r="D2938" s="3">
        <v>0.791249990463256</v>
      </c>
      <c r="E2938" s="3">
        <v>0.770250022411346</v>
      </c>
      <c r="F2938" s="3">
        <v>0.773000001907348</v>
      </c>
      <c r="G2938" s="3">
        <v>2.42552E8</v>
      </c>
    </row>
    <row r="2939">
      <c r="A2939" s="3">
        <v>2007.0</v>
      </c>
      <c r="B2939" s="3">
        <v>28.0</v>
      </c>
      <c r="C2939" s="4">
        <v>0.824999988079071</v>
      </c>
      <c r="D2939" s="3">
        <v>0.828333020210266</v>
      </c>
      <c r="E2939" s="3">
        <v>0.770332992076873</v>
      </c>
      <c r="F2939" s="3">
        <v>0.772167026996612</v>
      </c>
      <c r="G2939" s="3">
        <v>5.60022E8</v>
      </c>
    </row>
    <row r="2940">
      <c r="A2940" s="3">
        <v>2016.0</v>
      </c>
      <c r="B2940" s="3">
        <v>22.0</v>
      </c>
      <c r="C2940" s="4">
        <v>0.772000014781951</v>
      </c>
      <c r="D2940" s="3">
        <v>0.796750009059906</v>
      </c>
      <c r="E2940" s="3">
        <v>0.770500004291534</v>
      </c>
      <c r="F2940" s="3">
        <v>0.787999987602233</v>
      </c>
      <c r="G2940" s="3">
        <v>4.49668E8</v>
      </c>
    </row>
    <row r="2941">
      <c r="A2941" s="3">
        <v>2015.0</v>
      </c>
      <c r="B2941" s="3">
        <v>19.0</v>
      </c>
      <c r="C2941" s="4">
        <v>0.778500020503997</v>
      </c>
      <c r="D2941" s="3">
        <v>0.785749971866607</v>
      </c>
      <c r="E2941" s="3">
        <v>0.772249996662139</v>
      </c>
      <c r="F2941" s="3">
        <v>0.777999997138977</v>
      </c>
      <c r="G2941" s="3">
        <v>2.54072E8</v>
      </c>
    </row>
    <row r="2942">
      <c r="A2942" s="3">
        <v>2015.0</v>
      </c>
      <c r="B2942" s="3">
        <v>9.0</v>
      </c>
      <c r="C2942" s="4">
        <v>0.781000018119812</v>
      </c>
      <c r="D2942" s="3">
        <v>0.787500023841857</v>
      </c>
      <c r="E2942" s="3">
        <v>0.774249970912933</v>
      </c>
      <c r="F2942" s="3">
        <v>0.785250008106231</v>
      </c>
      <c r="G2942" s="3">
        <v>4.92568E8</v>
      </c>
    </row>
    <row r="2943">
      <c r="A2943" s="3">
        <v>2007.0</v>
      </c>
      <c r="B2943" s="3">
        <v>17.0</v>
      </c>
      <c r="C2943" s="4">
        <v>0.781499981880188</v>
      </c>
      <c r="D2943" s="3">
        <v>0.797167003154754</v>
      </c>
      <c r="E2943" s="3">
        <v>0.774333000183105</v>
      </c>
      <c r="F2943" s="3">
        <v>0.774999976158142</v>
      </c>
      <c r="G2943" s="3">
        <v>6.43812E8</v>
      </c>
    </row>
    <row r="2944">
      <c r="A2944" s="3">
        <v>2007.0</v>
      </c>
      <c r="B2944" s="3">
        <v>15.0</v>
      </c>
      <c r="C2944" s="4">
        <v>0.799000024795532</v>
      </c>
      <c r="D2944" s="3">
        <v>0.806500017642974</v>
      </c>
      <c r="E2944" s="3">
        <v>0.774999976158142</v>
      </c>
      <c r="F2944" s="3">
        <v>0.793500006198883</v>
      </c>
      <c r="G2944" s="3">
        <v>4.96436E8</v>
      </c>
    </row>
    <row r="2945">
      <c r="A2945" s="3">
        <v>2015.0</v>
      </c>
      <c r="B2945" s="3">
        <v>25.0</v>
      </c>
      <c r="C2945" s="4">
        <v>0.777750015258789</v>
      </c>
      <c r="D2945" s="3">
        <v>0.787000000476837</v>
      </c>
      <c r="E2945" s="3">
        <v>0.775499999523162</v>
      </c>
      <c r="F2945" s="3">
        <v>0.778249979019165</v>
      </c>
      <c r="G2945" s="3">
        <v>1.383E8</v>
      </c>
    </row>
    <row r="2946">
      <c r="A2946" s="3">
        <v>2015.0</v>
      </c>
      <c r="B2946" s="3">
        <v>27.0</v>
      </c>
      <c r="C2946" s="4">
        <v>0.779749989509582</v>
      </c>
      <c r="D2946" s="3">
        <v>0.787249982357025</v>
      </c>
      <c r="E2946" s="3">
        <v>0.77574998140335</v>
      </c>
      <c r="F2946" s="3">
        <v>0.78474998474121</v>
      </c>
      <c r="G2946" s="3">
        <v>8.6996E7</v>
      </c>
    </row>
    <row r="2947">
      <c r="A2947" s="3">
        <v>2016.0</v>
      </c>
      <c r="B2947" s="3">
        <v>10.0</v>
      </c>
      <c r="C2947" s="4">
        <v>0.79799997806549</v>
      </c>
      <c r="D2947" s="3">
        <v>0.802500009536743</v>
      </c>
      <c r="E2947" s="3">
        <v>0.776000022888183</v>
      </c>
      <c r="F2947" s="3">
        <v>0.791999995708465</v>
      </c>
      <c r="G2947" s="3">
        <v>2.86084E8</v>
      </c>
    </row>
    <row r="2948">
      <c r="A2948" s="3">
        <v>2016.0</v>
      </c>
      <c r="B2948" s="3">
        <v>23.0</v>
      </c>
      <c r="C2948" s="4">
        <v>0.78175002336502</v>
      </c>
      <c r="D2948" s="3">
        <v>0.797500014305114</v>
      </c>
      <c r="E2948" s="3">
        <v>0.777999997138977</v>
      </c>
      <c r="F2948" s="3">
        <v>0.790000021457672</v>
      </c>
      <c r="G2948" s="3">
        <v>3.6938E8</v>
      </c>
    </row>
    <row r="2949">
      <c r="A2949" s="3">
        <v>2015.0</v>
      </c>
      <c r="B2949" s="3">
        <v>20.0</v>
      </c>
      <c r="C2949" s="4">
        <v>0.783749997615814</v>
      </c>
      <c r="D2949" s="3">
        <v>0.789250016212463</v>
      </c>
      <c r="E2949" s="3">
        <v>0.778999984264373</v>
      </c>
      <c r="F2949" s="3">
        <v>0.78474998474121</v>
      </c>
      <c r="G2949" s="3">
        <v>2.39744E8</v>
      </c>
    </row>
    <row r="2950">
      <c r="A2950" s="3">
        <v>2016.0</v>
      </c>
      <c r="B2950" s="3">
        <v>6.0</v>
      </c>
      <c r="C2950" s="4">
        <v>0.808749973773956</v>
      </c>
      <c r="D2950" s="3">
        <v>0.8125</v>
      </c>
      <c r="E2950" s="3">
        <v>0.778999984264373</v>
      </c>
      <c r="F2950" s="3">
        <v>0.788250029087066</v>
      </c>
      <c r="G2950" s="3">
        <v>4.49344E8</v>
      </c>
    </row>
    <row r="2951">
      <c r="A2951" s="3">
        <v>2016.0</v>
      </c>
      <c r="B2951" s="3">
        <v>25.0</v>
      </c>
      <c r="C2951" s="4">
        <v>0.798500001430511</v>
      </c>
      <c r="D2951" s="3">
        <v>0.801249980926513</v>
      </c>
      <c r="E2951" s="3">
        <v>0.782999992370605</v>
      </c>
      <c r="F2951" s="3">
        <v>0.797249972820282</v>
      </c>
      <c r="G2951" s="3">
        <v>3.49616E8</v>
      </c>
    </row>
    <row r="2952">
      <c r="A2952" s="3">
        <v>2016.0</v>
      </c>
      <c r="B2952" s="3">
        <v>9.0</v>
      </c>
      <c r="C2952" s="4">
        <v>0.800750017166137</v>
      </c>
      <c r="D2952" s="3">
        <v>0.801999986171722</v>
      </c>
      <c r="E2952" s="3">
        <v>0.782999992370605</v>
      </c>
      <c r="F2952" s="3">
        <v>0.793250024318695</v>
      </c>
      <c r="G2952" s="3">
        <v>2.22788E8</v>
      </c>
    </row>
    <row r="2953">
      <c r="A2953" s="3">
        <v>2016.0</v>
      </c>
      <c r="B2953" s="3">
        <v>29.0</v>
      </c>
      <c r="C2953" s="4">
        <v>0.79025000333786</v>
      </c>
      <c r="D2953" s="3">
        <v>0.800499975681304</v>
      </c>
      <c r="E2953" s="3">
        <v>0.783500015735626</v>
      </c>
      <c r="F2953" s="3">
        <v>0.783999979496002</v>
      </c>
      <c r="G2953" s="3">
        <v>3.23344E8</v>
      </c>
    </row>
    <row r="2954">
      <c r="A2954" s="3">
        <v>2007.0</v>
      </c>
      <c r="B2954" s="3">
        <v>4.0</v>
      </c>
      <c r="C2954" s="4">
        <v>0.803499996662139</v>
      </c>
      <c r="D2954" s="3">
        <v>0.806249976158142</v>
      </c>
      <c r="E2954" s="3">
        <v>0.783749997615814</v>
      </c>
      <c r="F2954" s="3">
        <v>0.79925000667572</v>
      </c>
      <c r="G2954" s="3">
        <v>3.71712E8</v>
      </c>
    </row>
    <row r="2955">
      <c r="A2955" s="3">
        <v>2016.0</v>
      </c>
      <c r="B2955" s="3">
        <v>26.0</v>
      </c>
      <c r="C2955" s="4">
        <v>0.800999999046325</v>
      </c>
      <c r="D2955" s="3">
        <v>0.802999973297119</v>
      </c>
      <c r="E2955" s="3">
        <v>0.783999979496002</v>
      </c>
      <c r="F2955" s="3">
        <v>0.791999995708465</v>
      </c>
      <c r="G2955" s="3">
        <v>3.61964E8</v>
      </c>
    </row>
    <row r="2956">
      <c r="A2956" s="3">
        <v>2015.0</v>
      </c>
      <c r="B2956" s="3">
        <v>30.0</v>
      </c>
      <c r="C2956" s="4">
        <v>0.785499989986419</v>
      </c>
      <c r="D2956" s="3">
        <v>0.796500027179718</v>
      </c>
      <c r="E2956" s="3">
        <v>0.78474998474121</v>
      </c>
      <c r="F2956" s="3">
        <v>0.792999982833862</v>
      </c>
      <c r="G2956" s="3">
        <v>3.27244E8</v>
      </c>
    </row>
    <row r="2957">
      <c r="A2957" s="3">
        <v>2016.0</v>
      </c>
      <c r="B2957" s="3">
        <v>1.0</v>
      </c>
      <c r="C2957" s="4">
        <v>0.78600001335144</v>
      </c>
      <c r="D2957" s="3">
        <v>0.818750023841857</v>
      </c>
      <c r="E2957" s="3">
        <v>0.78474998474121</v>
      </c>
      <c r="F2957" s="3">
        <v>0.818750023841857</v>
      </c>
      <c r="G2957" s="3">
        <v>3.487E8</v>
      </c>
    </row>
    <row r="2958">
      <c r="A2958" s="3">
        <v>2007.0</v>
      </c>
      <c r="B2958" s="3">
        <v>30.0</v>
      </c>
      <c r="C2958" s="4">
        <v>0.855000019073486</v>
      </c>
      <c r="D2958" s="3">
        <v>0.855000019073486</v>
      </c>
      <c r="E2958" s="3">
        <v>0.78600001335144</v>
      </c>
      <c r="F2958" s="3">
        <v>0.788500010967254</v>
      </c>
      <c r="G2958" s="3">
        <v>6.52656E8</v>
      </c>
    </row>
    <row r="2959">
      <c r="A2959" s="3">
        <v>2007.0</v>
      </c>
      <c r="B2959" s="3">
        <v>29.0</v>
      </c>
      <c r="C2959" s="4">
        <v>0.788332998752594</v>
      </c>
      <c r="D2959" s="3">
        <v>0.816999971866607</v>
      </c>
      <c r="E2959" s="3">
        <v>0.786666989326477</v>
      </c>
      <c r="F2959" s="3">
        <v>0.81599998474121</v>
      </c>
      <c r="G2959" s="3">
        <v>5.3856E8</v>
      </c>
    </row>
    <row r="2960">
      <c r="A2960" s="3">
        <v>2007.0</v>
      </c>
      <c r="B2960" s="3">
        <v>3.0</v>
      </c>
      <c r="C2960" s="4">
        <v>0.800000011920929</v>
      </c>
      <c r="D2960" s="3">
        <v>0.814750015735626</v>
      </c>
      <c r="E2960" s="3">
        <v>0.787750005722045</v>
      </c>
      <c r="F2960" s="3">
        <v>0.800000011920929</v>
      </c>
      <c r="G2960" s="3">
        <v>4.90688E8</v>
      </c>
    </row>
    <row r="2961">
      <c r="A2961" s="3">
        <v>2016.0</v>
      </c>
      <c r="B2961" s="3">
        <v>15.0</v>
      </c>
      <c r="C2961" s="4">
        <v>0.803250014781951</v>
      </c>
      <c r="D2961" s="3">
        <v>0.808499991893768</v>
      </c>
      <c r="E2961" s="3">
        <v>0.789250016212463</v>
      </c>
      <c r="F2961" s="3">
        <v>0.803499996662139</v>
      </c>
      <c r="G2961" s="3">
        <v>2.26216E8</v>
      </c>
    </row>
    <row r="2962">
      <c r="A2962" s="3">
        <v>2007.0</v>
      </c>
      <c r="B2962" s="3">
        <v>28.0</v>
      </c>
      <c r="C2962" s="4">
        <v>0.794000029563903</v>
      </c>
      <c r="D2962" s="3">
        <v>0.832249999046325</v>
      </c>
      <c r="E2962" s="3">
        <v>0.79025000333786</v>
      </c>
      <c r="F2962" s="3">
        <v>0.821250021457672</v>
      </c>
      <c r="G2962" s="3">
        <v>5.74548E8</v>
      </c>
    </row>
    <row r="2963">
      <c r="A2963" s="3">
        <v>2016.0</v>
      </c>
      <c r="B2963" s="3">
        <v>8.0</v>
      </c>
      <c r="C2963" s="4">
        <v>0.800249993801116</v>
      </c>
      <c r="D2963" s="3">
        <v>0.805000007152557</v>
      </c>
      <c r="E2963" s="3">
        <v>0.791249990463256</v>
      </c>
      <c r="F2963" s="3">
        <v>0.793749988079071</v>
      </c>
      <c r="G2963" s="3">
        <v>2.7494E8</v>
      </c>
    </row>
    <row r="2964">
      <c r="A2964" s="3">
        <v>2007.0</v>
      </c>
      <c r="B2964" s="3">
        <v>24.0</v>
      </c>
      <c r="C2964" s="4">
        <v>0.797667026519775</v>
      </c>
      <c r="D2964" s="3">
        <v>0.805666983127594</v>
      </c>
      <c r="E2964" s="3">
        <v>0.791832983493804</v>
      </c>
      <c r="F2964" s="3">
        <v>0.804166972637176</v>
      </c>
      <c r="G2964" s="3">
        <v>3.61644E8</v>
      </c>
    </row>
    <row r="2965">
      <c r="A2965" s="3">
        <v>2007.0</v>
      </c>
      <c r="B2965" s="3">
        <v>22.0</v>
      </c>
      <c r="C2965" s="4">
        <v>0.808833003044128</v>
      </c>
      <c r="D2965" s="3">
        <v>0.811500012874603</v>
      </c>
      <c r="E2965" s="3">
        <v>0.792500019073486</v>
      </c>
      <c r="F2965" s="3">
        <v>0.806833028793335</v>
      </c>
      <c r="G2965" s="3">
        <v>5.66154E8</v>
      </c>
    </row>
    <row r="2966">
      <c r="A2966" s="3">
        <v>2007.0</v>
      </c>
      <c r="B2966" s="3">
        <v>16.0</v>
      </c>
      <c r="C2966" s="4">
        <v>0.800000011920929</v>
      </c>
      <c r="D2966" s="3">
        <v>0.813499987125396</v>
      </c>
      <c r="E2966" s="3">
        <v>0.793500006198883</v>
      </c>
      <c r="F2966" s="3">
        <v>0.81124997138977</v>
      </c>
      <c r="G2966" s="3">
        <v>4.23592E8</v>
      </c>
    </row>
    <row r="2967">
      <c r="A2967" s="3">
        <v>2016.0</v>
      </c>
      <c r="B2967" s="3">
        <v>16.0</v>
      </c>
      <c r="C2967" s="4">
        <v>0.797500014305114</v>
      </c>
      <c r="D2967" s="3">
        <v>0.830250024795532</v>
      </c>
      <c r="E2967" s="3">
        <v>0.793749988079071</v>
      </c>
      <c r="F2967" s="3">
        <v>0.827499985694885</v>
      </c>
      <c r="G2967" s="3">
        <v>3.63644E8</v>
      </c>
    </row>
    <row r="2968">
      <c r="A2968" s="3">
        <v>2016.0</v>
      </c>
      <c r="B2968" s="3">
        <v>11.0</v>
      </c>
      <c r="C2968" s="4">
        <v>0.803749978542327</v>
      </c>
      <c r="D2968" s="3">
        <v>0.805750012397766</v>
      </c>
      <c r="E2968" s="3">
        <v>0.794250011444091</v>
      </c>
      <c r="F2968" s="3">
        <v>0.805499970912933</v>
      </c>
      <c r="G2968" s="3">
        <v>2.774E8</v>
      </c>
    </row>
    <row r="2969">
      <c r="A2969" s="3">
        <v>2007.0</v>
      </c>
      <c r="B2969" s="3">
        <v>17.0</v>
      </c>
      <c r="C2969" s="4">
        <v>0.807500004768371</v>
      </c>
      <c r="D2969" s="3">
        <v>0.81599998474121</v>
      </c>
      <c r="E2969" s="3">
        <v>0.795750021934509</v>
      </c>
      <c r="F2969" s="3">
        <v>0.804499983787536</v>
      </c>
      <c r="G2969" s="3">
        <v>3.74828E8</v>
      </c>
    </row>
    <row r="2970">
      <c r="A2970" s="3">
        <v>2007.0</v>
      </c>
      <c r="B2970" s="3">
        <v>23.0</v>
      </c>
      <c r="C2970" s="4">
        <v>0.810666978359222</v>
      </c>
      <c r="D2970" s="3">
        <v>0.820167005062103</v>
      </c>
      <c r="E2970" s="3">
        <v>0.796500027179718</v>
      </c>
      <c r="F2970" s="3">
        <v>0.800000011920929</v>
      </c>
      <c r="G2970" s="3">
        <v>6.67986E8</v>
      </c>
    </row>
    <row r="2971">
      <c r="A2971" s="3">
        <v>2016.0</v>
      </c>
      <c r="B2971" s="3">
        <v>7.0</v>
      </c>
      <c r="C2971" s="4">
        <v>0.809249997138977</v>
      </c>
      <c r="D2971" s="3">
        <v>0.814750015735626</v>
      </c>
      <c r="E2971" s="3">
        <v>0.79799997806549</v>
      </c>
      <c r="F2971" s="3">
        <v>0.808499991893768</v>
      </c>
      <c r="G2971" s="3">
        <v>2.39968E8</v>
      </c>
    </row>
    <row r="2972">
      <c r="A2972" s="3">
        <v>2016.0</v>
      </c>
      <c r="B2972" s="3">
        <v>14.0</v>
      </c>
      <c r="C2972" s="4">
        <v>0.801750004291534</v>
      </c>
      <c r="D2972" s="3">
        <v>0.810750007629394</v>
      </c>
      <c r="E2972" s="3">
        <v>0.79799997806549</v>
      </c>
      <c r="F2972" s="3">
        <v>0.807500004768371</v>
      </c>
      <c r="G2972" s="3">
        <v>1.90312E8</v>
      </c>
    </row>
    <row r="2973">
      <c r="A2973" s="3">
        <v>2015.0</v>
      </c>
      <c r="B2973" s="3">
        <v>1.0</v>
      </c>
      <c r="C2973" s="4">
        <v>0.800000011920929</v>
      </c>
      <c r="D2973" s="3">
        <v>0.819500029087066</v>
      </c>
      <c r="E2973" s="3">
        <v>0.79925000667572</v>
      </c>
      <c r="F2973" s="3">
        <v>0.818750023841857</v>
      </c>
      <c r="G2973" s="3">
        <v>4.09496E8</v>
      </c>
    </row>
    <row r="2974">
      <c r="A2974" s="3">
        <v>2007.0</v>
      </c>
      <c r="B2974" s="3">
        <v>14.0</v>
      </c>
      <c r="C2974" s="4">
        <v>0.837750017642974</v>
      </c>
      <c r="D2974" s="3">
        <v>0.845749974250793</v>
      </c>
      <c r="E2974" s="3">
        <v>0.800000011920929</v>
      </c>
      <c r="F2974" s="3">
        <v>0.804250001907348</v>
      </c>
      <c r="G2974" s="3">
        <v>6.6672E8</v>
      </c>
    </row>
    <row r="2975">
      <c r="A2975" s="3">
        <v>2007.0</v>
      </c>
      <c r="B2975" s="3">
        <v>27.0</v>
      </c>
      <c r="C2975" s="4">
        <v>0.804166972637176</v>
      </c>
      <c r="D2975" s="3">
        <v>0.83083301782608</v>
      </c>
      <c r="E2975" s="3">
        <v>0.800499975681304</v>
      </c>
      <c r="F2975" s="3">
        <v>0.822332978248596</v>
      </c>
      <c r="G2975" s="3">
        <v>6.35946E8</v>
      </c>
    </row>
    <row r="2976">
      <c r="A2976" s="3">
        <v>2016.0</v>
      </c>
      <c r="B2976" s="3">
        <v>4.0</v>
      </c>
      <c r="C2976" s="4">
        <v>0.807250022888183</v>
      </c>
      <c r="D2976" s="3">
        <v>0.814499974250793</v>
      </c>
      <c r="E2976" s="3">
        <v>0.800999999046325</v>
      </c>
      <c r="F2976" s="3">
        <v>0.809249997138977</v>
      </c>
      <c r="G2976" s="3">
        <v>3.58076E8</v>
      </c>
    </row>
    <row r="2977">
      <c r="A2977" s="3">
        <v>2015.0</v>
      </c>
      <c r="B2977" s="3">
        <v>18.0</v>
      </c>
      <c r="C2977" s="4">
        <v>0.810999989509582</v>
      </c>
      <c r="D2977" s="3">
        <v>0.819249987602233</v>
      </c>
      <c r="E2977" s="3">
        <v>0.802500009536743</v>
      </c>
      <c r="F2977" s="3">
        <v>0.803499996662139</v>
      </c>
      <c r="G2977" s="3">
        <v>3.95896E8</v>
      </c>
    </row>
    <row r="2978">
      <c r="A2978" s="3">
        <v>2007.0</v>
      </c>
      <c r="B2978" s="3">
        <v>14.0</v>
      </c>
      <c r="C2978" s="4">
        <v>0.822499990463256</v>
      </c>
      <c r="D2978" s="3">
        <v>0.823499977588653</v>
      </c>
      <c r="E2978" s="3">
        <v>0.803749978542327</v>
      </c>
      <c r="F2978" s="3">
        <v>0.806249976158142</v>
      </c>
      <c r="G2978" s="3">
        <v>4.87308E8</v>
      </c>
    </row>
    <row r="2979">
      <c r="A2979" s="3">
        <v>2015.0</v>
      </c>
      <c r="B2979" s="3">
        <v>14.0</v>
      </c>
      <c r="C2979" s="4">
        <v>0.81300002336502</v>
      </c>
      <c r="D2979" s="3">
        <v>0.818750023841857</v>
      </c>
      <c r="E2979" s="3">
        <v>0.804499983787536</v>
      </c>
      <c r="F2979" s="3">
        <v>0.814249992370605</v>
      </c>
      <c r="G2979" s="3">
        <v>2.75892E8</v>
      </c>
    </row>
    <row r="2980">
      <c r="A2980" s="3">
        <v>2015.0</v>
      </c>
      <c r="B2980" s="3">
        <v>21.0</v>
      </c>
      <c r="C2980" s="4">
        <v>0.812250018119812</v>
      </c>
      <c r="D2980" s="3">
        <v>0.823249995708465</v>
      </c>
      <c r="E2980" s="3">
        <v>0.805000007152557</v>
      </c>
      <c r="F2980" s="3">
        <v>0.822499990463256</v>
      </c>
      <c r="G2980" s="3">
        <v>2.84216E8</v>
      </c>
    </row>
    <row r="2981">
      <c r="A2981" s="3">
        <v>2016.0</v>
      </c>
      <c r="B2981" s="3">
        <v>3.0</v>
      </c>
      <c r="C2981" s="4">
        <v>0.822499990463256</v>
      </c>
      <c r="D2981" s="3">
        <v>0.825999975204467</v>
      </c>
      <c r="E2981" s="3">
        <v>0.805249989032745</v>
      </c>
      <c r="F2981" s="3">
        <v>0.816250026226043</v>
      </c>
      <c r="G2981" s="3">
        <v>3.02004E8</v>
      </c>
    </row>
    <row r="2982">
      <c r="A2982" s="3">
        <v>2015.0</v>
      </c>
      <c r="B2982" s="3">
        <v>3.0</v>
      </c>
      <c r="C2982" s="4">
        <v>0.819000005722045</v>
      </c>
      <c r="D2982" s="3">
        <v>0.827499985694885</v>
      </c>
      <c r="E2982" s="3">
        <v>0.806749999523162</v>
      </c>
      <c r="F2982" s="3">
        <v>0.810750007629394</v>
      </c>
      <c r="G2982" s="3">
        <v>2.46656E8</v>
      </c>
    </row>
    <row r="2983">
      <c r="A2983" s="3">
        <v>2016.0</v>
      </c>
      <c r="B2983" s="3">
        <v>4.0</v>
      </c>
      <c r="C2983" s="4">
        <v>0.822499990463256</v>
      </c>
      <c r="D2983" s="3">
        <v>0.823249995708465</v>
      </c>
      <c r="E2983" s="3">
        <v>0.807500004768371</v>
      </c>
      <c r="F2983" s="3">
        <v>0.813750028610229</v>
      </c>
      <c r="G2983" s="3">
        <v>1.75304E8</v>
      </c>
    </row>
    <row r="2984">
      <c r="A2984" s="3">
        <v>2007.0</v>
      </c>
      <c r="B2984" s="3">
        <v>30.0</v>
      </c>
      <c r="C2984" s="4">
        <v>0.808166980743408</v>
      </c>
      <c r="D2984" s="3">
        <v>0.831499993801116</v>
      </c>
      <c r="E2984" s="3">
        <v>0.807833015918731</v>
      </c>
      <c r="F2984" s="3">
        <v>0.811333000659942</v>
      </c>
      <c r="G2984" s="3">
        <v>4.6566E8</v>
      </c>
    </row>
    <row r="2985">
      <c r="A2985" s="3">
        <v>2015.0</v>
      </c>
      <c r="B2985" s="3">
        <v>28.0</v>
      </c>
      <c r="C2985" s="4">
        <v>0.820500016212463</v>
      </c>
      <c r="D2985" s="3">
        <v>0.828499972820282</v>
      </c>
      <c r="E2985" s="3">
        <v>0.809000015258789</v>
      </c>
      <c r="F2985" s="3">
        <v>0.828499972820282</v>
      </c>
      <c r="G2985" s="3">
        <v>1.42024E8</v>
      </c>
    </row>
    <row r="2986">
      <c r="A2986" s="3">
        <v>2015.0</v>
      </c>
      <c r="B2986" s="3">
        <v>9.0</v>
      </c>
      <c r="C2986" s="4">
        <v>0.838750004768371</v>
      </c>
      <c r="D2986" s="3">
        <v>0.84375</v>
      </c>
      <c r="E2986" s="3">
        <v>0.809249997138977</v>
      </c>
      <c r="F2986" s="3">
        <v>0.817749977111816</v>
      </c>
      <c r="G2986" s="3">
        <v>3.72676E8</v>
      </c>
    </row>
    <row r="2987">
      <c r="A2987" s="3">
        <v>2016.0</v>
      </c>
      <c r="B2987" s="3">
        <v>17.0</v>
      </c>
      <c r="C2987" s="4">
        <v>0.824500024318695</v>
      </c>
      <c r="D2987" s="3">
        <v>0.828499972820282</v>
      </c>
      <c r="E2987" s="3">
        <v>0.809249997138977</v>
      </c>
      <c r="F2987" s="3">
        <v>0.820500016212463</v>
      </c>
      <c r="G2987" s="3">
        <v>3.5368E8</v>
      </c>
    </row>
    <row r="2988">
      <c r="A2988" s="3">
        <v>2015.0</v>
      </c>
      <c r="B2988" s="3">
        <v>11.0</v>
      </c>
      <c r="C2988" s="4">
        <v>0.816250026226043</v>
      </c>
      <c r="D2988" s="3">
        <v>0.82200002670288</v>
      </c>
      <c r="E2988" s="3">
        <v>0.810500025749206</v>
      </c>
      <c r="F2988" s="3">
        <v>0.812250018119812</v>
      </c>
      <c r="G2988" s="3">
        <v>2.2732E8</v>
      </c>
    </row>
    <row r="2989">
      <c r="A2989" s="3">
        <v>2015.0</v>
      </c>
      <c r="B2989" s="3">
        <v>2.0</v>
      </c>
      <c r="C2989" s="4">
        <v>0.819999992847442</v>
      </c>
      <c r="D2989" s="3">
        <v>0.828499972820282</v>
      </c>
      <c r="E2989" s="3">
        <v>0.810750007629394</v>
      </c>
      <c r="F2989" s="3">
        <v>0.8125</v>
      </c>
      <c r="G2989" s="3">
        <v>2.9424E8</v>
      </c>
    </row>
    <row r="2990">
      <c r="A2990" s="3">
        <v>2015.0</v>
      </c>
      <c r="B2990" s="3">
        <v>4.0</v>
      </c>
      <c r="C2990" s="4">
        <v>0.810750007629394</v>
      </c>
      <c r="D2990" s="3">
        <v>0.845250010490417</v>
      </c>
      <c r="E2990" s="3">
        <v>0.810750007629394</v>
      </c>
      <c r="F2990" s="3">
        <v>0.84375</v>
      </c>
      <c r="G2990" s="3">
        <v>4.58756E8</v>
      </c>
    </row>
    <row r="2991">
      <c r="A2991" s="3">
        <v>2007.0</v>
      </c>
      <c r="B2991" s="3">
        <v>18.0</v>
      </c>
      <c r="C2991" s="4">
        <v>0.81300002336502</v>
      </c>
      <c r="D2991" s="3">
        <v>0.887499988079071</v>
      </c>
      <c r="E2991" s="3">
        <v>0.811749994754791</v>
      </c>
      <c r="F2991" s="3">
        <v>0.875</v>
      </c>
      <c r="G2991" s="3">
        <v>8.4474E8</v>
      </c>
    </row>
    <row r="2992">
      <c r="A2992" s="3">
        <v>2015.0</v>
      </c>
      <c r="B2992" s="3">
        <v>8.0</v>
      </c>
      <c r="C2992" s="4">
        <v>0.817499995231628</v>
      </c>
      <c r="D2992" s="3">
        <v>0.84249997138977</v>
      </c>
      <c r="E2992" s="3">
        <v>0.812250018119812</v>
      </c>
      <c r="F2992" s="3">
        <v>0.838999986648559</v>
      </c>
      <c r="G2992" s="3">
        <v>3.14488E8</v>
      </c>
    </row>
    <row r="2993">
      <c r="A2993" s="3">
        <v>2016.0</v>
      </c>
      <c r="B2993" s="3">
        <v>5.0</v>
      </c>
      <c r="C2993" s="4">
        <v>0.824500024318695</v>
      </c>
      <c r="D2993" s="3">
        <v>0.836000025272369</v>
      </c>
      <c r="E2993" s="3">
        <v>0.8125</v>
      </c>
      <c r="F2993" s="3">
        <v>0.822250008583068</v>
      </c>
      <c r="G2993" s="3">
        <v>4.90272E8</v>
      </c>
    </row>
    <row r="2994">
      <c r="A2994" s="3">
        <v>2016.0</v>
      </c>
      <c r="B2994" s="3">
        <v>2.0</v>
      </c>
      <c r="C2994" s="4">
        <v>0.814249992370605</v>
      </c>
      <c r="D2994" s="3">
        <v>0.826499998569488</v>
      </c>
      <c r="E2994" s="3">
        <v>0.812749981880188</v>
      </c>
      <c r="F2994" s="3">
        <v>0.823499977588653</v>
      </c>
      <c r="G2994" s="3">
        <v>2.33812E8</v>
      </c>
    </row>
    <row r="2995">
      <c r="A2995" s="3">
        <v>2007.0</v>
      </c>
      <c r="B2995" s="3">
        <v>29.0</v>
      </c>
      <c r="C2995" s="4">
        <v>0.83050000667572</v>
      </c>
      <c r="D2995" s="3">
        <v>0.84375</v>
      </c>
      <c r="E2995" s="3">
        <v>0.814000010490417</v>
      </c>
      <c r="F2995" s="3">
        <v>0.839749991893768</v>
      </c>
      <c r="G2995" s="3">
        <v>8.13896E8</v>
      </c>
    </row>
    <row r="2996">
      <c r="A2996" s="3">
        <v>2008.0</v>
      </c>
      <c r="B2996" s="3">
        <v>2.0</v>
      </c>
      <c r="C2996" s="4">
        <v>0.852999985218048</v>
      </c>
      <c r="D2996" s="3">
        <v>0.856249988079071</v>
      </c>
      <c r="E2996" s="3">
        <v>0.814000010490417</v>
      </c>
      <c r="F2996" s="3">
        <v>0.825250029563903</v>
      </c>
      <c r="G2996" s="3">
        <v>4.83964E8</v>
      </c>
    </row>
    <row r="2997">
      <c r="A2997" s="3">
        <v>2008.0</v>
      </c>
      <c r="B2997" s="3">
        <v>3.0</v>
      </c>
      <c r="C2997" s="4">
        <v>0.829999983310699</v>
      </c>
      <c r="D2997" s="3">
        <v>0.846499979496002</v>
      </c>
      <c r="E2997" s="3">
        <v>0.815750002861023</v>
      </c>
      <c r="F2997" s="3">
        <v>0.818750023841857</v>
      </c>
      <c r="G2997" s="3">
        <v>4.75308E8</v>
      </c>
    </row>
    <row r="2998">
      <c r="A2998" s="3">
        <v>2007.0</v>
      </c>
      <c r="B2998" s="3">
        <v>9.0</v>
      </c>
      <c r="C2998" s="4">
        <v>0.863749980926513</v>
      </c>
      <c r="D2998" s="3">
        <v>0.870000004768371</v>
      </c>
      <c r="E2998" s="3">
        <v>0.816250026226043</v>
      </c>
      <c r="F2998" s="3">
        <v>0.833999991416931</v>
      </c>
      <c r="G2998" s="3">
        <v>8.71056E8</v>
      </c>
    </row>
    <row r="2999">
      <c r="A2999" s="3">
        <v>2015.0</v>
      </c>
      <c r="B2999" s="3">
        <v>17.0</v>
      </c>
      <c r="C2999" s="4">
        <v>0.83050000667572</v>
      </c>
      <c r="D2999" s="3">
        <v>0.838999986648559</v>
      </c>
      <c r="E2999" s="3">
        <v>0.816250026226043</v>
      </c>
      <c r="F2999" s="3">
        <v>0.816749989986419</v>
      </c>
      <c r="G2999" s="3">
        <v>2.5416E8</v>
      </c>
    </row>
    <row r="3000">
      <c r="A3000" s="3">
        <v>2007.0</v>
      </c>
      <c r="B3000" s="3">
        <v>29.0</v>
      </c>
      <c r="C3000" s="4">
        <v>0.819999992847442</v>
      </c>
      <c r="D3000" s="3">
        <v>0.852500021457672</v>
      </c>
      <c r="E3000" s="3">
        <v>0.816500008106231</v>
      </c>
      <c r="F3000" s="3">
        <v>0.828000009059906</v>
      </c>
      <c r="G3000" s="3">
        <v>4.89084E8</v>
      </c>
    </row>
    <row r="3001">
      <c r="A3001" s="3">
        <v>2015.0</v>
      </c>
      <c r="B3001" s="3">
        <v>10.0</v>
      </c>
      <c r="C3001" s="4">
        <v>0.82024997472763</v>
      </c>
      <c r="D3001" s="3">
        <v>0.828999996185302</v>
      </c>
      <c r="E3001" s="3">
        <v>0.817499995231628</v>
      </c>
      <c r="F3001" s="3">
        <v>0.824500024318695</v>
      </c>
      <c r="G3001" s="3">
        <v>2.36596E8</v>
      </c>
    </row>
    <row r="3002">
      <c r="A3002" s="3">
        <v>2015.0</v>
      </c>
      <c r="B3002" s="3">
        <v>22.0</v>
      </c>
      <c r="C3002" s="4">
        <v>0.824999988079071</v>
      </c>
      <c r="D3002" s="3">
        <v>0.831499993801116</v>
      </c>
      <c r="E3002" s="3">
        <v>0.818250000476837</v>
      </c>
      <c r="F3002" s="3">
        <v>0.823249995708465</v>
      </c>
      <c r="G3002" s="3">
        <v>1.30012E8</v>
      </c>
    </row>
    <row r="3003">
      <c r="A3003" s="3">
        <v>2015.0</v>
      </c>
      <c r="B3003" s="3">
        <v>16.0</v>
      </c>
      <c r="C3003" s="4">
        <v>0.825999975204467</v>
      </c>
      <c r="D3003" s="3">
        <v>0.832000017166137</v>
      </c>
      <c r="E3003" s="3">
        <v>0.818750023841857</v>
      </c>
      <c r="F3003" s="3">
        <v>0.82924997806549</v>
      </c>
      <c r="G3003" s="3">
        <v>2.36356E8</v>
      </c>
    </row>
    <row r="3004">
      <c r="A3004" s="3">
        <v>2015.0</v>
      </c>
      <c r="B3004" s="3">
        <v>15.0</v>
      </c>
      <c r="C3004" s="4">
        <v>0.823499977588653</v>
      </c>
      <c r="D3004" s="3">
        <v>0.829999983310699</v>
      </c>
      <c r="E3004" s="3">
        <v>0.819000005722045</v>
      </c>
      <c r="F3004" s="3">
        <v>0.824249982833862</v>
      </c>
      <c r="G3004" s="3">
        <v>3.07296E8</v>
      </c>
    </row>
    <row r="3005">
      <c r="A3005" s="3">
        <v>2007.0</v>
      </c>
      <c r="B3005" s="3">
        <v>5.0</v>
      </c>
      <c r="C3005" s="4">
        <v>0.829750001430511</v>
      </c>
      <c r="D3005" s="3">
        <v>0.856249988079071</v>
      </c>
      <c r="E3005" s="3">
        <v>0.819500029087066</v>
      </c>
      <c r="F3005" s="3">
        <v>0.840749979019165</v>
      </c>
      <c r="G3005" s="3">
        <v>6.66704E8</v>
      </c>
    </row>
    <row r="3006">
      <c r="A3006" s="3">
        <v>2007.0</v>
      </c>
      <c r="B3006" s="3">
        <v>8.0</v>
      </c>
      <c r="C3006" s="4">
        <v>0.893750011920929</v>
      </c>
      <c r="D3006" s="3">
        <v>0.910000026226043</v>
      </c>
      <c r="E3006" s="3">
        <v>0.82024997472763</v>
      </c>
      <c r="F3006" s="3">
        <v>0.846000015735626</v>
      </c>
      <c r="G3006" s="3">
        <v>9.96824E8</v>
      </c>
    </row>
    <row r="3007">
      <c r="A3007" s="3">
        <v>2007.0</v>
      </c>
      <c r="B3007" s="3">
        <v>12.0</v>
      </c>
      <c r="C3007" s="4">
        <v>0.87374997138977</v>
      </c>
      <c r="D3007" s="3">
        <v>0.878000020980835</v>
      </c>
      <c r="E3007" s="3">
        <v>0.82200002670288</v>
      </c>
      <c r="F3007" s="3">
        <v>0.83050000667572</v>
      </c>
      <c r="G3007" s="3">
        <v>5.54452E8</v>
      </c>
    </row>
    <row r="3008">
      <c r="A3008" s="3">
        <v>2015.0</v>
      </c>
      <c r="B3008" s="3">
        <v>24.0</v>
      </c>
      <c r="C3008" s="4">
        <v>0.824000000953674</v>
      </c>
      <c r="D3008" s="3">
        <v>0.831250011920929</v>
      </c>
      <c r="E3008" s="3">
        <v>0.822749972343444</v>
      </c>
      <c r="F3008" s="3">
        <v>0.82924997806549</v>
      </c>
      <c r="G3008" s="3">
        <v>5.2448E7</v>
      </c>
    </row>
    <row r="3009">
      <c r="A3009" s="3">
        <v>2015.0</v>
      </c>
      <c r="B3009" s="3">
        <v>23.0</v>
      </c>
      <c r="C3009" s="4">
        <v>0.824500024318695</v>
      </c>
      <c r="D3009" s="3">
        <v>0.829750001430511</v>
      </c>
      <c r="E3009" s="3">
        <v>0.823000013828277</v>
      </c>
      <c r="F3009" s="3">
        <v>0.826499998569488</v>
      </c>
      <c r="G3009" s="3">
        <v>1.22524E8</v>
      </c>
    </row>
    <row r="3010">
      <c r="A3010" s="3">
        <v>2007.0</v>
      </c>
      <c r="B3010" s="3">
        <v>31.0</v>
      </c>
      <c r="C3010" s="4">
        <v>0.828333020210266</v>
      </c>
      <c r="D3010" s="3">
        <v>0.855832993984222</v>
      </c>
      <c r="E3010" s="3">
        <v>0.823832988739013</v>
      </c>
      <c r="F3010" s="3">
        <v>0.852666974067688</v>
      </c>
      <c r="G3010" s="3">
        <v>7.20834E8</v>
      </c>
    </row>
    <row r="3011">
      <c r="A3011" s="3">
        <v>2015.0</v>
      </c>
      <c r="B3011" s="3">
        <v>31.0</v>
      </c>
      <c r="C3011" s="4">
        <v>0.833500027656555</v>
      </c>
      <c r="D3011" s="3">
        <v>0.837249994277954</v>
      </c>
      <c r="E3011" s="3">
        <v>0.824000000953674</v>
      </c>
      <c r="F3011" s="3">
        <v>0.824000000953674</v>
      </c>
      <c r="G3011" s="3">
        <v>1.48528E8</v>
      </c>
    </row>
    <row r="3012">
      <c r="A3012" s="3">
        <v>2007.0</v>
      </c>
      <c r="B3012" s="3">
        <v>13.0</v>
      </c>
      <c r="C3012" s="4">
        <v>0.846249997615814</v>
      </c>
      <c r="D3012" s="3">
        <v>0.84724998474121</v>
      </c>
      <c r="E3012" s="3">
        <v>0.824750006198883</v>
      </c>
      <c r="F3012" s="3">
        <v>0.830749988555908</v>
      </c>
      <c r="G3012" s="3">
        <v>4.52864E8</v>
      </c>
    </row>
    <row r="3013">
      <c r="A3013" s="3">
        <v>2016.0</v>
      </c>
      <c r="B3013" s="3">
        <v>18.0</v>
      </c>
      <c r="C3013" s="4">
        <v>0.830250024795532</v>
      </c>
      <c r="D3013" s="3">
        <v>0.856249988079071</v>
      </c>
      <c r="E3013" s="3">
        <v>0.824999988079071</v>
      </c>
      <c r="F3013" s="3">
        <v>0.845250010490417</v>
      </c>
      <c r="G3013" s="3">
        <v>5.45512E8</v>
      </c>
    </row>
    <row r="3014">
      <c r="A3014" s="3">
        <v>2015.0</v>
      </c>
      <c r="B3014" s="3">
        <v>7.0</v>
      </c>
      <c r="C3014" s="4">
        <v>0.843500018119812</v>
      </c>
      <c r="D3014" s="3">
        <v>0.843500018119812</v>
      </c>
      <c r="E3014" s="3">
        <v>0.825250029563903</v>
      </c>
      <c r="F3014" s="3">
        <v>0.827750027179718</v>
      </c>
      <c r="G3014" s="3">
        <v>3.33588E8</v>
      </c>
    </row>
    <row r="3015">
      <c r="A3015" s="3">
        <v>2015.0</v>
      </c>
      <c r="B3015" s="3">
        <v>29.0</v>
      </c>
      <c r="C3015" s="4">
        <v>0.828999996185302</v>
      </c>
      <c r="D3015" s="3">
        <v>0.844500005245208</v>
      </c>
      <c r="E3015" s="3">
        <v>0.826749980449676</v>
      </c>
      <c r="F3015" s="3">
        <v>0.842000007629394</v>
      </c>
      <c r="G3015" s="3">
        <v>2.0366E8</v>
      </c>
    </row>
    <row r="3016">
      <c r="A3016" s="3">
        <v>2007.0</v>
      </c>
      <c r="B3016" s="3">
        <v>7.0</v>
      </c>
      <c r="C3016" s="4">
        <v>0.85183298587799</v>
      </c>
      <c r="D3016" s="3">
        <v>0.860666990280151</v>
      </c>
      <c r="E3016" s="3">
        <v>0.827832996845245</v>
      </c>
      <c r="F3016" s="3">
        <v>0.844166994094848</v>
      </c>
      <c r="G3016" s="3">
        <v>6.02304E8</v>
      </c>
    </row>
    <row r="3017">
      <c r="A3017" s="3">
        <v>2016.0</v>
      </c>
      <c r="B3017" s="3">
        <v>21.0</v>
      </c>
      <c r="C3017" s="4">
        <v>0.837750017642974</v>
      </c>
      <c r="D3017" s="3">
        <v>0.847999989986419</v>
      </c>
      <c r="E3017" s="3">
        <v>0.828750014305114</v>
      </c>
      <c r="F3017" s="3">
        <v>0.847750008106231</v>
      </c>
      <c r="G3017" s="3">
        <v>3.3778E8</v>
      </c>
    </row>
    <row r="3018">
      <c r="A3018" s="3">
        <v>2007.0</v>
      </c>
      <c r="B3018" s="3">
        <v>17.0</v>
      </c>
      <c r="C3018" s="4">
        <v>0.867500007152557</v>
      </c>
      <c r="D3018" s="3">
        <v>0.875750005245208</v>
      </c>
      <c r="E3018" s="3">
        <v>0.829999983310699</v>
      </c>
      <c r="F3018" s="3">
        <v>0.832000017166137</v>
      </c>
      <c r="G3018" s="3">
        <v>5.07408E8</v>
      </c>
    </row>
    <row r="3019">
      <c r="A3019" s="3">
        <v>2007.0</v>
      </c>
      <c r="B3019" s="3">
        <v>6.0</v>
      </c>
      <c r="C3019" s="4">
        <v>0.838750004768371</v>
      </c>
      <c r="D3019" s="3">
        <v>0.86049997806549</v>
      </c>
      <c r="E3019" s="3">
        <v>0.831250011920929</v>
      </c>
      <c r="F3019" s="3">
        <v>0.857749998569488</v>
      </c>
      <c r="G3019" s="3">
        <v>3.71152E8</v>
      </c>
    </row>
    <row r="3020">
      <c r="A3020" s="3">
        <v>2007.0</v>
      </c>
      <c r="B3020" s="3">
        <v>30.0</v>
      </c>
      <c r="C3020" s="4">
        <v>0.846499979496002</v>
      </c>
      <c r="D3020" s="3">
        <v>0.888249993324279</v>
      </c>
      <c r="E3020" s="3">
        <v>0.832499980926513</v>
      </c>
      <c r="F3020" s="3">
        <v>0.870500028133392</v>
      </c>
      <c r="G3020" s="3">
        <v>5.25212E8</v>
      </c>
    </row>
    <row r="3021">
      <c r="A3021" s="3">
        <v>2015.0</v>
      </c>
      <c r="B3021" s="3">
        <v>30.0</v>
      </c>
      <c r="C3021" s="4">
        <v>0.841250002384185</v>
      </c>
      <c r="D3021" s="3">
        <v>0.84850001335144</v>
      </c>
      <c r="E3021" s="3">
        <v>0.834500014781951</v>
      </c>
      <c r="F3021" s="3">
        <v>0.834749996662139</v>
      </c>
      <c r="G3021" s="3">
        <v>1.80344E8</v>
      </c>
    </row>
    <row r="3022">
      <c r="A3022" s="3">
        <v>2016.0</v>
      </c>
      <c r="B3022" s="3">
        <v>22.0</v>
      </c>
      <c r="C3022" s="4">
        <v>0.845000028610229</v>
      </c>
      <c r="D3022" s="3">
        <v>0.852249979972839</v>
      </c>
      <c r="E3022" s="3">
        <v>0.835749983787536</v>
      </c>
      <c r="F3022" s="3">
        <v>0.846249997615814</v>
      </c>
      <c r="G3022" s="3">
        <v>2.42012E8</v>
      </c>
    </row>
    <row r="3023">
      <c r="A3023" s="3">
        <v>2007.0</v>
      </c>
      <c r="B3023" s="3">
        <v>18.0</v>
      </c>
      <c r="C3023" s="4">
        <v>0.844749987125396</v>
      </c>
      <c r="D3023" s="3">
        <v>0.862500011920929</v>
      </c>
      <c r="E3023" s="3">
        <v>0.836250007152557</v>
      </c>
      <c r="F3023" s="3">
        <v>0.85325002670288</v>
      </c>
      <c r="G3023" s="3">
        <v>3.96896E8</v>
      </c>
    </row>
    <row r="3024">
      <c r="A3024" s="3">
        <v>2007.0</v>
      </c>
      <c r="B3024" s="3">
        <v>13.0</v>
      </c>
      <c r="C3024" s="4">
        <v>0.875999987125396</v>
      </c>
      <c r="D3024" s="3">
        <v>0.881749987602233</v>
      </c>
      <c r="E3024" s="3">
        <v>0.837000012397766</v>
      </c>
      <c r="F3024" s="3">
        <v>0.862500011920929</v>
      </c>
      <c r="G3024" s="3">
        <v>5.00364E8</v>
      </c>
    </row>
    <row r="3025">
      <c r="A3025" s="3">
        <v>2007.0</v>
      </c>
      <c r="B3025" s="3">
        <v>7.0</v>
      </c>
      <c r="C3025" s="4">
        <v>0.861249983310699</v>
      </c>
      <c r="D3025" s="3">
        <v>0.862249970436096</v>
      </c>
      <c r="E3025" s="3">
        <v>0.83824998140335</v>
      </c>
      <c r="F3025" s="3">
        <v>0.847000002861023</v>
      </c>
      <c r="G3025" s="3">
        <v>3.20292E8</v>
      </c>
    </row>
    <row r="3026">
      <c r="A3026" s="3">
        <v>2007.0</v>
      </c>
      <c r="B3026" s="3">
        <v>10.0</v>
      </c>
      <c r="C3026" s="4">
        <v>0.862500011920929</v>
      </c>
      <c r="D3026" s="3">
        <v>0.877499997615814</v>
      </c>
      <c r="E3026" s="3">
        <v>0.83950001001358</v>
      </c>
      <c r="F3026" s="3">
        <v>0.846499979496002</v>
      </c>
      <c r="G3026" s="3">
        <v>8.72112E8</v>
      </c>
    </row>
    <row r="3027">
      <c r="A3027" s="3">
        <v>2007.0</v>
      </c>
      <c r="B3027" s="3">
        <v>25.0</v>
      </c>
      <c r="C3027" s="4">
        <v>0.921249985694885</v>
      </c>
      <c r="D3027" s="3">
        <v>0.930000007152557</v>
      </c>
      <c r="E3027" s="3">
        <v>0.839749991893768</v>
      </c>
      <c r="F3027" s="3">
        <v>0.867500007152557</v>
      </c>
      <c r="G3027" s="3">
        <v>8.06192E8</v>
      </c>
    </row>
    <row r="3028">
      <c r="A3028" s="3">
        <v>2007.0</v>
      </c>
      <c r="B3028" s="3">
        <v>4.0</v>
      </c>
      <c r="C3028" s="4">
        <v>0.856500029563903</v>
      </c>
      <c r="D3028" s="3">
        <v>0.882667005062103</v>
      </c>
      <c r="E3028" s="3">
        <v>0.843167006969451</v>
      </c>
      <c r="F3028" s="3">
        <v>0.879000008106231</v>
      </c>
      <c r="G3028" s="3">
        <v>6.83268E8</v>
      </c>
    </row>
    <row r="3029">
      <c r="A3029" s="3">
        <v>2007.0</v>
      </c>
      <c r="B3029" s="3">
        <v>20.0</v>
      </c>
      <c r="C3029" s="4">
        <v>0.859499990940094</v>
      </c>
      <c r="D3029" s="3">
        <v>0.868749976158142</v>
      </c>
      <c r="E3029" s="3">
        <v>0.844500005245208</v>
      </c>
      <c r="F3029" s="3">
        <v>0.853999972343444</v>
      </c>
      <c r="G3029" s="3">
        <v>3.24172E8</v>
      </c>
    </row>
    <row r="3030">
      <c r="A3030" s="3">
        <v>2016.0</v>
      </c>
      <c r="B3030" s="3">
        <v>23.0</v>
      </c>
      <c r="C3030" s="4">
        <v>0.850000023841857</v>
      </c>
      <c r="D3030" s="3">
        <v>0.866999983787536</v>
      </c>
      <c r="E3030" s="3">
        <v>0.846249997615814</v>
      </c>
      <c r="F3030" s="3">
        <v>0.860750019550323</v>
      </c>
      <c r="G3030" s="3">
        <v>4.29008E8</v>
      </c>
    </row>
    <row r="3031">
      <c r="A3031" s="3">
        <v>2007.0</v>
      </c>
      <c r="B3031" s="3">
        <v>19.0</v>
      </c>
      <c r="C3031" s="4">
        <v>0.850250005722045</v>
      </c>
      <c r="D3031" s="3">
        <v>0.869249999523162</v>
      </c>
      <c r="E3031" s="3">
        <v>0.846750020980835</v>
      </c>
      <c r="F3031" s="3">
        <v>0.861249983310699</v>
      </c>
      <c r="G3031" s="3">
        <v>2.53536E8</v>
      </c>
    </row>
    <row r="3032">
      <c r="A3032" s="3">
        <v>2007.0</v>
      </c>
      <c r="B3032" s="3">
        <v>10.0</v>
      </c>
      <c r="C3032" s="4">
        <v>0.849749982357025</v>
      </c>
      <c r="D3032" s="3">
        <v>0.866249978542327</v>
      </c>
      <c r="E3032" s="3">
        <v>0.84724998474121</v>
      </c>
      <c r="F3032" s="3">
        <v>0.856249988079071</v>
      </c>
      <c r="G3032" s="3">
        <v>3.3636E8</v>
      </c>
    </row>
    <row r="3033">
      <c r="A3033" s="3">
        <v>2007.0</v>
      </c>
      <c r="B3033" s="3">
        <v>26.0</v>
      </c>
      <c r="C3033" s="4">
        <v>0.894999980926513</v>
      </c>
      <c r="D3033" s="3">
        <v>0.901000022888183</v>
      </c>
      <c r="E3033" s="3">
        <v>0.847500026226043</v>
      </c>
      <c r="F3033" s="3">
        <v>0.860000014305114</v>
      </c>
      <c r="G3033" s="3">
        <v>6.1658E8</v>
      </c>
    </row>
    <row r="3034">
      <c r="A3034" s="3">
        <v>2007.0</v>
      </c>
      <c r="B3034" s="3">
        <v>11.0</v>
      </c>
      <c r="C3034" s="4">
        <v>0.856750011444091</v>
      </c>
      <c r="D3034" s="3">
        <v>0.870999991893768</v>
      </c>
      <c r="E3034" s="3">
        <v>0.847750008106231</v>
      </c>
      <c r="F3034" s="3">
        <v>0.864499986171722</v>
      </c>
      <c r="G3034" s="3">
        <v>4.05424E8</v>
      </c>
    </row>
    <row r="3035">
      <c r="A3035" s="3">
        <v>2007.0</v>
      </c>
      <c r="B3035" s="3">
        <v>31.0</v>
      </c>
      <c r="C3035" s="4">
        <v>0.875750005245208</v>
      </c>
      <c r="D3035" s="3">
        <v>0.884999990463256</v>
      </c>
      <c r="E3035" s="3">
        <v>0.84850001335144</v>
      </c>
      <c r="F3035" s="3">
        <v>0.88450002670288</v>
      </c>
      <c r="G3035" s="3">
        <v>4.55188E8</v>
      </c>
    </row>
    <row r="3036">
      <c r="A3036" s="3">
        <v>2007.0</v>
      </c>
      <c r="B3036" s="3">
        <v>31.0</v>
      </c>
      <c r="C3036" s="4">
        <v>0.862749993801116</v>
      </c>
      <c r="D3036" s="3">
        <v>0.87849998474121</v>
      </c>
      <c r="E3036" s="3">
        <v>0.850250005722045</v>
      </c>
      <c r="F3036" s="3">
        <v>0.850499987602233</v>
      </c>
      <c r="G3036" s="3">
        <v>2.76236E8</v>
      </c>
    </row>
    <row r="3037">
      <c r="A3037" s="3">
        <v>2016.0</v>
      </c>
      <c r="B3037" s="3">
        <v>24.0</v>
      </c>
      <c r="C3037" s="4">
        <v>0.852999985218048</v>
      </c>
      <c r="D3037" s="3">
        <v>0.863499999046325</v>
      </c>
      <c r="E3037" s="3">
        <v>0.850250005722045</v>
      </c>
      <c r="F3037" s="3">
        <v>0.861999988555908</v>
      </c>
      <c r="G3037" s="3">
        <v>2.44956E8</v>
      </c>
    </row>
    <row r="3038">
      <c r="A3038" s="3">
        <v>2007.0</v>
      </c>
      <c r="B3038" s="3">
        <v>19.0</v>
      </c>
      <c r="C3038" s="4">
        <v>0.883000016212463</v>
      </c>
      <c r="D3038" s="3">
        <v>0.899999976158142</v>
      </c>
      <c r="E3038" s="3">
        <v>0.850499987602233</v>
      </c>
      <c r="F3038" s="3">
        <v>0.859000027179718</v>
      </c>
      <c r="G3038" s="3">
        <v>5.2136E8</v>
      </c>
    </row>
    <row r="3039">
      <c r="A3039" s="3">
        <v>2007.0</v>
      </c>
      <c r="B3039" s="3">
        <v>14.0</v>
      </c>
      <c r="C3039" s="4">
        <v>0.858500003814697</v>
      </c>
      <c r="D3039" s="3">
        <v>0.886250019073486</v>
      </c>
      <c r="E3039" s="3">
        <v>0.85275000333786</v>
      </c>
      <c r="F3039" s="3">
        <v>0.876749992370605</v>
      </c>
      <c r="G3039" s="3">
        <v>3.54016E8</v>
      </c>
    </row>
    <row r="3040">
      <c r="A3040" s="3">
        <v>2007.0</v>
      </c>
      <c r="B3040" s="3">
        <v>21.0</v>
      </c>
      <c r="C3040" s="4">
        <v>0.862500011920929</v>
      </c>
      <c r="D3040" s="3">
        <v>0.875</v>
      </c>
      <c r="E3040" s="3">
        <v>0.853999972343444</v>
      </c>
      <c r="F3040" s="3">
        <v>0.862249970436096</v>
      </c>
      <c r="G3040" s="3">
        <v>4.57532E8</v>
      </c>
    </row>
    <row r="3041">
      <c r="A3041" s="3">
        <v>2007.0</v>
      </c>
      <c r="B3041" s="3">
        <v>11.0</v>
      </c>
      <c r="C3041" s="4">
        <v>0.874499976634979</v>
      </c>
      <c r="D3041" s="3">
        <v>0.890500009059906</v>
      </c>
      <c r="E3041" s="3">
        <v>0.855250000953674</v>
      </c>
      <c r="F3041" s="3">
        <v>0.857249975204467</v>
      </c>
      <c r="G3041" s="3">
        <v>5.82436E8</v>
      </c>
    </row>
    <row r="3042">
      <c r="A3042" s="3">
        <v>2007.0</v>
      </c>
      <c r="B3042" s="3">
        <v>20.0</v>
      </c>
      <c r="C3042" s="4">
        <v>0.875</v>
      </c>
      <c r="D3042" s="3">
        <v>0.881250023841857</v>
      </c>
      <c r="E3042" s="3">
        <v>0.856750011444091</v>
      </c>
      <c r="F3042" s="3">
        <v>0.879249989986419</v>
      </c>
      <c r="G3042" s="3">
        <v>2.7994E8</v>
      </c>
    </row>
    <row r="3043">
      <c r="A3043" s="3">
        <v>2007.0</v>
      </c>
      <c r="B3043" s="3">
        <v>1.0</v>
      </c>
      <c r="C3043" s="4">
        <v>0.87075001001358</v>
      </c>
      <c r="D3043" s="3">
        <v>0.902249991893768</v>
      </c>
      <c r="E3043" s="3">
        <v>0.858749985694885</v>
      </c>
      <c r="F3043" s="3">
        <v>0.88450002670288</v>
      </c>
      <c r="G3043" s="3">
        <v>5.87236E8</v>
      </c>
    </row>
    <row r="3044">
      <c r="A3044" s="3">
        <v>2016.0</v>
      </c>
      <c r="B3044" s="3">
        <v>28.0</v>
      </c>
      <c r="C3044" s="4">
        <v>0.86049997806549</v>
      </c>
      <c r="D3044" s="3">
        <v>0.874499976634979</v>
      </c>
      <c r="E3044" s="3">
        <v>0.859499990940094</v>
      </c>
      <c r="F3044" s="3">
        <v>0.87075001001358</v>
      </c>
      <c r="G3044" s="3">
        <v>2.65388E8</v>
      </c>
    </row>
    <row r="3045">
      <c r="A3045" s="3">
        <v>2016.0</v>
      </c>
      <c r="B3045" s="3">
        <v>4.0</v>
      </c>
      <c r="C3045" s="4">
        <v>0.87849998474121</v>
      </c>
      <c r="D3045" s="3">
        <v>0.879249989986419</v>
      </c>
      <c r="E3045" s="3">
        <v>0.860000014305114</v>
      </c>
      <c r="F3045" s="3">
        <v>0.869000017642974</v>
      </c>
      <c r="G3045" s="3">
        <v>5.25764E8</v>
      </c>
    </row>
    <row r="3046">
      <c r="A3046" s="3">
        <v>2007.0</v>
      </c>
      <c r="B3046" s="3">
        <v>24.0</v>
      </c>
      <c r="C3046" s="4">
        <v>0.867500007152557</v>
      </c>
      <c r="D3046" s="3">
        <v>0.897499978542327</v>
      </c>
      <c r="E3046" s="3">
        <v>0.861249983310699</v>
      </c>
      <c r="F3046" s="3">
        <v>0.884249985218048</v>
      </c>
      <c r="G3046" s="3">
        <v>4.5636E8</v>
      </c>
    </row>
    <row r="3047">
      <c r="A3047" s="3">
        <v>2007.0</v>
      </c>
      <c r="B3047" s="3">
        <v>28.0</v>
      </c>
      <c r="C3047" s="4">
        <v>0.876999974250793</v>
      </c>
      <c r="D3047" s="3">
        <v>0.887499988079071</v>
      </c>
      <c r="E3047" s="3">
        <v>0.862249970436096</v>
      </c>
      <c r="F3047" s="3">
        <v>0.869750022888183</v>
      </c>
      <c r="G3047" s="3">
        <v>2.62064E8</v>
      </c>
    </row>
    <row r="3048">
      <c r="A3048" s="3">
        <v>2016.0</v>
      </c>
      <c r="B3048" s="3">
        <v>29.0</v>
      </c>
      <c r="C3048" s="4">
        <v>0.866999983787536</v>
      </c>
      <c r="D3048" s="3">
        <v>0.886749982833862</v>
      </c>
      <c r="E3048" s="3">
        <v>0.865000009536743</v>
      </c>
      <c r="F3048" s="3">
        <v>0.884750008583068</v>
      </c>
      <c r="G3048" s="3">
        <v>2.61812E8</v>
      </c>
    </row>
    <row r="3049">
      <c r="A3049" s="3">
        <v>2016.0</v>
      </c>
      <c r="B3049" s="3">
        <v>6.0</v>
      </c>
      <c r="C3049" s="4">
        <v>0.882499992847442</v>
      </c>
      <c r="D3049" s="3">
        <v>0.895500004291534</v>
      </c>
      <c r="E3049" s="3">
        <v>0.865750014781951</v>
      </c>
      <c r="F3049" s="3">
        <v>0.894999980926513</v>
      </c>
      <c r="G3049" s="3">
        <v>4.53376E8</v>
      </c>
    </row>
    <row r="3050">
      <c r="A3050" s="3">
        <v>2016.0</v>
      </c>
      <c r="B3050" s="3">
        <v>5.0</v>
      </c>
      <c r="C3050" s="4">
        <v>0.876250028610229</v>
      </c>
      <c r="D3050" s="3">
        <v>0.88450002670288</v>
      </c>
      <c r="E3050" s="3">
        <v>0.867749989032745</v>
      </c>
      <c r="F3050" s="3">
        <v>0.874249994754791</v>
      </c>
      <c r="G3050" s="3">
        <v>2.46884E8</v>
      </c>
    </row>
    <row r="3051">
      <c r="A3051" s="3">
        <v>2007.0</v>
      </c>
      <c r="B3051" s="3">
        <v>4.0</v>
      </c>
      <c r="C3051" s="4">
        <v>0.894500017166137</v>
      </c>
      <c r="D3051" s="3">
        <v>0.904749989509582</v>
      </c>
      <c r="E3051" s="3">
        <v>0.868749976158142</v>
      </c>
      <c r="F3051" s="3">
        <v>0.899500012397766</v>
      </c>
      <c r="G3051" s="3">
        <v>3.78976E8</v>
      </c>
    </row>
    <row r="3052">
      <c r="A3052" s="3">
        <v>2007.0</v>
      </c>
      <c r="B3052" s="3">
        <v>12.0</v>
      </c>
      <c r="C3052" s="4">
        <v>0.893499970436096</v>
      </c>
      <c r="D3052" s="3">
        <v>0.902249991893768</v>
      </c>
      <c r="E3052" s="3">
        <v>0.86949998140335</v>
      </c>
      <c r="F3052" s="3">
        <v>0.886749982833862</v>
      </c>
      <c r="G3052" s="3">
        <v>6.17504E8</v>
      </c>
    </row>
    <row r="3053">
      <c r="A3053" s="3">
        <v>2007.0</v>
      </c>
      <c r="B3053" s="3">
        <v>21.0</v>
      </c>
      <c r="C3053" s="4">
        <v>0.889750003814697</v>
      </c>
      <c r="D3053" s="3">
        <v>0.897499978542327</v>
      </c>
      <c r="E3053" s="3">
        <v>0.870999991893768</v>
      </c>
      <c r="F3053" s="3">
        <v>0.879000008106231</v>
      </c>
      <c r="G3053" s="3">
        <v>4.33408E8</v>
      </c>
    </row>
    <row r="3054">
      <c r="A3054" s="3">
        <v>2016.0</v>
      </c>
      <c r="B3054" s="3">
        <v>6.0</v>
      </c>
      <c r="C3054" s="4">
        <v>0.872749984264373</v>
      </c>
      <c r="D3054" s="3">
        <v>0.885500013828277</v>
      </c>
      <c r="E3054" s="3">
        <v>0.870999991893768</v>
      </c>
      <c r="F3054" s="3">
        <v>0.883249998092651</v>
      </c>
      <c r="G3054" s="3">
        <v>1.8324E8</v>
      </c>
    </row>
    <row r="3055">
      <c r="A3055" s="3">
        <v>2007.0</v>
      </c>
      <c r="B3055" s="3">
        <v>5.0</v>
      </c>
      <c r="C3055" s="4">
        <v>0.87516701221466</v>
      </c>
      <c r="D3055" s="3">
        <v>0.899999976158142</v>
      </c>
      <c r="E3055" s="3">
        <v>0.871667027473449</v>
      </c>
      <c r="F3055" s="3">
        <v>0.872332990169525</v>
      </c>
      <c r="G3055" s="3">
        <v>6.56274E8</v>
      </c>
    </row>
    <row r="3056">
      <c r="A3056" s="3">
        <v>2007.0</v>
      </c>
      <c r="B3056" s="3">
        <v>11.0</v>
      </c>
      <c r="C3056" s="4">
        <v>0.914250016212463</v>
      </c>
      <c r="D3056" s="3">
        <v>0.925750017166137</v>
      </c>
      <c r="E3056" s="3">
        <v>0.871749997138977</v>
      </c>
      <c r="F3056" s="3">
        <v>0.881749987602233</v>
      </c>
      <c r="G3056" s="3">
        <v>5.29104E8</v>
      </c>
    </row>
    <row r="3057">
      <c r="A3057" s="3">
        <v>2007.0</v>
      </c>
      <c r="B3057" s="3">
        <v>6.0</v>
      </c>
      <c r="C3057" s="4">
        <v>0.883167028427124</v>
      </c>
      <c r="D3057" s="3">
        <v>0.891166985034942</v>
      </c>
      <c r="E3057" s="3">
        <v>0.872500002384185</v>
      </c>
      <c r="F3057" s="3">
        <v>0.876166999340057</v>
      </c>
      <c r="G3057" s="3">
        <v>4.25496E8</v>
      </c>
    </row>
    <row r="3058">
      <c r="A3058" s="3">
        <v>2016.0</v>
      </c>
      <c r="B3058" s="3">
        <v>12.0</v>
      </c>
      <c r="C3058" s="4">
        <v>0.907999992370605</v>
      </c>
      <c r="D3058" s="3">
        <v>0.912000000476837</v>
      </c>
      <c r="E3058" s="3">
        <v>0.873250007629394</v>
      </c>
      <c r="F3058" s="3">
        <v>0.889249980449676</v>
      </c>
      <c r="G3058" s="3">
        <v>6.7054E8</v>
      </c>
    </row>
    <row r="3059">
      <c r="A3059" s="3">
        <v>2016.0</v>
      </c>
      <c r="B3059" s="3">
        <v>9.0</v>
      </c>
      <c r="C3059" s="4">
        <v>0.885500013828277</v>
      </c>
      <c r="D3059" s="3">
        <v>0.889249980449676</v>
      </c>
      <c r="E3059" s="3">
        <v>0.874750018119812</v>
      </c>
      <c r="F3059" s="3">
        <v>0.882000029087066</v>
      </c>
      <c r="G3059" s="3">
        <v>3.33336E8</v>
      </c>
    </row>
    <row r="3060">
      <c r="A3060" s="3">
        <v>2007.0</v>
      </c>
      <c r="B3060" s="3">
        <v>27.0</v>
      </c>
      <c r="C3060" s="4">
        <v>0.90499997138977</v>
      </c>
      <c r="D3060" s="3">
        <v>0.910000026226043</v>
      </c>
      <c r="E3060" s="3">
        <v>0.876250028610229</v>
      </c>
      <c r="F3060" s="3">
        <v>0.87849998474121</v>
      </c>
      <c r="G3060" s="3">
        <v>2.41368E8</v>
      </c>
    </row>
    <row r="3061">
      <c r="A3061" s="3">
        <v>2007.0</v>
      </c>
      <c r="B3061" s="3">
        <v>25.0</v>
      </c>
      <c r="C3061" s="4">
        <v>0.879000008106231</v>
      </c>
      <c r="D3061" s="3">
        <v>0.899249970912933</v>
      </c>
      <c r="E3061" s="3">
        <v>0.876500010490417</v>
      </c>
      <c r="F3061" s="3">
        <v>0.895500004291534</v>
      </c>
      <c r="G3061" s="3">
        <v>3.60748E8</v>
      </c>
    </row>
    <row r="3062">
      <c r="A3062" s="3">
        <v>2007.0</v>
      </c>
      <c r="B3062" s="3">
        <v>12.0</v>
      </c>
      <c r="C3062" s="4">
        <v>0.891499996185302</v>
      </c>
      <c r="D3062" s="3">
        <v>0.903249979019165</v>
      </c>
      <c r="E3062" s="3">
        <v>0.877749979496002</v>
      </c>
      <c r="F3062" s="3">
        <v>0.903249979019165</v>
      </c>
      <c r="G3062" s="3">
        <v>4.09952E8</v>
      </c>
    </row>
    <row r="3063">
      <c r="A3063" s="3">
        <v>2016.0</v>
      </c>
      <c r="B3063" s="3">
        <v>1.0</v>
      </c>
      <c r="C3063" s="4">
        <v>0.885249972343444</v>
      </c>
      <c r="D3063" s="3">
        <v>0.904250025749206</v>
      </c>
      <c r="E3063" s="3">
        <v>0.87849998474121</v>
      </c>
      <c r="F3063" s="3">
        <v>0.903750002384185</v>
      </c>
      <c r="G3063" s="3">
        <v>3.48292E8</v>
      </c>
    </row>
    <row r="3064">
      <c r="A3064" s="3">
        <v>2016.0</v>
      </c>
      <c r="B3064" s="3">
        <v>12.0</v>
      </c>
      <c r="C3064" s="4">
        <v>0.899999976158142</v>
      </c>
      <c r="D3064" s="3">
        <v>0.901250004768371</v>
      </c>
      <c r="E3064" s="3">
        <v>0.87849998474121</v>
      </c>
      <c r="F3064" s="3">
        <v>0.896000027656555</v>
      </c>
      <c r="G3064" s="3">
        <v>2.92764E8</v>
      </c>
    </row>
    <row r="3065">
      <c r="A3065" s="3">
        <v>2016.0</v>
      </c>
      <c r="B3065" s="3">
        <v>29.0</v>
      </c>
      <c r="C3065" s="4">
        <v>0.901250004768371</v>
      </c>
      <c r="D3065" s="3">
        <v>0.903249979019165</v>
      </c>
      <c r="E3065" s="3">
        <v>0.87849998474121</v>
      </c>
      <c r="F3065" s="3">
        <v>0.888249993324279</v>
      </c>
      <c r="G3065" s="3">
        <v>3.21904E8</v>
      </c>
    </row>
    <row r="3066">
      <c r="A3066" s="3">
        <v>2007.0</v>
      </c>
      <c r="B3066" s="3">
        <v>24.0</v>
      </c>
      <c r="C3066" s="4">
        <v>0.885500013828277</v>
      </c>
      <c r="D3066" s="3">
        <v>0.898750007152557</v>
      </c>
      <c r="E3066" s="3">
        <v>0.879000008106231</v>
      </c>
      <c r="F3066" s="3">
        <v>0.894500017166137</v>
      </c>
      <c r="G3066" s="3">
        <v>1.04008E8</v>
      </c>
    </row>
    <row r="3067">
      <c r="A3067" s="3">
        <v>2016.0</v>
      </c>
      <c r="B3067" s="3">
        <v>10.0</v>
      </c>
      <c r="C3067" s="4">
        <v>0.887499988079071</v>
      </c>
      <c r="D3067" s="3">
        <v>0.900499999523162</v>
      </c>
      <c r="E3067" s="3">
        <v>0.879000008106231</v>
      </c>
      <c r="F3067" s="3">
        <v>0.898999989032745</v>
      </c>
      <c r="G3067" s="3">
        <v>2.69676E8</v>
      </c>
    </row>
    <row r="3068">
      <c r="A3068" s="3">
        <v>2007.0</v>
      </c>
      <c r="B3068" s="3">
        <v>3.0</v>
      </c>
      <c r="C3068" s="4">
        <v>0.918749988079071</v>
      </c>
      <c r="D3068" s="3">
        <v>0.918749988079071</v>
      </c>
      <c r="E3068" s="3">
        <v>0.880750000476837</v>
      </c>
      <c r="F3068" s="3">
        <v>0.895500004291534</v>
      </c>
      <c r="G3068" s="3">
        <v>4.67196E8</v>
      </c>
    </row>
    <row r="3069">
      <c r="A3069" s="3">
        <v>2016.0</v>
      </c>
      <c r="B3069" s="3">
        <v>3.0</v>
      </c>
      <c r="C3069" s="4">
        <v>0.889750003814697</v>
      </c>
      <c r="D3069" s="3">
        <v>0.893499970436096</v>
      </c>
      <c r="E3069" s="3">
        <v>0.881500005722045</v>
      </c>
      <c r="F3069" s="3">
        <v>0.889249980449676</v>
      </c>
      <c r="G3069" s="3">
        <v>2.24024E8</v>
      </c>
    </row>
    <row r="3070">
      <c r="A3070" s="3">
        <v>2016.0</v>
      </c>
      <c r="B3070" s="3">
        <v>7.0</v>
      </c>
      <c r="C3070" s="4">
        <v>0.889249980449676</v>
      </c>
      <c r="D3070" s="3">
        <v>0.897249996662139</v>
      </c>
      <c r="E3070" s="3">
        <v>0.882000029087066</v>
      </c>
      <c r="F3070" s="3">
        <v>0.885749995708465</v>
      </c>
      <c r="G3070" s="3">
        <v>3.78104E8</v>
      </c>
    </row>
    <row r="3071">
      <c r="A3071" s="3">
        <v>2016.0</v>
      </c>
      <c r="B3071" s="3">
        <v>8.0</v>
      </c>
      <c r="C3071" s="4">
        <v>0.89300000667572</v>
      </c>
      <c r="D3071" s="3">
        <v>0.898750007152557</v>
      </c>
      <c r="E3071" s="3">
        <v>0.88274997472763</v>
      </c>
      <c r="F3071" s="3">
        <v>0.891499996185302</v>
      </c>
      <c r="G3071" s="3">
        <v>2.55936E8</v>
      </c>
    </row>
    <row r="3072">
      <c r="A3072" s="3">
        <v>2016.0</v>
      </c>
      <c r="B3072" s="3">
        <v>5.0</v>
      </c>
      <c r="C3072" s="4">
        <v>0.887000024318695</v>
      </c>
      <c r="D3072" s="3">
        <v>0.90200001001358</v>
      </c>
      <c r="E3072" s="3">
        <v>0.883499979972839</v>
      </c>
      <c r="F3072" s="3">
        <v>0.893750011920929</v>
      </c>
      <c r="G3072" s="3">
        <v>3.39568E8</v>
      </c>
    </row>
    <row r="3073">
      <c r="A3073" s="3">
        <v>2016.0</v>
      </c>
      <c r="B3073" s="3">
        <v>31.0</v>
      </c>
      <c r="C3073" s="4">
        <v>0.898000001907348</v>
      </c>
      <c r="D3073" s="3">
        <v>0.899999976158142</v>
      </c>
      <c r="E3073" s="3">
        <v>0.883750021457672</v>
      </c>
      <c r="F3073" s="3">
        <v>0.890749990940094</v>
      </c>
      <c r="G3073" s="3">
        <v>3.79884E8</v>
      </c>
    </row>
    <row r="3074">
      <c r="A3074" s="3">
        <v>2007.0</v>
      </c>
      <c r="B3074" s="3">
        <v>2.0</v>
      </c>
      <c r="C3074" s="4">
        <v>0.896749973297119</v>
      </c>
      <c r="D3074" s="3">
        <v>0.925000011920929</v>
      </c>
      <c r="E3074" s="3">
        <v>0.884249985218048</v>
      </c>
      <c r="F3074" s="3">
        <v>0.918500006198883</v>
      </c>
      <c r="G3074" s="3">
        <v>4.91844E8</v>
      </c>
    </row>
    <row r="3075">
      <c r="A3075" s="3">
        <v>2007.0</v>
      </c>
      <c r="B3075" s="3">
        <v>26.0</v>
      </c>
      <c r="C3075" s="4">
        <v>0.896250009536743</v>
      </c>
      <c r="D3075" s="3">
        <v>0.906499981880188</v>
      </c>
      <c r="E3075" s="3">
        <v>0.887499988079071</v>
      </c>
      <c r="F3075" s="3">
        <v>0.906499981880188</v>
      </c>
      <c r="G3075" s="3">
        <v>2.1534E8</v>
      </c>
    </row>
    <row r="3076">
      <c r="A3076" s="3">
        <v>2016.0</v>
      </c>
      <c r="B3076" s="3">
        <v>30.0</v>
      </c>
      <c r="C3076" s="4">
        <v>0.888000011444091</v>
      </c>
      <c r="D3076" s="3">
        <v>0.90625</v>
      </c>
      <c r="E3076" s="3">
        <v>0.887499988079071</v>
      </c>
      <c r="F3076" s="3">
        <v>0.893999993801116</v>
      </c>
      <c r="G3076" s="3">
        <v>3.767E8</v>
      </c>
    </row>
    <row r="3077">
      <c r="A3077" s="3">
        <v>2016.0</v>
      </c>
      <c r="B3077" s="3">
        <v>4.0</v>
      </c>
      <c r="C3077" s="4">
        <v>0.911249995231628</v>
      </c>
      <c r="D3077" s="3">
        <v>0.916000008583068</v>
      </c>
      <c r="E3077" s="3">
        <v>0.891499996185302</v>
      </c>
      <c r="F3077" s="3">
        <v>0.894999980926513</v>
      </c>
      <c r="G3077" s="3">
        <v>3.9394E8</v>
      </c>
    </row>
    <row r="3078">
      <c r="A3078" s="3">
        <v>2016.0</v>
      </c>
      <c r="B3078" s="3">
        <v>2.0</v>
      </c>
      <c r="C3078" s="4">
        <v>0.896749973297119</v>
      </c>
      <c r="D3078" s="3">
        <v>0.905499994754791</v>
      </c>
      <c r="E3078" s="3">
        <v>0.892499983310699</v>
      </c>
      <c r="F3078" s="3">
        <v>0.899999976158142</v>
      </c>
      <c r="G3078" s="3">
        <v>2.56076E8</v>
      </c>
    </row>
    <row r="3079">
      <c r="A3079" s="3">
        <v>2016.0</v>
      </c>
      <c r="B3079" s="3">
        <v>11.0</v>
      </c>
      <c r="C3079" s="4">
        <v>0.896749973297119</v>
      </c>
      <c r="D3079" s="3">
        <v>0.911750018596649</v>
      </c>
      <c r="E3079" s="3">
        <v>0.893999993801116</v>
      </c>
      <c r="F3079" s="3">
        <v>0.897000014781951</v>
      </c>
      <c r="G3079" s="3">
        <v>3.87524E8</v>
      </c>
    </row>
    <row r="3080">
      <c r="A3080" s="3">
        <v>2007.0</v>
      </c>
      <c r="B3080" s="3">
        <v>7.0</v>
      </c>
      <c r="C3080" s="4">
        <v>0.94700002670288</v>
      </c>
      <c r="D3080" s="3">
        <v>0.950749993324279</v>
      </c>
      <c r="E3080" s="3">
        <v>0.894999980926513</v>
      </c>
      <c r="F3080" s="3">
        <v>0.902499973773956</v>
      </c>
      <c r="G3080" s="3">
        <v>5.46768E8</v>
      </c>
    </row>
    <row r="3081">
      <c r="A3081" s="3">
        <v>2016.0</v>
      </c>
      <c r="B3081" s="3">
        <v>11.0</v>
      </c>
      <c r="C3081" s="4">
        <v>0.901750028133392</v>
      </c>
      <c r="D3081" s="3">
        <v>0.911499977111816</v>
      </c>
      <c r="E3081" s="3">
        <v>0.896749973297119</v>
      </c>
      <c r="F3081" s="3">
        <v>0.901499986648559</v>
      </c>
      <c r="G3081" s="3">
        <v>3.28176E8</v>
      </c>
    </row>
    <row r="3082">
      <c r="A3082" s="3">
        <v>2007.0</v>
      </c>
      <c r="B3082" s="3">
        <v>26.0</v>
      </c>
      <c r="C3082" s="4">
        <v>0.899999976158142</v>
      </c>
      <c r="D3082" s="3">
        <v>0.918749988079071</v>
      </c>
      <c r="E3082" s="3">
        <v>0.89775002002716</v>
      </c>
      <c r="F3082" s="3">
        <v>0.916750013828277</v>
      </c>
      <c r="G3082" s="3">
        <v>5.18032E8</v>
      </c>
    </row>
    <row r="3083">
      <c r="A3083" s="3">
        <v>2016.0</v>
      </c>
      <c r="B3083" s="3">
        <v>13.0</v>
      </c>
      <c r="C3083" s="4">
        <v>0.899999976158142</v>
      </c>
      <c r="D3083" s="3">
        <v>0.918749988079071</v>
      </c>
      <c r="E3083" s="3">
        <v>0.899999976158142</v>
      </c>
      <c r="F3083" s="3">
        <v>0.918500006198883</v>
      </c>
      <c r="G3083" s="3">
        <v>3.50716E8</v>
      </c>
    </row>
    <row r="3084">
      <c r="A3084" s="3">
        <v>2007.0</v>
      </c>
      <c r="B3084" s="3">
        <v>10.0</v>
      </c>
      <c r="C3084" s="4">
        <v>0.927999973297119</v>
      </c>
      <c r="D3084" s="3">
        <v>0.927999973297119</v>
      </c>
      <c r="E3084" s="3">
        <v>0.900499999523162</v>
      </c>
      <c r="F3084" s="3">
        <v>0.922749996185302</v>
      </c>
      <c r="G3084" s="3">
        <v>3.89136E8</v>
      </c>
    </row>
    <row r="3085">
      <c r="A3085" s="3">
        <v>2007.0</v>
      </c>
      <c r="B3085" s="3">
        <v>15.0</v>
      </c>
      <c r="C3085" s="4">
        <v>0.90625</v>
      </c>
      <c r="D3085" s="3">
        <v>0.921500027179718</v>
      </c>
      <c r="E3085" s="3">
        <v>0.90200001001358</v>
      </c>
      <c r="F3085" s="3">
        <v>0.90974998474121</v>
      </c>
      <c r="G3085" s="3">
        <v>3.559E8</v>
      </c>
    </row>
    <row r="3086">
      <c r="A3086" s="3">
        <v>2016.0</v>
      </c>
      <c r="B3086" s="3">
        <v>19.0</v>
      </c>
      <c r="C3086" s="4">
        <v>0.927749991416931</v>
      </c>
      <c r="D3086" s="3">
        <v>0.929499983787536</v>
      </c>
      <c r="E3086" s="3">
        <v>0.90200001001358</v>
      </c>
      <c r="F3086" s="3">
        <v>0.907750010490417</v>
      </c>
      <c r="G3086" s="3">
        <v>3.09152E8</v>
      </c>
    </row>
    <row r="3087">
      <c r="A3087" s="3">
        <v>2016.0</v>
      </c>
      <c r="B3087" s="3">
        <v>28.0</v>
      </c>
      <c r="C3087" s="4">
        <v>0.926999986171722</v>
      </c>
      <c r="D3087" s="3">
        <v>0.932500004768371</v>
      </c>
      <c r="E3087" s="3">
        <v>0.902750015258789</v>
      </c>
      <c r="F3087" s="3">
        <v>0.90499997138977</v>
      </c>
      <c r="G3087" s="3">
        <v>3.81224E8</v>
      </c>
    </row>
    <row r="3088">
      <c r="A3088" s="3">
        <v>2007.0</v>
      </c>
      <c r="B3088" s="3">
        <v>24.0</v>
      </c>
      <c r="C3088" s="4">
        <v>0.962499976158142</v>
      </c>
      <c r="D3088" s="3">
        <v>0.962499976158142</v>
      </c>
      <c r="E3088" s="3">
        <v>0.903750002384185</v>
      </c>
      <c r="F3088" s="3">
        <v>0.950500011444091</v>
      </c>
      <c r="G3088" s="3">
        <v>5.655E8</v>
      </c>
    </row>
    <row r="3089">
      <c r="A3089" s="3">
        <v>2016.0</v>
      </c>
      <c r="B3089" s="3">
        <v>22.0</v>
      </c>
      <c r="C3089" s="4">
        <v>0.913250029087066</v>
      </c>
      <c r="D3089" s="3">
        <v>0.919499993324279</v>
      </c>
      <c r="E3089" s="3">
        <v>0.903750002384185</v>
      </c>
      <c r="F3089" s="3">
        <v>0.90675002336502</v>
      </c>
      <c r="G3089" s="3">
        <v>2.2354E8</v>
      </c>
    </row>
    <row r="3090">
      <c r="A3090" s="3">
        <v>2007.0</v>
      </c>
      <c r="B3090" s="3">
        <v>28.0</v>
      </c>
      <c r="C3090" s="4">
        <v>0.925000011920929</v>
      </c>
      <c r="D3090" s="3">
        <v>0.928250014781951</v>
      </c>
      <c r="E3090" s="3">
        <v>0.903999984264373</v>
      </c>
      <c r="F3090" s="3">
        <v>0.906000018119812</v>
      </c>
      <c r="G3090" s="3">
        <v>4.04292E8</v>
      </c>
    </row>
    <row r="3091">
      <c r="A3091" s="3">
        <v>2007.0</v>
      </c>
      <c r="B3091" s="3">
        <v>5.0</v>
      </c>
      <c r="C3091" s="4">
        <v>0.913749992847442</v>
      </c>
      <c r="D3091" s="3">
        <v>0.928250014781951</v>
      </c>
      <c r="E3091" s="3">
        <v>0.903999984264373</v>
      </c>
      <c r="F3091" s="3">
        <v>0.923250019550323</v>
      </c>
      <c r="G3091" s="3">
        <v>3.4484E8</v>
      </c>
    </row>
    <row r="3092">
      <c r="A3092" s="3">
        <v>2016.0</v>
      </c>
      <c r="B3092" s="3">
        <v>25.0</v>
      </c>
      <c r="C3092" s="4">
        <v>0.907000005245208</v>
      </c>
      <c r="D3092" s="3">
        <v>0.916249990463256</v>
      </c>
      <c r="E3092" s="3">
        <v>0.904500007629394</v>
      </c>
      <c r="F3092" s="3">
        <v>0.911249995231628</v>
      </c>
      <c r="G3092" s="3">
        <v>1.91972E8</v>
      </c>
    </row>
    <row r="3093">
      <c r="A3093" s="3">
        <v>2007.0</v>
      </c>
      <c r="B3093" s="3">
        <v>5.0</v>
      </c>
      <c r="C3093" s="4">
        <v>0.910749971866607</v>
      </c>
      <c r="D3093" s="3">
        <v>0.940500020980835</v>
      </c>
      <c r="E3093" s="3">
        <v>0.90499997138977</v>
      </c>
      <c r="F3093" s="3">
        <v>0.918500006198883</v>
      </c>
      <c r="G3093" s="3">
        <v>4.36636E8</v>
      </c>
    </row>
    <row r="3094">
      <c r="A3094" s="3">
        <v>2016.0</v>
      </c>
      <c r="B3094" s="3">
        <v>20.0</v>
      </c>
      <c r="C3094" s="4">
        <v>0.90625</v>
      </c>
      <c r="D3094" s="3">
        <v>0.916750013828277</v>
      </c>
      <c r="E3094" s="3">
        <v>0.905250012874603</v>
      </c>
      <c r="F3094" s="3">
        <v>0.911249995231628</v>
      </c>
      <c r="G3094" s="3">
        <v>2.00172E8</v>
      </c>
    </row>
    <row r="3095">
      <c r="A3095" s="3">
        <v>2007.0</v>
      </c>
      <c r="B3095" s="3">
        <v>16.0</v>
      </c>
      <c r="C3095" s="4">
        <v>0.908749997615814</v>
      </c>
      <c r="D3095" s="3">
        <v>0.934249997138977</v>
      </c>
      <c r="E3095" s="3">
        <v>0.905499994754791</v>
      </c>
      <c r="F3095" s="3">
        <v>0.917999982833862</v>
      </c>
      <c r="G3095" s="3">
        <v>2.7636E8</v>
      </c>
    </row>
    <row r="3096">
      <c r="A3096" s="3">
        <v>2016.0</v>
      </c>
      <c r="B3096" s="3">
        <v>21.0</v>
      </c>
      <c r="C3096" s="4">
        <v>0.911499977111816</v>
      </c>
      <c r="D3096" s="3">
        <v>0.91575002670288</v>
      </c>
      <c r="E3096" s="3">
        <v>0.90625</v>
      </c>
      <c r="F3096" s="3">
        <v>0.910250008106231</v>
      </c>
      <c r="G3096" s="3">
        <v>1.7828E8</v>
      </c>
    </row>
    <row r="3097">
      <c r="A3097" s="3">
        <v>2007.0</v>
      </c>
      <c r="B3097" s="3">
        <v>9.0</v>
      </c>
      <c r="C3097" s="4">
        <v>0.938250005245208</v>
      </c>
      <c r="D3097" s="3">
        <v>0.942499995231628</v>
      </c>
      <c r="E3097" s="3">
        <v>0.907999992370605</v>
      </c>
      <c r="F3097" s="3">
        <v>0.921750009059906</v>
      </c>
      <c r="G3097" s="3">
        <v>4.03008E8</v>
      </c>
    </row>
    <row r="3098">
      <c r="A3098" s="3">
        <v>2016.0</v>
      </c>
      <c r="B3098" s="3">
        <v>26.0</v>
      </c>
      <c r="C3098" s="4">
        <v>0.916750013828277</v>
      </c>
      <c r="D3098" s="3">
        <v>0.927250027656555</v>
      </c>
      <c r="E3098" s="3">
        <v>0.907999992370605</v>
      </c>
      <c r="F3098" s="3">
        <v>0.912000000476837</v>
      </c>
      <c r="G3098" s="3">
        <v>2.14536E8</v>
      </c>
    </row>
    <row r="3099">
      <c r="A3099" s="3">
        <v>2016.0</v>
      </c>
      <c r="B3099" s="3">
        <v>27.0</v>
      </c>
      <c r="C3099" s="4">
        <v>0.90974998474121</v>
      </c>
      <c r="D3099" s="3">
        <v>0.93325001001358</v>
      </c>
      <c r="E3099" s="3">
        <v>0.907999992370605</v>
      </c>
      <c r="F3099" s="3">
        <v>0.932749986648559</v>
      </c>
      <c r="G3099" s="3">
        <v>3.52396E8</v>
      </c>
    </row>
    <row r="3100">
      <c r="A3100" s="3">
        <v>2007.0</v>
      </c>
      <c r="B3100" s="3">
        <v>27.0</v>
      </c>
      <c r="C3100" s="4">
        <v>0.925499975681304</v>
      </c>
      <c r="D3100" s="3">
        <v>0.930000007152557</v>
      </c>
      <c r="E3100" s="3">
        <v>0.90974998474121</v>
      </c>
      <c r="F3100" s="3">
        <v>0.919499993324279</v>
      </c>
      <c r="G3100" s="3">
        <v>3.7828E8</v>
      </c>
    </row>
    <row r="3101">
      <c r="A3101" s="3">
        <v>2016.0</v>
      </c>
      <c r="B3101" s="3">
        <v>14.0</v>
      </c>
      <c r="C3101" s="4">
        <v>0.916000008583068</v>
      </c>
      <c r="D3101" s="3">
        <v>0.925000011920929</v>
      </c>
      <c r="E3101" s="3">
        <v>0.912249982357025</v>
      </c>
      <c r="F3101" s="3">
        <v>0.921000003814697</v>
      </c>
      <c r="G3101" s="3">
        <v>4.16564E8</v>
      </c>
    </row>
    <row r="3102">
      <c r="A3102" s="3">
        <v>2007.0</v>
      </c>
      <c r="B3102" s="3">
        <v>1.0</v>
      </c>
      <c r="C3102" s="4">
        <v>0.913749992847442</v>
      </c>
      <c r="D3102" s="3">
        <v>0.948750019073486</v>
      </c>
      <c r="E3102" s="3">
        <v>0.912750005722045</v>
      </c>
      <c r="F3102" s="3">
        <v>0.944249987602233</v>
      </c>
      <c r="G3102" s="3">
        <v>3.982E8</v>
      </c>
    </row>
    <row r="3103">
      <c r="A3103" s="3">
        <v>2016.0</v>
      </c>
      <c r="B3103" s="3">
        <v>18.0</v>
      </c>
      <c r="C3103" s="4">
        <v>0.926500022411346</v>
      </c>
      <c r="D3103" s="3">
        <v>0.926500022411346</v>
      </c>
      <c r="E3103" s="3">
        <v>0.91525000333786</v>
      </c>
      <c r="F3103" s="3">
        <v>0.92425000667572</v>
      </c>
      <c r="G3103" s="3">
        <v>3.0732E8</v>
      </c>
    </row>
    <row r="3104">
      <c r="A3104" s="3">
        <v>2016.0</v>
      </c>
      <c r="B3104" s="3">
        <v>15.0</v>
      </c>
      <c r="C3104" s="4">
        <v>0.920750021934509</v>
      </c>
      <c r="D3104" s="3">
        <v>0.936500012874603</v>
      </c>
      <c r="E3104" s="3">
        <v>0.917750000953674</v>
      </c>
      <c r="F3104" s="3">
        <v>0.928250014781951</v>
      </c>
      <c r="G3104" s="3">
        <v>4.36972E8</v>
      </c>
    </row>
    <row r="3105">
      <c r="A3105" s="3">
        <v>2007.0</v>
      </c>
      <c r="B3105" s="3">
        <v>8.0</v>
      </c>
      <c r="C3105" s="4">
        <v>0.929750025272369</v>
      </c>
      <c r="D3105" s="3">
        <v>0.939750015735626</v>
      </c>
      <c r="E3105" s="3">
        <v>0.918749988079071</v>
      </c>
      <c r="F3105" s="3">
        <v>0.938250005245208</v>
      </c>
      <c r="G3105" s="3">
        <v>2.52484E8</v>
      </c>
    </row>
    <row r="3106">
      <c r="A3106" s="3">
        <v>2007.0</v>
      </c>
      <c r="B3106" s="3">
        <v>22.0</v>
      </c>
      <c r="C3106" s="4">
        <v>0.928749978542327</v>
      </c>
      <c r="D3106" s="3">
        <v>0.981000006198883</v>
      </c>
      <c r="E3106" s="3">
        <v>0.921249985694885</v>
      </c>
      <c r="F3106" s="3">
        <v>0.978999972343444</v>
      </c>
      <c r="G3106" s="3">
        <v>5.37656E8</v>
      </c>
    </row>
    <row r="3107">
      <c r="A3107" s="3">
        <v>2007.0</v>
      </c>
      <c r="B3107" s="3">
        <v>2.0</v>
      </c>
      <c r="C3107" s="4">
        <v>0.941999971866607</v>
      </c>
      <c r="D3107" s="3">
        <v>0.943750023841857</v>
      </c>
      <c r="E3107" s="3">
        <v>0.921500027179718</v>
      </c>
      <c r="F3107" s="3">
        <v>0.935249984264373</v>
      </c>
      <c r="G3107" s="3">
        <v>2.8496E8</v>
      </c>
    </row>
    <row r="3108">
      <c r="A3108" s="3">
        <v>2007.0</v>
      </c>
      <c r="B3108" s="3">
        <v>6.0</v>
      </c>
      <c r="C3108" s="4">
        <v>0.927250027656555</v>
      </c>
      <c r="D3108" s="3">
        <v>0.954999983310699</v>
      </c>
      <c r="E3108" s="3">
        <v>0.92299997806549</v>
      </c>
      <c r="F3108" s="3">
        <v>0.947499990463256</v>
      </c>
      <c r="G3108" s="3">
        <v>5.5462E8</v>
      </c>
    </row>
    <row r="3109">
      <c r="A3109" s="3">
        <v>2007.0</v>
      </c>
      <c r="B3109" s="3">
        <v>19.0</v>
      </c>
      <c r="C3109" s="4">
        <v>0.98549997806549</v>
      </c>
      <c r="D3109" s="3">
        <v>0.986000001430511</v>
      </c>
      <c r="E3109" s="3">
        <v>0.934499979019165</v>
      </c>
      <c r="F3109" s="3">
        <v>0.934750020503997</v>
      </c>
      <c r="G3109" s="3">
        <v>5.05768E8</v>
      </c>
    </row>
    <row r="3110">
      <c r="A3110" s="3">
        <v>2007.0</v>
      </c>
      <c r="B3110" s="3">
        <v>17.0</v>
      </c>
      <c r="C3110" s="4">
        <v>0.953750014305114</v>
      </c>
      <c r="D3110" s="3">
        <v>0.991249978542327</v>
      </c>
      <c r="E3110" s="3">
        <v>0.952750027179718</v>
      </c>
      <c r="F3110" s="3">
        <v>0.988499999046325</v>
      </c>
      <c r="G3110" s="3">
        <v>7.17944E8</v>
      </c>
    </row>
    <row r="3111">
      <c r="A3111" s="3">
        <v>2007.0</v>
      </c>
      <c r="B3111" s="3">
        <v>23.0</v>
      </c>
      <c r="C3111" s="4">
        <v>0.991750001907348</v>
      </c>
      <c r="D3111" s="3">
        <v>0.991750001907348</v>
      </c>
      <c r="E3111" s="3">
        <v>0.957000017166137</v>
      </c>
      <c r="F3111" s="3">
        <v>0.983749985694885</v>
      </c>
      <c r="G3111" s="3">
        <v>2.94292E8</v>
      </c>
    </row>
    <row r="3112">
      <c r="A3112" s="3">
        <v>2007.0</v>
      </c>
      <c r="B3112" s="3">
        <v>18.0</v>
      </c>
      <c r="C3112" s="4">
        <v>0.985249996185302</v>
      </c>
      <c r="D3112" s="3">
        <v>0.991750001907348</v>
      </c>
      <c r="E3112" s="3">
        <v>0.960500001907348</v>
      </c>
      <c r="F3112" s="3">
        <v>0.987749993801116</v>
      </c>
      <c r="G3112" s="3">
        <v>3.4062E8</v>
      </c>
    </row>
    <row r="3113">
      <c r="A3113" s="3">
        <v>2016.0</v>
      </c>
      <c r="B3113" s="3">
        <v>13.0</v>
      </c>
      <c r="C3113" s="4">
        <v>0.979749977588653</v>
      </c>
      <c r="D3113" s="3">
        <v>1.02499997615814</v>
      </c>
      <c r="E3113" s="3">
        <v>0.975000023841857</v>
      </c>
      <c r="F3113" s="3">
        <v>1.02450001239776</v>
      </c>
      <c r="G3113" s="3">
        <v>2.110256E9</v>
      </c>
    </row>
    <row r="3114">
      <c r="A3114" s="3">
        <v>2016.0</v>
      </c>
      <c r="B3114" s="3">
        <v>16.0</v>
      </c>
      <c r="C3114" s="4">
        <v>1.01674997806549</v>
      </c>
      <c r="D3114" s="3">
        <v>1.07000005245208</v>
      </c>
      <c r="E3114" s="3">
        <v>1.01349997520446</v>
      </c>
      <c r="F3114" s="3">
        <v>1.05474996566772</v>
      </c>
      <c r="G3114" s="3">
        <v>9.73032E8</v>
      </c>
    </row>
    <row r="3115">
      <c r="A3115" s="3">
        <v>2016.0</v>
      </c>
      <c r="B3115" s="3">
        <v>17.0</v>
      </c>
      <c r="C3115" s="4">
        <v>1.04999995231628</v>
      </c>
      <c r="D3115" s="3">
        <v>1.06449997425079</v>
      </c>
      <c r="E3115" s="3">
        <v>1.03649997711181</v>
      </c>
      <c r="F3115" s="3">
        <v>1.05700004100799</v>
      </c>
      <c r="G3115" s="3">
        <v>6.28392E8</v>
      </c>
    </row>
    <row r="3116">
      <c r="A3116" s="3">
        <v>2016.0</v>
      </c>
      <c r="B3116" s="3">
        <v>18.0</v>
      </c>
      <c r="C3116" s="4">
        <v>1.04999995231628</v>
      </c>
      <c r="D3116" s="3">
        <v>1.09625005722045</v>
      </c>
      <c r="E3116" s="3">
        <v>1.04999995231628</v>
      </c>
      <c r="F3116" s="3">
        <v>1.08399999141693</v>
      </c>
      <c r="G3116" s="3">
        <v>5.41072E8</v>
      </c>
    </row>
    <row r="3117">
      <c r="A3117" s="3">
        <v>2016.0</v>
      </c>
      <c r="B3117" s="3">
        <v>19.0</v>
      </c>
      <c r="C3117" s="4">
        <v>1.07974994182586</v>
      </c>
      <c r="D3117" s="3">
        <v>1.09650003910064</v>
      </c>
      <c r="E3117" s="3">
        <v>1.07825005054473</v>
      </c>
      <c r="F3117" s="3">
        <v>1.08875000476837</v>
      </c>
      <c r="G3117" s="3">
        <v>3.9888E8</v>
      </c>
    </row>
    <row r="3118">
      <c r="A3118" s="3">
        <v>2016.0</v>
      </c>
      <c r="B3118" s="3">
        <v>20.0</v>
      </c>
      <c r="C3118" s="4">
        <v>1.0954999923706</v>
      </c>
      <c r="D3118" s="3">
        <v>1.11275005340576</v>
      </c>
      <c r="E3118" s="3">
        <v>1.09375</v>
      </c>
      <c r="F3118" s="3">
        <v>1.1082500219345</v>
      </c>
      <c r="G3118" s="3">
        <v>3.91084E8</v>
      </c>
    </row>
    <row r="3119">
      <c r="A3119" s="3">
        <v>2016.0</v>
      </c>
      <c r="B3119" s="3">
        <v>23.0</v>
      </c>
      <c r="C3119" s="4">
        <v>1.11300003528594</v>
      </c>
      <c r="D3119" s="3">
        <v>1.11724996566772</v>
      </c>
      <c r="E3119" s="3">
        <v>1.10325002670288</v>
      </c>
      <c r="F3119" s="3">
        <v>1.11000001430511</v>
      </c>
      <c r="G3119" s="3">
        <v>4.13636E8</v>
      </c>
    </row>
    <row r="3120">
      <c r="A3120" s="3">
        <v>2016.0</v>
      </c>
      <c r="B3120" s="3">
        <v>24.0</v>
      </c>
      <c r="C3120" s="4">
        <v>1.11049997806549</v>
      </c>
      <c r="D3120" s="3">
        <v>1.13750004768371</v>
      </c>
      <c r="E3120" s="3">
        <v>1.10749995708465</v>
      </c>
      <c r="F3120" s="3">
        <v>1.13399994373321</v>
      </c>
      <c r="G3120" s="3">
        <v>4.15788E8</v>
      </c>
    </row>
    <row r="3121">
      <c r="A3121" s="3">
        <v>2016.0</v>
      </c>
      <c r="B3121" s="3">
        <v>27.0</v>
      </c>
      <c r="C3121" s="4">
        <v>1.13374996185302</v>
      </c>
      <c r="D3121" s="3">
        <v>1.14250004291534</v>
      </c>
      <c r="E3121" s="3">
        <v>1.11424994468688</v>
      </c>
      <c r="F3121" s="3">
        <v>1.13100004196167</v>
      </c>
      <c r="G3121" s="3">
        <v>4.49088E8</v>
      </c>
    </row>
    <row r="3122">
      <c r="A3122" s="3">
        <v>2016.0</v>
      </c>
      <c r="B3122" s="3">
        <v>25.0</v>
      </c>
      <c r="C3122" s="4">
        <v>1.13750004768371</v>
      </c>
      <c r="D3122" s="3">
        <v>1.14224994182586</v>
      </c>
      <c r="E3122" s="3">
        <v>1.12024998664855</v>
      </c>
      <c r="F3122" s="3">
        <v>1.12925004959106</v>
      </c>
      <c r="G3122" s="3">
        <v>4.58076E8</v>
      </c>
    </row>
    <row r="3123">
      <c r="A3123" s="3">
        <v>2016.0</v>
      </c>
      <c r="B3123" s="3">
        <v>26.0</v>
      </c>
      <c r="C3123" s="4">
        <v>1.13125002384185</v>
      </c>
      <c r="D3123" s="3">
        <v>1.14950001239776</v>
      </c>
      <c r="E3123" s="3">
        <v>1.12800002098083</v>
      </c>
      <c r="F3123" s="3">
        <v>1.14125001430511</v>
      </c>
      <c r="G3123" s="3">
        <v>3.09964E8</v>
      </c>
    </row>
    <row r="3124">
      <c r="A3124" s="3">
        <v>2016.0</v>
      </c>
      <c r="B3124" s="3">
        <v>28.0</v>
      </c>
      <c r="C3124" s="4">
        <v>1.1525000333786</v>
      </c>
      <c r="D3124" s="3">
        <v>1.15374994277954</v>
      </c>
      <c r="E3124" s="3">
        <v>1.13174998760223</v>
      </c>
      <c r="F3124" s="3">
        <v>1.14750003814697</v>
      </c>
      <c r="G3124" s="3">
        <v>3.8192E8</v>
      </c>
    </row>
    <row r="3125">
      <c r="A3125" s="3">
        <v>2016.0</v>
      </c>
      <c r="B3125" s="3">
        <v>24.0</v>
      </c>
      <c r="C3125" s="4">
        <v>1.16250002384185</v>
      </c>
      <c r="D3125" s="3">
        <v>1.18400001525878</v>
      </c>
      <c r="E3125" s="3">
        <v>1.13250005245208</v>
      </c>
      <c r="F3125" s="3">
        <v>1.1432499885559</v>
      </c>
      <c r="G3125" s="3">
        <v>1.017684E9</v>
      </c>
    </row>
    <row r="3126">
      <c r="A3126" s="3">
        <v>2016.0</v>
      </c>
      <c r="B3126" s="3">
        <v>27.0</v>
      </c>
      <c r="C3126" s="4">
        <v>1.14250004291534</v>
      </c>
      <c r="D3126" s="3">
        <v>1.14925003051757</v>
      </c>
      <c r="E3126" s="3">
        <v>1.13874995708465</v>
      </c>
      <c r="F3126" s="3">
        <v>1.14750003814697</v>
      </c>
      <c r="G3126" s="3">
        <v>2.77416E8</v>
      </c>
    </row>
    <row r="3127">
      <c r="A3127" s="3">
        <v>2016.0</v>
      </c>
      <c r="B3127" s="3">
        <v>3.0</v>
      </c>
      <c r="C3127" s="4">
        <v>1.16700005531311</v>
      </c>
      <c r="D3127" s="3">
        <v>1.16849994659423</v>
      </c>
      <c r="E3127" s="3">
        <v>1.1414999961853</v>
      </c>
      <c r="F3127" s="3">
        <v>1.16199994087219</v>
      </c>
      <c r="G3127" s="3">
        <v>4.61076E8</v>
      </c>
    </row>
    <row r="3128">
      <c r="A3128" s="3">
        <v>2016.0</v>
      </c>
      <c r="B3128" s="3">
        <v>8.0</v>
      </c>
      <c r="C3128" s="4">
        <v>1.15849995613098</v>
      </c>
      <c r="D3128" s="3">
        <v>1.16275000572204</v>
      </c>
      <c r="E3128" s="3">
        <v>1.14499998092651</v>
      </c>
      <c r="F3128" s="3">
        <v>1.15450000762939</v>
      </c>
      <c r="G3128" s="3">
        <v>2.34616E8</v>
      </c>
    </row>
    <row r="3129">
      <c r="A3129" s="3">
        <v>2016.0</v>
      </c>
      <c r="B3129" s="3">
        <v>9.0</v>
      </c>
      <c r="C3129" s="4">
        <v>1.1505000591278</v>
      </c>
      <c r="D3129" s="3">
        <v>1.18624997138977</v>
      </c>
      <c r="E3129" s="3">
        <v>1.14800000190734</v>
      </c>
      <c r="F3129" s="3">
        <v>1.18449997901916</v>
      </c>
      <c r="G3129" s="3">
        <v>4.72168E8</v>
      </c>
    </row>
    <row r="3130">
      <c r="A3130" s="3">
        <v>2016.0</v>
      </c>
      <c r="B3130" s="3">
        <v>6.0</v>
      </c>
      <c r="C3130" s="4">
        <v>1.16499996185302</v>
      </c>
      <c r="D3130" s="3">
        <v>1.17400002479553</v>
      </c>
      <c r="E3130" s="3">
        <v>1.14999997615814</v>
      </c>
      <c r="F3130" s="3">
        <v>1.15600001811981</v>
      </c>
      <c r="G3130" s="3">
        <v>3.22512E8</v>
      </c>
    </row>
    <row r="3131">
      <c r="A3131" s="3">
        <v>2016.0</v>
      </c>
      <c r="B3131" s="3">
        <v>5.0</v>
      </c>
      <c r="C3131" s="4">
        <v>1.15999996662139</v>
      </c>
      <c r="D3131" s="3">
        <v>1.18575000762939</v>
      </c>
      <c r="E3131" s="3">
        <v>1.15075004100799</v>
      </c>
      <c r="F3131" s="3">
        <v>1.1837500333786</v>
      </c>
      <c r="G3131" s="3">
        <v>3.71084E8</v>
      </c>
    </row>
    <row r="3132">
      <c r="A3132" s="3">
        <v>2016.0</v>
      </c>
      <c r="B3132" s="3">
        <v>31.0</v>
      </c>
      <c r="C3132" s="4">
        <v>1.1525000333786</v>
      </c>
      <c r="D3132" s="3">
        <v>1.17050004005432</v>
      </c>
      <c r="E3132" s="3">
        <v>1.15174996852874</v>
      </c>
      <c r="F3132" s="3">
        <v>1.16799998283386</v>
      </c>
      <c r="G3132" s="3">
        <v>4.12524E8</v>
      </c>
    </row>
    <row r="3133">
      <c r="A3133" s="3">
        <v>2016.0</v>
      </c>
      <c r="B3133" s="3">
        <v>10.0</v>
      </c>
      <c r="C3133" s="4">
        <v>1.17050004005432</v>
      </c>
      <c r="D3133" s="3">
        <v>1.18099999427795</v>
      </c>
      <c r="E3133" s="3">
        <v>1.15349996089935</v>
      </c>
      <c r="F3133" s="3">
        <v>1.15499997138977</v>
      </c>
      <c r="G3133" s="3">
        <v>4.00024E8</v>
      </c>
    </row>
    <row r="3134">
      <c r="A3134" s="3">
        <v>2016.0</v>
      </c>
      <c r="B3134" s="3">
        <v>14.0</v>
      </c>
      <c r="C3134" s="4">
        <v>1.16700005531311</v>
      </c>
      <c r="D3134" s="3">
        <v>1.17750000953674</v>
      </c>
      <c r="E3134" s="3">
        <v>1.15400004386901</v>
      </c>
      <c r="F3134" s="3">
        <v>1.17200005054473</v>
      </c>
      <c r="G3134" s="3">
        <v>2.98344E8</v>
      </c>
    </row>
    <row r="3135">
      <c r="A3135" s="3">
        <v>2016.0</v>
      </c>
      <c r="B3135" s="3">
        <v>29.0</v>
      </c>
      <c r="C3135" s="4">
        <v>1.15750002861022</v>
      </c>
      <c r="D3135" s="3">
        <v>1.17525005340576</v>
      </c>
      <c r="E3135" s="3">
        <v>1.15450000762939</v>
      </c>
      <c r="F3135" s="3">
        <v>1.16624999046325</v>
      </c>
      <c r="G3135" s="3">
        <v>3.18932E8</v>
      </c>
    </row>
    <row r="3136">
      <c r="A3136" s="3">
        <v>2016.0</v>
      </c>
      <c r="B3136" s="3">
        <v>13.0</v>
      </c>
      <c r="C3136" s="4">
        <v>1.15625</v>
      </c>
      <c r="D3136" s="3">
        <v>1.19249999523162</v>
      </c>
      <c r="E3136" s="3">
        <v>1.15625</v>
      </c>
      <c r="F3136" s="3">
        <v>1.16974997520446</v>
      </c>
      <c r="G3136" s="3">
        <v>4.75588E8</v>
      </c>
    </row>
    <row r="3137">
      <c r="A3137" s="3">
        <v>2016.0</v>
      </c>
      <c r="B3137" s="3">
        <v>7.0</v>
      </c>
      <c r="C3137" s="4">
        <v>1.16299998760223</v>
      </c>
      <c r="D3137" s="3">
        <v>1.16949999332427</v>
      </c>
      <c r="E3137" s="3">
        <v>1.15775001049041</v>
      </c>
      <c r="F3137" s="3">
        <v>1.15824997425079</v>
      </c>
      <c r="G3137" s="3">
        <v>1.934E8</v>
      </c>
    </row>
    <row r="3138">
      <c r="A3138" s="3">
        <v>2016.0</v>
      </c>
      <c r="B3138" s="3">
        <v>30.0</v>
      </c>
      <c r="C3138" s="4">
        <v>1.16824996471405</v>
      </c>
      <c r="D3138" s="3">
        <v>1.18250000476837</v>
      </c>
      <c r="E3138" s="3">
        <v>1.15875005722045</v>
      </c>
      <c r="F3138" s="3">
        <v>1.17525005340576</v>
      </c>
      <c r="G3138" s="3">
        <v>4.3094E8</v>
      </c>
    </row>
    <row r="3139">
      <c r="A3139" s="3">
        <v>2016.0</v>
      </c>
      <c r="B3139" s="3">
        <v>1.0</v>
      </c>
      <c r="C3139" s="4">
        <v>1.16250002384185</v>
      </c>
      <c r="D3139" s="3">
        <v>1.18149995803833</v>
      </c>
      <c r="E3139" s="3">
        <v>1.15900003910064</v>
      </c>
      <c r="F3139" s="3">
        <v>1.17025005817413</v>
      </c>
      <c r="G3139" s="3">
        <v>3.87132E8</v>
      </c>
    </row>
    <row r="3140">
      <c r="A3140" s="3">
        <v>2016.0</v>
      </c>
      <c r="B3140" s="3">
        <v>1.0</v>
      </c>
      <c r="C3140" s="4">
        <v>1.16875004768371</v>
      </c>
      <c r="D3140" s="3">
        <v>1.18400001525878</v>
      </c>
      <c r="E3140" s="3">
        <v>1.16250002384185</v>
      </c>
      <c r="F3140" s="3">
        <v>1.16649997234344</v>
      </c>
      <c r="G3140" s="3">
        <v>2.18488E8</v>
      </c>
    </row>
    <row r="3141">
      <c r="A3141" s="3">
        <v>2016.0</v>
      </c>
      <c r="B3141" s="3">
        <v>17.0</v>
      </c>
      <c r="C3141" s="4">
        <v>1.19025003910064</v>
      </c>
      <c r="D3141" s="3">
        <v>1.19050002098083</v>
      </c>
      <c r="E3141" s="3">
        <v>1.16324996948242</v>
      </c>
      <c r="F3141" s="3">
        <v>1.16799998283386</v>
      </c>
      <c r="G3141" s="3">
        <v>4.71E8</v>
      </c>
    </row>
    <row r="3142">
      <c r="A3142" s="3">
        <v>2016.0</v>
      </c>
      <c r="B3142" s="3">
        <v>16.0</v>
      </c>
      <c r="C3142" s="4">
        <v>1.17525005340576</v>
      </c>
      <c r="D3142" s="3">
        <v>1.19075000286102</v>
      </c>
      <c r="E3142" s="3">
        <v>1.16375005245208</v>
      </c>
      <c r="F3142" s="3">
        <v>1.18875002861022</v>
      </c>
      <c r="G3142" s="3">
        <v>2.46456E8</v>
      </c>
    </row>
    <row r="3143">
      <c r="A3143" s="3">
        <v>2016.0</v>
      </c>
      <c r="B3143" s="3">
        <v>2.0</v>
      </c>
      <c r="C3143" s="4">
        <v>1.1764999628067</v>
      </c>
      <c r="D3143" s="3">
        <v>1.18850004673004</v>
      </c>
      <c r="E3143" s="3">
        <v>1.16499996185302</v>
      </c>
      <c r="F3143" s="3">
        <v>1.17850005626678</v>
      </c>
      <c r="G3143" s="3">
        <v>3.29208E8</v>
      </c>
    </row>
    <row r="3144">
      <c r="A3144" s="3">
        <v>2016.0</v>
      </c>
      <c r="B3144" s="3">
        <v>15.0</v>
      </c>
      <c r="C3144" s="4">
        <v>1.1817500591278</v>
      </c>
      <c r="D3144" s="3">
        <v>1.19424998760223</v>
      </c>
      <c r="E3144" s="3">
        <v>1.16875004768371</v>
      </c>
      <c r="F3144" s="3">
        <v>1.18400001525878</v>
      </c>
      <c r="G3144" s="3">
        <v>3.01036E8</v>
      </c>
    </row>
    <row r="3145">
      <c r="A3145" s="3">
        <v>2016.0</v>
      </c>
      <c r="B3145" s="3">
        <v>6.0</v>
      </c>
      <c r="C3145" s="4">
        <v>1.17550003528594</v>
      </c>
      <c r="D3145" s="3">
        <v>1.19825005531311</v>
      </c>
      <c r="E3145" s="3">
        <v>1.16949999332427</v>
      </c>
      <c r="F3145" s="3">
        <v>1.19124996662139</v>
      </c>
      <c r="G3145" s="3">
        <v>2.73104E8</v>
      </c>
    </row>
    <row r="3146">
      <c r="A3146" s="3">
        <v>2016.0</v>
      </c>
      <c r="B3146" s="3">
        <v>22.0</v>
      </c>
      <c r="C3146" s="4">
        <v>1.18424999713897</v>
      </c>
      <c r="D3146" s="3">
        <v>1.19200003147125</v>
      </c>
      <c r="E3146" s="3">
        <v>1.17875003814697</v>
      </c>
      <c r="F3146" s="3">
        <v>1.18075001239776</v>
      </c>
      <c r="G3146" s="3">
        <v>2.0262E8</v>
      </c>
    </row>
    <row r="3147">
      <c r="A3147" s="3">
        <v>2016.0</v>
      </c>
      <c r="B3147" s="3">
        <v>21.0</v>
      </c>
      <c r="C3147" s="4">
        <v>1.19400000572204</v>
      </c>
      <c r="D3147" s="3">
        <v>1.19725000858306</v>
      </c>
      <c r="E3147" s="3">
        <v>1.17999994754791</v>
      </c>
      <c r="F3147" s="3">
        <v>1.1817500591278</v>
      </c>
      <c r="G3147" s="3">
        <v>2.12508E8</v>
      </c>
    </row>
    <row r="3148">
      <c r="A3148" s="3">
        <v>2016.0</v>
      </c>
      <c r="B3148" s="3">
        <v>20.0</v>
      </c>
      <c r="C3148" s="4">
        <v>1.18675005435943</v>
      </c>
      <c r="D3148" s="3">
        <v>1.20424997806549</v>
      </c>
      <c r="E3148" s="3">
        <v>1.18599998950958</v>
      </c>
      <c r="F3148" s="3">
        <v>1.18900001049041</v>
      </c>
      <c r="G3148" s="3">
        <v>2.93768E8</v>
      </c>
    </row>
    <row r="3149">
      <c r="A3149" s="3">
        <v>2016.0</v>
      </c>
      <c r="B3149" s="3">
        <v>23.0</v>
      </c>
      <c r="C3149" s="4">
        <v>1.19200003147125</v>
      </c>
      <c r="D3149" s="3">
        <v>1.21350002288818</v>
      </c>
      <c r="E3149" s="3">
        <v>1.19124996662139</v>
      </c>
      <c r="F3149" s="3">
        <v>1.21224999427795</v>
      </c>
      <c r="G3149" s="3">
        <v>2.9788E8</v>
      </c>
    </row>
    <row r="3150">
      <c r="A3150" s="3">
        <v>2016.0</v>
      </c>
      <c r="B3150" s="3">
        <v>7.0</v>
      </c>
      <c r="C3150" s="4">
        <v>1.19924998283386</v>
      </c>
      <c r="D3150" s="3">
        <v>1.22650003433227</v>
      </c>
      <c r="E3150" s="3">
        <v>1.19375002384185</v>
      </c>
      <c r="F3150" s="3">
        <v>1.22224998474121</v>
      </c>
      <c r="G3150" s="3">
        <v>3.954E8</v>
      </c>
    </row>
    <row r="3151">
      <c r="A3151" s="3">
        <v>2016.0</v>
      </c>
      <c r="B3151" s="3">
        <v>8.0</v>
      </c>
      <c r="C3151" s="4">
        <v>1.2352499961853</v>
      </c>
      <c r="D3151" s="3">
        <v>1.27725005149841</v>
      </c>
      <c r="E3151" s="3">
        <v>1.23049998283386</v>
      </c>
      <c r="F3151" s="3">
        <v>1.27125000953674</v>
      </c>
      <c r="G3151" s="3">
        <v>4.81932E8</v>
      </c>
    </row>
    <row r="3152">
      <c r="A3152" s="3">
        <v>2016.0</v>
      </c>
      <c r="B3152" s="3">
        <v>11.0</v>
      </c>
      <c r="C3152" s="4">
        <v>1.28949999809265</v>
      </c>
      <c r="D3152" s="3">
        <v>1.30999994277954</v>
      </c>
      <c r="E3152" s="3">
        <v>1.28799998760223</v>
      </c>
      <c r="F3152" s="3">
        <v>1.30050003528594</v>
      </c>
      <c r="G3152" s="3">
        <v>4.48776E8</v>
      </c>
    </row>
    <row r="3153">
      <c r="A3153" s="3">
        <v>2016.0</v>
      </c>
      <c r="B3153" s="3">
        <v>15.0</v>
      </c>
      <c r="C3153" s="4">
        <v>1.31599998474121</v>
      </c>
      <c r="D3153" s="3">
        <v>1.32350003719329</v>
      </c>
      <c r="E3153" s="3">
        <v>1.29600000381469</v>
      </c>
      <c r="F3153" s="3">
        <v>1.31749999523162</v>
      </c>
      <c r="G3153" s="3">
        <v>4.28616E8</v>
      </c>
    </row>
    <row r="3154">
      <c r="A3154" s="3">
        <v>2016.0</v>
      </c>
      <c r="B3154" s="3">
        <v>12.0</v>
      </c>
      <c r="C3154" s="4">
        <v>1.31500005722045</v>
      </c>
      <c r="D3154" s="3">
        <v>1.33200001716613</v>
      </c>
      <c r="E3154" s="3">
        <v>1.29849994182586</v>
      </c>
      <c r="F3154" s="3">
        <v>1.32000005245208</v>
      </c>
      <c r="G3154" s="3">
        <v>4.3676E8</v>
      </c>
    </row>
    <row r="3155">
      <c r="A3155" s="3">
        <v>2016.0</v>
      </c>
      <c r="B3155" s="3">
        <v>14.0</v>
      </c>
      <c r="C3155" s="4">
        <v>1.32650005817413</v>
      </c>
      <c r="D3155" s="3">
        <v>1.34500002861022</v>
      </c>
      <c r="E3155" s="3">
        <v>1.31550002098083</v>
      </c>
      <c r="F3155" s="3">
        <v>1.33299994468688</v>
      </c>
      <c r="G3155" s="3">
        <v>3.16892E8</v>
      </c>
    </row>
    <row r="3156">
      <c r="A3156" s="3">
        <v>2016.0</v>
      </c>
      <c r="B3156" s="3">
        <v>13.0</v>
      </c>
      <c r="C3156" s="4">
        <v>1.32249999046325</v>
      </c>
      <c r="D3156" s="3">
        <v>1.33000004291534</v>
      </c>
      <c r="E3156" s="3">
        <v>1.31749999523162</v>
      </c>
      <c r="F3156" s="3">
        <v>1.31949996948242</v>
      </c>
      <c r="G3156" s="3">
        <v>3.24604E8</v>
      </c>
    </row>
    <row r="3157">
      <c r="A3157" s="3">
        <v>2016.0</v>
      </c>
      <c r="B3157" s="3">
        <v>18.0</v>
      </c>
      <c r="C3157" s="4">
        <v>1.33375000953674</v>
      </c>
      <c r="D3157" s="3">
        <v>1.33574998378753</v>
      </c>
      <c r="E3157" s="3">
        <v>1.31924998760223</v>
      </c>
      <c r="F3157" s="3">
        <v>1.32424998283386</v>
      </c>
      <c r="G3157" s="3">
        <v>2.52992E8</v>
      </c>
    </row>
    <row r="3158">
      <c r="A3158" s="3">
        <v>2016.0</v>
      </c>
      <c r="B3158" s="3">
        <v>19.0</v>
      </c>
      <c r="C3158" s="4">
        <v>1.32350003719329</v>
      </c>
      <c r="D3158" s="3">
        <v>1.34325003623962</v>
      </c>
      <c r="E3158" s="3">
        <v>1.32099997997283</v>
      </c>
      <c r="F3158" s="3">
        <v>1.3380000591278</v>
      </c>
      <c r="G3158" s="3">
        <v>3.82652E8</v>
      </c>
    </row>
    <row r="3159">
      <c r="A3159" s="3">
        <v>2016.0</v>
      </c>
      <c r="B3159" s="3">
        <v>22.0</v>
      </c>
      <c r="C3159" s="4">
        <v>1.33525002002716</v>
      </c>
      <c r="D3159" s="3">
        <v>1.36675000190734</v>
      </c>
      <c r="E3159" s="3">
        <v>1.32550001144409</v>
      </c>
      <c r="F3159" s="3">
        <v>1.36675000190734</v>
      </c>
      <c r="G3159" s="3">
        <v>3.15768E8</v>
      </c>
    </row>
    <row r="3160">
      <c r="A3160" s="3">
        <v>2016.0</v>
      </c>
      <c r="B3160" s="3">
        <v>21.0</v>
      </c>
      <c r="C3160" s="4">
        <v>1.35249996185302</v>
      </c>
      <c r="D3160" s="3">
        <v>1.35675001144409</v>
      </c>
      <c r="E3160" s="3">
        <v>1.32599997520446</v>
      </c>
      <c r="F3160" s="3">
        <v>1.33050000667572</v>
      </c>
      <c r="G3160" s="3">
        <v>3.61308E8</v>
      </c>
    </row>
    <row r="3161">
      <c r="A3161" s="3">
        <v>2016.0</v>
      </c>
      <c r="B3161" s="3">
        <v>20.0</v>
      </c>
      <c r="C3161" s="4">
        <v>1.34249997138977</v>
      </c>
      <c r="D3161" s="3">
        <v>1.36275005340576</v>
      </c>
      <c r="E3161" s="3">
        <v>1.33700001239776</v>
      </c>
      <c r="F3161" s="3">
        <v>1.35549998283386</v>
      </c>
      <c r="G3161" s="3">
        <v>2.9646E8</v>
      </c>
    </row>
    <row r="3162">
      <c r="A3162" s="3">
        <v>2016.0</v>
      </c>
      <c r="B3162" s="3">
        <v>25.0</v>
      </c>
      <c r="C3162" s="4">
        <v>1.375</v>
      </c>
      <c r="D3162" s="3">
        <v>1.3952499628067</v>
      </c>
      <c r="E3162" s="3">
        <v>1.36899995803833</v>
      </c>
      <c r="F3162" s="3">
        <v>1.39199995994567</v>
      </c>
      <c r="G3162" s="3">
        <v>3.12528E8</v>
      </c>
    </row>
    <row r="3163">
      <c r="A3163" s="3">
        <v>2016.0</v>
      </c>
      <c r="B3163" s="3">
        <v>29.0</v>
      </c>
      <c r="C3163" s="4">
        <v>1.40974998474121</v>
      </c>
      <c r="D3163" s="3">
        <v>1.43124997615814</v>
      </c>
      <c r="E3163" s="3">
        <v>1.38450002670288</v>
      </c>
      <c r="F3163" s="3">
        <v>1.42750000953674</v>
      </c>
      <c r="G3163" s="3">
        <v>4.09588E8</v>
      </c>
    </row>
    <row r="3164">
      <c r="A3164" s="3">
        <v>2016.0</v>
      </c>
      <c r="B3164" s="3">
        <v>2.0</v>
      </c>
      <c r="C3164" s="4">
        <v>1.42499995231628</v>
      </c>
      <c r="D3164" s="3">
        <v>1.42575001716613</v>
      </c>
      <c r="E3164" s="3">
        <v>1.38750004768371</v>
      </c>
      <c r="F3164" s="3">
        <v>1.40100002288818</v>
      </c>
      <c r="G3164" s="3">
        <v>2.82748E8</v>
      </c>
    </row>
    <row r="3165">
      <c r="A3165" s="3">
        <v>2016.0</v>
      </c>
      <c r="B3165" s="3">
        <v>3.0</v>
      </c>
      <c r="C3165" s="4">
        <v>1.39925003051757</v>
      </c>
      <c r="D3165" s="3">
        <v>1.40750002861022</v>
      </c>
      <c r="E3165" s="3">
        <v>1.3914999961853</v>
      </c>
      <c r="F3165" s="3">
        <v>1.40474998950958</v>
      </c>
      <c r="G3165" s="3">
        <v>2.99828E8</v>
      </c>
    </row>
    <row r="3166">
      <c r="A3166" s="3">
        <v>2016.0</v>
      </c>
      <c r="B3166" s="3">
        <v>27.0</v>
      </c>
      <c r="C3166" s="4">
        <v>1.42799997329711</v>
      </c>
      <c r="D3166" s="3">
        <v>1.43050003051757</v>
      </c>
      <c r="E3166" s="3">
        <v>1.39300000667572</v>
      </c>
      <c r="F3166" s="3">
        <v>1.40149998664855</v>
      </c>
      <c r="G3166" s="3">
        <v>4.46676E8</v>
      </c>
    </row>
    <row r="3167">
      <c r="A3167" s="3">
        <v>2016.0</v>
      </c>
      <c r="B3167" s="3">
        <v>28.0</v>
      </c>
      <c r="C3167" s="4">
        <v>1.40474998950958</v>
      </c>
      <c r="D3167" s="3">
        <v>1.41499996185302</v>
      </c>
      <c r="E3167" s="3">
        <v>1.40024995803833</v>
      </c>
      <c r="F3167" s="3">
        <v>1.40450000762939</v>
      </c>
      <c r="G3167" s="3">
        <v>2.21916E8</v>
      </c>
    </row>
    <row r="3168">
      <c r="A3168" s="3">
        <v>2016.0</v>
      </c>
      <c r="B3168" s="3">
        <v>26.0</v>
      </c>
      <c r="C3168" s="4">
        <v>1.4042500257492</v>
      </c>
      <c r="D3168" s="3">
        <v>1.42299997806549</v>
      </c>
      <c r="E3168" s="3">
        <v>1.40225005149841</v>
      </c>
      <c r="F3168" s="3">
        <v>1.41575002670288</v>
      </c>
      <c r="G3168" s="3">
        <v>5.14508E8</v>
      </c>
    </row>
    <row r="3169">
      <c r="A3169" s="3">
        <v>2016.0</v>
      </c>
      <c r="B3169" s="3">
        <v>4.0</v>
      </c>
      <c r="C3169" s="4">
        <v>1.41149997711181</v>
      </c>
      <c r="D3169" s="3">
        <v>1.43725001811981</v>
      </c>
      <c r="E3169" s="3">
        <v>1.40875005722045</v>
      </c>
      <c r="F3169" s="3">
        <v>1.43075001239776</v>
      </c>
      <c r="G3169" s="3">
        <v>2.72712E8</v>
      </c>
    </row>
    <row r="3170">
      <c r="A3170" s="3">
        <v>2016.0</v>
      </c>
      <c r="B3170" s="3">
        <v>1.0</v>
      </c>
      <c r="C3170" s="4">
        <v>1.43350005149841</v>
      </c>
      <c r="D3170" s="3">
        <v>1.43875002861022</v>
      </c>
      <c r="E3170" s="3">
        <v>1.40900003910064</v>
      </c>
      <c r="F3170" s="3">
        <v>1.41824996471405</v>
      </c>
      <c r="G3170" s="3">
        <v>3.0112E8</v>
      </c>
    </row>
    <row r="3171">
      <c r="A3171" s="3">
        <v>2016.0</v>
      </c>
      <c r="B3171" s="3">
        <v>12.0</v>
      </c>
      <c r="C3171" s="4">
        <v>1.46825003623962</v>
      </c>
      <c r="D3171" s="3">
        <v>1.52174997329711</v>
      </c>
      <c r="E3171" s="3">
        <v>1.43299996852874</v>
      </c>
      <c r="F3171" s="3">
        <v>1.51874995231628</v>
      </c>
      <c r="G3171" s="3">
        <v>5.9826E8</v>
      </c>
    </row>
    <row r="3172">
      <c r="A3172" s="3">
        <v>2016.0</v>
      </c>
      <c r="B3172" s="3">
        <v>5.0</v>
      </c>
      <c r="C3172" s="4">
        <v>1.44725000858306</v>
      </c>
      <c r="D3172" s="3">
        <v>1.4557499885559</v>
      </c>
      <c r="E3172" s="3">
        <v>1.44025003910064</v>
      </c>
      <c r="F3172" s="3">
        <v>1.45500004291534</v>
      </c>
      <c r="G3172" s="3">
        <v>3.71588E8</v>
      </c>
    </row>
    <row r="3173">
      <c r="A3173" s="3">
        <v>2016.0</v>
      </c>
      <c r="B3173" s="3">
        <v>8.0</v>
      </c>
      <c r="C3173" s="4">
        <v>1.47500002384185</v>
      </c>
      <c r="D3173" s="3">
        <v>1.47850000858306</v>
      </c>
      <c r="E3173" s="3">
        <v>1.45299994945526</v>
      </c>
      <c r="F3173" s="3">
        <v>1.46850001811981</v>
      </c>
      <c r="G3173" s="3">
        <v>3.05064E8</v>
      </c>
    </row>
    <row r="3174">
      <c r="A3174" s="3">
        <v>2016.0</v>
      </c>
      <c r="B3174" s="3">
        <v>10.0</v>
      </c>
      <c r="C3174" s="4">
        <v>1.4852499961853</v>
      </c>
      <c r="D3174" s="3">
        <v>1.48749995231628</v>
      </c>
      <c r="E3174" s="3">
        <v>1.45799994468688</v>
      </c>
      <c r="F3174" s="3">
        <v>1.46274995803833</v>
      </c>
      <c r="G3174" s="3">
        <v>3.7574E8</v>
      </c>
    </row>
    <row r="3175">
      <c r="A3175" s="3">
        <v>2016.0</v>
      </c>
      <c r="B3175" s="3">
        <v>11.0</v>
      </c>
      <c r="C3175" s="4">
        <v>1.4704999923706</v>
      </c>
      <c r="D3175" s="3">
        <v>1.49874997138977</v>
      </c>
      <c r="E3175" s="3">
        <v>1.46749997138977</v>
      </c>
      <c r="F3175" s="3">
        <v>1.49249994754791</v>
      </c>
      <c r="G3175" s="3">
        <v>6.81064E8</v>
      </c>
    </row>
    <row r="3176">
      <c r="A3176" s="3">
        <v>2016.0</v>
      </c>
      <c r="B3176" s="3">
        <v>9.0</v>
      </c>
      <c r="C3176" s="4">
        <v>1.47574996948242</v>
      </c>
      <c r="D3176" s="3">
        <v>1.48650002479553</v>
      </c>
      <c r="E3176" s="3">
        <v>1.46850001811981</v>
      </c>
      <c r="F3176" s="3">
        <v>1.47224998474121</v>
      </c>
      <c r="G3176" s="3">
        <v>3.72344E8</v>
      </c>
    </row>
    <row r="3177">
      <c r="A3177" s="3">
        <v>2016.0</v>
      </c>
      <c r="B3177" s="3">
        <v>9.0</v>
      </c>
      <c r="C3177" s="4">
        <v>1.54875004291534</v>
      </c>
      <c r="D3177" s="3">
        <v>1.55750000476837</v>
      </c>
      <c r="E3177" s="3">
        <v>1.47500002384185</v>
      </c>
      <c r="F3177" s="3">
        <v>1.48800003528594</v>
      </c>
      <c r="G3177" s="3">
        <v>6.9776E8</v>
      </c>
    </row>
    <row r="3178">
      <c r="A3178" s="3">
        <v>2016.0</v>
      </c>
      <c r="B3178" s="3">
        <v>14.0</v>
      </c>
      <c r="C3178" s="4">
        <v>1.50024998188018</v>
      </c>
      <c r="D3178" s="3">
        <v>1.51499998569488</v>
      </c>
      <c r="E3178" s="3">
        <v>1.48775005340576</v>
      </c>
      <c r="F3178" s="3">
        <v>1.50999999046325</v>
      </c>
      <c r="G3178" s="3">
        <v>3.19048E8</v>
      </c>
    </row>
    <row r="3179">
      <c r="A3179" s="3">
        <v>2016.0</v>
      </c>
      <c r="B3179" s="3">
        <v>13.0</v>
      </c>
      <c r="C3179" s="4">
        <v>1.51499998569488</v>
      </c>
      <c r="D3179" s="3">
        <v>1.53250002861022</v>
      </c>
      <c r="E3179" s="3">
        <v>1.48825001716613</v>
      </c>
      <c r="F3179" s="3">
        <v>1.49674999713897</v>
      </c>
      <c r="G3179" s="3">
        <v>4.71768E8</v>
      </c>
    </row>
    <row r="3180">
      <c r="A3180" s="3">
        <v>2016.0</v>
      </c>
      <c r="B3180" s="3">
        <v>15.0</v>
      </c>
      <c r="C3180" s="4">
        <v>1.51250004768371</v>
      </c>
      <c r="D3180" s="3">
        <v>1.56900000572204</v>
      </c>
      <c r="E3180" s="3">
        <v>1.50899994373321</v>
      </c>
      <c r="F3180" s="3">
        <v>1.56725001335144</v>
      </c>
      <c r="G3180" s="3">
        <v>5.15212E8</v>
      </c>
    </row>
    <row r="3181">
      <c r="A3181" s="3">
        <v>2016.0</v>
      </c>
      <c r="B3181" s="3">
        <v>12.0</v>
      </c>
      <c r="C3181" s="4">
        <v>1.54750001430511</v>
      </c>
      <c r="D3181" s="3">
        <v>1.5844999551773</v>
      </c>
      <c r="E3181" s="3">
        <v>1.51575005054473</v>
      </c>
      <c r="F3181" s="3">
        <v>1.57599997520446</v>
      </c>
      <c r="G3181" s="3">
        <v>1.425744E9</v>
      </c>
    </row>
    <row r="3182">
      <c r="A3182" s="3">
        <v>2016.0</v>
      </c>
      <c r="B3182" s="3">
        <v>17.0</v>
      </c>
      <c r="C3182" s="4">
        <v>1.56500005722045</v>
      </c>
      <c r="D3182" s="3">
        <v>1.56850004196167</v>
      </c>
      <c r="E3182" s="3">
        <v>1.5164999961853</v>
      </c>
      <c r="F3182" s="3">
        <v>1.52874994277954</v>
      </c>
      <c r="G3182" s="3">
        <v>5.95212E8</v>
      </c>
    </row>
    <row r="3183">
      <c r="A3183" s="3">
        <v>2016.0</v>
      </c>
      <c r="B3183" s="3">
        <v>25.0</v>
      </c>
      <c r="C3183" s="4">
        <v>1.54900002479553</v>
      </c>
      <c r="D3183" s="3">
        <v>1.54974997043609</v>
      </c>
      <c r="E3183" s="3">
        <v>1.51900005340576</v>
      </c>
      <c r="F3183" s="3">
        <v>1.53824996948242</v>
      </c>
      <c r="G3183" s="3">
        <v>4.06032E8</v>
      </c>
    </row>
    <row r="3184">
      <c r="A3184" s="3">
        <v>2016.0</v>
      </c>
      <c r="B3184" s="3">
        <v>18.0</v>
      </c>
      <c r="C3184" s="4">
        <v>1.52649998664855</v>
      </c>
      <c r="D3184" s="3">
        <v>1.55499994754791</v>
      </c>
      <c r="E3184" s="3">
        <v>1.52049994468688</v>
      </c>
      <c r="F3184" s="3">
        <v>1.55250000953674</v>
      </c>
      <c r="G3184" s="3">
        <v>3.31684E8</v>
      </c>
    </row>
    <row r="3185">
      <c r="A3185" s="3">
        <v>2016.0</v>
      </c>
      <c r="B3185" s="3">
        <v>31.0</v>
      </c>
      <c r="C3185" s="4">
        <v>1.54375004768371</v>
      </c>
      <c r="D3185" s="3">
        <v>1.54799997806549</v>
      </c>
      <c r="E3185" s="3">
        <v>1.52900004386901</v>
      </c>
      <c r="F3185" s="3">
        <v>1.53349995613098</v>
      </c>
      <c r="G3185" s="3">
        <v>3.88544E8</v>
      </c>
    </row>
    <row r="3186">
      <c r="A3186" s="3">
        <v>2016.0</v>
      </c>
      <c r="B3186" s="3">
        <v>26.0</v>
      </c>
      <c r="C3186" s="4">
        <v>1.54225003719329</v>
      </c>
      <c r="D3186" s="3">
        <v>1.55949997901916</v>
      </c>
      <c r="E3186" s="3">
        <v>1.52999997138977</v>
      </c>
      <c r="F3186" s="3">
        <v>1.55075001716613</v>
      </c>
      <c r="G3186" s="3">
        <v>3.00024E8</v>
      </c>
    </row>
    <row r="3187">
      <c r="A3187" s="3">
        <v>2016.0</v>
      </c>
      <c r="B3187" s="3">
        <v>1.0</v>
      </c>
      <c r="C3187" s="4">
        <v>1.53474998474121</v>
      </c>
      <c r="D3187" s="3">
        <v>1.5844999551773</v>
      </c>
      <c r="E3187" s="3">
        <v>1.53349995613098</v>
      </c>
      <c r="F3187" s="3">
        <v>1.57875001430511</v>
      </c>
      <c r="G3187" s="3">
        <v>4.28492E8</v>
      </c>
    </row>
    <row r="3188">
      <c r="A3188" s="3">
        <v>2016.0</v>
      </c>
      <c r="B3188" s="3">
        <v>8.0</v>
      </c>
      <c r="C3188" s="4">
        <v>1.5532499551773</v>
      </c>
      <c r="D3188" s="3">
        <v>1.56850004196167</v>
      </c>
      <c r="E3188" s="3">
        <v>1.53550004959106</v>
      </c>
      <c r="F3188" s="3">
        <v>1.56599998474121</v>
      </c>
      <c r="G3188" s="3">
        <v>3.15808E8</v>
      </c>
    </row>
    <row r="3189">
      <c r="A3189" s="3">
        <v>2016.0</v>
      </c>
      <c r="B3189" s="3">
        <v>30.0</v>
      </c>
      <c r="C3189" s="4">
        <v>1.5477499961853</v>
      </c>
      <c r="D3189" s="3">
        <v>1.55599999427795</v>
      </c>
      <c r="E3189" s="3">
        <v>1.53649997711181</v>
      </c>
      <c r="F3189" s="3">
        <v>1.54075002670288</v>
      </c>
      <c r="G3189" s="3">
        <v>2.85544E8</v>
      </c>
    </row>
    <row r="3190">
      <c r="A3190" s="3">
        <v>2016.0</v>
      </c>
      <c r="B3190" s="3">
        <v>24.0</v>
      </c>
      <c r="C3190" s="4">
        <v>1.57825005054473</v>
      </c>
      <c r="D3190" s="3">
        <v>1.5789999961853</v>
      </c>
      <c r="E3190" s="3">
        <v>1.54124999046325</v>
      </c>
      <c r="F3190" s="3">
        <v>1.54849994182586</v>
      </c>
      <c r="G3190" s="3">
        <v>2.98448E8</v>
      </c>
    </row>
    <row r="3191">
      <c r="A3191" s="3">
        <v>2016.0</v>
      </c>
      <c r="B3191" s="3">
        <v>22.0</v>
      </c>
      <c r="C3191" s="4">
        <v>1.56124997138977</v>
      </c>
      <c r="D3191" s="3">
        <v>1.56525003910064</v>
      </c>
      <c r="E3191" s="3">
        <v>1.54275000095367</v>
      </c>
      <c r="F3191" s="3">
        <v>1.56299996376037</v>
      </c>
      <c r="G3191" s="3">
        <v>2.44748E8</v>
      </c>
    </row>
    <row r="3192">
      <c r="A3192" s="3">
        <v>2016.0</v>
      </c>
      <c r="B3192" s="3">
        <v>19.0</v>
      </c>
      <c r="C3192" s="4">
        <v>1.55174994468688</v>
      </c>
      <c r="D3192" s="3">
        <v>1.56824994087219</v>
      </c>
      <c r="E3192" s="3">
        <v>1.54499995708465</v>
      </c>
      <c r="F3192" s="3">
        <v>1.55649995803833</v>
      </c>
      <c r="G3192" s="3">
        <v>2.9156E8</v>
      </c>
    </row>
    <row r="3193">
      <c r="A3193" s="3">
        <v>2016.0</v>
      </c>
      <c r="B3193" s="3">
        <v>2.0</v>
      </c>
      <c r="C3193" s="4">
        <v>1.58200001716613</v>
      </c>
      <c r="D3193" s="3">
        <v>1.58375000953674</v>
      </c>
      <c r="E3193" s="3">
        <v>1.54550004005432</v>
      </c>
      <c r="F3193" s="3">
        <v>1.56324994564056</v>
      </c>
      <c r="G3193" s="3">
        <v>3.23148E8</v>
      </c>
    </row>
    <row r="3194">
      <c r="A3194" s="3">
        <v>2016.0</v>
      </c>
      <c r="B3194" s="3">
        <v>7.0</v>
      </c>
      <c r="C3194" s="4">
        <v>1.57299995422363</v>
      </c>
      <c r="D3194" s="3">
        <v>1.5807499885559</v>
      </c>
      <c r="E3194" s="3">
        <v>1.5457500219345</v>
      </c>
      <c r="F3194" s="3">
        <v>1.55474996566772</v>
      </c>
      <c r="G3194" s="3">
        <v>3.97988E8</v>
      </c>
    </row>
    <row r="3195">
      <c r="A3195" s="3">
        <v>2016.0</v>
      </c>
      <c r="B3195" s="3">
        <v>29.0</v>
      </c>
      <c r="C3195" s="4">
        <v>1.55700004100799</v>
      </c>
      <c r="D3195" s="3">
        <v>1.56324994564056</v>
      </c>
      <c r="E3195" s="3">
        <v>1.54725003242492</v>
      </c>
      <c r="F3195" s="3">
        <v>1.54974997043609</v>
      </c>
      <c r="G3195" s="3">
        <v>2.74652E8</v>
      </c>
    </row>
    <row r="3196">
      <c r="A3196" s="3">
        <v>2016.0</v>
      </c>
      <c r="B3196" s="3">
        <v>16.0</v>
      </c>
      <c r="C3196" s="4">
        <v>1.57274997234344</v>
      </c>
      <c r="D3196" s="3">
        <v>1.58124995231628</v>
      </c>
      <c r="E3196" s="3">
        <v>1.55299997329711</v>
      </c>
      <c r="F3196" s="3">
        <v>1.57099997997283</v>
      </c>
      <c r="G3196" s="3">
        <v>9.02444E8</v>
      </c>
    </row>
    <row r="3197">
      <c r="A3197" s="3">
        <v>2016.0</v>
      </c>
      <c r="B3197" s="3">
        <v>15.0</v>
      </c>
      <c r="C3197" s="4">
        <v>1.57774996757507</v>
      </c>
      <c r="D3197" s="3">
        <v>1.58749997615814</v>
      </c>
      <c r="E3197" s="3">
        <v>1.5532499551773</v>
      </c>
      <c r="F3197" s="3">
        <v>1.57449996471405</v>
      </c>
      <c r="G3197" s="3">
        <v>5.73304E8</v>
      </c>
    </row>
    <row r="3198">
      <c r="A3198" s="3">
        <v>2016.0</v>
      </c>
      <c r="B3198" s="3">
        <v>16.0</v>
      </c>
      <c r="C3198" s="4">
        <v>1.57225000858306</v>
      </c>
      <c r="D3198" s="3">
        <v>1.57474994659423</v>
      </c>
      <c r="E3198" s="3">
        <v>1.56025004386901</v>
      </c>
      <c r="F3198" s="3">
        <v>1.56500005722045</v>
      </c>
      <c r="G3198" s="3">
        <v>2.87652E8</v>
      </c>
    </row>
    <row r="3199">
      <c r="A3199" s="3">
        <v>2016.0</v>
      </c>
      <c r="B3199" s="3">
        <v>6.0</v>
      </c>
      <c r="C3199" s="4">
        <v>1.56875002384185</v>
      </c>
      <c r="D3199" s="3">
        <v>1.57799994945526</v>
      </c>
      <c r="E3199" s="3">
        <v>1.56075000762939</v>
      </c>
      <c r="F3199" s="3">
        <v>1.57799994945526</v>
      </c>
      <c r="G3199" s="3">
        <v>3.06812E8</v>
      </c>
    </row>
    <row r="3200">
      <c r="A3200" s="3">
        <v>2016.0</v>
      </c>
      <c r="B3200" s="3">
        <v>23.0</v>
      </c>
      <c r="C3200" s="4">
        <v>1.57599997520446</v>
      </c>
      <c r="D3200" s="3">
        <v>1.58299994468688</v>
      </c>
      <c r="E3200" s="3">
        <v>1.56824994087219</v>
      </c>
      <c r="F3200" s="3">
        <v>1.57274997234344</v>
      </c>
      <c r="G3200" s="3">
        <v>3.39764E8</v>
      </c>
    </row>
    <row r="3201">
      <c r="A3201" s="3">
        <v>2016.0</v>
      </c>
      <c r="B3201" s="3">
        <v>20.0</v>
      </c>
      <c r="C3201" s="4">
        <v>1.61000001430511</v>
      </c>
      <c r="D3201" s="3">
        <v>1.61000001430511</v>
      </c>
      <c r="E3201" s="3">
        <v>1.56850004196167</v>
      </c>
      <c r="F3201" s="3">
        <v>1.57725000381469</v>
      </c>
      <c r="G3201" s="3">
        <v>3.31112E8</v>
      </c>
    </row>
    <row r="3202">
      <c r="A3202" s="3">
        <v>2016.0</v>
      </c>
      <c r="B3202" s="3">
        <v>19.0</v>
      </c>
      <c r="C3202" s="4">
        <v>1.58749997615814</v>
      </c>
      <c r="D3202" s="3">
        <v>1.63150000572204</v>
      </c>
      <c r="E3202" s="3">
        <v>1.58025002479553</v>
      </c>
      <c r="F3202" s="3">
        <v>1.5917500257492</v>
      </c>
      <c r="G3202" s="3">
        <v>4.17128E8</v>
      </c>
    </row>
    <row r="3203">
      <c r="A3203" s="3">
        <v>2016.0</v>
      </c>
      <c r="B3203" s="3">
        <v>21.0</v>
      </c>
      <c r="C3203" s="4">
        <v>1.58200001716613</v>
      </c>
      <c r="D3203" s="3">
        <v>1.62450003623962</v>
      </c>
      <c r="E3203" s="3">
        <v>1.58175003528594</v>
      </c>
      <c r="F3203" s="3">
        <v>1.62150001525878</v>
      </c>
      <c r="G3203" s="3">
        <v>3.36212E8</v>
      </c>
    </row>
    <row r="3204">
      <c r="A3204" s="3">
        <v>2016.0</v>
      </c>
      <c r="B3204" s="3">
        <v>26.0</v>
      </c>
      <c r="C3204" s="4">
        <v>1.60525000095367</v>
      </c>
      <c r="D3204" s="3">
        <v>1.61500000953674</v>
      </c>
      <c r="E3204" s="3">
        <v>1.58825004100799</v>
      </c>
      <c r="F3204" s="3">
        <v>1.60850000381469</v>
      </c>
      <c r="G3204" s="3">
        <v>2.3004E8</v>
      </c>
    </row>
    <row r="3205">
      <c r="A3205" s="3">
        <v>2016.0</v>
      </c>
      <c r="B3205" s="3">
        <v>13.0</v>
      </c>
      <c r="C3205" s="4">
        <v>1.64125001430511</v>
      </c>
      <c r="D3205" s="3">
        <v>1.64499998092651</v>
      </c>
      <c r="E3205" s="3">
        <v>1.59249997138977</v>
      </c>
      <c r="F3205" s="3">
        <v>1.63374996185302</v>
      </c>
      <c r="G3205" s="3">
        <v>3.90116E8</v>
      </c>
    </row>
    <row r="3206">
      <c r="A3206" s="3">
        <v>2016.0</v>
      </c>
      <c r="B3206" s="3">
        <v>27.0</v>
      </c>
      <c r="C3206" s="4">
        <v>1.60224997997283</v>
      </c>
      <c r="D3206" s="3">
        <v>1.66600000858306</v>
      </c>
      <c r="E3206" s="3">
        <v>1.60150003433227</v>
      </c>
      <c r="F3206" s="3">
        <v>1.6634999513626</v>
      </c>
      <c r="G3206" s="3">
        <v>4.02752E8</v>
      </c>
    </row>
    <row r="3207">
      <c r="A3207" s="3">
        <v>2016.0</v>
      </c>
      <c r="B3207" s="3">
        <v>22.0</v>
      </c>
      <c r="C3207" s="4">
        <v>1.63100004196167</v>
      </c>
      <c r="D3207" s="3">
        <v>1.63600003719329</v>
      </c>
      <c r="E3207" s="3">
        <v>1.61625003814697</v>
      </c>
      <c r="F3207" s="3">
        <v>1.62549996376037</v>
      </c>
      <c r="G3207" s="3">
        <v>3.08732E8</v>
      </c>
    </row>
    <row r="3208">
      <c r="A3208" s="3">
        <v>2016.0</v>
      </c>
      <c r="B3208" s="3">
        <v>23.0</v>
      </c>
      <c r="C3208" s="4">
        <v>1.62750005722045</v>
      </c>
      <c r="D3208" s="3">
        <v>1.6322499513626</v>
      </c>
      <c r="E3208" s="3">
        <v>1.61650002002716</v>
      </c>
      <c r="F3208" s="3">
        <v>1.62374997138977</v>
      </c>
      <c r="G3208" s="3">
        <v>2.76132E8</v>
      </c>
    </row>
    <row r="3209">
      <c r="A3209" s="3">
        <v>2016.0</v>
      </c>
      <c r="B3209" s="3">
        <v>12.0</v>
      </c>
      <c r="C3209" s="4">
        <v>1.64649999141693</v>
      </c>
      <c r="D3209" s="3">
        <v>1.66949999332427</v>
      </c>
      <c r="E3209" s="3">
        <v>1.63275003433227</v>
      </c>
      <c r="F3209" s="3">
        <v>1.66075003147125</v>
      </c>
      <c r="G3209" s="3">
        <v>4.1992E8</v>
      </c>
    </row>
    <row r="3210">
      <c r="A3210" s="3">
        <v>2016.0</v>
      </c>
      <c r="B3210" s="3">
        <v>17.0</v>
      </c>
      <c r="C3210" s="4">
        <v>1.64950001239776</v>
      </c>
      <c r="D3210" s="3">
        <v>1.66499996185302</v>
      </c>
      <c r="E3210" s="3">
        <v>1.63800001144409</v>
      </c>
      <c r="F3210" s="3">
        <v>1.64024996757507</v>
      </c>
      <c r="G3210" s="3">
        <v>1.95328E8</v>
      </c>
    </row>
    <row r="3211">
      <c r="A3211" s="3">
        <v>2016.0</v>
      </c>
      <c r="B3211" s="3">
        <v>14.0</v>
      </c>
      <c r="C3211" s="4">
        <v>1.65374994277954</v>
      </c>
      <c r="D3211" s="3">
        <v>1.66499996185302</v>
      </c>
      <c r="E3211" s="3">
        <v>1.63999998569488</v>
      </c>
      <c r="F3211" s="3">
        <v>1.64974999427795</v>
      </c>
      <c r="G3211" s="3">
        <v>3.30636E8</v>
      </c>
    </row>
    <row r="3212">
      <c r="A3212" s="3">
        <v>2016.0</v>
      </c>
      <c r="B3212" s="3">
        <v>11.0</v>
      </c>
      <c r="C3212" s="4">
        <v>1.67200005054473</v>
      </c>
      <c r="D3212" s="3">
        <v>1.6744999885559</v>
      </c>
      <c r="E3212" s="3">
        <v>1.64049994945526</v>
      </c>
      <c r="F3212" s="3">
        <v>1.65324997901916</v>
      </c>
      <c r="G3212" s="3">
        <v>3.8854E8</v>
      </c>
    </row>
    <row r="3213">
      <c r="A3213" s="3">
        <v>2016.0</v>
      </c>
      <c r="B3213" s="3">
        <v>19.0</v>
      </c>
      <c r="C3213" s="4">
        <v>1.65400004386901</v>
      </c>
      <c r="D3213" s="3">
        <v>1.66949999332427</v>
      </c>
      <c r="E3213" s="3">
        <v>1.64549994468688</v>
      </c>
      <c r="F3213" s="3">
        <v>1.661749958992</v>
      </c>
      <c r="G3213" s="3">
        <v>1.9906E8</v>
      </c>
    </row>
    <row r="3214">
      <c r="A3214" s="3">
        <v>2016.0</v>
      </c>
      <c r="B3214" s="3">
        <v>28.0</v>
      </c>
      <c r="C3214" s="4">
        <v>1.66600000858306</v>
      </c>
      <c r="D3214" s="3">
        <v>1.6707500219345</v>
      </c>
      <c r="E3214" s="3">
        <v>1.64824998378753</v>
      </c>
      <c r="F3214" s="3">
        <v>1.66949999332427</v>
      </c>
      <c r="G3214" s="3">
        <v>3.19788E8</v>
      </c>
    </row>
    <row r="3215">
      <c r="A3215" s="3">
        <v>2016.0</v>
      </c>
      <c r="B3215" s="3">
        <v>29.0</v>
      </c>
      <c r="C3215" s="4">
        <v>1.66674995422363</v>
      </c>
      <c r="D3215" s="3">
        <v>1.69025003910064</v>
      </c>
      <c r="E3215" s="3">
        <v>1.65125000476837</v>
      </c>
      <c r="F3215" s="3">
        <v>1.68499994277954</v>
      </c>
      <c r="G3215" s="3">
        <v>3.36684E8</v>
      </c>
    </row>
    <row r="3216">
      <c r="A3216" s="3">
        <v>2016.0</v>
      </c>
      <c r="B3216" s="3">
        <v>18.0</v>
      </c>
      <c r="C3216" s="4">
        <v>1.66299998760223</v>
      </c>
      <c r="D3216" s="3">
        <v>1.67474997043609</v>
      </c>
      <c r="E3216" s="3">
        <v>1.65625</v>
      </c>
      <c r="F3216" s="3">
        <v>1.66524994373321</v>
      </c>
      <c r="G3216" s="3">
        <v>2.69372E8</v>
      </c>
    </row>
    <row r="3217">
      <c r="A3217" s="3">
        <v>2016.0</v>
      </c>
      <c r="B3217" s="3">
        <v>6.0</v>
      </c>
      <c r="C3217" s="4">
        <v>1.68525004386901</v>
      </c>
      <c r="D3217" s="3">
        <v>1.69574999809265</v>
      </c>
      <c r="E3217" s="3">
        <v>1.65649998188018</v>
      </c>
      <c r="F3217" s="3">
        <v>1.68350005149841</v>
      </c>
      <c r="G3217" s="3">
        <v>3.60212E8</v>
      </c>
    </row>
    <row r="3218">
      <c r="A3218" s="3">
        <v>2016.0</v>
      </c>
      <c r="B3218" s="3">
        <v>20.0</v>
      </c>
      <c r="C3218" s="4">
        <v>1.68124997615814</v>
      </c>
      <c r="D3218" s="3">
        <v>1.69875001907348</v>
      </c>
      <c r="E3218" s="3">
        <v>1.65750002861022</v>
      </c>
      <c r="F3218" s="3">
        <v>1.69324994087219</v>
      </c>
      <c r="G3218" s="3">
        <v>3.12084E8</v>
      </c>
    </row>
    <row r="3219">
      <c r="A3219" s="3">
        <v>2016.0</v>
      </c>
      <c r="B3219" s="3">
        <v>10.0</v>
      </c>
      <c r="C3219" s="4">
        <v>1.67999994754791</v>
      </c>
      <c r="D3219" s="3">
        <v>1.68900001049041</v>
      </c>
      <c r="E3219" s="3">
        <v>1.661749958992</v>
      </c>
      <c r="F3219" s="3">
        <v>1.67750000953674</v>
      </c>
      <c r="G3219" s="3">
        <v>2.87876E8</v>
      </c>
    </row>
    <row r="3220">
      <c r="A3220" s="3">
        <v>2016.0</v>
      </c>
      <c r="B3220" s="3">
        <v>4.0</v>
      </c>
      <c r="C3220" s="4">
        <v>1.68774998188018</v>
      </c>
      <c r="D3220" s="3">
        <v>1.71825003623962</v>
      </c>
      <c r="E3220" s="3">
        <v>1.66449999809265</v>
      </c>
      <c r="F3220" s="3">
        <v>1.6892499923706</v>
      </c>
      <c r="G3220" s="3">
        <v>3.2878E8</v>
      </c>
    </row>
    <row r="3221">
      <c r="A3221" s="3">
        <v>2016.0</v>
      </c>
      <c r="B3221" s="3">
        <v>3.0</v>
      </c>
      <c r="C3221" s="4">
        <v>1.72699999809265</v>
      </c>
      <c r="D3221" s="3">
        <v>1.72850000858306</v>
      </c>
      <c r="E3221" s="3">
        <v>1.66600000858306</v>
      </c>
      <c r="F3221" s="3">
        <v>1.69900000095367</v>
      </c>
      <c r="G3221" s="3">
        <v>3.09664E8</v>
      </c>
    </row>
    <row r="3222">
      <c r="A3222" s="3">
        <v>2016.0</v>
      </c>
      <c r="B3222" s="3">
        <v>7.0</v>
      </c>
      <c r="C3222" s="4">
        <v>1.6947499513626</v>
      </c>
      <c r="D3222" s="3">
        <v>1.69924998283386</v>
      </c>
      <c r="E3222" s="3">
        <v>1.66649997234344</v>
      </c>
      <c r="F3222" s="3">
        <v>1.67124998569488</v>
      </c>
      <c r="G3222" s="3">
        <v>2.8626E8</v>
      </c>
    </row>
    <row r="3223">
      <c r="A3223" s="3">
        <v>2016.0</v>
      </c>
      <c r="B3223" s="3">
        <v>10.0</v>
      </c>
      <c r="C3223" s="4">
        <v>1.78725004196167</v>
      </c>
      <c r="D3223" s="3">
        <v>1.78750002384185</v>
      </c>
      <c r="E3223" s="3">
        <v>1.6690000295639</v>
      </c>
      <c r="F3223" s="3">
        <v>1.69424998760223</v>
      </c>
      <c r="G3223" s="3">
        <v>8.6928E8</v>
      </c>
    </row>
    <row r="3224">
      <c r="A3224" s="3">
        <v>2016.0</v>
      </c>
      <c r="B3224" s="3">
        <v>21.0</v>
      </c>
      <c r="C3224" s="4">
        <v>1.68725001811981</v>
      </c>
      <c r="D3224" s="3">
        <v>1.69149994850158</v>
      </c>
      <c r="E3224" s="3">
        <v>1.67250001430511</v>
      </c>
      <c r="F3224" s="3">
        <v>1.68850004673004</v>
      </c>
      <c r="G3224" s="3">
        <v>2.79508E8</v>
      </c>
    </row>
    <row r="3225">
      <c r="A3225" s="3">
        <v>2016.0</v>
      </c>
      <c r="B3225" s="3">
        <v>30.0</v>
      </c>
      <c r="C3225" s="4">
        <v>1.69424998760223</v>
      </c>
      <c r="D3225" s="3">
        <v>1.72975003719329</v>
      </c>
      <c r="E3225" s="3">
        <v>1.68424999713897</v>
      </c>
      <c r="F3225" s="3">
        <v>1.7130000591278</v>
      </c>
      <c r="G3225" s="3">
        <v>4.29932E8</v>
      </c>
    </row>
    <row r="3226">
      <c r="A3226" s="3">
        <v>2016.0</v>
      </c>
      <c r="B3226" s="3">
        <v>4.0</v>
      </c>
      <c r="C3226" s="4">
        <v>1.71375000476837</v>
      </c>
      <c r="D3226" s="3">
        <v>1.74249994754791</v>
      </c>
      <c r="E3226" s="3">
        <v>1.6947499513626</v>
      </c>
      <c r="F3226" s="3">
        <v>1.70749998092651</v>
      </c>
      <c r="G3226" s="3">
        <v>2.81624E8</v>
      </c>
    </row>
    <row r="3227">
      <c r="A3227" s="3">
        <v>2016.0</v>
      </c>
      <c r="B3227" s="3">
        <v>24.0</v>
      </c>
      <c r="C3227" s="4">
        <v>1.70000004768371</v>
      </c>
      <c r="D3227" s="3">
        <v>1.76974999904632</v>
      </c>
      <c r="E3227" s="3">
        <v>1.69974994659423</v>
      </c>
      <c r="F3227" s="3">
        <v>1.76775002479553</v>
      </c>
      <c r="G3227" s="3">
        <v>3.39836E8</v>
      </c>
    </row>
    <row r="3228">
      <c r="A3228" s="3">
        <v>2016.0</v>
      </c>
      <c r="B3228" s="3">
        <v>5.0</v>
      </c>
      <c r="C3228" s="4">
        <v>1.72200000286102</v>
      </c>
      <c r="D3228" s="3">
        <v>1.73950004577636</v>
      </c>
      <c r="E3228" s="3">
        <v>1.70050001144409</v>
      </c>
      <c r="F3228" s="3">
        <v>1.7057499885559</v>
      </c>
      <c r="G3228" s="3">
        <v>3.0544E8</v>
      </c>
    </row>
    <row r="3229">
      <c r="A3229" s="3">
        <v>2016.0</v>
      </c>
      <c r="B3229" s="3">
        <v>1.0</v>
      </c>
      <c r="C3229" s="4">
        <v>1.78550004959106</v>
      </c>
      <c r="D3229" s="3">
        <v>1.79525005817413</v>
      </c>
      <c r="E3229" s="3">
        <v>1.70724999904632</v>
      </c>
      <c r="F3229" s="3">
        <v>1.72625005245208</v>
      </c>
      <c r="G3229" s="3">
        <v>4.73224E8</v>
      </c>
    </row>
    <row r="3230">
      <c r="A3230" s="3">
        <v>2016.0</v>
      </c>
      <c r="B3230" s="3">
        <v>3.0</v>
      </c>
      <c r="C3230" s="4">
        <v>1.7130000591278</v>
      </c>
      <c r="D3230" s="3">
        <v>1.73775005340576</v>
      </c>
      <c r="E3230" s="3">
        <v>1.70825004577636</v>
      </c>
      <c r="F3230" s="3">
        <v>1.71124994754791</v>
      </c>
      <c r="G3230" s="3">
        <v>2.42596E8</v>
      </c>
    </row>
    <row r="3231">
      <c r="A3231" s="3">
        <v>2016.0</v>
      </c>
      <c r="B3231" s="3">
        <v>2.0</v>
      </c>
      <c r="C3231" s="4">
        <v>1.73950004577636</v>
      </c>
      <c r="D3231" s="3">
        <v>1.76300001144409</v>
      </c>
      <c r="E3231" s="3">
        <v>1.71599996089935</v>
      </c>
      <c r="F3231" s="3">
        <v>1.71899998188018</v>
      </c>
      <c r="G3231" s="3">
        <v>2.95848E8</v>
      </c>
    </row>
    <row r="3232">
      <c r="A3232" s="3">
        <v>2016.0</v>
      </c>
      <c r="B3232" s="3">
        <v>9.0</v>
      </c>
      <c r="C3232" s="4">
        <v>1.73074996471405</v>
      </c>
      <c r="D3232" s="3">
        <v>1.77250003814697</v>
      </c>
      <c r="E3232" s="3">
        <v>1.71800005435943</v>
      </c>
      <c r="F3232" s="3">
        <v>1.74899995326995</v>
      </c>
      <c r="G3232" s="3">
        <v>4.56532E8</v>
      </c>
    </row>
    <row r="3233">
      <c r="A3233" s="3">
        <v>2016.0</v>
      </c>
      <c r="B3233" s="3">
        <v>7.0</v>
      </c>
      <c r="C3233" s="4">
        <v>1.73874998092651</v>
      </c>
      <c r="D3233" s="3">
        <v>1.79299998283386</v>
      </c>
      <c r="E3233" s="3">
        <v>1.73749995231628</v>
      </c>
      <c r="F3233" s="3">
        <v>1.78174996376037</v>
      </c>
      <c r="G3233" s="3">
        <v>4.8758E8</v>
      </c>
    </row>
    <row r="3234">
      <c r="A3234" s="3">
        <v>2016.0</v>
      </c>
      <c r="B3234" s="3">
        <v>25.0</v>
      </c>
      <c r="C3234" s="4">
        <v>1.76475000381469</v>
      </c>
      <c r="D3234" s="3">
        <v>1.80750000476837</v>
      </c>
      <c r="E3234" s="3">
        <v>1.75625002384185</v>
      </c>
      <c r="F3234" s="3">
        <v>1.79674994945526</v>
      </c>
      <c r="G3234" s="3">
        <v>3.9746E8</v>
      </c>
    </row>
    <row r="3235">
      <c r="A3235" s="3">
        <v>2016.0</v>
      </c>
      <c r="B3235" s="3">
        <v>27.0</v>
      </c>
      <c r="C3235" s="4">
        <v>1.81774997711181</v>
      </c>
      <c r="D3235" s="3">
        <v>1.82124996185302</v>
      </c>
      <c r="E3235" s="3">
        <v>1.75975000858306</v>
      </c>
      <c r="F3235" s="3">
        <v>1.76699995994567</v>
      </c>
      <c r="G3235" s="3">
        <v>3.88664E8</v>
      </c>
    </row>
    <row r="3236">
      <c r="A3236" s="3">
        <v>2016.0</v>
      </c>
      <c r="B3236" s="3">
        <v>28.0</v>
      </c>
      <c r="C3236" s="4">
        <v>1.7755000591278</v>
      </c>
      <c r="D3236" s="3">
        <v>1.80250000953674</v>
      </c>
      <c r="E3236" s="3">
        <v>1.76075005531311</v>
      </c>
      <c r="F3236" s="3">
        <v>1.76400005817413</v>
      </c>
      <c r="G3236" s="3">
        <v>2.90856E8</v>
      </c>
    </row>
    <row r="3237">
      <c r="A3237" s="3">
        <v>2016.0</v>
      </c>
      <c r="B3237" s="3">
        <v>8.0</v>
      </c>
      <c r="C3237" s="4">
        <v>1.7884999513626</v>
      </c>
      <c r="D3237" s="3">
        <v>1.79425001144409</v>
      </c>
      <c r="E3237" s="3">
        <v>1.76250004768371</v>
      </c>
      <c r="F3237" s="3">
        <v>1.77900004386901</v>
      </c>
      <c r="G3237" s="3">
        <v>4.29884E8</v>
      </c>
    </row>
    <row r="3238">
      <c r="A3238" s="3">
        <v>2016.0</v>
      </c>
      <c r="B3238" s="3">
        <v>31.0</v>
      </c>
      <c r="C3238" s="4">
        <v>1.76974999904632</v>
      </c>
      <c r="D3238" s="3">
        <v>1.79075002670288</v>
      </c>
      <c r="E3238" s="3">
        <v>1.76874995231628</v>
      </c>
      <c r="F3238" s="3">
        <v>1.77900004386901</v>
      </c>
      <c r="G3238" s="3">
        <v>2.52388E8</v>
      </c>
    </row>
    <row r="3239">
      <c r="A3239" s="3">
        <v>2016.0</v>
      </c>
      <c r="B3239" s="3">
        <v>26.0</v>
      </c>
      <c r="C3239" s="4">
        <v>1.78174996376037</v>
      </c>
      <c r="D3239" s="3">
        <v>1.82375001907348</v>
      </c>
      <c r="E3239" s="3">
        <v>1.77999997138977</v>
      </c>
      <c r="F3239" s="3">
        <v>1.80400002002716</v>
      </c>
      <c r="G3239" s="3">
        <v>3.33792E8</v>
      </c>
    </row>
    <row r="3240">
      <c r="A3240" s="3">
        <v>2016.0</v>
      </c>
      <c r="B3240" s="3">
        <v>11.0</v>
      </c>
      <c r="C3240" s="4">
        <v>1.98775005340576</v>
      </c>
      <c r="D3240" s="3">
        <v>2.21924996376037</v>
      </c>
      <c r="E3240" s="3">
        <v>1.96249997615814</v>
      </c>
      <c r="F3240" s="3">
        <v>2.19924998283386</v>
      </c>
      <c r="G3240" s="3">
        <v>2.175344E9</v>
      </c>
    </row>
    <row r="3241">
      <c r="A3241" s="3">
        <v>2016.0</v>
      </c>
      <c r="B3241" s="3">
        <v>14.0</v>
      </c>
      <c r="C3241" s="4">
        <v>2.20225000381469</v>
      </c>
      <c r="D3241" s="3">
        <v>2.20475006103515</v>
      </c>
      <c r="E3241" s="3">
        <v>2.09050011634826</v>
      </c>
      <c r="F3241" s="3">
        <v>2.09100008010864</v>
      </c>
      <c r="G3241" s="3">
        <v>1.348796E9</v>
      </c>
    </row>
    <row r="3242">
      <c r="A3242" s="3">
        <v>2016.0</v>
      </c>
      <c r="B3242" s="3">
        <v>15.0</v>
      </c>
      <c r="C3242" s="4">
        <v>2.10724997520446</v>
      </c>
      <c r="D3242" s="3">
        <v>2.18624997138977</v>
      </c>
      <c r="E3242" s="3">
        <v>2.09824991226196</v>
      </c>
      <c r="F3242" s="3">
        <v>2.15475010871887</v>
      </c>
      <c r="G3242" s="3">
        <v>6.26092E8</v>
      </c>
    </row>
    <row r="3243">
      <c r="A3243" s="3">
        <v>2016.0</v>
      </c>
      <c r="B3243" s="3">
        <v>1.0</v>
      </c>
      <c r="C3243" s="4">
        <v>2.30250000953674</v>
      </c>
      <c r="D3243" s="3">
        <v>2.30425000190734</v>
      </c>
      <c r="E3243" s="3">
        <v>2.1192500591278</v>
      </c>
      <c r="F3243" s="3">
        <v>2.19099998474121</v>
      </c>
      <c r="G3243" s="3">
        <v>1.035524E9</v>
      </c>
    </row>
    <row r="3244">
      <c r="A3244" s="3">
        <v>2016.0</v>
      </c>
      <c r="B3244" s="3">
        <v>2.0</v>
      </c>
      <c r="C3244" s="4">
        <v>2.15625</v>
      </c>
      <c r="D3244" s="3">
        <v>2.22000002861022</v>
      </c>
      <c r="E3244" s="3">
        <v>2.12800002098083</v>
      </c>
      <c r="F3244" s="3">
        <v>2.2112500667572</v>
      </c>
      <c r="G3244" s="3">
        <v>4.78292E8</v>
      </c>
    </row>
    <row r="3245">
      <c r="A3245" s="3">
        <v>2016.0</v>
      </c>
      <c r="B3245" s="3">
        <v>16.0</v>
      </c>
      <c r="C3245" s="4">
        <v>2.18350005149841</v>
      </c>
      <c r="D3245" s="3">
        <v>2.31399989128112</v>
      </c>
      <c r="E3245" s="3">
        <v>2.15875005722045</v>
      </c>
      <c r="F3245" s="3">
        <v>2.29075002670288</v>
      </c>
      <c r="G3245" s="3">
        <v>9.87984E8</v>
      </c>
    </row>
    <row r="3246">
      <c r="A3246" s="3">
        <v>2016.0</v>
      </c>
      <c r="B3246" s="3">
        <v>12.0</v>
      </c>
      <c r="C3246" s="4">
        <v>2.24624991416931</v>
      </c>
      <c r="D3246" s="3">
        <v>2.24874997138977</v>
      </c>
      <c r="E3246" s="3">
        <v>2.18849992752075</v>
      </c>
      <c r="F3246" s="3">
        <v>2.23974990844726</v>
      </c>
      <c r="G3246" s="3">
        <v>6.01332E8</v>
      </c>
    </row>
    <row r="3247">
      <c r="A3247" s="3">
        <v>2016.0</v>
      </c>
      <c r="B3247" s="3">
        <v>5.0</v>
      </c>
      <c r="C3247" s="4">
        <v>2.24974989891052</v>
      </c>
      <c r="D3247" s="3">
        <v>2.31524991989135</v>
      </c>
      <c r="E3247" s="3">
        <v>2.22499990463256</v>
      </c>
      <c r="F3247" s="3">
        <v>2.29699993133544</v>
      </c>
      <c r="G3247" s="3">
        <v>6.02284E8</v>
      </c>
    </row>
    <row r="3248">
      <c r="A3248" s="3">
        <v>2016.0</v>
      </c>
      <c r="B3248" s="3">
        <v>13.0</v>
      </c>
      <c r="C3248" s="4">
        <v>2.25224995613098</v>
      </c>
      <c r="D3248" s="3">
        <v>2.30725002288818</v>
      </c>
      <c r="E3248" s="3">
        <v>2.25125002861022</v>
      </c>
      <c r="F3248" s="3">
        <v>2.27924990653991</v>
      </c>
      <c r="G3248" s="3">
        <v>3.87796E8</v>
      </c>
    </row>
    <row r="3249">
      <c r="A3249" s="3">
        <v>2016.0</v>
      </c>
      <c r="B3249" s="3">
        <v>17.0</v>
      </c>
      <c r="C3249" s="4">
        <v>2.30774998664855</v>
      </c>
      <c r="D3249" s="3">
        <v>2.36975002288818</v>
      </c>
      <c r="E3249" s="3">
        <v>2.26624989509582</v>
      </c>
      <c r="F3249" s="3">
        <v>2.30975008010864</v>
      </c>
      <c r="G3249" s="3">
        <v>8.32988E8</v>
      </c>
    </row>
    <row r="3250">
      <c r="A3250" s="3">
        <v>2016.0</v>
      </c>
      <c r="B3250" s="3">
        <v>9.0</v>
      </c>
      <c r="C3250" s="4">
        <v>2.35500001907348</v>
      </c>
      <c r="D3250" s="3">
        <v>2.35675001144409</v>
      </c>
      <c r="E3250" s="3">
        <v>2.26775002479553</v>
      </c>
      <c r="F3250" s="3">
        <v>2.29550004005432</v>
      </c>
      <c r="G3250" s="3">
        <v>3.82312E8</v>
      </c>
    </row>
    <row r="3251">
      <c r="A3251" s="3">
        <v>2016.0</v>
      </c>
      <c r="B3251" s="3">
        <v>6.0</v>
      </c>
      <c r="C3251" s="4">
        <v>2.3052499294281</v>
      </c>
      <c r="D3251" s="3">
        <v>2.34325003623962</v>
      </c>
      <c r="E3251" s="3">
        <v>2.28924989700317</v>
      </c>
      <c r="F3251" s="3">
        <v>2.33474993705749</v>
      </c>
      <c r="G3251" s="3">
        <v>4.98796E8</v>
      </c>
    </row>
    <row r="3252">
      <c r="A3252" s="3">
        <v>2016.0</v>
      </c>
      <c r="B3252" s="3">
        <v>14.0</v>
      </c>
      <c r="C3252" s="4">
        <v>2.31349992752075</v>
      </c>
      <c r="D3252" s="3">
        <v>2.42775011062622</v>
      </c>
      <c r="E3252" s="3">
        <v>2.28924989700317</v>
      </c>
      <c r="F3252" s="3">
        <v>2.41125011444091</v>
      </c>
      <c r="G3252" s="3">
        <v>9.8398E8</v>
      </c>
    </row>
    <row r="3253">
      <c r="A3253" s="3">
        <v>2016.0</v>
      </c>
      <c r="B3253" s="3">
        <v>18.0</v>
      </c>
      <c r="C3253" s="4">
        <v>2.30975008010864</v>
      </c>
      <c r="D3253" s="3">
        <v>2.35824990272521</v>
      </c>
      <c r="E3253" s="3">
        <v>2.29500007629394</v>
      </c>
      <c r="F3253" s="3">
        <v>2.33400011062622</v>
      </c>
      <c r="G3253" s="3">
        <v>5.7606E8</v>
      </c>
    </row>
    <row r="3254">
      <c r="A3254" s="3">
        <v>2016.0</v>
      </c>
      <c r="B3254" s="3">
        <v>30.0</v>
      </c>
      <c r="C3254" s="4">
        <v>2.33999991416931</v>
      </c>
      <c r="D3254" s="3">
        <v>2.35400009155273</v>
      </c>
      <c r="E3254" s="3">
        <v>2.30250000953674</v>
      </c>
      <c r="F3254" s="3">
        <v>2.3050000667572</v>
      </c>
      <c r="G3254" s="3">
        <v>4.405E8</v>
      </c>
    </row>
    <row r="3255">
      <c r="A3255" s="3">
        <v>2016.0</v>
      </c>
      <c r="B3255" s="3">
        <v>7.0</v>
      </c>
      <c r="C3255" s="4">
        <v>2.32100009918212</v>
      </c>
      <c r="D3255" s="3">
        <v>2.38249993324279</v>
      </c>
      <c r="E3255" s="3">
        <v>2.30250000953674</v>
      </c>
      <c r="F3255" s="3">
        <v>2.3767499923706</v>
      </c>
      <c r="G3255" s="3">
        <v>4.80804E8</v>
      </c>
    </row>
    <row r="3256">
      <c r="A3256" s="3">
        <v>2016.0</v>
      </c>
      <c r="B3256" s="3">
        <v>22.0</v>
      </c>
      <c r="C3256" s="4">
        <v>2.33249998092651</v>
      </c>
      <c r="D3256" s="3">
        <v>2.34349989891052</v>
      </c>
      <c r="E3256" s="3">
        <v>2.30949997901916</v>
      </c>
      <c r="F3256" s="3">
        <v>2.34124994277954</v>
      </c>
      <c r="G3256" s="3">
        <v>3.30368E8</v>
      </c>
    </row>
    <row r="3257">
      <c r="A3257" s="3">
        <v>2016.0</v>
      </c>
      <c r="B3257" s="3">
        <v>21.0</v>
      </c>
      <c r="C3257" s="4">
        <v>2.35225009918212</v>
      </c>
      <c r="D3257" s="3">
        <v>2.35875010490417</v>
      </c>
      <c r="E3257" s="3">
        <v>2.30999994277954</v>
      </c>
      <c r="F3257" s="3">
        <v>2.32450008392334</v>
      </c>
      <c r="G3257" s="3">
        <v>4.36436E8</v>
      </c>
    </row>
    <row r="3258">
      <c r="A3258" s="3">
        <v>2016.0</v>
      </c>
      <c r="B3258" s="3">
        <v>29.0</v>
      </c>
      <c r="C3258" s="4">
        <v>2.34999990463256</v>
      </c>
      <c r="D3258" s="3">
        <v>2.36100006103515</v>
      </c>
      <c r="E3258" s="3">
        <v>2.31325006484985</v>
      </c>
      <c r="F3258" s="3">
        <v>2.33124995231628</v>
      </c>
      <c r="G3258" s="3">
        <v>4.44568E8</v>
      </c>
    </row>
    <row r="3259">
      <c r="A3259" s="3">
        <v>2016.0</v>
      </c>
      <c r="B3259" s="3">
        <v>23.0</v>
      </c>
      <c r="C3259" s="4">
        <v>2.34299993515014</v>
      </c>
      <c r="D3259" s="3">
        <v>2.38124990463256</v>
      </c>
      <c r="E3259" s="3">
        <v>2.31925010681152</v>
      </c>
      <c r="F3259" s="3">
        <v>2.34925007820129</v>
      </c>
      <c r="G3259" s="3">
        <v>4.43236E8</v>
      </c>
    </row>
    <row r="3260">
      <c r="A3260" s="3">
        <v>2016.0</v>
      </c>
      <c r="B3260" s="3">
        <v>8.0</v>
      </c>
      <c r="C3260" s="4">
        <v>2.37975001335144</v>
      </c>
      <c r="D3260" s="3">
        <v>2.4154999256134</v>
      </c>
      <c r="E3260" s="3">
        <v>2.32625007629394</v>
      </c>
      <c r="F3260" s="3">
        <v>2.33699989318847</v>
      </c>
      <c r="G3260" s="3">
        <v>3.81544E8</v>
      </c>
    </row>
    <row r="3261">
      <c r="A3261" s="3">
        <v>2016.0</v>
      </c>
      <c r="B3261" s="3">
        <v>25.0</v>
      </c>
      <c r="C3261" s="4">
        <v>2.36050009727478</v>
      </c>
      <c r="D3261" s="3">
        <v>2.37750005722045</v>
      </c>
      <c r="E3261" s="3">
        <v>2.33524990081787</v>
      </c>
      <c r="F3261" s="3">
        <v>2.35400009155273</v>
      </c>
      <c r="G3261" s="3">
        <v>1.95564E8</v>
      </c>
    </row>
    <row r="3262">
      <c r="A3262" s="3">
        <v>2016.0</v>
      </c>
      <c r="B3262" s="3">
        <v>28.0</v>
      </c>
      <c r="C3262" s="4">
        <v>2.34675002098083</v>
      </c>
      <c r="D3262" s="3">
        <v>2.36849999427795</v>
      </c>
      <c r="E3262" s="3">
        <v>2.33999991416931</v>
      </c>
      <c r="F3262" s="3">
        <v>2.3527500629425</v>
      </c>
      <c r="G3262" s="3">
        <v>2.78736E8</v>
      </c>
    </row>
    <row r="3263">
      <c r="A3263" s="3">
        <v>2017.0</v>
      </c>
      <c r="B3263" s="3">
        <v>6.0</v>
      </c>
      <c r="C3263" s="4">
        <v>2.42400002479553</v>
      </c>
      <c r="D3263" s="3">
        <v>2.45250010490417</v>
      </c>
      <c r="E3263" s="3">
        <v>2.37925004959106</v>
      </c>
      <c r="F3263" s="3">
        <v>2.44175004959106</v>
      </c>
      <c r="G3263" s="3">
        <v>8.83568E8</v>
      </c>
    </row>
    <row r="3264">
      <c r="A3264" s="3">
        <v>2017.0</v>
      </c>
      <c r="B3264" s="3">
        <v>13.0</v>
      </c>
      <c r="C3264" s="4">
        <v>2.40825009346008</v>
      </c>
      <c r="D3264" s="3">
        <v>2.4302499294281</v>
      </c>
      <c r="E3264" s="3">
        <v>2.38724994659423</v>
      </c>
      <c r="F3264" s="3">
        <v>2.38724994659423</v>
      </c>
      <c r="G3264" s="3">
        <v>5.06892E8</v>
      </c>
    </row>
    <row r="3265">
      <c r="A3265" s="3">
        <v>2017.0</v>
      </c>
      <c r="B3265" s="3">
        <v>24.0</v>
      </c>
      <c r="C3265" s="4">
        <v>2.42674994468688</v>
      </c>
      <c r="D3265" s="3">
        <v>2.54999995231628</v>
      </c>
      <c r="E3265" s="3">
        <v>2.39249992370605</v>
      </c>
      <c r="F3265" s="3">
        <v>2.53649997711181</v>
      </c>
      <c r="G3265" s="3">
        <v>1.029904E9</v>
      </c>
    </row>
    <row r="3266">
      <c r="A3266" s="3">
        <v>2017.0</v>
      </c>
      <c r="B3266" s="3">
        <v>17.0</v>
      </c>
      <c r="C3266" s="4">
        <v>2.40024995803833</v>
      </c>
      <c r="D3266" s="3">
        <v>2.48099994659423</v>
      </c>
      <c r="E3266" s="3">
        <v>2.39499998092651</v>
      </c>
      <c r="F3266" s="3">
        <v>2.48075008392334</v>
      </c>
      <c r="G3266" s="3">
        <v>4.97292E8</v>
      </c>
    </row>
    <row r="3267">
      <c r="A3267" s="3">
        <v>2017.0</v>
      </c>
      <c r="B3267" s="3">
        <v>3.0</v>
      </c>
      <c r="C3267" s="4">
        <v>2.46425008773803</v>
      </c>
      <c r="D3267" s="3">
        <v>2.46924996376037</v>
      </c>
      <c r="E3267" s="3">
        <v>2.40549993515014</v>
      </c>
      <c r="F3267" s="3">
        <v>2.46075010299682</v>
      </c>
      <c r="G3267" s="3">
        <v>8.64692E8</v>
      </c>
    </row>
    <row r="3268">
      <c r="A3268" s="3">
        <v>2017.0</v>
      </c>
      <c r="B3268" s="3">
        <v>11.0</v>
      </c>
      <c r="C3268" s="4">
        <v>2.41374993324279</v>
      </c>
      <c r="D3268" s="3">
        <v>2.47250008583068</v>
      </c>
      <c r="E3268" s="3">
        <v>2.40875005722045</v>
      </c>
      <c r="F3268" s="3">
        <v>2.45300006866455</v>
      </c>
      <c r="G3268" s="3">
        <v>6.18148E8</v>
      </c>
    </row>
    <row r="3269">
      <c r="A3269" s="3">
        <v>2016.0</v>
      </c>
      <c r="B3269" s="3">
        <v>15.0</v>
      </c>
      <c r="C3269" s="4">
        <v>2.42249989509582</v>
      </c>
      <c r="D3269" s="3">
        <v>2.49850010871887</v>
      </c>
      <c r="E3269" s="3">
        <v>2.41499996185302</v>
      </c>
      <c r="F3269" s="3">
        <v>2.46775007247924</v>
      </c>
      <c r="G3269" s="3">
        <v>7.46548E8</v>
      </c>
    </row>
    <row r="3270">
      <c r="A3270" s="3">
        <v>2017.0</v>
      </c>
      <c r="B3270" s="3">
        <v>12.0</v>
      </c>
      <c r="C3270" s="4">
        <v>2.45300006866455</v>
      </c>
      <c r="D3270" s="3">
        <v>2.46749997138977</v>
      </c>
      <c r="E3270" s="3">
        <v>2.42750000953674</v>
      </c>
      <c r="F3270" s="3">
        <v>2.43274998664855</v>
      </c>
      <c r="G3270" s="3">
        <v>4.14092E8</v>
      </c>
    </row>
    <row r="3271">
      <c r="A3271" s="3">
        <v>2017.0</v>
      </c>
      <c r="B3271" s="3">
        <v>7.0</v>
      </c>
      <c r="C3271" s="4">
        <v>2.44175004959106</v>
      </c>
      <c r="D3271" s="3">
        <v>2.48825001716613</v>
      </c>
      <c r="E3271" s="3">
        <v>2.42875003814697</v>
      </c>
      <c r="F3271" s="3">
        <v>2.46849989891052</v>
      </c>
      <c r="G3271" s="3">
        <v>6.034E8</v>
      </c>
    </row>
    <row r="3272">
      <c r="A3272" s="3">
        <v>2017.0</v>
      </c>
      <c r="B3272" s="3">
        <v>9.0</v>
      </c>
      <c r="C3272" s="4">
        <v>2.44775009155273</v>
      </c>
      <c r="D3272" s="3">
        <v>2.48624992370605</v>
      </c>
      <c r="E3272" s="3">
        <v>2.43499994277954</v>
      </c>
      <c r="F3272" s="3">
        <v>2.46350002288818</v>
      </c>
      <c r="G3272" s="3">
        <v>4.7806E8</v>
      </c>
    </row>
    <row r="3273">
      <c r="A3273" s="3">
        <v>2017.0</v>
      </c>
      <c r="B3273" s="3">
        <v>10.0</v>
      </c>
      <c r="C3273" s="4">
        <v>2.5090000629425</v>
      </c>
      <c r="D3273" s="3">
        <v>2.51574993133544</v>
      </c>
      <c r="E3273" s="3">
        <v>2.44000005722045</v>
      </c>
      <c r="F3273" s="3">
        <v>2.44425010681152</v>
      </c>
      <c r="G3273" s="3">
        <v>7.56332E8</v>
      </c>
    </row>
    <row r="3274">
      <c r="A3274" s="3">
        <v>2017.0</v>
      </c>
      <c r="B3274" s="3">
        <v>18.0</v>
      </c>
      <c r="C3274" s="4">
        <v>2.46624994277954</v>
      </c>
      <c r="D3274" s="3">
        <v>2.48850011825561</v>
      </c>
      <c r="E3274" s="3">
        <v>2.44000005722045</v>
      </c>
      <c r="F3274" s="3">
        <v>2.48224997520446</v>
      </c>
      <c r="G3274" s="3">
        <v>3.70116E8</v>
      </c>
    </row>
    <row r="3275">
      <c r="A3275" s="3">
        <v>2016.0</v>
      </c>
      <c r="B3275" s="3">
        <v>16.0</v>
      </c>
      <c r="C3275" s="4">
        <v>2.49574995040893</v>
      </c>
      <c r="D3275" s="3">
        <v>2.51749992370605</v>
      </c>
      <c r="E3275" s="3">
        <v>2.44324994087219</v>
      </c>
      <c r="F3275" s="3">
        <v>2.51025009155273</v>
      </c>
      <c r="G3275" s="3">
        <v>1.089528E9</v>
      </c>
    </row>
    <row r="3276">
      <c r="A3276" s="3">
        <v>2017.0</v>
      </c>
      <c r="B3276" s="3">
        <v>10.0</v>
      </c>
      <c r="C3276" s="4">
        <v>2.49025011062622</v>
      </c>
      <c r="D3276" s="3">
        <v>2.50224995613098</v>
      </c>
      <c r="E3276" s="3">
        <v>2.45950007438659</v>
      </c>
      <c r="F3276" s="3">
        <v>2.4779999256134</v>
      </c>
      <c r="G3276" s="3">
        <v>4.9974E8</v>
      </c>
    </row>
    <row r="3277">
      <c r="A3277" s="3">
        <v>2017.0</v>
      </c>
      <c r="B3277" s="3">
        <v>6.0</v>
      </c>
      <c r="C3277" s="4">
        <v>2.50600004196167</v>
      </c>
      <c r="D3277" s="3">
        <v>2.53125</v>
      </c>
      <c r="E3277" s="3">
        <v>2.46024990081787</v>
      </c>
      <c r="F3277" s="3">
        <v>2.51900005340576</v>
      </c>
      <c r="G3277" s="3">
        <v>6.3512E8</v>
      </c>
    </row>
    <row r="3278">
      <c r="A3278" s="3">
        <v>2017.0</v>
      </c>
      <c r="B3278" s="3">
        <v>8.0</v>
      </c>
      <c r="C3278" s="4">
        <v>2.51749992370605</v>
      </c>
      <c r="D3278" s="3">
        <v>2.53250002861022</v>
      </c>
      <c r="E3278" s="3">
        <v>2.46175003051757</v>
      </c>
      <c r="F3278" s="3">
        <v>2.46399998664855</v>
      </c>
      <c r="G3278" s="3">
        <v>6.38712E8</v>
      </c>
    </row>
    <row r="3279">
      <c r="A3279" s="3">
        <v>2017.0</v>
      </c>
      <c r="B3279" s="3">
        <v>2.0</v>
      </c>
      <c r="C3279" s="4">
        <v>2.5567500591278</v>
      </c>
      <c r="D3279" s="3">
        <v>2.57100009918212</v>
      </c>
      <c r="E3279" s="3">
        <v>2.47224998474121</v>
      </c>
      <c r="F3279" s="3">
        <v>2.47499990463256</v>
      </c>
      <c r="G3279" s="3">
        <v>7.54332E8</v>
      </c>
    </row>
    <row r="3280">
      <c r="A3280" s="3">
        <v>2016.0</v>
      </c>
      <c r="B3280" s="3">
        <v>19.0</v>
      </c>
      <c r="C3280" s="4">
        <v>2.4925000667572</v>
      </c>
      <c r="D3280" s="3">
        <v>2.56124997138977</v>
      </c>
      <c r="E3280" s="3">
        <v>2.47499990463256</v>
      </c>
      <c r="F3280" s="3">
        <v>2.54075002670288</v>
      </c>
      <c r="G3280" s="3">
        <v>7.44656E8</v>
      </c>
    </row>
    <row r="3281">
      <c r="A3281" s="3">
        <v>2017.0</v>
      </c>
      <c r="B3281" s="3">
        <v>18.0</v>
      </c>
      <c r="C3281" s="4">
        <v>2.50600004196167</v>
      </c>
      <c r="D3281" s="3">
        <v>2.5807499885559</v>
      </c>
      <c r="E3281" s="3">
        <v>2.4777500629425</v>
      </c>
      <c r="F3281" s="3">
        <v>2.57375001907348</v>
      </c>
      <c r="G3281" s="3">
        <v>6.54424E8</v>
      </c>
    </row>
    <row r="3282">
      <c r="A3282" s="3">
        <v>2017.0</v>
      </c>
      <c r="B3282" s="3">
        <v>3.0</v>
      </c>
      <c r="C3282" s="4">
        <v>2.60999989509582</v>
      </c>
      <c r="D3282" s="3">
        <v>2.65925002098083</v>
      </c>
      <c r="E3282" s="3">
        <v>2.48449993133544</v>
      </c>
      <c r="F3282" s="3">
        <v>2.55025005340576</v>
      </c>
      <c r="G3282" s="3">
        <v>1.501996E9</v>
      </c>
    </row>
    <row r="3283">
      <c r="A3283" s="3">
        <v>2017.0</v>
      </c>
      <c r="B3283" s="3">
        <v>19.0</v>
      </c>
      <c r="C3283" s="4">
        <v>2.5</v>
      </c>
      <c r="D3283" s="3">
        <v>2.52449989318847</v>
      </c>
      <c r="E3283" s="3">
        <v>2.4852499961853</v>
      </c>
      <c r="F3283" s="3">
        <v>2.49200010299682</v>
      </c>
      <c r="G3283" s="3">
        <v>3.80828E8</v>
      </c>
    </row>
    <row r="3284">
      <c r="A3284" s="3">
        <v>2017.0</v>
      </c>
      <c r="B3284" s="3">
        <v>20.0</v>
      </c>
      <c r="C3284" s="4">
        <v>2.50675010681152</v>
      </c>
      <c r="D3284" s="3">
        <v>2.53625011444091</v>
      </c>
      <c r="E3284" s="3">
        <v>2.4852499961853</v>
      </c>
      <c r="F3284" s="3">
        <v>2.53150010108947</v>
      </c>
      <c r="G3284" s="3">
        <v>4.04016E8</v>
      </c>
    </row>
    <row r="3285">
      <c r="A3285" s="3">
        <v>2017.0</v>
      </c>
      <c r="B3285" s="3">
        <v>5.0</v>
      </c>
      <c r="C3285" s="4">
        <v>2.50049996376037</v>
      </c>
      <c r="D3285" s="3">
        <v>2.55925011634826</v>
      </c>
      <c r="E3285" s="3">
        <v>2.48749995231628</v>
      </c>
      <c r="F3285" s="3">
        <v>2.50075006484985</v>
      </c>
      <c r="G3285" s="3">
        <v>7.47048E8</v>
      </c>
    </row>
    <row r="3286">
      <c r="A3286" s="3">
        <v>2017.0</v>
      </c>
      <c r="B3286" s="3">
        <v>13.0</v>
      </c>
      <c r="C3286" s="4">
        <v>2.48850011825561</v>
      </c>
      <c r="D3286" s="3">
        <v>2.55625009536743</v>
      </c>
      <c r="E3286" s="3">
        <v>2.48775005340576</v>
      </c>
      <c r="F3286" s="3">
        <v>2.54625010490417</v>
      </c>
      <c r="G3286" s="3">
        <v>7.74136E8</v>
      </c>
    </row>
    <row r="3287">
      <c r="A3287" s="3">
        <v>2017.0</v>
      </c>
      <c r="B3287" s="3">
        <v>23.0</v>
      </c>
      <c r="C3287" s="4">
        <v>2.63750004768371</v>
      </c>
      <c r="D3287" s="3">
        <v>2.65974998474121</v>
      </c>
      <c r="E3287" s="3">
        <v>2.49200010299682</v>
      </c>
      <c r="F3287" s="3">
        <v>2.51224994659423</v>
      </c>
      <c r="G3287" s="3">
        <v>1.592888E9</v>
      </c>
    </row>
    <row r="3288">
      <c r="A3288" s="3">
        <v>2017.0</v>
      </c>
      <c r="B3288" s="3">
        <v>7.0</v>
      </c>
      <c r="C3288" s="4">
        <v>2.5255000591278</v>
      </c>
      <c r="D3288" s="3">
        <v>2.54325008392334</v>
      </c>
      <c r="E3288" s="3">
        <v>2.49300003051757</v>
      </c>
      <c r="F3288" s="3">
        <v>2.50824999809265</v>
      </c>
      <c r="G3288" s="3">
        <v>4.29068E8</v>
      </c>
    </row>
    <row r="3289">
      <c r="A3289" s="3">
        <v>2017.0</v>
      </c>
      <c r="B3289" s="3">
        <v>15.0</v>
      </c>
      <c r="C3289" s="4">
        <v>2.55625009536743</v>
      </c>
      <c r="D3289" s="3">
        <v>2.57474994659423</v>
      </c>
      <c r="E3289" s="3">
        <v>2.50799989700317</v>
      </c>
      <c r="F3289" s="3">
        <v>2.56375002861022</v>
      </c>
      <c r="G3289" s="3">
        <v>6.15036E8</v>
      </c>
    </row>
    <row r="3290">
      <c r="A3290" s="3">
        <v>2017.0</v>
      </c>
      <c r="B3290" s="3">
        <v>4.0</v>
      </c>
      <c r="C3290" s="4">
        <v>2.58500003814697</v>
      </c>
      <c r="D3290" s="3">
        <v>2.61050009727478</v>
      </c>
      <c r="E3290" s="3">
        <v>2.50850009918212</v>
      </c>
      <c r="F3290" s="3">
        <v>2.51950001716613</v>
      </c>
      <c r="G3290" s="3">
        <v>1.27128E9</v>
      </c>
    </row>
    <row r="3291">
      <c r="A3291" s="3">
        <v>2017.0</v>
      </c>
      <c r="B3291" s="3">
        <v>21.0</v>
      </c>
      <c r="C3291" s="4">
        <v>2.52099990844726</v>
      </c>
      <c r="D3291" s="3">
        <v>2.54474997520446</v>
      </c>
      <c r="E3291" s="3">
        <v>2.5090000629425</v>
      </c>
      <c r="F3291" s="3">
        <v>2.54200005531311</v>
      </c>
      <c r="G3291" s="3">
        <v>3.41896E8</v>
      </c>
    </row>
    <row r="3292">
      <c r="A3292" s="3">
        <v>2017.0</v>
      </c>
      <c r="B3292" s="3">
        <v>14.0</v>
      </c>
      <c r="C3292" s="4">
        <v>2.55925011634826</v>
      </c>
      <c r="D3292" s="3">
        <v>2.56874990463256</v>
      </c>
      <c r="E3292" s="3">
        <v>2.51174998283386</v>
      </c>
      <c r="F3292" s="3">
        <v>2.54450011253356</v>
      </c>
      <c r="G3292" s="3">
        <v>5.22016E8</v>
      </c>
    </row>
    <row r="3293">
      <c r="A3293" s="3">
        <v>2017.0</v>
      </c>
      <c r="B3293" s="3">
        <v>17.0</v>
      </c>
      <c r="C3293" s="4">
        <v>2.57500004768371</v>
      </c>
      <c r="D3293" s="3">
        <v>2.57999992370605</v>
      </c>
      <c r="E3293" s="3">
        <v>2.51425004005432</v>
      </c>
      <c r="F3293" s="3">
        <v>2.52775001525878</v>
      </c>
      <c r="G3293" s="3">
        <v>5.80612E8</v>
      </c>
    </row>
    <row r="3294">
      <c r="A3294" s="3">
        <v>2017.0</v>
      </c>
      <c r="B3294" s="3">
        <v>28.0</v>
      </c>
      <c r="C3294" s="4">
        <v>2.61999988555908</v>
      </c>
      <c r="D3294" s="3">
        <v>2.63000011444091</v>
      </c>
      <c r="E3294" s="3">
        <v>2.51950001716613</v>
      </c>
      <c r="F3294" s="3">
        <v>2.53699994087219</v>
      </c>
      <c r="G3294" s="3">
        <v>6.2536E8</v>
      </c>
    </row>
    <row r="3295">
      <c r="A3295" s="3">
        <v>2017.0</v>
      </c>
      <c r="B3295" s="3">
        <v>5.0</v>
      </c>
      <c r="C3295" s="4">
        <v>2.61325001716613</v>
      </c>
      <c r="D3295" s="3">
        <v>2.64549994468688</v>
      </c>
      <c r="E3295" s="3">
        <v>2.52624988555908</v>
      </c>
      <c r="F3295" s="3">
        <v>2.54349994659423</v>
      </c>
      <c r="G3295" s="3">
        <v>9.84296E8</v>
      </c>
    </row>
    <row r="3296">
      <c r="A3296" s="3">
        <v>2017.0</v>
      </c>
      <c r="B3296" s="3">
        <v>1.0</v>
      </c>
      <c r="C3296" s="4">
        <v>2.59474992752075</v>
      </c>
      <c r="D3296" s="3">
        <v>2.60925006866455</v>
      </c>
      <c r="E3296" s="3">
        <v>2.52775001525878</v>
      </c>
      <c r="F3296" s="3">
        <v>2.56975007057189</v>
      </c>
      <c r="G3296" s="3">
        <v>5.04804E8</v>
      </c>
    </row>
    <row r="3297">
      <c r="A3297" s="3">
        <v>2017.0</v>
      </c>
      <c r="B3297" s="3">
        <v>6.0</v>
      </c>
      <c r="C3297" s="4">
        <v>2.57124996185302</v>
      </c>
      <c r="D3297" s="3">
        <v>2.60625004768371</v>
      </c>
      <c r="E3297" s="3">
        <v>2.52999997138977</v>
      </c>
      <c r="F3297" s="3">
        <v>2.57750010490417</v>
      </c>
      <c r="G3297" s="3">
        <v>8.22856E8</v>
      </c>
    </row>
    <row r="3298">
      <c r="A3298" s="3">
        <v>2017.0</v>
      </c>
      <c r="B3298" s="3">
        <v>4.0</v>
      </c>
      <c r="C3298" s="4">
        <v>2.58500003814697</v>
      </c>
      <c r="D3298" s="3">
        <v>2.63750004768371</v>
      </c>
      <c r="E3298" s="3">
        <v>2.53824996948242</v>
      </c>
      <c r="F3298" s="3">
        <v>2.60975003242492</v>
      </c>
      <c r="G3298" s="3">
        <v>1.19922E9</v>
      </c>
    </row>
    <row r="3299">
      <c r="A3299" s="3">
        <v>2017.0</v>
      </c>
      <c r="B3299" s="3">
        <v>27.0</v>
      </c>
      <c r="C3299" s="4">
        <v>2.5550000667572</v>
      </c>
      <c r="D3299" s="3">
        <v>2.62549996376037</v>
      </c>
      <c r="E3299" s="3">
        <v>2.53900003433227</v>
      </c>
      <c r="F3299" s="3">
        <v>2.6102499961853</v>
      </c>
      <c r="G3299" s="3">
        <v>7.154E8</v>
      </c>
    </row>
    <row r="3300">
      <c r="A3300" s="3">
        <v>2017.0</v>
      </c>
      <c r="B3300" s="3">
        <v>12.0</v>
      </c>
      <c r="C3300" s="4">
        <v>2.60575008392334</v>
      </c>
      <c r="D3300" s="3">
        <v>2.6175000667572</v>
      </c>
      <c r="E3300" s="3">
        <v>2.5404999256134</v>
      </c>
      <c r="F3300" s="3">
        <v>2.58599996566772</v>
      </c>
      <c r="G3300" s="3">
        <v>6.25616E8</v>
      </c>
    </row>
    <row r="3301">
      <c r="A3301" s="3">
        <v>2017.0</v>
      </c>
      <c r="B3301" s="3">
        <v>24.0</v>
      </c>
      <c r="C3301" s="4">
        <v>2.57399988174438</v>
      </c>
      <c r="D3301" s="3">
        <v>2.58699989318847</v>
      </c>
      <c r="E3301" s="3">
        <v>2.55275011062622</v>
      </c>
      <c r="F3301" s="3">
        <v>2.57375001907348</v>
      </c>
      <c r="G3301" s="3">
        <v>3.7182E8</v>
      </c>
    </row>
    <row r="3302">
      <c r="A3302" s="3">
        <v>2017.0</v>
      </c>
      <c r="B3302" s="3">
        <v>8.0</v>
      </c>
      <c r="C3302" s="4">
        <v>2.60850000381469</v>
      </c>
      <c r="D3302" s="3">
        <v>2.60999989509582</v>
      </c>
      <c r="E3302" s="3">
        <v>2.55774998664855</v>
      </c>
      <c r="F3302" s="3">
        <v>2.56925010681152</v>
      </c>
      <c r="G3302" s="3">
        <v>3.6524E8</v>
      </c>
    </row>
    <row r="3303">
      <c r="A3303" s="3">
        <v>2017.0</v>
      </c>
      <c r="B3303" s="3">
        <v>16.0</v>
      </c>
      <c r="C3303" s="4">
        <v>2.57450008392334</v>
      </c>
      <c r="D3303" s="3">
        <v>2.59575009346008</v>
      </c>
      <c r="E3303" s="3">
        <v>2.56025004386901</v>
      </c>
      <c r="F3303" s="3">
        <v>2.59524989128112</v>
      </c>
      <c r="G3303" s="3">
        <v>5.231E8</v>
      </c>
    </row>
    <row r="3304">
      <c r="A3304" s="3">
        <v>2017.0</v>
      </c>
      <c r="B3304" s="3">
        <v>2.0</v>
      </c>
      <c r="C3304" s="4">
        <v>2.63875007629394</v>
      </c>
      <c r="D3304" s="3">
        <v>2.64000010490417</v>
      </c>
      <c r="E3304" s="3">
        <v>2.56399989128112</v>
      </c>
      <c r="F3304" s="3">
        <v>2.58699989318847</v>
      </c>
      <c r="G3304" s="3">
        <v>6.29972E8</v>
      </c>
    </row>
    <row r="3305">
      <c r="A3305" s="3">
        <v>2017.0</v>
      </c>
      <c r="B3305" s="3">
        <v>3.0</v>
      </c>
      <c r="C3305" s="4">
        <v>2.57999992370605</v>
      </c>
      <c r="D3305" s="3">
        <v>2.61599993705749</v>
      </c>
      <c r="E3305" s="3">
        <v>2.56500005722045</v>
      </c>
      <c r="F3305" s="3">
        <v>2.60625004768371</v>
      </c>
      <c r="G3305" s="3">
        <v>3.36904E8</v>
      </c>
    </row>
    <row r="3306">
      <c r="A3306" s="3">
        <v>2017.0</v>
      </c>
      <c r="B3306" s="3">
        <v>9.0</v>
      </c>
      <c r="C3306" s="4">
        <v>2.57500004768371</v>
      </c>
      <c r="D3306" s="3">
        <v>2.62325000762939</v>
      </c>
      <c r="E3306" s="3">
        <v>2.56649994850158</v>
      </c>
      <c r="F3306" s="3">
        <v>2.573499917984</v>
      </c>
      <c r="G3306" s="3">
        <v>8.47672E8</v>
      </c>
    </row>
    <row r="3307">
      <c r="A3307" s="3">
        <v>2017.0</v>
      </c>
      <c r="B3307" s="3">
        <v>25.0</v>
      </c>
      <c r="C3307" s="4">
        <v>2.58850002288818</v>
      </c>
      <c r="D3307" s="3">
        <v>2.63324999809265</v>
      </c>
      <c r="E3307" s="3">
        <v>2.56675004959106</v>
      </c>
      <c r="F3307" s="3">
        <v>2.61849999427795</v>
      </c>
      <c r="G3307" s="3">
        <v>3.8844E8</v>
      </c>
    </row>
    <row r="3308">
      <c r="A3308" s="3">
        <v>2017.0</v>
      </c>
      <c r="B3308" s="3">
        <v>5.0</v>
      </c>
      <c r="C3308" s="4">
        <v>2.58450007438659</v>
      </c>
      <c r="D3308" s="3">
        <v>2.60374999046325</v>
      </c>
      <c r="E3308" s="3">
        <v>2.56874990463256</v>
      </c>
      <c r="F3308" s="3">
        <v>2.59649991989135</v>
      </c>
      <c r="G3308" s="3">
        <v>2.28428E8</v>
      </c>
    </row>
    <row r="3309">
      <c r="A3309" s="3">
        <v>2016.0</v>
      </c>
      <c r="B3309" s="3">
        <v>29.0</v>
      </c>
      <c r="C3309" s="4">
        <v>2.62249994277954</v>
      </c>
      <c r="D3309" s="3">
        <v>2.78725004196167</v>
      </c>
      <c r="E3309" s="3">
        <v>2.56999993324279</v>
      </c>
      <c r="F3309" s="3">
        <v>2.78574991226196</v>
      </c>
      <c r="G3309" s="3">
        <v>2.175368E9</v>
      </c>
    </row>
    <row r="3310">
      <c r="A3310" s="3">
        <v>2017.0</v>
      </c>
      <c r="B3310" s="3">
        <v>19.0</v>
      </c>
      <c r="C3310" s="4">
        <v>2.57675004005432</v>
      </c>
      <c r="D3310" s="3">
        <v>2.66149997711181</v>
      </c>
      <c r="E3310" s="3">
        <v>2.57450008392334</v>
      </c>
      <c r="F3310" s="3">
        <v>2.62899994850158</v>
      </c>
      <c r="G3310" s="3">
        <v>6.44872E8</v>
      </c>
    </row>
    <row r="3311">
      <c r="A3311" s="3">
        <v>2017.0</v>
      </c>
      <c r="B3311" s="3">
        <v>13.0</v>
      </c>
      <c r="C3311" s="4">
        <v>2.58999991416931</v>
      </c>
      <c r="D3311" s="3">
        <v>2.625</v>
      </c>
      <c r="E3311" s="3">
        <v>2.57649993896484</v>
      </c>
      <c r="F3311" s="3">
        <v>2.58575010299682</v>
      </c>
      <c r="G3311" s="3">
        <v>4.5782E8</v>
      </c>
    </row>
    <row r="3312">
      <c r="A3312" s="3">
        <v>2017.0</v>
      </c>
      <c r="B3312" s="3">
        <v>20.0</v>
      </c>
      <c r="C3312" s="4">
        <v>2.65199995040893</v>
      </c>
      <c r="D3312" s="3">
        <v>2.67000007629394</v>
      </c>
      <c r="E3312" s="3">
        <v>2.57800006866455</v>
      </c>
      <c r="F3312" s="3">
        <v>2.60025000572204</v>
      </c>
      <c r="G3312" s="3">
        <v>4.92024E8</v>
      </c>
    </row>
    <row r="3313">
      <c r="A3313" s="3">
        <v>2017.0</v>
      </c>
      <c r="B3313" s="3">
        <v>9.0</v>
      </c>
      <c r="C3313" s="4">
        <v>2.58750009536743</v>
      </c>
      <c r="D3313" s="3">
        <v>2.70000004768371</v>
      </c>
      <c r="E3313" s="3">
        <v>2.58750009536743</v>
      </c>
      <c r="F3313" s="3">
        <v>2.6819999217987</v>
      </c>
      <c r="G3313" s="3">
        <v>9.16248E8</v>
      </c>
    </row>
    <row r="3314">
      <c r="A3314" s="3">
        <v>2017.0</v>
      </c>
      <c r="B3314" s="3">
        <v>4.0</v>
      </c>
      <c r="C3314" s="4">
        <v>2.61249995231628</v>
      </c>
      <c r="D3314" s="3">
        <v>2.62374997138977</v>
      </c>
      <c r="E3314" s="3">
        <v>2.5882499217987</v>
      </c>
      <c r="F3314" s="3">
        <v>2.59625005722045</v>
      </c>
      <c r="G3314" s="3">
        <v>2.09788E8</v>
      </c>
    </row>
    <row r="3315">
      <c r="A3315" s="3">
        <v>2017.0</v>
      </c>
      <c r="B3315" s="3">
        <v>27.0</v>
      </c>
      <c r="C3315" s="4">
        <v>2.63949990272521</v>
      </c>
      <c r="D3315" s="3">
        <v>2.71024990081787</v>
      </c>
      <c r="E3315" s="3">
        <v>2.58949995040893</v>
      </c>
      <c r="F3315" s="3">
        <v>2.70624995231628</v>
      </c>
      <c r="G3315" s="3">
        <v>5.06644E8</v>
      </c>
    </row>
    <row r="3316">
      <c r="A3316" s="3">
        <v>2017.0</v>
      </c>
      <c r="B3316" s="3">
        <v>27.0</v>
      </c>
      <c r="C3316" s="4">
        <v>2.60800004005432</v>
      </c>
      <c r="D3316" s="3">
        <v>2.64949989318847</v>
      </c>
      <c r="E3316" s="3">
        <v>2.58975005149841</v>
      </c>
      <c r="F3316" s="3">
        <v>2.64100003242492</v>
      </c>
      <c r="G3316" s="3">
        <v>3.197E8</v>
      </c>
    </row>
    <row r="3317">
      <c r="A3317" s="3">
        <v>2017.0</v>
      </c>
      <c r="B3317" s="3">
        <v>23.0</v>
      </c>
      <c r="C3317" s="4">
        <v>2.59500002861022</v>
      </c>
      <c r="D3317" s="3">
        <v>2.64750003814697</v>
      </c>
      <c r="E3317" s="3">
        <v>2.59249997138977</v>
      </c>
      <c r="F3317" s="3">
        <v>2.62724995613098</v>
      </c>
      <c r="G3317" s="3">
        <v>3.69904E8</v>
      </c>
    </row>
    <row r="3318">
      <c r="A3318" s="3">
        <v>2016.0</v>
      </c>
      <c r="B3318" s="3">
        <v>21.0</v>
      </c>
      <c r="C3318" s="4">
        <v>2.64100003242492</v>
      </c>
      <c r="D3318" s="3">
        <v>2.6487500667572</v>
      </c>
      <c r="E3318" s="3">
        <v>2.59275007247924</v>
      </c>
      <c r="F3318" s="3">
        <v>2.64575004577636</v>
      </c>
      <c r="G3318" s="3">
        <v>5.76136E8</v>
      </c>
    </row>
    <row r="3319">
      <c r="A3319" s="3">
        <v>2017.0</v>
      </c>
      <c r="B3319" s="3">
        <v>17.0</v>
      </c>
      <c r="C3319" s="4">
        <v>2.61299991607666</v>
      </c>
      <c r="D3319" s="3">
        <v>2.65300011634826</v>
      </c>
      <c r="E3319" s="3">
        <v>2.59524989128112</v>
      </c>
      <c r="F3319" s="3">
        <v>2.65175008773803</v>
      </c>
      <c r="G3319" s="3">
        <v>1.119688E9</v>
      </c>
    </row>
    <row r="3320">
      <c r="A3320" s="3">
        <v>2017.0</v>
      </c>
      <c r="B3320" s="3">
        <v>26.0</v>
      </c>
      <c r="C3320" s="4">
        <v>2.63225007057189</v>
      </c>
      <c r="D3320" s="3">
        <v>2.63474988937377</v>
      </c>
      <c r="E3320" s="3">
        <v>2.59850001335144</v>
      </c>
      <c r="F3320" s="3">
        <v>2.60050010681152</v>
      </c>
      <c r="G3320" s="3">
        <v>3.27004E8</v>
      </c>
    </row>
    <row r="3321">
      <c r="A3321" s="3">
        <v>2017.0</v>
      </c>
      <c r="B3321" s="3">
        <v>28.0</v>
      </c>
      <c r="C3321" s="4">
        <v>2.6340000629425</v>
      </c>
      <c r="D3321" s="3">
        <v>2.64100003242492</v>
      </c>
      <c r="E3321" s="3">
        <v>2.60174989700317</v>
      </c>
      <c r="F3321" s="3">
        <v>2.60750007629394</v>
      </c>
      <c r="G3321" s="3">
        <v>3.48248E8</v>
      </c>
    </row>
    <row r="3322">
      <c r="A3322" s="3">
        <v>2016.0</v>
      </c>
      <c r="B3322" s="3">
        <v>20.0</v>
      </c>
      <c r="C3322" s="4">
        <v>2.61450004577636</v>
      </c>
      <c r="D3322" s="3">
        <v>2.65324997901916</v>
      </c>
      <c r="E3322" s="3">
        <v>2.6029999256134</v>
      </c>
      <c r="F3322" s="3">
        <v>2.62925004959106</v>
      </c>
      <c r="G3322" s="3">
        <v>8.48056E8</v>
      </c>
    </row>
    <row r="3323">
      <c r="A3323" s="3">
        <v>2017.0</v>
      </c>
      <c r="B3323" s="3">
        <v>11.0</v>
      </c>
      <c r="C3323" s="4">
        <v>2.65000009536743</v>
      </c>
      <c r="D3323" s="3">
        <v>2.65499997138977</v>
      </c>
      <c r="E3323" s="3">
        <v>2.60374999046325</v>
      </c>
      <c r="F3323" s="3">
        <v>2.62899994850158</v>
      </c>
      <c r="G3323" s="3">
        <v>5.25664E8</v>
      </c>
    </row>
    <row r="3324">
      <c r="A3324" s="3">
        <v>2017.0</v>
      </c>
      <c r="B3324" s="3">
        <v>1.0</v>
      </c>
      <c r="C3324" s="4">
        <v>2.61849999427795</v>
      </c>
      <c r="D3324" s="3">
        <v>2.67125010490417</v>
      </c>
      <c r="E3324" s="3">
        <v>2.61124992370605</v>
      </c>
      <c r="F3324" s="3">
        <v>2.66599988937377</v>
      </c>
      <c r="G3324" s="3">
        <v>3.07732E8</v>
      </c>
    </row>
    <row r="3325">
      <c r="A3325" s="3">
        <v>2017.0</v>
      </c>
      <c r="B3325" s="3">
        <v>17.0</v>
      </c>
      <c r="C3325" s="4">
        <v>2.66750001907348</v>
      </c>
      <c r="D3325" s="3">
        <v>2.68525004386901</v>
      </c>
      <c r="E3325" s="3">
        <v>2.61975002288818</v>
      </c>
      <c r="F3325" s="3">
        <v>2.68074989318847</v>
      </c>
      <c r="G3325" s="3">
        <v>5.6374E8</v>
      </c>
    </row>
    <row r="3326">
      <c r="A3326" s="3">
        <v>2017.0</v>
      </c>
      <c r="B3326" s="3">
        <v>24.0</v>
      </c>
      <c r="C3326" s="4">
        <v>2.63750004768371</v>
      </c>
      <c r="D3326" s="3">
        <v>2.68950009346008</v>
      </c>
      <c r="E3326" s="3">
        <v>2.62249994277954</v>
      </c>
      <c r="F3326" s="3">
        <v>2.68324995040893</v>
      </c>
      <c r="G3326" s="3">
        <v>4.28052E8</v>
      </c>
    </row>
    <row r="3327">
      <c r="A3327" s="3">
        <v>2017.0</v>
      </c>
      <c r="B3327" s="3">
        <v>22.0</v>
      </c>
      <c r="C3327" s="4">
        <v>2.63649988174438</v>
      </c>
      <c r="D3327" s="3">
        <v>2.70650005340576</v>
      </c>
      <c r="E3327" s="3">
        <v>2.63249993324279</v>
      </c>
      <c r="F3327" s="3">
        <v>2.70175004005432</v>
      </c>
      <c r="G3327" s="3">
        <v>6.16764E8</v>
      </c>
    </row>
    <row r="3328">
      <c r="A3328" s="3">
        <v>2017.0</v>
      </c>
      <c r="B3328" s="3">
        <v>21.0</v>
      </c>
      <c r="C3328" s="4">
        <v>2.71875</v>
      </c>
      <c r="D3328" s="3">
        <v>2.74900007247924</v>
      </c>
      <c r="E3328" s="3">
        <v>2.63975000381469</v>
      </c>
      <c r="F3328" s="3">
        <v>2.64774990081787</v>
      </c>
      <c r="G3328" s="3">
        <v>9.13484E8</v>
      </c>
    </row>
    <row r="3329">
      <c r="A3329" s="3">
        <v>2017.0</v>
      </c>
      <c r="B3329" s="3">
        <v>10.0</v>
      </c>
      <c r="C3329" s="4">
        <v>2.69525003433227</v>
      </c>
      <c r="D3329" s="3">
        <v>2.729749917984</v>
      </c>
      <c r="E3329" s="3">
        <v>2.64074993133544</v>
      </c>
      <c r="F3329" s="3">
        <v>2.66175007820129</v>
      </c>
      <c r="G3329" s="3">
        <v>8.8092E8</v>
      </c>
    </row>
    <row r="3330">
      <c r="A3330" s="3">
        <v>2017.0</v>
      </c>
      <c r="B3330" s="3">
        <v>16.0</v>
      </c>
      <c r="C3330" s="4">
        <v>2.73475003242492</v>
      </c>
      <c r="D3330" s="3">
        <v>2.73600006103515</v>
      </c>
      <c r="E3330" s="3">
        <v>2.6414999961853</v>
      </c>
      <c r="F3330" s="3">
        <v>2.68125009536743</v>
      </c>
      <c r="G3330" s="3">
        <v>6.47176E8</v>
      </c>
    </row>
    <row r="3331">
      <c r="A3331" s="3">
        <v>2017.0</v>
      </c>
      <c r="B3331" s="3">
        <v>20.0</v>
      </c>
      <c r="C3331" s="4">
        <v>2.66950011253356</v>
      </c>
      <c r="D3331" s="3">
        <v>2.74025011062622</v>
      </c>
      <c r="E3331" s="3">
        <v>2.65324997901916</v>
      </c>
      <c r="F3331" s="3">
        <v>2.73624992370605</v>
      </c>
      <c r="G3331" s="3">
        <v>7.48568E8</v>
      </c>
    </row>
    <row r="3332">
      <c r="A3332" s="3">
        <v>2016.0</v>
      </c>
      <c r="B3332" s="3">
        <v>23.0</v>
      </c>
      <c r="C3332" s="4">
        <v>2.65949988365173</v>
      </c>
      <c r="D3332" s="3">
        <v>2.74600005149841</v>
      </c>
      <c r="E3332" s="3">
        <v>2.65674996376037</v>
      </c>
      <c r="F3332" s="3">
        <v>2.7444999217987</v>
      </c>
      <c r="G3332" s="3">
        <v>6.47692E8</v>
      </c>
    </row>
    <row r="3333">
      <c r="A3333" s="3">
        <v>2017.0</v>
      </c>
      <c r="B3333" s="3">
        <v>14.0</v>
      </c>
      <c r="C3333" s="4">
        <v>2.69974994659423</v>
      </c>
      <c r="D3333" s="3">
        <v>2.75375008583068</v>
      </c>
      <c r="E3333" s="3">
        <v>2.65724992752075</v>
      </c>
      <c r="F3333" s="3">
        <v>2.71950006484985</v>
      </c>
      <c r="G3333" s="3">
        <v>8.50632E8</v>
      </c>
    </row>
    <row r="3334">
      <c r="A3334" s="3">
        <v>2016.0</v>
      </c>
      <c r="B3334" s="3">
        <v>30.0</v>
      </c>
      <c r="C3334" s="4">
        <v>2.78375005722045</v>
      </c>
      <c r="D3334" s="3">
        <v>2.79800009727478</v>
      </c>
      <c r="E3334" s="3">
        <v>2.65750002861022</v>
      </c>
      <c r="F3334" s="3">
        <v>2.66849994659423</v>
      </c>
      <c r="G3334" s="3">
        <v>1.212932E9</v>
      </c>
    </row>
    <row r="3335">
      <c r="A3335" s="3">
        <v>2017.0</v>
      </c>
      <c r="B3335" s="3">
        <v>25.0</v>
      </c>
      <c r="C3335" s="4">
        <v>2.72624993324279</v>
      </c>
      <c r="D3335" s="3">
        <v>2.73250007629394</v>
      </c>
      <c r="E3335" s="3">
        <v>2.65825009346008</v>
      </c>
      <c r="F3335" s="3">
        <v>2.69475007057189</v>
      </c>
      <c r="G3335" s="3">
        <v>5.2276E8</v>
      </c>
    </row>
    <row r="3336">
      <c r="A3336" s="3">
        <v>2017.0</v>
      </c>
      <c r="B3336" s="3">
        <v>24.0</v>
      </c>
      <c r="C3336" s="4">
        <v>2.72425007820129</v>
      </c>
      <c r="D3336" s="3">
        <v>2.73224997520446</v>
      </c>
      <c r="E3336" s="3">
        <v>2.66050004959106</v>
      </c>
      <c r="F3336" s="3">
        <v>2.68674993515014</v>
      </c>
      <c r="G3336" s="3">
        <v>4.395E8</v>
      </c>
    </row>
    <row r="3337">
      <c r="A3337" s="3">
        <v>2016.0</v>
      </c>
      <c r="B3337" s="3">
        <v>22.0</v>
      </c>
      <c r="C3337" s="4">
        <v>2.67050004005432</v>
      </c>
      <c r="D3337" s="3">
        <v>2.72175002098083</v>
      </c>
      <c r="E3337" s="3">
        <v>2.66324996948242</v>
      </c>
      <c r="F3337" s="3">
        <v>2.67775011062622</v>
      </c>
      <c r="G3337" s="3">
        <v>7.18612E8</v>
      </c>
    </row>
    <row r="3338">
      <c r="A3338" s="3">
        <v>2017.0</v>
      </c>
      <c r="B3338" s="3">
        <v>26.0</v>
      </c>
      <c r="C3338" s="4">
        <v>2.69749999046325</v>
      </c>
      <c r="D3338" s="3">
        <v>2.74874997138977</v>
      </c>
      <c r="E3338" s="3">
        <v>2.66750001907348</v>
      </c>
      <c r="F3338" s="3">
        <v>2.74125003814697</v>
      </c>
      <c r="G3338" s="3">
        <v>4.588E8</v>
      </c>
    </row>
    <row r="3339">
      <c r="A3339" s="3">
        <v>2017.0</v>
      </c>
      <c r="B3339" s="3">
        <v>23.0</v>
      </c>
      <c r="C3339" s="4">
        <v>2.69374990463256</v>
      </c>
      <c r="D3339" s="3">
        <v>2.71399998664855</v>
      </c>
      <c r="E3339" s="3">
        <v>2.66750001907348</v>
      </c>
      <c r="F3339" s="3">
        <v>2.67724990844726</v>
      </c>
      <c r="G3339" s="3">
        <v>5.3394E8</v>
      </c>
    </row>
    <row r="3340">
      <c r="A3340" s="3">
        <v>2017.0</v>
      </c>
      <c r="B3340" s="3">
        <v>29.0</v>
      </c>
      <c r="C3340" s="4">
        <v>2.69974994659423</v>
      </c>
      <c r="D3340" s="3">
        <v>2.71224999427795</v>
      </c>
      <c r="E3340" s="3">
        <v>2.68125009536743</v>
      </c>
      <c r="F3340" s="3">
        <v>2.68350005149841</v>
      </c>
      <c r="G3340" s="3">
        <v>3.49992E8</v>
      </c>
    </row>
    <row r="3341">
      <c r="A3341" s="3">
        <v>2017.0</v>
      </c>
      <c r="B3341" s="3">
        <v>28.0</v>
      </c>
      <c r="C3341" s="4">
        <v>2.70749998092651</v>
      </c>
      <c r="D3341" s="3">
        <v>2.72224998474121</v>
      </c>
      <c r="E3341" s="3">
        <v>2.6817500591278</v>
      </c>
      <c r="F3341" s="3">
        <v>2.69225001335144</v>
      </c>
      <c r="G3341" s="3">
        <v>4.32444E8</v>
      </c>
    </row>
    <row r="3342">
      <c r="A3342" s="3">
        <v>2017.0</v>
      </c>
      <c r="B3342" s="3">
        <v>30.0</v>
      </c>
      <c r="C3342" s="4">
        <v>2.69074988365173</v>
      </c>
      <c r="D3342" s="3">
        <v>2.75</v>
      </c>
      <c r="E3342" s="3">
        <v>2.68499994277954</v>
      </c>
      <c r="F3342" s="3">
        <v>2.73499989509582</v>
      </c>
      <c r="G3342" s="3">
        <v>5.25532E8</v>
      </c>
    </row>
    <row r="3343">
      <c r="A3343" s="3">
        <v>2017.0</v>
      </c>
      <c r="B3343" s="3">
        <v>3.0</v>
      </c>
      <c r="C3343" s="4">
        <v>2.72375011444091</v>
      </c>
      <c r="D3343" s="3">
        <v>2.74125003814697</v>
      </c>
      <c r="E3343" s="3">
        <v>2.68549990653991</v>
      </c>
      <c r="F3343" s="3">
        <v>2.70950007438659</v>
      </c>
      <c r="G3343" s="3">
        <v>4.45232E8</v>
      </c>
    </row>
    <row r="3344">
      <c r="A3344" s="3">
        <v>2017.0</v>
      </c>
      <c r="B3344" s="3">
        <v>15.0</v>
      </c>
      <c r="C3344" s="4">
        <v>2.72250008583068</v>
      </c>
      <c r="D3344" s="3">
        <v>2.74499988555908</v>
      </c>
      <c r="E3344" s="3">
        <v>2.69400000572204</v>
      </c>
      <c r="F3344" s="3">
        <v>2.72499990463256</v>
      </c>
      <c r="G3344" s="3">
        <v>3.7302E8</v>
      </c>
    </row>
    <row r="3345">
      <c r="A3345" s="3">
        <v>2017.0</v>
      </c>
      <c r="B3345" s="3">
        <v>30.0</v>
      </c>
      <c r="C3345" s="4">
        <v>2.77300000190734</v>
      </c>
      <c r="D3345" s="3">
        <v>2.77524995803833</v>
      </c>
      <c r="E3345" s="3">
        <v>2.69775009155273</v>
      </c>
      <c r="F3345" s="3">
        <v>2.75049996376037</v>
      </c>
      <c r="G3345" s="3">
        <v>4.96004E8</v>
      </c>
    </row>
    <row r="3346">
      <c r="A3346" s="3">
        <v>2017.0</v>
      </c>
      <c r="B3346" s="3">
        <v>31.0</v>
      </c>
      <c r="C3346" s="4">
        <v>2.72375011444091</v>
      </c>
      <c r="D3346" s="3">
        <v>2.75125002861022</v>
      </c>
      <c r="E3346" s="3">
        <v>2.70499992370605</v>
      </c>
      <c r="F3346" s="3">
        <v>2.72950005531311</v>
      </c>
      <c r="G3346" s="3">
        <v>3.62756E8</v>
      </c>
    </row>
    <row r="3347">
      <c r="A3347" s="3">
        <v>2017.0</v>
      </c>
      <c r="B3347" s="3">
        <v>13.0</v>
      </c>
      <c r="C3347" s="4">
        <v>2.83474993705749</v>
      </c>
      <c r="D3347" s="3">
        <v>2.84949994087219</v>
      </c>
      <c r="E3347" s="3">
        <v>2.70499992370605</v>
      </c>
      <c r="F3347" s="3">
        <v>2.70950007438659</v>
      </c>
      <c r="G3347" s="3">
        <v>1.180724E9</v>
      </c>
    </row>
    <row r="3348">
      <c r="A3348" s="3">
        <v>2017.0</v>
      </c>
      <c r="B3348" s="3">
        <v>21.0</v>
      </c>
      <c r="C3348" s="4">
        <v>2.7057499885559</v>
      </c>
      <c r="D3348" s="3">
        <v>2.78075003623962</v>
      </c>
      <c r="E3348" s="3">
        <v>2.70549988746643</v>
      </c>
      <c r="F3348" s="3">
        <v>2.77675008773803</v>
      </c>
      <c r="G3348" s="3">
        <v>5.51952E8</v>
      </c>
    </row>
    <row r="3349">
      <c r="A3349" s="3">
        <v>2017.0</v>
      </c>
      <c r="B3349" s="3">
        <v>31.0</v>
      </c>
      <c r="C3349" s="4">
        <v>2.72525000572204</v>
      </c>
      <c r="D3349" s="3">
        <v>2.74725008010864</v>
      </c>
      <c r="E3349" s="3">
        <v>2.71000003814697</v>
      </c>
      <c r="F3349" s="3">
        <v>2.72324991226196</v>
      </c>
      <c r="G3349" s="3">
        <v>4.40808E8</v>
      </c>
    </row>
    <row r="3350">
      <c r="A3350" s="3">
        <v>2016.0</v>
      </c>
      <c r="B3350" s="3">
        <v>28.0</v>
      </c>
      <c r="C3350" s="4">
        <v>2.99000000953674</v>
      </c>
      <c r="D3350" s="3">
        <v>2.99825000762939</v>
      </c>
      <c r="E3350" s="3">
        <v>2.71725010871887</v>
      </c>
      <c r="F3350" s="3">
        <v>2.73125004768371</v>
      </c>
      <c r="G3350" s="3">
        <v>2.295764E9</v>
      </c>
    </row>
    <row r="3351">
      <c r="A3351" s="3">
        <v>2017.0</v>
      </c>
      <c r="B3351" s="3">
        <v>27.0</v>
      </c>
      <c r="C3351" s="4">
        <v>2.74825000762939</v>
      </c>
      <c r="D3351" s="3">
        <v>2.79725003242492</v>
      </c>
      <c r="E3351" s="3">
        <v>2.72125005722045</v>
      </c>
      <c r="F3351" s="3">
        <v>2.79425001144409</v>
      </c>
      <c r="G3351" s="3">
        <v>4.71996E8</v>
      </c>
    </row>
    <row r="3352">
      <c r="A3352" s="3">
        <v>2017.0</v>
      </c>
      <c r="B3352" s="3">
        <v>1.0</v>
      </c>
      <c r="C3352" s="4">
        <v>2.76449990272521</v>
      </c>
      <c r="D3352" s="3">
        <v>2.8529999256134</v>
      </c>
      <c r="E3352" s="3">
        <v>2.74650001525878</v>
      </c>
      <c r="F3352" s="3">
        <v>2.84875011444091</v>
      </c>
      <c r="G3352" s="3">
        <v>5.90004E8</v>
      </c>
    </row>
    <row r="3353">
      <c r="A3353" s="3">
        <v>2017.0</v>
      </c>
      <c r="B3353" s="3">
        <v>22.0</v>
      </c>
      <c r="C3353" s="4">
        <v>2.78550004959106</v>
      </c>
      <c r="D3353" s="3">
        <v>2.79500007629394</v>
      </c>
      <c r="E3353" s="3">
        <v>2.74974989891052</v>
      </c>
      <c r="F3353" s="3">
        <v>2.76900005340576</v>
      </c>
      <c r="G3353" s="3">
        <v>4.33772E8</v>
      </c>
    </row>
    <row r="3354">
      <c r="A3354" s="3">
        <v>2016.0</v>
      </c>
      <c r="B3354" s="3">
        <v>27.0</v>
      </c>
      <c r="C3354" s="4">
        <v>2.80150008201599</v>
      </c>
      <c r="D3354" s="3">
        <v>2.93400001525878</v>
      </c>
      <c r="E3354" s="3">
        <v>2.78049993515014</v>
      </c>
      <c r="F3354" s="3">
        <v>2.93300008773803</v>
      </c>
      <c r="G3354" s="3">
        <v>1.194272E9</v>
      </c>
    </row>
    <row r="3355">
      <c r="A3355" s="3">
        <v>2017.0</v>
      </c>
      <c r="B3355" s="3">
        <v>2.0</v>
      </c>
      <c r="C3355" s="4">
        <v>2.83249998092651</v>
      </c>
      <c r="D3355" s="3">
        <v>2.89350008964538</v>
      </c>
      <c r="E3355" s="3">
        <v>2.80150008201599</v>
      </c>
      <c r="F3355" s="3">
        <v>2.88474988937377</v>
      </c>
      <c r="G3355" s="3">
        <v>4.8324E8</v>
      </c>
    </row>
    <row r="3356">
      <c r="A3356" s="3">
        <v>2017.0</v>
      </c>
      <c r="B3356" s="3">
        <v>10.0</v>
      </c>
      <c r="C3356" s="4">
        <v>2.99825000762939</v>
      </c>
      <c r="D3356" s="3">
        <v>3.01749992370605</v>
      </c>
      <c r="E3356" s="3">
        <v>2.81500005722045</v>
      </c>
      <c r="F3356" s="3">
        <v>2.84050011634826</v>
      </c>
      <c r="G3356" s="3">
        <v>1.651092E9</v>
      </c>
    </row>
    <row r="3357">
      <c r="A3357" s="3">
        <v>2017.0</v>
      </c>
      <c r="B3357" s="3">
        <v>3.0</v>
      </c>
      <c r="C3357" s="4">
        <v>2.88625001907348</v>
      </c>
      <c r="D3357" s="3">
        <v>2.89750003814697</v>
      </c>
      <c r="E3357" s="3">
        <v>2.84750008583068</v>
      </c>
      <c r="F3357" s="3">
        <v>2.85949993133544</v>
      </c>
      <c r="G3357" s="3">
        <v>3.72744E8</v>
      </c>
    </row>
    <row r="3358">
      <c r="A3358" s="3">
        <v>2017.0</v>
      </c>
      <c r="B3358" s="3">
        <v>6.0</v>
      </c>
      <c r="C3358" s="4">
        <v>2.84999990463256</v>
      </c>
      <c r="D3358" s="3">
        <v>2.93324995040893</v>
      </c>
      <c r="E3358" s="3">
        <v>2.84999990463256</v>
      </c>
      <c r="F3358" s="3">
        <v>2.93274998664855</v>
      </c>
      <c r="G3358" s="3">
        <v>5.06768E8</v>
      </c>
    </row>
    <row r="3359">
      <c r="A3359" s="3">
        <v>2017.0</v>
      </c>
      <c r="B3359" s="3">
        <v>10.0</v>
      </c>
      <c r="C3359" s="4">
        <v>2.85724997520446</v>
      </c>
      <c r="D3359" s="3">
        <v>3.04550004005432</v>
      </c>
      <c r="E3359" s="3">
        <v>2.85050010681152</v>
      </c>
      <c r="F3359" s="3">
        <v>3.03224992752075</v>
      </c>
      <c r="G3359" s="3">
        <v>2.129096E9</v>
      </c>
    </row>
    <row r="3360">
      <c r="A3360" s="3">
        <v>2017.0</v>
      </c>
      <c r="B3360" s="3">
        <v>9.0</v>
      </c>
      <c r="C3360" s="4">
        <v>2.97149991989135</v>
      </c>
      <c r="D3360" s="3">
        <v>2.97650003433227</v>
      </c>
      <c r="E3360" s="3">
        <v>2.89000010490417</v>
      </c>
      <c r="F3360" s="3">
        <v>2.90949988365173</v>
      </c>
      <c r="G3360" s="3">
        <v>8.42568E8</v>
      </c>
    </row>
    <row r="3361">
      <c r="A3361" s="3">
        <v>2017.0</v>
      </c>
      <c r="B3361" s="3">
        <v>8.0</v>
      </c>
      <c r="C3361" s="4">
        <v>2.96000003814697</v>
      </c>
      <c r="D3361" s="3">
        <v>2.98274993896484</v>
      </c>
      <c r="E3361" s="3">
        <v>2.90949988365173</v>
      </c>
      <c r="F3361" s="3">
        <v>2.96525001525878</v>
      </c>
      <c r="G3361" s="3">
        <v>4.4958E8</v>
      </c>
    </row>
    <row r="3362">
      <c r="A3362" s="3">
        <v>2017.0</v>
      </c>
      <c r="B3362" s="3">
        <v>7.0</v>
      </c>
      <c r="C3362" s="4">
        <v>2.96749997138977</v>
      </c>
      <c r="D3362" s="3">
        <v>3.02300000190734</v>
      </c>
      <c r="E3362" s="3">
        <v>2.94749999046325</v>
      </c>
      <c r="F3362" s="3">
        <v>2.97825002670288</v>
      </c>
      <c r="G3362" s="3">
        <v>7.46224E8</v>
      </c>
    </row>
    <row r="3363">
      <c r="A3363" s="3">
        <v>2017.0</v>
      </c>
      <c r="B3363" s="3">
        <v>11.0</v>
      </c>
      <c r="C3363" s="4">
        <v>3.00125002861022</v>
      </c>
      <c r="D3363" s="3">
        <v>3.26075005531311</v>
      </c>
      <c r="E3363" s="3">
        <v>2.99775004386901</v>
      </c>
      <c r="F3363" s="3">
        <v>3.16249990463256</v>
      </c>
      <c r="G3363" s="3">
        <v>1.939792E9</v>
      </c>
    </row>
    <row r="3364">
      <c r="A3364" s="3">
        <v>2018.0</v>
      </c>
      <c r="B3364" s="3">
        <v>26.0</v>
      </c>
      <c r="C3364" s="4">
        <v>3.22350001335144</v>
      </c>
      <c r="D3364" s="3">
        <v>3.32850003242492</v>
      </c>
      <c r="E3364" s="3">
        <v>3.11150002479553</v>
      </c>
      <c r="F3364" s="3">
        <v>3.32750010490417</v>
      </c>
      <c r="G3364" s="3">
        <v>6.951E8</v>
      </c>
    </row>
    <row r="3365">
      <c r="A3365" s="3">
        <v>2018.0</v>
      </c>
      <c r="B3365" s="3">
        <v>24.0</v>
      </c>
      <c r="C3365" s="4">
        <v>3.16225004196167</v>
      </c>
      <c r="D3365" s="3">
        <v>3.24950003623962</v>
      </c>
      <c r="E3365" s="3">
        <v>3.11249995231628</v>
      </c>
      <c r="F3365" s="3">
        <v>3.17700004577636</v>
      </c>
      <c r="G3365" s="3">
        <v>4.6384E8</v>
      </c>
    </row>
    <row r="3366">
      <c r="A3366" s="3">
        <v>2018.0</v>
      </c>
      <c r="B3366" s="3">
        <v>27.0</v>
      </c>
      <c r="C3366" s="4">
        <v>3.27474999427795</v>
      </c>
      <c r="D3366" s="3">
        <v>3.30949997901916</v>
      </c>
      <c r="E3366" s="3">
        <v>3.12949991226196</v>
      </c>
      <c r="F3366" s="3">
        <v>3.27924990653991</v>
      </c>
      <c r="G3366" s="3">
        <v>6.37044E8</v>
      </c>
    </row>
    <row r="3367">
      <c r="A3367" s="3">
        <v>2017.0</v>
      </c>
      <c r="B3367" s="3">
        <v>12.0</v>
      </c>
      <c r="C3367" s="4">
        <v>3.16575002670288</v>
      </c>
      <c r="D3367" s="3">
        <v>3.24000000953674</v>
      </c>
      <c r="E3367" s="3">
        <v>3.14450001716613</v>
      </c>
      <c r="F3367" s="3">
        <v>3.19724988937377</v>
      </c>
      <c r="G3367" s="3">
        <v>9.6262E8</v>
      </c>
    </row>
    <row r="3368">
      <c r="A3368" s="3">
        <v>2017.0</v>
      </c>
      <c r="B3368" s="3">
        <v>18.0</v>
      </c>
      <c r="C3368" s="4">
        <v>3.23749995231628</v>
      </c>
      <c r="D3368" s="3">
        <v>3.33575010299682</v>
      </c>
      <c r="E3368" s="3">
        <v>3.17624998092651</v>
      </c>
      <c r="F3368" s="3">
        <v>3.32675004005432</v>
      </c>
      <c r="G3368" s="3">
        <v>1.156032E9</v>
      </c>
    </row>
    <row r="3369">
      <c r="A3369" s="3">
        <v>2017.0</v>
      </c>
      <c r="B3369" s="3">
        <v>17.0</v>
      </c>
      <c r="C3369" s="4">
        <v>3.35249996185302</v>
      </c>
      <c r="D3369" s="3">
        <v>3.37150001525878</v>
      </c>
      <c r="E3369" s="3">
        <v>3.18875002861022</v>
      </c>
      <c r="F3369" s="3">
        <v>3.19300007820129</v>
      </c>
      <c r="G3369" s="3">
        <v>1.271368E9</v>
      </c>
    </row>
    <row r="3370">
      <c r="A3370" s="3">
        <v>2019.0</v>
      </c>
      <c r="B3370" s="3">
        <v>3.0</v>
      </c>
      <c r="C3370" s="4">
        <v>3.34474992752075</v>
      </c>
      <c r="D3370" s="3">
        <v>3.37899994850158</v>
      </c>
      <c r="E3370" s="3">
        <v>3.19225001335144</v>
      </c>
      <c r="F3370" s="3">
        <v>3.19974994659423</v>
      </c>
      <c r="G3370" s="3">
        <v>7.05552E8</v>
      </c>
    </row>
    <row r="3371">
      <c r="A3371" s="3">
        <v>2018.0</v>
      </c>
      <c r="B3371" s="3">
        <v>21.0</v>
      </c>
      <c r="C3371" s="4">
        <v>3.40424990653991</v>
      </c>
      <c r="D3371" s="3">
        <v>3.4375</v>
      </c>
      <c r="E3371" s="3">
        <v>3.2114999294281</v>
      </c>
      <c r="F3371" s="3">
        <v>3.23924994468688</v>
      </c>
      <c r="G3371" s="3">
        <v>8.6374E8</v>
      </c>
    </row>
    <row r="3372">
      <c r="A3372" s="3">
        <v>2017.0</v>
      </c>
      <c r="B3372" s="3">
        <v>15.0</v>
      </c>
      <c r="C3372" s="4">
        <v>3.23900008201599</v>
      </c>
      <c r="D3372" s="3">
        <v>3.3602499961853</v>
      </c>
      <c r="E3372" s="3">
        <v>3.23449993133544</v>
      </c>
      <c r="F3372" s="3">
        <v>3.35774993896484</v>
      </c>
      <c r="G3372" s="3">
        <v>1.08754E9</v>
      </c>
    </row>
    <row r="3373">
      <c r="A3373" s="3">
        <v>2019.0</v>
      </c>
      <c r="B3373" s="3">
        <v>4.0</v>
      </c>
      <c r="C3373" s="4">
        <v>3.27349996566772</v>
      </c>
      <c r="D3373" s="3">
        <v>3.44324994087219</v>
      </c>
      <c r="E3373" s="3">
        <v>3.2425000667572</v>
      </c>
      <c r="F3373" s="3">
        <v>3.40475010871887</v>
      </c>
      <c r="G3373" s="3">
        <v>5.8562E8</v>
      </c>
    </row>
    <row r="3374">
      <c r="A3374" s="3">
        <v>2019.0</v>
      </c>
      <c r="B3374" s="3">
        <v>2.0</v>
      </c>
      <c r="C3374" s="4">
        <v>3.26600003242492</v>
      </c>
      <c r="D3374" s="3">
        <v>3.46199989318847</v>
      </c>
      <c r="E3374" s="3">
        <v>3.25125002861022</v>
      </c>
      <c r="F3374" s="3">
        <v>3.40549993515014</v>
      </c>
      <c r="G3374" s="3">
        <v>5.08752E8</v>
      </c>
    </row>
    <row r="3375">
      <c r="A3375" s="3">
        <v>2018.0</v>
      </c>
      <c r="B3375" s="3">
        <v>28.0</v>
      </c>
      <c r="C3375" s="4">
        <v>3.29999995231628</v>
      </c>
      <c r="D3375" s="3">
        <v>3.43475008010864</v>
      </c>
      <c r="E3375" s="3">
        <v>3.25775003433227</v>
      </c>
      <c r="F3375" s="3">
        <v>3.34124994277954</v>
      </c>
      <c r="G3375" s="3">
        <v>6.28728E8</v>
      </c>
    </row>
    <row r="3376">
      <c r="A3376" s="3">
        <v>2019.0</v>
      </c>
      <c r="B3376" s="3">
        <v>28.0</v>
      </c>
      <c r="C3376" s="4">
        <v>3.41374993324279</v>
      </c>
      <c r="D3376" s="3">
        <v>3.54099988937377</v>
      </c>
      <c r="E3376" s="3">
        <v>3.27500009536743</v>
      </c>
      <c r="F3376" s="3">
        <v>3.45024991035461</v>
      </c>
      <c r="G3376" s="3">
        <v>2.511528E9</v>
      </c>
    </row>
    <row r="3377">
      <c r="A3377" s="3">
        <v>2019.0</v>
      </c>
      <c r="B3377" s="3">
        <v>29.0</v>
      </c>
      <c r="C3377" s="4">
        <v>3.40374994277954</v>
      </c>
      <c r="D3377" s="3">
        <v>3.45250010490417</v>
      </c>
      <c r="E3377" s="3">
        <v>3.27524995803833</v>
      </c>
      <c r="F3377" s="3">
        <v>3.28999996185302</v>
      </c>
      <c r="G3377" s="3">
        <v>1.153932E9</v>
      </c>
    </row>
    <row r="3378">
      <c r="A3378" s="3">
        <v>2019.0</v>
      </c>
      <c r="B3378" s="3">
        <v>30.0</v>
      </c>
      <c r="C3378" s="4">
        <v>3.36675000190734</v>
      </c>
      <c r="D3378" s="3">
        <v>3.44924998283386</v>
      </c>
      <c r="E3378" s="3">
        <v>3.28649997711181</v>
      </c>
      <c r="F3378" s="3">
        <v>3.43475008010864</v>
      </c>
      <c r="G3378" s="3">
        <v>9.74228E8</v>
      </c>
    </row>
    <row r="3379">
      <c r="A3379" s="3">
        <v>2018.0</v>
      </c>
      <c r="B3379" s="3">
        <v>31.0</v>
      </c>
      <c r="C3379" s="4">
        <v>3.38499999046325</v>
      </c>
      <c r="D3379" s="3">
        <v>3.41774988174438</v>
      </c>
      <c r="E3379" s="3">
        <v>3.30649995803833</v>
      </c>
      <c r="F3379" s="3">
        <v>3.33750009536743</v>
      </c>
      <c r="G3379" s="3">
        <v>4.6514E8</v>
      </c>
    </row>
    <row r="3380">
      <c r="A3380" s="3">
        <v>2019.0</v>
      </c>
      <c r="B3380" s="3">
        <v>3.0</v>
      </c>
      <c r="C3380" s="4">
        <v>3.39774990081787</v>
      </c>
      <c r="D3380" s="3">
        <v>3.43674993515014</v>
      </c>
      <c r="E3380" s="3">
        <v>3.31500005722045</v>
      </c>
      <c r="F3380" s="3">
        <v>3.34450006484985</v>
      </c>
      <c r="G3380" s="3">
        <v>4.78644E8</v>
      </c>
    </row>
    <row r="3381">
      <c r="A3381" s="3">
        <v>2018.0</v>
      </c>
      <c r="B3381" s="3">
        <v>20.0</v>
      </c>
      <c r="C3381" s="4">
        <v>3.45425009727478</v>
      </c>
      <c r="D3381" s="3">
        <v>3.54500007629394</v>
      </c>
      <c r="E3381" s="3">
        <v>3.31725001335144</v>
      </c>
      <c r="F3381" s="3">
        <v>3.37750005722045</v>
      </c>
      <c r="G3381" s="3">
        <v>7.49588E8</v>
      </c>
    </row>
    <row r="3382">
      <c r="A3382" s="3">
        <v>2018.0</v>
      </c>
      <c r="B3382" s="3">
        <v>20.0</v>
      </c>
      <c r="C3382" s="4">
        <v>3.35150003433227</v>
      </c>
      <c r="D3382" s="3">
        <v>3.85649991035461</v>
      </c>
      <c r="E3382" s="3">
        <v>3.33275008201599</v>
      </c>
      <c r="F3382" s="3">
        <v>3.72699999809265</v>
      </c>
      <c r="G3382" s="3">
        <v>1.692032E9</v>
      </c>
    </row>
    <row r="3383">
      <c r="A3383" s="3">
        <v>2017.0</v>
      </c>
      <c r="B3383" s="3">
        <v>16.0</v>
      </c>
      <c r="C3383" s="4">
        <v>3.40949988365173</v>
      </c>
      <c r="D3383" s="3">
        <v>3.43600010871887</v>
      </c>
      <c r="E3383" s="3">
        <v>3.33400011062622</v>
      </c>
      <c r="F3383" s="3">
        <v>3.42024993896484</v>
      </c>
      <c r="G3383" s="3">
        <v>1.1207E9</v>
      </c>
    </row>
    <row r="3384">
      <c r="A3384" s="3">
        <v>2017.0</v>
      </c>
      <c r="B3384" s="3">
        <v>19.0</v>
      </c>
      <c r="C3384" s="4">
        <v>3.42575001716613</v>
      </c>
      <c r="D3384" s="3">
        <v>3.45549988746643</v>
      </c>
      <c r="E3384" s="3">
        <v>3.38050007820129</v>
      </c>
      <c r="F3384" s="3">
        <v>3.40000009536743</v>
      </c>
      <c r="G3384" s="3">
        <v>1.018372E9</v>
      </c>
    </row>
    <row r="3385">
      <c r="A3385" s="3">
        <v>2019.0</v>
      </c>
      <c r="B3385" s="3">
        <v>31.0</v>
      </c>
      <c r="C3385" s="4">
        <v>3.42849993705749</v>
      </c>
      <c r="D3385" s="3">
        <v>3.49624991416931</v>
      </c>
      <c r="E3385" s="3">
        <v>3.38474988937377</v>
      </c>
      <c r="F3385" s="3">
        <v>3.38649988174438</v>
      </c>
      <c r="G3385" s="3">
        <v>3.8972E8</v>
      </c>
    </row>
    <row r="3386">
      <c r="A3386" s="3">
        <v>2019.0</v>
      </c>
      <c r="B3386" s="3">
        <v>4.0</v>
      </c>
      <c r="C3386" s="4">
        <v>3.40899991989135</v>
      </c>
      <c r="D3386" s="3">
        <v>3.58025002479553</v>
      </c>
      <c r="E3386" s="3">
        <v>3.38674998283386</v>
      </c>
      <c r="F3386" s="3">
        <v>3.57500004768371</v>
      </c>
      <c r="G3386" s="3">
        <v>6.41836E8</v>
      </c>
    </row>
    <row r="3387">
      <c r="A3387" s="3">
        <v>2017.0</v>
      </c>
      <c r="B3387" s="3">
        <v>23.0</v>
      </c>
      <c r="C3387" s="4">
        <v>3.4925000667572</v>
      </c>
      <c r="D3387" s="3">
        <v>3.49475002288818</v>
      </c>
      <c r="E3387" s="3">
        <v>3.39275002479553</v>
      </c>
      <c r="F3387" s="3">
        <v>3.42575001716613</v>
      </c>
      <c r="G3387" s="3">
        <v>6.81248E8</v>
      </c>
    </row>
    <row r="3388">
      <c r="A3388" s="3">
        <v>2019.0</v>
      </c>
      <c r="B3388" s="3">
        <v>31.0</v>
      </c>
      <c r="C3388" s="4">
        <v>3.43149995803833</v>
      </c>
      <c r="D3388" s="3">
        <v>3.62975001335144</v>
      </c>
      <c r="E3388" s="3">
        <v>3.40949988365173</v>
      </c>
      <c r="F3388" s="3">
        <v>3.59375</v>
      </c>
      <c r="G3388" s="3">
        <v>8.42852E8</v>
      </c>
    </row>
    <row r="3389">
      <c r="A3389" s="3">
        <v>2018.0</v>
      </c>
      <c r="B3389" s="3">
        <v>19.0</v>
      </c>
      <c r="C3389" s="4">
        <v>3.63949990272521</v>
      </c>
      <c r="D3389" s="3">
        <v>3.69350004196167</v>
      </c>
      <c r="E3389" s="3">
        <v>3.41074991226196</v>
      </c>
      <c r="F3389" s="3">
        <v>3.46274995803833</v>
      </c>
      <c r="G3389" s="3">
        <v>7.45364E8</v>
      </c>
    </row>
    <row r="3390">
      <c r="A3390" s="3">
        <v>2019.0</v>
      </c>
      <c r="B3390" s="3">
        <v>7.0</v>
      </c>
      <c r="C3390" s="4">
        <v>3.46250009536743</v>
      </c>
      <c r="D3390" s="3">
        <v>3.62225008010864</v>
      </c>
      <c r="E3390" s="3">
        <v>3.41074991226196</v>
      </c>
      <c r="F3390" s="3">
        <v>3.58500003814697</v>
      </c>
      <c r="G3390" s="3">
        <v>7.0916E8</v>
      </c>
    </row>
    <row r="3391">
      <c r="A3391" s="3">
        <v>2017.0</v>
      </c>
      <c r="B3391" s="3">
        <v>25.0</v>
      </c>
      <c r="C3391" s="4">
        <v>3.5</v>
      </c>
      <c r="D3391" s="3">
        <v>3.50075006484985</v>
      </c>
      <c r="E3391" s="3">
        <v>3.41100001335144</v>
      </c>
      <c r="F3391" s="3">
        <v>3.45650005340576</v>
      </c>
      <c r="G3391" s="3">
        <v>6.08228E8</v>
      </c>
    </row>
    <row r="3392">
      <c r="A3392" s="3">
        <v>2019.0</v>
      </c>
      <c r="B3392" s="3">
        <v>8.0</v>
      </c>
      <c r="C3392" s="4">
        <v>3.667249917984</v>
      </c>
      <c r="D3392" s="3">
        <v>3.66950011253356</v>
      </c>
      <c r="E3392" s="3">
        <v>3.42249989509582</v>
      </c>
      <c r="F3392" s="3">
        <v>3.49574995040893</v>
      </c>
      <c r="G3392" s="3">
        <v>7.86016E8</v>
      </c>
    </row>
    <row r="3393">
      <c r="A3393" s="3">
        <v>2017.0</v>
      </c>
      <c r="B3393" s="3">
        <v>26.0</v>
      </c>
      <c r="C3393" s="4">
        <v>3.44825005531311</v>
      </c>
      <c r="D3393" s="3">
        <v>3.63199996948242</v>
      </c>
      <c r="E3393" s="3">
        <v>3.42775011062622</v>
      </c>
      <c r="F3393" s="3">
        <v>3.54600000381469</v>
      </c>
      <c r="G3393" s="3">
        <v>7.7914E8</v>
      </c>
    </row>
    <row r="3394">
      <c r="A3394" s="3">
        <v>2017.0</v>
      </c>
      <c r="B3394" s="3">
        <v>22.0</v>
      </c>
      <c r="C3394" s="4">
        <v>3.44425010681152</v>
      </c>
      <c r="D3394" s="3">
        <v>3.4869999885559</v>
      </c>
      <c r="E3394" s="3">
        <v>3.43324995040893</v>
      </c>
      <c r="F3394" s="3">
        <v>3.47250008583068</v>
      </c>
      <c r="G3394" s="3">
        <v>8.36608E8</v>
      </c>
    </row>
    <row r="3395">
      <c r="A3395" s="3">
        <v>2019.0</v>
      </c>
      <c r="B3395" s="3">
        <v>30.0</v>
      </c>
      <c r="C3395" s="4">
        <v>3.50775003433227</v>
      </c>
      <c r="D3395" s="3">
        <v>3.54375004768371</v>
      </c>
      <c r="E3395" s="3">
        <v>3.4392499923706</v>
      </c>
      <c r="F3395" s="3">
        <v>3.4777500629425</v>
      </c>
      <c r="G3395" s="3">
        <v>3.943E8</v>
      </c>
    </row>
    <row r="3396">
      <c r="A3396" s="3">
        <v>2017.0</v>
      </c>
      <c r="B3396" s="3">
        <v>24.0</v>
      </c>
      <c r="C3396" s="4">
        <v>3.5239999294281</v>
      </c>
      <c r="D3396" s="3">
        <v>3.52675008773803</v>
      </c>
      <c r="E3396" s="3">
        <v>3.45199990272521</v>
      </c>
      <c r="F3396" s="3">
        <v>3.46425008773803</v>
      </c>
      <c r="G3396" s="3">
        <v>8.15996E8</v>
      </c>
    </row>
    <row r="3397">
      <c r="A3397" s="3">
        <v>2017.0</v>
      </c>
      <c r="B3397" s="3">
        <v>3.0</v>
      </c>
      <c r="C3397" s="4">
        <v>3.62625002861022</v>
      </c>
      <c r="D3397" s="3">
        <v>3.64124989509582</v>
      </c>
      <c r="E3397" s="3">
        <v>3.46449995040893</v>
      </c>
      <c r="F3397" s="3">
        <v>3.48324990272521</v>
      </c>
      <c r="G3397" s="3">
        <v>7.09072E8</v>
      </c>
    </row>
    <row r="3398">
      <c r="A3398" s="3">
        <v>2019.0</v>
      </c>
      <c r="B3398" s="3">
        <v>29.0</v>
      </c>
      <c r="C3398" s="4">
        <v>3.53524994850158</v>
      </c>
      <c r="D3398" s="3">
        <v>3.57049989700317</v>
      </c>
      <c r="E3398" s="3">
        <v>3.47350001335144</v>
      </c>
      <c r="F3398" s="3">
        <v>3.50850009918212</v>
      </c>
      <c r="G3398" s="3">
        <v>5.598E8</v>
      </c>
    </row>
    <row r="3399">
      <c r="A3399" s="3">
        <v>2019.0</v>
      </c>
      <c r="B3399" s="3">
        <v>10.0</v>
      </c>
      <c r="C3399" s="4">
        <v>3.54500007629394</v>
      </c>
      <c r="D3399" s="3">
        <v>3.63949990272521</v>
      </c>
      <c r="E3399" s="3">
        <v>3.48399996757507</v>
      </c>
      <c r="F3399" s="3">
        <v>3.63074994087219</v>
      </c>
      <c r="G3399" s="3">
        <v>5.23156E8</v>
      </c>
    </row>
    <row r="3400">
      <c r="A3400" s="3">
        <v>2017.0</v>
      </c>
      <c r="B3400" s="3">
        <v>6.0</v>
      </c>
      <c r="C3400" s="4">
        <v>3.54675006866455</v>
      </c>
      <c r="D3400" s="3">
        <v>3.63450002670288</v>
      </c>
      <c r="E3400" s="3">
        <v>3.49399995803833</v>
      </c>
      <c r="F3400" s="3">
        <v>3.58699989318847</v>
      </c>
      <c r="G3400" s="3">
        <v>7.46284E8</v>
      </c>
    </row>
    <row r="3401">
      <c r="A3401" s="3">
        <v>2019.0</v>
      </c>
      <c r="B3401" s="3">
        <v>5.0</v>
      </c>
      <c r="C3401" s="4">
        <v>3.64925003051757</v>
      </c>
      <c r="D3401" s="3">
        <v>3.65475010871887</v>
      </c>
      <c r="E3401" s="3">
        <v>3.49550008773803</v>
      </c>
      <c r="F3401" s="3">
        <v>3.53200006484985</v>
      </c>
      <c r="G3401" s="3">
        <v>5.11616E8</v>
      </c>
    </row>
    <row r="3402">
      <c r="A3402" s="3">
        <v>2019.0</v>
      </c>
      <c r="B3402" s="3">
        <v>9.0</v>
      </c>
      <c r="C3402" s="4">
        <v>3.54749989509582</v>
      </c>
      <c r="D3402" s="3">
        <v>3.61225008964538</v>
      </c>
      <c r="E3402" s="3">
        <v>3.49650001525878</v>
      </c>
      <c r="F3402" s="3">
        <v>3.56450009346008</v>
      </c>
      <c r="G3402" s="3">
        <v>6.1726E8</v>
      </c>
    </row>
    <row r="3403">
      <c r="A3403" s="3">
        <v>2017.0</v>
      </c>
      <c r="B3403" s="3">
        <v>5.0</v>
      </c>
      <c r="C3403" s="4">
        <v>3.54749989509582</v>
      </c>
      <c r="D3403" s="3">
        <v>3.60549998283386</v>
      </c>
      <c r="E3403" s="3">
        <v>3.52824997901916</v>
      </c>
      <c r="F3403" s="3">
        <v>3.57625007629394</v>
      </c>
      <c r="G3403" s="3">
        <v>8.20188E8</v>
      </c>
    </row>
    <row r="3404">
      <c r="A3404" s="3">
        <v>2018.0</v>
      </c>
      <c r="B3404" s="3">
        <v>17.0</v>
      </c>
      <c r="C3404" s="4">
        <v>3.63100004196167</v>
      </c>
      <c r="D3404" s="3">
        <v>3.70374989509582</v>
      </c>
      <c r="E3404" s="3">
        <v>3.53099989891052</v>
      </c>
      <c r="F3404" s="3">
        <v>3.58949995040893</v>
      </c>
      <c r="G3404" s="3">
        <v>6.62868E8</v>
      </c>
    </row>
    <row r="3405">
      <c r="A3405" s="3">
        <v>2019.0</v>
      </c>
      <c r="B3405" s="3">
        <v>6.0</v>
      </c>
      <c r="C3405" s="4">
        <v>3.53625011444091</v>
      </c>
      <c r="D3405" s="3">
        <v>3.6192500591278</v>
      </c>
      <c r="E3405" s="3">
        <v>3.53375005722045</v>
      </c>
      <c r="F3405" s="3">
        <v>3.59450006484985</v>
      </c>
      <c r="G3405" s="3">
        <v>4.0814E8</v>
      </c>
    </row>
    <row r="3406">
      <c r="A3406" s="3">
        <v>2017.0</v>
      </c>
      <c r="B3406" s="3">
        <v>31.0</v>
      </c>
      <c r="C3406" s="4">
        <v>3.667249917984</v>
      </c>
      <c r="D3406" s="3">
        <v>3.67499995231628</v>
      </c>
      <c r="E3406" s="3">
        <v>3.55124998092651</v>
      </c>
      <c r="F3406" s="3">
        <v>3.60875010490417</v>
      </c>
      <c r="G3406" s="3">
        <v>8.87316E8</v>
      </c>
    </row>
    <row r="3407">
      <c r="A3407" s="3">
        <v>2017.0</v>
      </c>
      <c r="B3407" s="3">
        <v>12.0</v>
      </c>
      <c r="C3407" s="4">
        <v>3.64700007438659</v>
      </c>
      <c r="D3407" s="3">
        <v>3.79250001907348</v>
      </c>
      <c r="E3407" s="3">
        <v>3.55275011062622</v>
      </c>
      <c r="F3407" s="3">
        <v>3.74924993515014</v>
      </c>
      <c r="G3407" s="3">
        <v>1.697532E9</v>
      </c>
    </row>
    <row r="3408">
      <c r="A3408" s="3">
        <v>2017.0</v>
      </c>
      <c r="B3408" s="3">
        <v>5.0</v>
      </c>
      <c r="C3408" s="4">
        <v>3.57450008392334</v>
      </c>
      <c r="D3408" s="3">
        <v>3.7132499217987</v>
      </c>
      <c r="E3408" s="3">
        <v>3.56275010108947</v>
      </c>
      <c r="F3408" s="3">
        <v>3.70024991035461</v>
      </c>
      <c r="G3408" s="3">
        <v>8.17376E8</v>
      </c>
    </row>
    <row r="3409">
      <c r="A3409" s="3">
        <v>2017.0</v>
      </c>
      <c r="B3409" s="3">
        <v>1.0</v>
      </c>
      <c r="C3409" s="4">
        <v>3.62474989891052</v>
      </c>
      <c r="D3409" s="3">
        <v>3.62575006484985</v>
      </c>
      <c r="E3409" s="3">
        <v>3.56299996376037</v>
      </c>
      <c r="F3409" s="3">
        <v>3.60899996757507</v>
      </c>
      <c r="G3409" s="3">
        <v>5.0334E8</v>
      </c>
    </row>
    <row r="3410">
      <c r="A3410" s="3">
        <v>2019.0</v>
      </c>
      <c r="B3410" s="3">
        <v>1.0</v>
      </c>
      <c r="C3410" s="4">
        <v>3.61249995231628</v>
      </c>
      <c r="D3410" s="3">
        <v>3.66974997520446</v>
      </c>
      <c r="E3410" s="3">
        <v>3.56450009346008</v>
      </c>
      <c r="F3410" s="3">
        <v>3.61824989318847</v>
      </c>
      <c r="G3410" s="3">
        <v>6.25048E8</v>
      </c>
    </row>
    <row r="3411">
      <c r="A3411" s="3">
        <v>2017.0</v>
      </c>
      <c r="B3411" s="3">
        <v>9.0</v>
      </c>
      <c r="C3411" s="4">
        <v>4.11850023269653</v>
      </c>
      <c r="D3411" s="3">
        <v>4.21250009536743</v>
      </c>
      <c r="E3411" s="3">
        <v>3.56874990463256</v>
      </c>
      <c r="F3411" s="3">
        <v>3.74000000953674</v>
      </c>
      <c r="G3411" s="3">
        <v>3.692928E9</v>
      </c>
    </row>
    <row r="3412">
      <c r="A3412" s="3">
        <v>2018.0</v>
      </c>
      <c r="B3412" s="3">
        <v>23.0</v>
      </c>
      <c r="C3412" s="4">
        <v>3.58275008201599</v>
      </c>
      <c r="D3412" s="3">
        <v>3.73974990844726</v>
      </c>
      <c r="E3412" s="3">
        <v>3.56975007057189</v>
      </c>
      <c r="F3412" s="3">
        <v>3.625</v>
      </c>
      <c r="G3412" s="3">
        <v>4.11968E8</v>
      </c>
    </row>
    <row r="3413">
      <c r="A3413" s="3">
        <v>2019.0</v>
      </c>
      <c r="B3413" s="3">
        <v>14.0</v>
      </c>
      <c r="C3413" s="4">
        <v>3.61275005340576</v>
      </c>
      <c r="D3413" s="3">
        <v>3.63724994659423</v>
      </c>
      <c r="E3413" s="3">
        <v>3.57100009918212</v>
      </c>
      <c r="F3413" s="3">
        <v>3.61599993705749</v>
      </c>
      <c r="G3413" s="3">
        <v>3.94428E8</v>
      </c>
    </row>
    <row r="3414">
      <c r="A3414" s="3">
        <v>2017.0</v>
      </c>
      <c r="B3414" s="3">
        <v>30.0</v>
      </c>
      <c r="C3414" s="4">
        <v>3.59249997138977</v>
      </c>
      <c r="D3414" s="3">
        <v>3.65724992752075</v>
      </c>
      <c r="E3414" s="3">
        <v>3.57625007629394</v>
      </c>
      <c r="F3414" s="3">
        <v>3.62175011634826</v>
      </c>
      <c r="G3414" s="3">
        <v>9.89652E8</v>
      </c>
    </row>
    <row r="3415">
      <c r="A3415" s="3">
        <v>2019.0</v>
      </c>
      <c r="B3415" s="3">
        <v>11.0</v>
      </c>
      <c r="C3415" s="4">
        <v>3.60824990272521</v>
      </c>
      <c r="D3415" s="3">
        <v>3.74375009536743</v>
      </c>
      <c r="E3415" s="3">
        <v>3.58025002479553</v>
      </c>
      <c r="F3415" s="3">
        <v>3.72075009346008</v>
      </c>
      <c r="G3415" s="3">
        <v>8.74764E8</v>
      </c>
    </row>
    <row r="3416">
      <c r="A3416" s="3">
        <v>2019.0</v>
      </c>
      <c r="B3416" s="3">
        <v>28.0</v>
      </c>
      <c r="C3416" s="4">
        <v>3.64650011062622</v>
      </c>
      <c r="D3416" s="3">
        <v>3.67950010299682</v>
      </c>
      <c r="E3416" s="3">
        <v>3.58124995231628</v>
      </c>
      <c r="F3416" s="3">
        <v>3.58325004577636</v>
      </c>
      <c r="G3416" s="3">
        <v>4.28356E8</v>
      </c>
    </row>
    <row r="3417">
      <c r="A3417" s="3">
        <v>2019.0</v>
      </c>
      <c r="B3417" s="3">
        <v>7.0</v>
      </c>
      <c r="C3417" s="4">
        <v>3.60050010681152</v>
      </c>
      <c r="D3417" s="3">
        <v>3.67199993133544</v>
      </c>
      <c r="E3417" s="3">
        <v>3.58124995231628</v>
      </c>
      <c r="F3417" s="3">
        <v>3.63750004768371</v>
      </c>
      <c r="G3417" s="3">
        <v>3.48856E8</v>
      </c>
    </row>
    <row r="3418">
      <c r="A3418" s="3">
        <v>2017.0</v>
      </c>
      <c r="B3418" s="3">
        <v>2.0</v>
      </c>
      <c r="C3418" s="4">
        <v>3.60599994659423</v>
      </c>
      <c r="D3418" s="3">
        <v>3.63249993324279</v>
      </c>
      <c r="E3418" s="3">
        <v>3.58500003814697</v>
      </c>
      <c r="F3418" s="3">
        <v>3.59100008010864</v>
      </c>
      <c r="G3418" s="3">
        <v>4.87456E8</v>
      </c>
    </row>
    <row r="3419">
      <c r="A3419" s="3">
        <v>2017.0</v>
      </c>
      <c r="B3419" s="3">
        <v>30.0</v>
      </c>
      <c r="C3419" s="4">
        <v>3.68449997901916</v>
      </c>
      <c r="D3419" s="3">
        <v>3.69825005531311</v>
      </c>
      <c r="E3419" s="3">
        <v>3.58750009536743</v>
      </c>
      <c r="F3419" s="3">
        <v>3.61400008201599</v>
      </c>
      <c r="G3419" s="3">
        <v>7.3106E8</v>
      </c>
    </row>
    <row r="3420">
      <c r="A3420" s="3">
        <v>2018.0</v>
      </c>
      <c r="B3420" s="3">
        <v>21.0</v>
      </c>
      <c r="C3420" s="4">
        <v>3.86549997329711</v>
      </c>
      <c r="D3420" s="3">
        <v>3.88249993324279</v>
      </c>
      <c r="E3420" s="3">
        <v>3.59025001525878</v>
      </c>
      <c r="F3420" s="3">
        <v>3.6177499294281</v>
      </c>
      <c r="G3420" s="3">
        <v>1.025496E9</v>
      </c>
    </row>
    <row r="3421">
      <c r="A3421" s="3">
        <v>2019.0</v>
      </c>
      <c r="B3421" s="3">
        <v>17.0</v>
      </c>
      <c r="C3421" s="4">
        <v>3.61424994468688</v>
      </c>
      <c r="D3421" s="3">
        <v>3.66300010681152</v>
      </c>
      <c r="E3421" s="3">
        <v>3.59124994277954</v>
      </c>
      <c r="F3421" s="3">
        <v>3.62575006484985</v>
      </c>
      <c r="G3421" s="3">
        <v>2.7604E8</v>
      </c>
    </row>
    <row r="3422">
      <c r="A3422" s="3">
        <v>2017.0</v>
      </c>
      <c r="B3422" s="3">
        <v>29.0</v>
      </c>
      <c r="C3422" s="4">
        <v>3.76500010490417</v>
      </c>
      <c r="D3422" s="3">
        <v>3.76799988746643</v>
      </c>
      <c r="E3422" s="3">
        <v>3.60199999809265</v>
      </c>
      <c r="F3422" s="3">
        <v>3.66700005531311</v>
      </c>
      <c r="G3422" s="3">
        <v>1.064424E9</v>
      </c>
    </row>
    <row r="3423">
      <c r="A3423" s="3">
        <v>2019.0</v>
      </c>
      <c r="B3423" s="3">
        <v>8.0</v>
      </c>
      <c r="C3423" s="4">
        <v>3.6177499294281</v>
      </c>
      <c r="D3423" s="3">
        <v>3.71499991416931</v>
      </c>
      <c r="E3423" s="3">
        <v>3.60325002670288</v>
      </c>
      <c r="F3423" s="3">
        <v>3.70425009727478</v>
      </c>
      <c r="G3423" s="3">
        <v>4.61604E8</v>
      </c>
    </row>
    <row r="3424">
      <c r="A3424" s="3">
        <v>2018.0</v>
      </c>
      <c r="B3424" s="3">
        <v>18.0</v>
      </c>
      <c r="C3424" s="4">
        <v>3.63374996185302</v>
      </c>
      <c r="D3424" s="3">
        <v>3.75824999809265</v>
      </c>
      <c r="E3424" s="3">
        <v>3.60625004768371</v>
      </c>
      <c r="F3424" s="3">
        <v>3.67350006103515</v>
      </c>
      <c r="G3424" s="3">
        <v>5.64372E8</v>
      </c>
    </row>
    <row r="3425">
      <c r="A3425" s="3">
        <v>2019.0</v>
      </c>
      <c r="B3425" s="3">
        <v>4.0</v>
      </c>
      <c r="C3425" s="4">
        <v>3.6342499256134</v>
      </c>
      <c r="D3425" s="3">
        <v>3.76699995994567</v>
      </c>
      <c r="E3425" s="3">
        <v>3.6119999885559</v>
      </c>
      <c r="F3425" s="3">
        <v>3.72950005531311</v>
      </c>
      <c r="G3425" s="3">
        <v>5.28592E8</v>
      </c>
    </row>
    <row r="3426">
      <c r="A3426" s="3">
        <v>2019.0</v>
      </c>
      <c r="B3426" s="3">
        <v>11.0</v>
      </c>
      <c r="C3426" s="4">
        <v>3.65974998474121</v>
      </c>
      <c r="D3426" s="3">
        <v>3.71449995040893</v>
      </c>
      <c r="E3426" s="3">
        <v>3.61249995231628</v>
      </c>
      <c r="F3426" s="3">
        <v>3.66125011444091</v>
      </c>
      <c r="G3426" s="3">
        <v>4.9518E8</v>
      </c>
    </row>
    <row r="3427">
      <c r="A3427" s="3">
        <v>2018.0</v>
      </c>
      <c r="B3427" s="3">
        <v>19.0</v>
      </c>
      <c r="C3427" s="4">
        <v>4.04475021362304</v>
      </c>
      <c r="D3427" s="3">
        <v>4.04549980163574</v>
      </c>
      <c r="E3427" s="3">
        <v>3.61575007438659</v>
      </c>
      <c r="F3427" s="3">
        <v>3.6175000667572</v>
      </c>
      <c r="G3427" s="3">
        <v>1.69782E9</v>
      </c>
    </row>
    <row r="3428">
      <c r="A3428" s="3">
        <v>2019.0</v>
      </c>
      <c r="B3428" s="3">
        <v>8.0</v>
      </c>
      <c r="C3428" s="4">
        <v>3.6414999961853</v>
      </c>
      <c r="D3428" s="3">
        <v>3.77675008773803</v>
      </c>
      <c r="E3428" s="3">
        <v>3.61999988555908</v>
      </c>
      <c r="F3428" s="3">
        <v>3.76600003242492</v>
      </c>
      <c r="G3428" s="3">
        <v>4.22416E8</v>
      </c>
    </row>
    <row r="3429">
      <c r="A3429" s="3">
        <v>2018.0</v>
      </c>
      <c r="B3429" s="3">
        <v>12.0</v>
      </c>
      <c r="C3429" s="4">
        <v>3.71050000190734</v>
      </c>
      <c r="D3429" s="3">
        <v>3.81949996948242</v>
      </c>
      <c r="E3429" s="3">
        <v>3.62050008773803</v>
      </c>
      <c r="F3429" s="3">
        <v>3.72250008583068</v>
      </c>
      <c r="G3429" s="3">
        <v>6.54136E8</v>
      </c>
    </row>
    <row r="3430">
      <c r="A3430" s="3">
        <v>2017.0</v>
      </c>
      <c r="B3430" s="3">
        <v>7.0</v>
      </c>
      <c r="C3430" s="4">
        <v>3.64450001716613</v>
      </c>
      <c r="D3430" s="3">
        <v>3.6875</v>
      </c>
      <c r="E3430" s="3">
        <v>3.62124991416931</v>
      </c>
      <c r="F3430" s="3">
        <v>3.66899991035461</v>
      </c>
      <c r="G3430" s="3">
        <v>6.54972E8</v>
      </c>
    </row>
    <row r="3431">
      <c r="A3431" s="3">
        <v>2019.0</v>
      </c>
      <c r="B3431" s="3">
        <v>24.0</v>
      </c>
      <c r="C3431" s="4">
        <v>3.70199990272521</v>
      </c>
      <c r="D3431" s="3">
        <v>3.73749995231628</v>
      </c>
      <c r="E3431" s="3">
        <v>3.62199997901916</v>
      </c>
      <c r="F3431" s="3">
        <v>3.62875008583068</v>
      </c>
      <c r="G3431" s="3">
        <v>3.57584E8</v>
      </c>
    </row>
    <row r="3432">
      <c r="A3432" s="3">
        <v>2019.0</v>
      </c>
      <c r="B3432" s="3">
        <v>23.0</v>
      </c>
      <c r="C3432" s="4">
        <v>3.74224996566772</v>
      </c>
      <c r="D3432" s="3">
        <v>3.74224996566772</v>
      </c>
      <c r="E3432" s="3">
        <v>3.62275004386901</v>
      </c>
      <c r="F3432" s="3">
        <v>3.68300008773803</v>
      </c>
      <c r="G3432" s="3">
        <v>5.91844E8</v>
      </c>
    </row>
    <row r="3433">
      <c r="A3433" s="3">
        <v>2018.0</v>
      </c>
      <c r="B3433" s="3">
        <v>11.0</v>
      </c>
      <c r="C3433" s="4">
        <v>3.88899993896484</v>
      </c>
      <c r="D3433" s="3">
        <v>3.89724993705749</v>
      </c>
      <c r="E3433" s="3">
        <v>3.625</v>
      </c>
      <c r="F3433" s="3">
        <v>3.70475006103515</v>
      </c>
      <c r="G3433" s="3">
        <v>6.71912E8</v>
      </c>
    </row>
    <row r="3434">
      <c r="A3434" s="3">
        <v>2018.0</v>
      </c>
      <c r="B3434" s="3">
        <v>14.0</v>
      </c>
      <c r="C3434" s="4">
        <v>3.6802499294281</v>
      </c>
      <c r="D3434" s="3">
        <v>3.76475000381469</v>
      </c>
      <c r="E3434" s="3">
        <v>3.63750004768371</v>
      </c>
      <c r="F3434" s="3">
        <v>3.66125011444091</v>
      </c>
      <c r="G3434" s="3">
        <v>4.7182E8</v>
      </c>
    </row>
    <row r="3435">
      <c r="A3435" s="3">
        <v>2019.0</v>
      </c>
      <c r="B3435" s="3">
        <v>12.0</v>
      </c>
      <c r="C3435" s="4">
        <v>3.72499990463256</v>
      </c>
      <c r="D3435" s="3">
        <v>3.73125004768371</v>
      </c>
      <c r="E3435" s="3">
        <v>3.63975000381469</v>
      </c>
      <c r="F3435" s="3">
        <v>3.65499997138977</v>
      </c>
      <c r="G3435" s="3">
        <v>3.58892E8</v>
      </c>
    </row>
    <row r="3436">
      <c r="A3436" s="3">
        <v>2018.0</v>
      </c>
      <c r="B3436" s="3">
        <v>7.0</v>
      </c>
      <c r="C3436" s="4">
        <v>3.9614999294281</v>
      </c>
      <c r="D3436" s="3">
        <v>3.97175002098083</v>
      </c>
      <c r="E3436" s="3">
        <v>3.64050006866455</v>
      </c>
      <c r="F3436" s="3">
        <v>3.69024991989135</v>
      </c>
      <c r="G3436" s="3">
        <v>6.81676E8</v>
      </c>
    </row>
    <row r="3437">
      <c r="A3437" s="3">
        <v>2017.0</v>
      </c>
      <c r="B3437" s="3">
        <v>13.0</v>
      </c>
      <c r="C3437" s="4">
        <v>3.85999989509582</v>
      </c>
      <c r="D3437" s="3">
        <v>3.8692500591278</v>
      </c>
      <c r="E3437" s="3">
        <v>3.64124989509582</v>
      </c>
      <c r="F3437" s="3">
        <v>3.78500008583068</v>
      </c>
      <c r="G3437" s="3">
        <v>1.672504E9</v>
      </c>
    </row>
    <row r="3438">
      <c r="A3438" s="3">
        <v>2018.0</v>
      </c>
      <c r="B3438" s="3">
        <v>10.0</v>
      </c>
      <c r="C3438" s="4">
        <v>3.64499998092651</v>
      </c>
      <c r="D3438" s="3">
        <v>3.8215000629425</v>
      </c>
      <c r="E3438" s="3">
        <v>3.64124989509582</v>
      </c>
      <c r="F3438" s="3">
        <v>3.79649996757507</v>
      </c>
      <c r="G3438" s="3">
        <v>6.29472E8</v>
      </c>
    </row>
    <row r="3439">
      <c r="A3439" s="3">
        <v>2019.0</v>
      </c>
      <c r="B3439" s="3">
        <v>7.0</v>
      </c>
      <c r="C3439" s="4">
        <v>3.77824997901916</v>
      </c>
      <c r="D3439" s="3">
        <v>3.78049993515014</v>
      </c>
      <c r="E3439" s="3">
        <v>3.64225006103515</v>
      </c>
      <c r="F3439" s="3">
        <v>3.68549990653991</v>
      </c>
      <c r="G3439" s="3">
        <v>6.3712E8</v>
      </c>
    </row>
    <row r="3440">
      <c r="A3440" s="3">
        <v>2017.0</v>
      </c>
      <c r="B3440" s="3">
        <v>28.0</v>
      </c>
      <c r="C3440" s="4">
        <v>3.73300004005432</v>
      </c>
      <c r="D3440" s="3">
        <v>3.79850006103515</v>
      </c>
      <c r="E3440" s="3">
        <v>3.64374995231628</v>
      </c>
      <c r="F3440" s="3">
        <v>3.79375004768371</v>
      </c>
      <c r="G3440" s="3">
        <v>9.94948E8</v>
      </c>
    </row>
    <row r="3441">
      <c r="A3441" s="3">
        <v>2019.0</v>
      </c>
      <c r="B3441" s="3">
        <v>14.0</v>
      </c>
      <c r="C3441" s="4">
        <v>3.66799998283386</v>
      </c>
      <c r="D3441" s="3">
        <v>3.78649997711181</v>
      </c>
      <c r="E3441" s="3">
        <v>3.64424991607666</v>
      </c>
      <c r="F3441" s="3">
        <v>3.760999917984</v>
      </c>
      <c r="G3441" s="3">
        <v>7.30168E8</v>
      </c>
    </row>
    <row r="3442">
      <c r="A3442" s="3">
        <v>2017.0</v>
      </c>
      <c r="B3442" s="3">
        <v>27.0</v>
      </c>
      <c r="C3442" s="4">
        <v>3.78600001335144</v>
      </c>
      <c r="D3442" s="3">
        <v>3.79474997520446</v>
      </c>
      <c r="E3442" s="3">
        <v>3.65875005722045</v>
      </c>
      <c r="F3442" s="3">
        <v>3.66449999809265</v>
      </c>
      <c r="G3442" s="3">
        <v>9.99492E8</v>
      </c>
    </row>
    <row r="3443">
      <c r="A3443" s="3">
        <v>2019.0</v>
      </c>
      <c r="B3443" s="3">
        <v>13.0</v>
      </c>
      <c r="C3443" s="4">
        <v>3.67724990844726</v>
      </c>
      <c r="D3443" s="3">
        <v>3.72499990463256</v>
      </c>
      <c r="E3443" s="3">
        <v>3.65949988365173</v>
      </c>
      <c r="F3443" s="3">
        <v>3.70650005340576</v>
      </c>
      <c r="G3443" s="3">
        <v>3.0808E8</v>
      </c>
    </row>
    <row r="3444">
      <c r="A3444" s="3">
        <v>2019.0</v>
      </c>
      <c r="B3444" s="3">
        <v>17.0</v>
      </c>
      <c r="C3444" s="4">
        <v>3.68775010108947</v>
      </c>
      <c r="D3444" s="3">
        <v>3.83325004577636</v>
      </c>
      <c r="E3444" s="3">
        <v>3.66024994850158</v>
      </c>
      <c r="F3444" s="3">
        <v>3.79299998283386</v>
      </c>
      <c r="G3444" s="3">
        <v>4.93436E8</v>
      </c>
    </row>
    <row r="3445">
      <c r="A3445" s="3">
        <v>2017.0</v>
      </c>
      <c r="B3445" s="3">
        <v>15.0</v>
      </c>
      <c r="C3445" s="4">
        <v>3.67400002479553</v>
      </c>
      <c r="D3445" s="3">
        <v>3.83999991416931</v>
      </c>
      <c r="E3445" s="3">
        <v>3.66249990463256</v>
      </c>
      <c r="F3445" s="3">
        <v>3.80925011634826</v>
      </c>
      <c r="G3445" s="3">
        <v>9.63824E8</v>
      </c>
    </row>
    <row r="3446">
      <c r="A3446" s="3">
        <v>2018.0</v>
      </c>
      <c r="B3446" s="3">
        <v>26.0</v>
      </c>
      <c r="C3446" s="4">
        <v>3.74725008010864</v>
      </c>
      <c r="D3446" s="3">
        <v>3.83675003051757</v>
      </c>
      <c r="E3446" s="3">
        <v>3.66400003433227</v>
      </c>
      <c r="F3446" s="3">
        <v>3.82625007629394</v>
      </c>
      <c r="G3446" s="3">
        <v>8.14832E8</v>
      </c>
    </row>
    <row r="3447">
      <c r="A3447" s="3">
        <v>2017.0</v>
      </c>
      <c r="B3447" s="3">
        <v>6.0</v>
      </c>
      <c r="C3447" s="4">
        <v>3.69549989700317</v>
      </c>
      <c r="D3447" s="3">
        <v>3.74224996566772</v>
      </c>
      <c r="E3447" s="3">
        <v>3.67000007629394</v>
      </c>
      <c r="F3447" s="3">
        <v>3.68350005149841</v>
      </c>
      <c r="G3447" s="3">
        <v>7.58728E8</v>
      </c>
    </row>
    <row r="3448">
      <c r="A3448" s="3">
        <v>2019.0</v>
      </c>
      <c r="B3448" s="3">
        <v>18.0</v>
      </c>
      <c r="C3448" s="4">
        <v>3.6875</v>
      </c>
      <c r="D3448" s="3">
        <v>3.87774991989135</v>
      </c>
      <c r="E3448" s="3">
        <v>3.67650008201599</v>
      </c>
      <c r="F3448" s="3">
        <v>3.82200002670288</v>
      </c>
      <c r="G3448" s="3">
        <v>5.8192E8</v>
      </c>
    </row>
    <row r="3449">
      <c r="A3449" s="3">
        <v>2019.0</v>
      </c>
      <c r="B3449" s="3">
        <v>15.0</v>
      </c>
      <c r="C3449" s="4">
        <v>3.77075004577636</v>
      </c>
      <c r="D3449" s="3">
        <v>3.79075002670288</v>
      </c>
      <c r="E3449" s="3">
        <v>3.68475008010864</v>
      </c>
      <c r="F3449" s="3">
        <v>3.71924996376037</v>
      </c>
      <c r="G3449" s="3">
        <v>4.772E8</v>
      </c>
    </row>
    <row r="3450">
      <c r="A3450" s="3">
        <v>2019.0</v>
      </c>
      <c r="B3450" s="3">
        <v>7.0</v>
      </c>
      <c r="C3450" s="4">
        <v>3.77749991416931</v>
      </c>
      <c r="D3450" s="3">
        <v>3.78725004196167</v>
      </c>
      <c r="E3450" s="3">
        <v>3.68499994277954</v>
      </c>
      <c r="F3450" s="3">
        <v>3.73149991035461</v>
      </c>
      <c r="G3450" s="3">
        <v>4.50104E8</v>
      </c>
    </row>
    <row r="3451">
      <c r="A3451" s="3">
        <v>2019.0</v>
      </c>
      <c r="B3451" s="3">
        <v>12.0</v>
      </c>
      <c r="C3451" s="4">
        <v>3.70000004768371</v>
      </c>
      <c r="D3451" s="3">
        <v>3.79500007629394</v>
      </c>
      <c r="E3451" s="3">
        <v>3.68549990653991</v>
      </c>
      <c r="F3451" s="3">
        <v>3.77924990653991</v>
      </c>
      <c r="G3451" s="3">
        <v>5.9106E8</v>
      </c>
    </row>
    <row r="3452">
      <c r="A3452" s="3">
        <v>2018.0</v>
      </c>
      <c r="B3452" s="3">
        <v>13.0</v>
      </c>
      <c r="C3452" s="4">
        <v>3.76975011825561</v>
      </c>
      <c r="D3452" s="3">
        <v>3.83450007438659</v>
      </c>
      <c r="E3452" s="3">
        <v>3.68600010871887</v>
      </c>
      <c r="F3452" s="3">
        <v>3.72224998474121</v>
      </c>
      <c r="G3452" s="3">
        <v>4.71384E8</v>
      </c>
    </row>
    <row r="3453">
      <c r="A3453" s="3">
        <v>2019.0</v>
      </c>
      <c r="B3453" s="3">
        <v>22.0</v>
      </c>
      <c r="C3453" s="4">
        <v>3.89275002479553</v>
      </c>
      <c r="D3453" s="3">
        <v>3.90450000762939</v>
      </c>
      <c r="E3453" s="3">
        <v>3.68875002861022</v>
      </c>
      <c r="F3453" s="3">
        <v>3.71924996376037</v>
      </c>
      <c r="G3453" s="3">
        <v>6.61552E8</v>
      </c>
    </row>
    <row r="3454">
      <c r="A3454" s="3">
        <v>2017.0</v>
      </c>
      <c r="B3454" s="3">
        <v>7.0</v>
      </c>
      <c r="C3454" s="4">
        <v>3.70825004577636</v>
      </c>
      <c r="D3454" s="3">
        <v>3.74699997901916</v>
      </c>
      <c r="E3454" s="3">
        <v>3.69250011444091</v>
      </c>
      <c r="F3454" s="3">
        <v>3.7279999256134</v>
      </c>
      <c r="G3454" s="3">
        <v>6.12612E8</v>
      </c>
    </row>
    <row r="3455">
      <c r="A3455" s="3">
        <v>2019.0</v>
      </c>
      <c r="B3455" s="3">
        <v>10.0</v>
      </c>
      <c r="C3455" s="4">
        <v>3.69400000572204</v>
      </c>
      <c r="D3455" s="3">
        <v>3.77975010871887</v>
      </c>
      <c r="E3455" s="3">
        <v>3.69400000572204</v>
      </c>
      <c r="F3455" s="3">
        <v>3.71075010299682</v>
      </c>
      <c r="G3455" s="3">
        <v>4.0278E8</v>
      </c>
    </row>
    <row r="3456">
      <c r="A3456" s="3">
        <v>2019.0</v>
      </c>
      <c r="B3456" s="3">
        <v>23.0</v>
      </c>
      <c r="C3456" s="4">
        <v>3.77500009536743</v>
      </c>
      <c r="D3456" s="3">
        <v>3.86450004577636</v>
      </c>
      <c r="E3456" s="3">
        <v>3.70075011253356</v>
      </c>
      <c r="F3456" s="3">
        <v>3.73224997520446</v>
      </c>
      <c r="G3456" s="3">
        <v>5.9102E8</v>
      </c>
    </row>
    <row r="3457">
      <c r="A3457" s="3">
        <v>2019.0</v>
      </c>
      <c r="B3457" s="3">
        <v>5.0</v>
      </c>
      <c r="C3457" s="4">
        <v>3.74149990081787</v>
      </c>
      <c r="D3457" s="3">
        <v>3.78574991226196</v>
      </c>
      <c r="E3457" s="3">
        <v>3.70749998092651</v>
      </c>
      <c r="F3457" s="3">
        <v>3.74874997138977</v>
      </c>
      <c r="G3457" s="3">
        <v>5.42424E8</v>
      </c>
    </row>
    <row r="3458">
      <c r="A3458" s="3">
        <v>2019.0</v>
      </c>
      <c r="B3458" s="3">
        <v>14.0</v>
      </c>
      <c r="C3458" s="4">
        <v>3.8125</v>
      </c>
      <c r="D3458" s="3">
        <v>3.82375001907348</v>
      </c>
      <c r="E3458" s="3">
        <v>3.70775008201599</v>
      </c>
      <c r="F3458" s="3">
        <v>3.7517499923706</v>
      </c>
      <c r="G3458" s="3">
        <v>4.1988E8</v>
      </c>
    </row>
    <row r="3459">
      <c r="A3459" s="3">
        <v>2017.0</v>
      </c>
      <c r="B3459" s="3">
        <v>26.0</v>
      </c>
      <c r="C3459" s="4">
        <v>3.87899994850158</v>
      </c>
      <c r="D3459" s="3">
        <v>3.91499996185302</v>
      </c>
      <c r="E3459" s="3">
        <v>3.70825004577636</v>
      </c>
      <c r="F3459" s="3">
        <v>3.80375003814697</v>
      </c>
      <c r="G3459" s="3">
        <v>1.06396E9</v>
      </c>
    </row>
    <row r="3460">
      <c r="A3460" s="3">
        <v>2017.0</v>
      </c>
      <c r="B3460" s="3">
        <v>14.0</v>
      </c>
      <c r="C3460" s="4">
        <v>3.78800010681152</v>
      </c>
      <c r="D3460" s="3">
        <v>3.85150003433227</v>
      </c>
      <c r="E3460" s="3">
        <v>3.71250009536743</v>
      </c>
      <c r="F3460" s="3">
        <v>3.79299998283386</v>
      </c>
      <c r="G3460" s="3">
        <v>1.18464E9</v>
      </c>
    </row>
    <row r="3461">
      <c r="A3461" s="3">
        <v>2019.0</v>
      </c>
      <c r="B3461" s="3">
        <v>16.0</v>
      </c>
      <c r="C3461" s="4">
        <v>3.77425003051757</v>
      </c>
      <c r="D3461" s="3">
        <v>3.80749988555908</v>
      </c>
      <c r="E3461" s="3">
        <v>3.71550011634826</v>
      </c>
      <c r="F3461" s="3">
        <v>3.72099995613098</v>
      </c>
      <c r="G3461" s="3">
        <v>4.70104E8</v>
      </c>
    </row>
    <row r="3462">
      <c r="A3462" s="3">
        <v>2017.0</v>
      </c>
      <c r="B3462" s="3">
        <v>10.0</v>
      </c>
      <c r="C3462" s="4">
        <v>3.74349999427795</v>
      </c>
      <c r="D3462" s="3">
        <v>3.84999990463256</v>
      </c>
      <c r="E3462" s="3">
        <v>3.71700000762939</v>
      </c>
      <c r="F3462" s="3">
        <v>3.84249997138977</v>
      </c>
      <c r="G3462" s="3">
        <v>9.58492E8</v>
      </c>
    </row>
    <row r="3463">
      <c r="A3463" s="3">
        <v>2019.0</v>
      </c>
      <c r="B3463" s="3">
        <v>5.0</v>
      </c>
      <c r="C3463" s="4">
        <v>3.84500002861022</v>
      </c>
      <c r="D3463" s="3">
        <v>3.84625005722045</v>
      </c>
      <c r="E3463" s="3">
        <v>3.72250008583068</v>
      </c>
      <c r="F3463" s="3">
        <v>3.76975011825561</v>
      </c>
      <c r="G3463" s="3">
        <v>5.89156E8</v>
      </c>
    </row>
    <row r="3464">
      <c r="A3464" s="3">
        <v>2019.0</v>
      </c>
      <c r="B3464" s="3">
        <v>15.0</v>
      </c>
      <c r="C3464" s="4">
        <v>3.79399991035461</v>
      </c>
      <c r="D3464" s="3">
        <v>3.83375000953674</v>
      </c>
      <c r="E3464" s="3">
        <v>3.72825002670288</v>
      </c>
      <c r="F3464" s="3">
        <v>3.74675011634826</v>
      </c>
      <c r="G3464" s="3">
        <v>6.17012E8</v>
      </c>
    </row>
    <row r="3465">
      <c r="A3465" s="3">
        <v>2019.0</v>
      </c>
      <c r="B3465" s="3">
        <v>11.0</v>
      </c>
      <c r="C3465" s="4">
        <v>3.77099990844726</v>
      </c>
      <c r="D3465" s="3">
        <v>3.80900001525878</v>
      </c>
      <c r="E3465" s="3">
        <v>3.72900009155273</v>
      </c>
      <c r="F3465" s="3">
        <v>3.76874995231628</v>
      </c>
      <c r="G3465" s="3">
        <v>3.83872E8</v>
      </c>
    </row>
    <row r="3466">
      <c r="A3466" s="3">
        <v>2019.0</v>
      </c>
      <c r="B3466" s="3">
        <v>7.0</v>
      </c>
      <c r="C3466" s="4">
        <v>3.74749994277954</v>
      </c>
      <c r="D3466" s="3">
        <v>3.85925006866455</v>
      </c>
      <c r="E3466" s="3">
        <v>3.73000001907348</v>
      </c>
      <c r="F3466" s="3">
        <v>3.84724998474121</v>
      </c>
      <c r="G3466" s="3">
        <v>3.7256E8</v>
      </c>
    </row>
    <row r="3467">
      <c r="A3467" s="3">
        <v>2019.0</v>
      </c>
      <c r="B3467" s="3">
        <v>11.0</v>
      </c>
      <c r="C3467" s="4">
        <v>3.78975009918212</v>
      </c>
      <c r="D3467" s="3">
        <v>4.05149984359741</v>
      </c>
      <c r="E3467" s="3">
        <v>3.74224996566772</v>
      </c>
      <c r="F3467" s="3">
        <v>4.02850008010864</v>
      </c>
      <c r="G3467" s="3">
        <v>8.59728E8</v>
      </c>
    </row>
    <row r="3468">
      <c r="A3468" s="3">
        <v>2019.0</v>
      </c>
      <c r="B3468" s="3">
        <v>13.0</v>
      </c>
      <c r="C3468" s="4">
        <v>3.78474998474121</v>
      </c>
      <c r="D3468" s="3">
        <v>3.94749999046325</v>
      </c>
      <c r="E3468" s="3">
        <v>3.74550008773803</v>
      </c>
      <c r="F3468" s="3">
        <v>3.90124988555908</v>
      </c>
      <c r="G3468" s="3">
        <v>3.51956E8</v>
      </c>
    </row>
    <row r="3469">
      <c r="A3469" s="3">
        <v>2017.0</v>
      </c>
      <c r="B3469" s="3">
        <v>16.0</v>
      </c>
      <c r="C3469" s="4">
        <v>3.81900000572204</v>
      </c>
      <c r="D3469" s="3">
        <v>3.8675000667572</v>
      </c>
      <c r="E3469" s="3">
        <v>3.75600004196167</v>
      </c>
      <c r="F3469" s="3">
        <v>3.7904999256134</v>
      </c>
      <c r="G3469" s="3">
        <v>9.2496E8</v>
      </c>
    </row>
    <row r="3470">
      <c r="A3470" s="3">
        <v>2019.0</v>
      </c>
      <c r="B3470" s="3">
        <v>6.0</v>
      </c>
      <c r="C3470" s="4">
        <v>3.84500002861022</v>
      </c>
      <c r="D3470" s="3">
        <v>3.89074993133544</v>
      </c>
      <c r="E3470" s="3">
        <v>3.76075005531311</v>
      </c>
      <c r="F3470" s="3">
        <v>3.80874991416931</v>
      </c>
      <c r="G3470" s="3">
        <v>3.61272E8</v>
      </c>
    </row>
    <row r="3471">
      <c r="A3471" s="3">
        <v>2018.0</v>
      </c>
      <c r="B3471" s="3">
        <v>27.0</v>
      </c>
      <c r="C3471" s="4">
        <v>3.79999995231628</v>
      </c>
      <c r="D3471" s="3">
        <v>3.92525005340576</v>
      </c>
      <c r="E3471" s="3">
        <v>3.76375007629394</v>
      </c>
      <c r="F3471" s="3">
        <v>3.84325003623962</v>
      </c>
      <c r="G3471" s="3">
        <v>7.3806E8</v>
      </c>
    </row>
    <row r="3472">
      <c r="A3472" s="3">
        <v>2019.0</v>
      </c>
      <c r="B3472" s="3">
        <v>12.0</v>
      </c>
      <c r="C3472" s="4">
        <v>3.80200004577636</v>
      </c>
      <c r="D3472" s="3">
        <v>3.85450005531311</v>
      </c>
      <c r="E3472" s="3">
        <v>3.76425004005432</v>
      </c>
      <c r="F3472" s="3">
        <v>3.78625011444091</v>
      </c>
      <c r="G3472" s="3">
        <v>2.792E8</v>
      </c>
    </row>
    <row r="3473">
      <c r="A3473" s="3">
        <v>2019.0</v>
      </c>
      <c r="B3473" s="3">
        <v>24.0</v>
      </c>
      <c r="C3473" s="4">
        <v>3.81550002098083</v>
      </c>
      <c r="D3473" s="3">
        <v>3.84625005722045</v>
      </c>
      <c r="E3473" s="3">
        <v>3.76799988746643</v>
      </c>
      <c r="F3473" s="3">
        <v>3.81649994850158</v>
      </c>
      <c r="G3473" s="3">
        <v>2.82948E8</v>
      </c>
    </row>
    <row r="3474">
      <c r="A3474" s="3">
        <v>2019.0</v>
      </c>
      <c r="B3474" s="3">
        <v>20.0</v>
      </c>
      <c r="C3474" s="4">
        <v>3.81375002861022</v>
      </c>
      <c r="D3474" s="3">
        <v>3.8692500591278</v>
      </c>
      <c r="E3474" s="3">
        <v>3.76874995231628</v>
      </c>
      <c r="F3474" s="3">
        <v>3.79375004768371</v>
      </c>
      <c r="G3474" s="3">
        <v>5.72064E8</v>
      </c>
    </row>
    <row r="3475">
      <c r="A3475" s="3">
        <v>2018.0</v>
      </c>
      <c r="B3475" s="3">
        <v>6.0</v>
      </c>
      <c r="C3475" s="4">
        <v>3.78600001335144</v>
      </c>
      <c r="D3475" s="3">
        <v>3.96224999427795</v>
      </c>
      <c r="E3475" s="3">
        <v>3.77025008201599</v>
      </c>
      <c r="F3475" s="3">
        <v>3.95725011825561</v>
      </c>
      <c r="G3475" s="3">
        <v>6.92308E8</v>
      </c>
    </row>
    <row r="3476">
      <c r="A3476" s="3">
        <v>2019.0</v>
      </c>
      <c r="B3476" s="3">
        <v>6.0</v>
      </c>
      <c r="C3476" s="4">
        <v>3.78224992752075</v>
      </c>
      <c r="D3476" s="3">
        <v>3.89000010490417</v>
      </c>
      <c r="E3476" s="3">
        <v>3.77675008773803</v>
      </c>
      <c r="F3476" s="3">
        <v>3.82500004768371</v>
      </c>
      <c r="G3476" s="3">
        <v>7.02464E8</v>
      </c>
    </row>
    <row r="3477">
      <c r="A3477" s="3">
        <v>2019.0</v>
      </c>
      <c r="B3477" s="3">
        <v>14.0</v>
      </c>
      <c r="C3477" s="4">
        <v>3.82100009918212</v>
      </c>
      <c r="D3477" s="3">
        <v>3.89175009727478</v>
      </c>
      <c r="E3477" s="3">
        <v>3.77749991416931</v>
      </c>
      <c r="F3477" s="3">
        <v>3.86325001716613</v>
      </c>
      <c r="G3477" s="3">
        <v>8.27264E8</v>
      </c>
    </row>
    <row r="3478">
      <c r="A3478" s="3">
        <v>2019.0</v>
      </c>
      <c r="B3478" s="3">
        <v>25.0</v>
      </c>
      <c r="C3478" s="4">
        <v>3.885999917984</v>
      </c>
      <c r="D3478" s="3">
        <v>4.02199983596801</v>
      </c>
      <c r="E3478" s="3">
        <v>3.78250002861022</v>
      </c>
      <c r="F3478" s="3">
        <v>4.0037498474121</v>
      </c>
      <c r="G3478" s="3">
        <v>1.154572E9</v>
      </c>
    </row>
    <row r="3479">
      <c r="A3479" s="3">
        <v>2019.0</v>
      </c>
      <c r="B3479" s="3">
        <v>25.0</v>
      </c>
      <c r="C3479" s="4">
        <v>3.8215000629425</v>
      </c>
      <c r="D3479" s="3">
        <v>3.89700007438659</v>
      </c>
      <c r="E3479" s="3">
        <v>3.78425002098083</v>
      </c>
      <c r="F3479" s="3">
        <v>3.78699994087219</v>
      </c>
      <c r="G3479" s="3">
        <v>3.11868E8</v>
      </c>
    </row>
    <row r="3480">
      <c r="A3480" s="3">
        <v>2019.0</v>
      </c>
      <c r="B3480" s="3">
        <v>21.0</v>
      </c>
      <c r="C3480" s="4">
        <v>3.83750009536743</v>
      </c>
      <c r="D3480" s="3">
        <v>3.88700008392334</v>
      </c>
      <c r="E3480" s="3">
        <v>3.78749990463256</v>
      </c>
      <c r="F3480" s="3">
        <v>3.79399991035461</v>
      </c>
      <c r="G3480" s="3">
        <v>4.34428E8</v>
      </c>
    </row>
    <row r="3481">
      <c r="A3481" s="3">
        <v>2019.0</v>
      </c>
      <c r="B3481" s="3">
        <v>18.0</v>
      </c>
      <c r="C3481" s="4">
        <v>3.84325003623962</v>
      </c>
      <c r="D3481" s="3">
        <v>3.94950008392334</v>
      </c>
      <c r="E3481" s="3">
        <v>3.79124999046325</v>
      </c>
      <c r="F3481" s="3">
        <v>3.92324995994567</v>
      </c>
      <c r="G3481" s="3">
        <v>6.51336E8</v>
      </c>
    </row>
    <row r="3482">
      <c r="A3482" s="3">
        <v>2019.0</v>
      </c>
      <c r="B3482" s="3">
        <v>22.0</v>
      </c>
      <c r="C3482" s="4">
        <v>3.83750009536743</v>
      </c>
      <c r="D3482" s="3">
        <v>3.86374998092651</v>
      </c>
      <c r="E3482" s="3">
        <v>3.79399991035461</v>
      </c>
      <c r="F3482" s="3">
        <v>3.8050000667572</v>
      </c>
      <c r="G3482" s="3">
        <v>3.25868E8</v>
      </c>
    </row>
    <row r="3483">
      <c r="A3483" s="3">
        <v>2017.0</v>
      </c>
      <c r="B3483" s="3">
        <v>8.0</v>
      </c>
      <c r="C3483" s="4">
        <v>3.8364999294281</v>
      </c>
      <c r="D3483" s="3">
        <v>4.0</v>
      </c>
      <c r="E3483" s="3">
        <v>3.79474997520446</v>
      </c>
      <c r="F3483" s="3">
        <v>3.99850010871887</v>
      </c>
      <c r="G3483" s="3">
        <v>1.161744E9</v>
      </c>
    </row>
    <row r="3484">
      <c r="A3484" s="3">
        <v>2019.0</v>
      </c>
      <c r="B3484" s="3">
        <v>13.0</v>
      </c>
      <c r="C3484" s="4">
        <v>3.80900001525878</v>
      </c>
      <c r="D3484" s="3">
        <v>3.89575004577636</v>
      </c>
      <c r="E3484" s="3">
        <v>3.79524993896484</v>
      </c>
      <c r="F3484" s="3">
        <v>3.82200002670288</v>
      </c>
      <c r="G3484" s="3">
        <v>6.05372E8</v>
      </c>
    </row>
    <row r="3485">
      <c r="A3485" s="3">
        <v>2019.0</v>
      </c>
      <c r="B3485" s="3">
        <v>6.0</v>
      </c>
      <c r="C3485" s="4">
        <v>3.90400004386901</v>
      </c>
      <c r="D3485" s="3">
        <v>3.91249990463256</v>
      </c>
      <c r="E3485" s="3">
        <v>3.79850006103515</v>
      </c>
      <c r="F3485" s="3">
        <v>3.80124998092651</v>
      </c>
      <c r="G3485" s="3">
        <v>4.03524E8</v>
      </c>
    </row>
    <row r="3486">
      <c r="A3486" s="3">
        <v>2019.0</v>
      </c>
      <c r="B3486" s="3">
        <v>19.0</v>
      </c>
      <c r="C3486" s="4">
        <v>3.85750007629394</v>
      </c>
      <c r="D3486" s="3">
        <v>3.86899995803833</v>
      </c>
      <c r="E3486" s="3">
        <v>3.80174994468688</v>
      </c>
      <c r="F3486" s="3">
        <v>3.82800006866455</v>
      </c>
      <c r="G3486" s="3">
        <v>3.31644E8</v>
      </c>
    </row>
    <row r="3487">
      <c r="A3487" s="3">
        <v>2017.0</v>
      </c>
      <c r="B3487" s="3">
        <v>11.0</v>
      </c>
      <c r="C3487" s="4">
        <v>3.84625005722045</v>
      </c>
      <c r="D3487" s="3">
        <v>3.90475010871887</v>
      </c>
      <c r="E3487" s="3">
        <v>3.80375003814697</v>
      </c>
      <c r="F3487" s="3">
        <v>3.89700007438659</v>
      </c>
      <c r="G3487" s="3">
        <v>7.57956E8</v>
      </c>
    </row>
    <row r="3488">
      <c r="A3488" s="3">
        <v>2019.0</v>
      </c>
      <c r="B3488" s="3">
        <v>9.0</v>
      </c>
      <c r="C3488" s="4">
        <v>3.9152500629425</v>
      </c>
      <c r="D3488" s="3">
        <v>3.91875004768371</v>
      </c>
      <c r="E3488" s="3">
        <v>3.80375003814697</v>
      </c>
      <c r="F3488" s="3">
        <v>3.85450005531311</v>
      </c>
      <c r="G3488" s="3">
        <v>3.41816E8</v>
      </c>
    </row>
    <row r="3489">
      <c r="A3489" s="3">
        <v>2019.0</v>
      </c>
      <c r="B3489" s="3">
        <v>24.0</v>
      </c>
      <c r="C3489" s="4">
        <v>3.81750011444091</v>
      </c>
      <c r="D3489" s="3">
        <v>3.96374988555908</v>
      </c>
      <c r="E3489" s="3">
        <v>3.81275010108947</v>
      </c>
      <c r="F3489" s="3">
        <v>3.94600009918212</v>
      </c>
      <c r="G3489" s="3">
        <v>7.08972E8</v>
      </c>
    </row>
    <row r="3490">
      <c r="A3490" s="3">
        <v>2019.0</v>
      </c>
      <c r="B3490" s="3">
        <v>21.0</v>
      </c>
      <c r="C3490" s="4">
        <v>3.85500001907348</v>
      </c>
      <c r="D3490" s="3">
        <v>3.89249992370605</v>
      </c>
      <c r="E3490" s="3">
        <v>3.81599998474121</v>
      </c>
      <c r="F3490" s="3">
        <v>3.87649989128112</v>
      </c>
      <c r="G3490" s="3">
        <v>3.61848E8</v>
      </c>
    </row>
    <row r="3491">
      <c r="A3491" s="3">
        <v>2017.0</v>
      </c>
      <c r="B3491" s="3">
        <v>11.0</v>
      </c>
      <c r="C3491" s="4">
        <v>3.92849993705749</v>
      </c>
      <c r="D3491" s="3">
        <v>3.97499990463256</v>
      </c>
      <c r="E3491" s="3">
        <v>3.82275009155273</v>
      </c>
      <c r="F3491" s="3">
        <v>3.8989999294281</v>
      </c>
      <c r="G3491" s="3">
        <v>1.497196E9</v>
      </c>
    </row>
    <row r="3492">
      <c r="A3492" s="3">
        <v>2019.0</v>
      </c>
      <c r="B3492" s="3">
        <v>27.0</v>
      </c>
      <c r="C3492" s="4">
        <v>3.91300010681152</v>
      </c>
      <c r="D3492" s="3">
        <v>3.93974995613098</v>
      </c>
      <c r="E3492" s="3">
        <v>3.82774996757507</v>
      </c>
      <c r="F3492" s="3">
        <v>3.88525009155273</v>
      </c>
      <c r="G3492" s="3">
        <v>5.00256E8</v>
      </c>
    </row>
    <row r="3493">
      <c r="A3493" s="3">
        <v>2018.0</v>
      </c>
      <c r="B3493" s="3">
        <v>28.0</v>
      </c>
      <c r="C3493" s="4">
        <v>3.96199989318847</v>
      </c>
      <c r="D3493" s="3">
        <v>4.00699996948242</v>
      </c>
      <c r="E3493" s="3">
        <v>3.82824993133544</v>
      </c>
      <c r="F3493" s="3">
        <v>4.0017499923706</v>
      </c>
      <c r="G3493" s="3">
        <v>8.04524E8</v>
      </c>
    </row>
    <row r="3494">
      <c r="A3494" s="3">
        <v>2017.0</v>
      </c>
      <c r="B3494" s="3">
        <v>23.0</v>
      </c>
      <c r="C3494" s="4">
        <v>3.96700000762939</v>
      </c>
      <c r="D3494" s="3">
        <v>3.98300004005432</v>
      </c>
      <c r="E3494" s="3">
        <v>3.83049988746643</v>
      </c>
      <c r="F3494" s="3">
        <v>3.84575009346008</v>
      </c>
      <c r="G3494" s="3">
        <v>1.088588E9</v>
      </c>
    </row>
    <row r="3495">
      <c r="A3495" s="3">
        <v>2017.0</v>
      </c>
      <c r="B3495" s="3">
        <v>19.0</v>
      </c>
      <c r="C3495" s="4">
        <v>3.83524990081787</v>
      </c>
      <c r="D3495" s="3">
        <v>3.93825006484985</v>
      </c>
      <c r="E3495" s="3">
        <v>3.83150005340576</v>
      </c>
      <c r="F3495" s="3">
        <v>3.93300008773803</v>
      </c>
      <c r="G3495" s="3">
        <v>7.78176E8</v>
      </c>
    </row>
    <row r="3496">
      <c r="A3496" s="3">
        <v>2019.0</v>
      </c>
      <c r="B3496" s="3">
        <v>28.0</v>
      </c>
      <c r="C3496" s="4">
        <v>3.875</v>
      </c>
      <c r="D3496" s="3">
        <v>3.89750003814697</v>
      </c>
      <c r="E3496" s="3">
        <v>3.83400011062622</v>
      </c>
      <c r="F3496" s="3">
        <v>3.85649991035461</v>
      </c>
      <c r="G3496" s="3">
        <v>3.24944E8</v>
      </c>
    </row>
    <row r="3497">
      <c r="A3497" s="3">
        <v>2019.0</v>
      </c>
      <c r="B3497" s="3">
        <v>20.0</v>
      </c>
      <c r="C3497" s="4">
        <v>3.91925001144409</v>
      </c>
      <c r="D3497" s="3">
        <v>3.93324995040893</v>
      </c>
      <c r="E3497" s="3">
        <v>3.8380000591278</v>
      </c>
      <c r="F3497" s="3">
        <v>3.85249996185302</v>
      </c>
      <c r="G3497" s="3">
        <v>3.50168E8</v>
      </c>
    </row>
    <row r="3498">
      <c r="A3498" s="3">
        <v>2019.0</v>
      </c>
      <c r="B3498" s="3">
        <v>8.0</v>
      </c>
      <c r="C3498" s="4">
        <v>3.90525007247924</v>
      </c>
      <c r="D3498" s="3">
        <v>3.95775008201599</v>
      </c>
      <c r="E3498" s="3">
        <v>3.84750008583068</v>
      </c>
      <c r="F3498" s="3">
        <v>3.95650005340576</v>
      </c>
      <c r="G3498" s="3">
        <v>3.093E8</v>
      </c>
    </row>
    <row r="3499">
      <c r="A3499" s="3">
        <v>2019.0</v>
      </c>
      <c r="B3499" s="3">
        <v>1.0</v>
      </c>
      <c r="C3499" s="4">
        <v>3.90674996376037</v>
      </c>
      <c r="D3499" s="3">
        <v>3.95374989509582</v>
      </c>
      <c r="E3499" s="3">
        <v>3.84800004959106</v>
      </c>
      <c r="F3499" s="3">
        <v>3.91125011444091</v>
      </c>
      <c r="G3499" s="3">
        <v>3.57188E8</v>
      </c>
    </row>
    <row r="3500">
      <c r="A3500" s="3">
        <v>2019.0</v>
      </c>
      <c r="B3500" s="3">
        <v>5.0</v>
      </c>
      <c r="C3500" s="4">
        <v>3.90374994277954</v>
      </c>
      <c r="D3500" s="3">
        <v>3.95149993896484</v>
      </c>
      <c r="E3500" s="3">
        <v>3.84899997711181</v>
      </c>
      <c r="F3500" s="3">
        <v>3.91300010681152</v>
      </c>
      <c r="G3500" s="3">
        <v>3.62924E8</v>
      </c>
    </row>
    <row r="3501">
      <c r="A3501" s="3">
        <v>2019.0</v>
      </c>
      <c r="B3501" s="3">
        <v>4.0</v>
      </c>
      <c r="C3501" s="4">
        <v>3.95000004768371</v>
      </c>
      <c r="D3501" s="3">
        <v>3.97300004959106</v>
      </c>
      <c r="E3501" s="3">
        <v>3.86249995231628</v>
      </c>
      <c r="F3501" s="3">
        <v>3.91950011253356</v>
      </c>
      <c r="G3501" s="3">
        <v>4.09992E8</v>
      </c>
    </row>
    <row r="3502">
      <c r="A3502" s="3">
        <v>2019.0</v>
      </c>
      <c r="B3502" s="3">
        <v>17.0</v>
      </c>
      <c r="C3502" s="4">
        <v>3.96250009536743</v>
      </c>
      <c r="D3502" s="3">
        <v>4.09275007247924</v>
      </c>
      <c r="E3502" s="3">
        <v>3.87350010871887</v>
      </c>
      <c r="F3502" s="3">
        <v>3.91324996948242</v>
      </c>
      <c r="G3502" s="3">
        <v>1.022068E9</v>
      </c>
    </row>
    <row r="3503">
      <c r="A3503" s="3">
        <v>2019.0</v>
      </c>
      <c r="B3503" s="3">
        <v>9.0</v>
      </c>
      <c r="C3503" s="4">
        <v>3.88774991035461</v>
      </c>
      <c r="D3503" s="3">
        <v>3.96099996566772</v>
      </c>
      <c r="E3503" s="3">
        <v>3.875</v>
      </c>
      <c r="F3503" s="3">
        <v>3.93274998664855</v>
      </c>
      <c r="G3503" s="3">
        <v>3.4286E8</v>
      </c>
    </row>
    <row r="3504">
      <c r="A3504" s="3">
        <v>2019.0</v>
      </c>
      <c r="B3504" s="3">
        <v>21.0</v>
      </c>
      <c r="C3504" s="4">
        <v>3.97650003433227</v>
      </c>
      <c r="D3504" s="3">
        <v>4.00124979019165</v>
      </c>
      <c r="E3504" s="3">
        <v>3.87949991226196</v>
      </c>
      <c r="F3504" s="3">
        <v>3.89424991607666</v>
      </c>
      <c r="G3504" s="3">
        <v>4.48548E8</v>
      </c>
    </row>
    <row r="3505">
      <c r="A3505" s="3">
        <v>2017.0</v>
      </c>
      <c r="B3505" s="3">
        <v>21.0</v>
      </c>
      <c r="C3505" s="4">
        <v>3.95525002479553</v>
      </c>
      <c r="D3505" s="3">
        <v>3.99049997329711</v>
      </c>
      <c r="E3505" s="3">
        <v>3.89249992370605</v>
      </c>
      <c r="F3505" s="3">
        <v>3.98674988746643</v>
      </c>
      <c r="G3505" s="3">
        <v>6.82652E8</v>
      </c>
    </row>
    <row r="3506">
      <c r="A3506" s="3">
        <v>2018.0</v>
      </c>
      <c r="B3506" s="3">
        <v>30.0</v>
      </c>
      <c r="C3506" s="4">
        <v>3.94374990463256</v>
      </c>
      <c r="D3506" s="3">
        <v>4.09649991989135</v>
      </c>
      <c r="E3506" s="3">
        <v>3.89299988746643</v>
      </c>
      <c r="F3506" s="3">
        <v>4.08575010299682</v>
      </c>
      <c r="G3506" s="3">
        <v>7.29564E8</v>
      </c>
    </row>
    <row r="3507">
      <c r="A3507" s="3">
        <v>2019.0</v>
      </c>
      <c r="B3507" s="3">
        <v>26.0</v>
      </c>
      <c r="C3507" s="4">
        <v>3.96250009536743</v>
      </c>
      <c r="D3507" s="3">
        <v>4.01900005340576</v>
      </c>
      <c r="E3507" s="3">
        <v>3.89374995231628</v>
      </c>
      <c r="F3507" s="3">
        <v>3.92750000953674</v>
      </c>
      <c r="G3507" s="3">
        <v>4.88464E8</v>
      </c>
    </row>
    <row r="3508">
      <c r="A3508" s="3">
        <v>2019.0</v>
      </c>
      <c r="B3508" s="3">
        <v>8.0</v>
      </c>
      <c r="C3508" s="4">
        <v>3.94574999809265</v>
      </c>
      <c r="D3508" s="3">
        <v>3.96475005149841</v>
      </c>
      <c r="E3508" s="3">
        <v>3.90000009536743</v>
      </c>
      <c r="F3508" s="3">
        <v>3.9302499294281</v>
      </c>
      <c r="G3508" s="3">
        <v>3.29788E8</v>
      </c>
    </row>
    <row r="3509">
      <c r="A3509" s="3">
        <v>2019.0</v>
      </c>
      <c r="B3509" s="3">
        <v>26.0</v>
      </c>
      <c r="C3509" s="4">
        <v>3.9152500629425</v>
      </c>
      <c r="D3509" s="3">
        <v>4.04300022125244</v>
      </c>
      <c r="E3509" s="3">
        <v>3.90225005149841</v>
      </c>
      <c r="F3509" s="3">
        <v>3.98149991035461</v>
      </c>
      <c r="G3509" s="3">
        <v>5.84072E8</v>
      </c>
    </row>
    <row r="3510">
      <c r="A3510" s="3">
        <v>2018.0</v>
      </c>
      <c r="B3510" s="3">
        <v>29.0</v>
      </c>
      <c r="C3510" s="4">
        <v>4.0</v>
      </c>
      <c r="D3510" s="3">
        <v>4.03749990463256</v>
      </c>
      <c r="E3510" s="3">
        <v>3.90350008010864</v>
      </c>
      <c r="F3510" s="3">
        <v>3.93400001525878</v>
      </c>
      <c r="G3510" s="3">
        <v>5.49172E8</v>
      </c>
    </row>
    <row r="3511">
      <c r="A3511" s="3">
        <v>2019.0</v>
      </c>
      <c r="B3511" s="3">
        <v>19.0</v>
      </c>
      <c r="C3511" s="4">
        <v>3.9227499961853</v>
      </c>
      <c r="D3511" s="3">
        <v>3.99725008010864</v>
      </c>
      <c r="E3511" s="3">
        <v>3.90350008010864</v>
      </c>
      <c r="F3511" s="3">
        <v>3.91599988937377</v>
      </c>
      <c r="G3511" s="3">
        <v>5.51892E8</v>
      </c>
    </row>
    <row r="3512">
      <c r="A3512" s="3">
        <v>2019.0</v>
      </c>
      <c r="B3512" s="3">
        <v>15.0</v>
      </c>
      <c r="C3512" s="4">
        <v>4.07375001907348</v>
      </c>
      <c r="D3512" s="3">
        <v>4.09674978256225</v>
      </c>
      <c r="E3512" s="3">
        <v>3.91050004959106</v>
      </c>
      <c r="F3512" s="3">
        <v>3.93350005149841</v>
      </c>
      <c r="G3512" s="3">
        <v>1.516748E9</v>
      </c>
    </row>
    <row r="3513">
      <c r="A3513" s="3">
        <v>2018.0</v>
      </c>
      <c r="B3513" s="3">
        <v>4.0</v>
      </c>
      <c r="C3513" s="4">
        <v>4.2059998512268</v>
      </c>
      <c r="D3513" s="3">
        <v>4.21099996566772</v>
      </c>
      <c r="E3513" s="3">
        <v>3.91249990463256</v>
      </c>
      <c r="F3513" s="3">
        <v>3.92775011062622</v>
      </c>
      <c r="G3513" s="3">
        <v>8.12112E8</v>
      </c>
    </row>
    <row r="3514">
      <c r="A3514" s="3">
        <v>2017.0</v>
      </c>
      <c r="B3514" s="3">
        <v>12.0</v>
      </c>
      <c r="C3514" s="4">
        <v>3.95749998092651</v>
      </c>
      <c r="D3514" s="3">
        <v>4.07499980926513</v>
      </c>
      <c r="E3514" s="3">
        <v>3.91400003433227</v>
      </c>
      <c r="F3514" s="3">
        <v>4.06274986267089</v>
      </c>
      <c r="G3514" s="3">
        <v>1.145208E9</v>
      </c>
    </row>
    <row r="3515">
      <c r="A3515" s="3">
        <v>2019.0</v>
      </c>
      <c r="B3515" s="3">
        <v>16.0</v>
      </c>
      <c r="C3515" s="4">
        <v>3.98375010490417</v>
      </c>
      <c r="D3515" s="3">
        <v>4.03849983215332</v>
      </c>
      <c r="E3515" s="3">
        <v>3.92199993133544</v>
      </c>
      <c r="F3515" s="3">
        <v>3.98900008201599</v>
      </c>
      <c r="G3515" s="3">
        <v>1.00796E9</v>
      </c>
    </row>
    <row r="3516">
      <c r="A3516" s="3">
        <v>2017.0</v>
      </c>
      <c r="B3516" s="3">
        <v>20.0</v>
      </c>
      <c r="C3516" s="4">
        <v>3.97574996948242</v>
      </c>
      <c r="D3516" s="3">
        <v>4.04349994659423</v>
      </c>
      <c r="E3516" s="3">
        <v>3.92300009727478</v>
      </c>
      <c r="F3516" s="3">
        <v>3.92724990844726</v>
      </c>
      <c r="G3516" s="3">
        <v>1.095444E9</v>
      </c>
    </row>
    <row r="3517">
      <c r="A3517" s="3">
        <v>2019.0</v>
      </c>
      <c r="B3517" s="3">
        <v>22.0</v>
      </c>
      <c r="C3517" s="4">
        <v>3.9465000629425</v>
      </c>
      <c r="D3517" s="3">
        <v>3.99874997138977</v>
      </c>
      <c r="E3517" s="3">
        <v>3.93274998664855</v>
      </c>
      <c r="F3517" s="3">
        <v>3.979749917984</v>
      </c>
      <c r="G3517" s="3">
        <v>4.0174E8</v>
      </c>
    </row>
    <row r="3518">
      <c r="A3518" s="3">
        <v>2017.0</v>
      </c>
      <c r="B3518" s="3">
        <v>21.0</v>
      </c>
      <c r="C3518" s="4">
        <v>4.0622501373291</v>
      </c>
      <c r="D3518" s="3">
        <v>4.07375001907348</v>
      </c>
      <c r="E3518" s="3">
        <v>3.93425011634826</v>
      </c>
      <c r="F3518" s="3">
        <v>3.97874999046325</v>
      </c>
      <c r="G3518" s="3">
        <v>6.23672E8</v>
      </c>
    </row>
    <row r="3519">
      <c r="A3519" s="3">
        <v>2019.0</v>
      </c>
      <c r="B3519" s="3">
        <v>20.0</v>
      </c>
      <c r="C3519" s="4">
        <v>3.94549989700317</v>
      </c>
      <c r="D3519" s="3">
        <v>4.03149986267089</v>
      </c>
      <c r="E3519" s="3">
        <v>3.93425011634826</v>
      </c>
      <c r="F3519" s="3">
        <v>3.96374988555908</v>
      </c>
      <c r="G3519" s="3">
        <v>5.40988E8</v>
      </c>
    </row>
    <row r="3520">
      <c r="A3520" s="3">
        <v>2017.0</v>
      </c>
      <c r="B3520" s="3">
        <v>22.0</v>
      </c>
      <c r="C3520" s="4">
        <v>3.99499988555908</v>
      </c>
      <c r="D3520" s="3">
        <v>4.00850009918212</v>
      </c>
      <c r="E3520" s="3">
        <v>3.93499994277954</v>
      </c>
      <c r="F3520" s="3">
        <v>3.95924997329711</v>
      </c>
      <c r="G3520" s="3">
        <v>4.69132E8</v>
      </c>
    </row>
    <row r="3521">
      <c r="A3521" s="3">
        <v>2019.0</v>
      </c>
      <c r="B3521" s="3">
        <v>15.0</v>
      </c>
      <c r="C3521" s="4">
        <v>3.99499988555908</v>
      </c>
      <c r="D3521" s="3">
        <v>4.02624988555908</v>
      </c>
      <c r="E3521" s="3">
        <v>3.93525004386901</v>
      </c>
      <c r="F3521" s="3">
        <v>3.98950004577636</v>
      </c>
      <c r="G3521" s="3">
        <v>5.0232E8</v>
      </c>
    </row>
    <row r="3522">
      <c r="A3522" s="3">
        <v>2017.0</v>
      </c>
      <c r="B3522" s="3">
        <v>27.0</v>
      </c>
      <c r="C3522" s="4">
        <v>4.20674991607666</v>
      </c>
      <c r="D3522" s="3">
        <v>4.2185001373291</v>
      </c>
      <c r="E3522" s="3">
        <v>3.93899989128112</v>
      </c>
      <c r="F3522" s="3">
        <v>4.04349994659423</v>
      </c>
      <c r="G3522" s="3">
        <v>7.82856E8</v>
      </c>
    </row>
    <row r="3523">
      <c r="A3523" s="3">
        <v>2019.0</v>
      </c>
      <c r="B3523" s="3">
        <v>16.0</v>
      </c>
      <c r="C3523" s="4">
        <v>3.98399996757507</v>
      </c>
      <c r="D3523" s="3">
        <v>4.0477499961853</v>
      </c>
      <c r="E3523" s="3">
        <v>3.94125008583068</v>
      </c>
      <c r="F3523" s="3">
        <v>4.00474977493286</v>
      </c>
      <c r="G3523" s="3">
        <v>7.81088E8</v>
      </c>
    </row>
    <row r="3524">
      <c r="A3524" s="3">
        <v>2019.0</v>
      </c>
      <c r="B3524" s="3">
        <v>5.0</v>
      </c>
      <c r="C3524" s="4">
        <v>4.01000022888183</v>
      </c>
      <c r="D3524" s="3">
        <v>4.01450014114379</v>
      </c>
      <c r="E3524" s="3">
        <v>3.94199991226196</v>
      </c>
      <c r="F3524" s="3">
        <v>4.00575017929077</v>
      </c>
      <c r="G3524" s="3">
        <v>3.96552E8</v>
      </c>
    </row>
    <row r="3525">
      <c r="A3525" s="3">
        <v>2019.0</v>
      </c>
      <c r="B3525" s="3">
        <v>13.0</v>
      </c>
      <c r="C3525" s="4">
        <v>4.08750009536743</v>
      </c>
      <c r="D3525" s="3">
        <v>4.11075019836425</v>
      </c>
      <c r="E3525" s="3">
        <v>3.94525003433227</v>
      </c>
      <c r="F3525" s="3">
        <v>3.9612500667572</v>
      </c>
      <c r="G3525" s="3">
        <v>6.56912E8</v>
      </c>
    </row>
    <row r="3526">
      <c r="A3526" s="3">
        <v>2019.0</v>
      </c>
      <c r="B3526" s="3">
        <v>25.0</v>
      </c>
      <c r="C3526" s="4">
        <v>4.0640001296997</v>
      </c>
      <c r="D3526" s="3">
        <v>4.13199996948242</v>
      </c>
      <c r="E3526" s="3">
        <v>3.95849990844726</v>
      </c>
      <c r="F3526" s="3">
        <v>3.96725010871887</v>
      </c>
      <c r="G3526" s="3">
        <v>6.5602E8</v>
      </c>
    </row>
    <row r="3527">
      <c r="A3527" s="3">
        <v>2019.0</v>
      </c>
      <c r="B3527" s="3">
        <v>14.0</v>
      </c>
      <c r="C3527" s="4">
        <v>4.00124979019165</v>
      </c>
      <c r="D3527" s="3">
        <v>4.08650016784668</v>
      </c>
      <c r="E3527" s="3">
        <v>3.96224999427795</v>
      </c>
      <c r="F3527" s="3">
        <v>4.05100011825561</v>
      </c>
      <c r="G3527" s="3">
        <v>5.2488E8</v>
      </c>
    </row>
    <row r="3528">
      <c r="A3528" s="3">
        <v>2019.0</v>
      </c>
      <c r="B3528" s="3">
        <v>10.0</v>
      </c>
      <c r="C3528" s="4">
        <v>3.97650003433227</v>
      </c>
      <c r="D3528" s="3">
        <v>4.05924987792968</v>
      </c>
      <c r="E3528" s="3">
        <v>3.96250009536743</v>
      </c>
      <c r="F3528" s="3">
        <v>4.0015001296997</v>
      </c>
      <c r="G3528" s="3">
        <v>4.52076E8</v>
      </c>
    </row>
    <row r="3529">
      <c r="A3529" s="3">
        <v>2017.0</v>
      </c>
      <c r="B3529" s="3">
        <v>13.0</v>
      </c>
      <c r="C3529" s="4">
        <v>4.07499980926513</v>
      </c>
      <c r="D3529" s="3">
        <v>4.15749979019165</v>
      </c>
      <c r="E3529" s="3">
        <v>3.96875</v>
      </c>
      <c r="F3529" s="3">
        <v>4.01574993133544</v>
      </c>
      <c r="G3529" s="3">
        <v>1.369132E9</v>
      </c>
    </row>
    <row r="3530">
      <c r="A3530" s="3">
        <v>2019.0</v>
      </c>
      <c r="B3530" s="3">
        <v>28.0</v>
      </c>
      <c r="C3530" s="4">
        <v>4.01450014114379</v>
      </c>
      <c r="D3530" s="3">
        <v>4.08349990844726</v>
      </c>
      <c r="E3530" s="3">
        <v>3.97499990463256</v>
      </c>
      <c r="F3530" s="3">
        <v>4.03049993515014</v>
      </c>
      <c r="G3530" s="3">
        <v>2.55612E8</v>
      </c>
    </row>
    <row r="3531">
      <c r="A3531" s="3">
        <v>2019.0</v>
      </c>
      <c r="B3531" s="3">
        <v>12.0</v>
      </c>
      <c r="C3531" s="4">
        <v>4.05649995803833</v>
      </c>
      <c r="D3531" s="3">
        <v>4.10974979400634</v>
      </c>
      <c r="E3531" s="3">
        <v>3.979749917984</v>
      </c>
      <c r="F3531" s="3">
        <v>4.06300020217895</v>
      </c>
      <c r="G3531" s="3">
        <v>5.79576E8</v>
      </c>
    </row>
    <row r="3532">
      <c r="A3532" s="3">
        <v>2017.0</v>
      </c>
      <c r="B3532" s="3">
        <v>14.0</v>
      </c>
      <c r="C3532" s="4">
        <v>3.99175000190734</v>
      </c>
      <c r="D3532" s="3">
        <v>4.21374988555908</v>
      </c>
      <c r="E3532" s="3">
        <v>3.98000001907348</v>
      </c>
      <c r="F3532" s="3">
        <v>4.21000003814697</v>
      </c>
      <c r="G3532" s="3">
        <v>1.27902E9</v>
      </c>
    </row>
    <row r="3533">
      <c r="A3533" s="3">
        <v>2017.0</v>
      </c>
      <c r="B3533" s="3">
        <v>28.0</v>
      </c>
      <c r="C3533" s="4">
        <v>4.00724983215332</v>
      </c>
      <c r="D3533" s="3">
        <v>4.13450002670288</v>
      </c>
      <c r="E3533" s="3">
        <v>3.98200011253356</v>
      </c>
      <c r="F3533" s="3">
        <v>4.10974979400634</v>
      </c>
      <c r="G3533" s="3">
        <v>5.13348E8</v>
      </c>
    </row>
    <row r="3534">
      <c r="A3534" s="3">
        <v>2019.0</v>
      </c>
      <c r="B3534" s="3">
        <v>2.0</v>
      </c>
      <c r="C3534" s="4">
        <v>4.02974987030029</v>
      </c>
      <c r="D3534" s="3">
        <v>4.09950017929077</v>
      </c>
      <c r="E3534" s="3">
        <v>3.98200011253356</v>
      </c>
      <c r="F3534" s="3">
        <v>4.02974987030029</v>
      </c>
      <c r="G3534" s="3">
        <v>4.28348E8</v>
      </c>
    </row>
    <row r="3535">
      <c r="A3535" s="3">
        <v>2017.0</v>
      </c>
      <c r="B3535" s="3">
        <v>18.0</v>
      </c>
      <c r="C3535" s="4">
        <v>4.09175014495849</v>
      </c>
      <c r="D3535" s="3">
        <v>4.10900020599365</v>
      </c>
      <c r="E3535" s="3">
        <v>3.99099993705749</v>
      </c>
      <c r="F3535" s="3">
        <v>4.03749990463256</v>
      </c>
      <c r="G3535" s="3">
        <v>6.01204E8</v>
      </c>
    </row>
    <row r="3536">
      <c r="A3536" s="3">
        <v>2017.0</v>
      </c>
      <c r="B3536" s="3">
        <v>22.0</v>
      </c>
      <c r="C3536" s="4">
        <v>4.01224994659423</v>
      </c>
      <c r="D3536" s="3">
        <v>4.06974983215332</v>
      </c>
      <c r="E3536" s="3">
        <v>3.9927499294281</v>
      </c>
      <c r="F3536" s="3">
        <v>4.06374979019165</v>
      </c>
      <c r="G3536" s="3">
        <v>4.50456E8</v>
      </c>
    </row>
    <row r="3537">
      <c r="A3537" s="3">
        <v>2019.0</v>
      </c>
      <c r="B3537" s="3">
        <v>3.0</v>
      </c>
      <c r="C3537" s="4">
        <v>4.0792498588562</v>
      </c>
      <c r="D3537" s="3">
        <v>4.08500003814697</v>
      </c>
      <c r="E3537" s="3">
        <v>4.00850009918212</v>
      </c>
      <c r="F3537" s="3">
        <v>4.06874990463256</v>
      </c>
      <c r="G3537" s="3">
        <v>2.46636E8</v>
      </c>
    </row>
    <row r="3538">
      <c r="A3538" s="3">
        <v>2017.0</v>
      </c>
      <c r="B3538" s="3">
        <v>31.0</v>
      </c>
      <c r="C3538" s="4">
        <v>4.12349987030029</v>
      </c>
      <c r="D3538" s="3">
        <v>4.1599998474121</v>
      </c>
      <c r="E3538" s="3">
        <v>4.01550006866455</v>
      </c>
      <c r="F3538" s="3">
        <v>4.06274986267089</v>
      </c>
      <c r="G3538" s="3">
        <v>5.59672E8</v>
      </c>
    </row>
    <row r="3539">
      <c r="A3539" s="3">
        <v>2019.0</v>
      </c>
      <c r="B3539" s="3">
        <v>27.0</v>
      </c>
      <c r="C3539" s="4">
        <v>4.1747498512268</v>
      </c>
      <c r="D3539" s="3">
        <v>4.17749977111816</v>
      </c>
      <c r="E3539" s="3">
        <v>4.01550006866455</v>
      </c>
      <c r="F3539" s="3">
        <v>4.04500007629394</v>
      </c>
      <c r="G3539" s="3">
        <v>2.90968E8</v>
      </c>
    </row>
    <row r="3540">
      <c r="A3540" s="3">
        <v>2017.0</v>
      </c>
      <c r="B3540" s="3">
        <v>23.0</v>
      </c>
      <c r="C3540" s="4">
        <v>4.03000020980835</v>
      </c>
      <c r="D3540" s="3">
        <v>4.15625</v>
      </c>
      <c r="E3540" s="3">
        <v>4.02124977111816</v>
      </c>
      <c r="F3540" s="3">
        <v>4.14499998092651</v>
      </c>
      <c r="G3540" s="3">
        <v>5.7952E8</v>
      </c>
    </row>
    <row r="3541">
      <c r="A3541" s="3">
        <v>2017.0</v>
      </c>
      <c r="B3541" s="3">
        <v>1.0</v>
      </c>
      <c r="C3541" s="4">
        <v>4.05324983596801</v>
      </c>
      <c r="D3541" s="3">
        <v>4.11399984359741</v>
      </c>
      <c r="E3541" s="3">
        <v>4.02500009536743</v>
      </c>
      <c r="F3541" s="3">
        <v>4.1122498512268</v>
      </c>
      <c r="G3541" s="3">
        <v>4.31384E8</v>
      </c>
    </row>
    <row r="3542">
      <c r="A3542" s="3">
        <v>2017.0</v>
      </c>
      <c r="B3542" s="3">
        <v>14.0</v>
      </c>
      <c r="C3542" s="4">
        <v>4.03224992752075</v>
      </c>
      <c r="D3542" s="3">
        <v>4.12524986267089</v>
      </c>
      <c r="E3542" s="3">
        <v>4.02524995803833</v>
      </c>
      <c r="F3542" s="3">
        <v>4.12375020980835</v>
      </c>
      <c r="G3542" s="3">
        <v>9.41948E8</v>
      </c>
    </row>
    <row r="3543">
      <c r="A3543" s="3">
        <v>2019.0</v>
      </c>
      <c r="B3543" s="3">
        <v>27.0</v>
      </c>
      <c r="C3543" s="4">
        <v>4.06774997711181</v>
      </c>
      <c r="D3543" s="3">
        <v>4.09999990463256</v>
      </c>
      <c r="E3543" s="3">
        <v>4.03149986267089</v>
      </c>
      <c r="F3543" s="3">
        <v>4.0807499885559</v>
      </c>
      <c r="G3543" s="3">
        <v>4.4544E8</v>
      </c>
    </row>
    <row r="3544">
      <c r="A3544" s="3">
        <v>2017.0</v>
      </c>
      <c r="B3544" s="3">
        <v>2.0</v>
      </c>
      <c r="C3544" s="4">
        <v>4.14375019073486</v>
      </c>
      <c r="D3544" s="3">
        <v>4.14774990081787</v>
      </c>
      <c r="E3544" s="3">
        <v>4.03175020217895</v>
      </c>
      <c r="F3544" s="3">
        <v>4.10974979400634</v>
      </c>
      <c r="G3544" s="3">
        <v>4.78444E8</v>
      </c>
    </row>
    <row r="3545">
      <c r="A3545" s="3">
        <v>2017.0</v>
      </c>
      <c r="B3545" s="3">
        <v>18.0</v>
      </c>
      <c r="C3545" s="4">
        <v>4.04449987411499</v>
      </c>
      <c r="D3545" s="3">
        <v>4.16375017166137</v>
      </c>
      <c r="E3545" s="3">
        <v>4.03249979019165</v>
      </c>
      <c r="F3545" s="3">
        <v>4.14900016784668</v>
      </c>
      <c r="G3545" s="3">
        <v>7.7664E8</v>
      </c>
    </row>
    <row r="3546">
      <c r="A3546" s="3">
        <v>2017.0</v>
      </c>
      <c r="B3546" s="3">
        <v>17.0</v>
      </c>
      <c r="C3546" s="4">
        <v>4.12025022506713</v>
      </c>
      <c r="D3546" s="3">
        <v>4.13749980926513</v>
      </c>
      <c r="E3546" s="3">
        <v>4.03450012207031</v>
      </c>
      <c r="F3546" s="3">
        <v>4.03674983978271</v>
      </c>
      <c r="G3546" s="3">
        <v>5.25444E8</v>
      </c>
    </row>
    <row r="3547">
      <c r="A3547" s="3">
        <v>2019.0</v>
      </c>
      <c r="B3547" s="3">
        <v>11.0</v>
      </c>
      <c r="C3547" s="4">
        <v>4.07499980926513</v>
      </c>
      <c r="D3547" s="3">
        <v>4.19799995422363</v>
      </c>
      <c r="E3547" s="3">
        <v>4.03749990463256</v>
      </c>
      <c r="F3547" s="3">
        <v>4.15700006484985</v>
      </c>
      <c r="G3547" s="3">
        <v>6.8256E8</v>
      </c>
    </row>
    <row r="3548">
      <c r="A3548" s="3">
        <v>2018.0</v>
      </c>
      <c r="B3548" s="3">
        <v>16.0</v>
      </c>
      <c r="C3548" s="4">
        <v>4.08300018310546</v>
      </c>
      <c r="D3548" s="3">
        <v>4.2664999961853</v>
      </c>
      <c r="E3548" s="3">
        <v>4.04024982452392</v>
      </c>
      <c r="F3548" s="3">
        <v>4.11075019836425</v>
      </c>
      <c r="G3548" s="3">
        <v>1.96352E9</v>
      </c>
    </row>
    <row r="3549">
      <c r="A3549" s="3">
        <v>2019.0</v>
      </c>
      <c r="B3549" s="3">
        <v>23.0</v>
      </c>
      <c r="C3549" s="4">
        <v>4.21000003814697</v>
      </c>
      <c r="D3549" s="3">
        <v>4.26475000381469</v>
      </c>
      <c r="E3549" s="3">
        <v>4.04099988937377</v>
      </c>
      <c r="F3549" s="3">
        <v>4.06099987030029</v>
      </c>
      <c r="G3549" s="3">
        <v>5.68056E8</v>
      </c>
    </row>
    <row r="3550">
      <c r="A3550" s="3">
        <v>2019.0</v>
      </c>
      <c r="B3550" s="3">
        <v>2.0</v>
      </c>
      <c r="C3550" s="4">
        <v>4.13749980926513</v>
      </c>
      <c r="D3550" s="3">
        <v>4.15875005722045</v>
      </c>
      <c r="E3550" s="3">
        <v>4.04250001907348</v>
      </c>
      <c r="F3550" s="3">
        <v>4.05574989318847</v>
      </c>
      <c r="G3550" s="3">
        <v>4.00228E8</v>
      </c>
    </row>
    <row r="3551">
      <c r="A3551" s="3">
        <v>2017.0</v>
      </c>
      <c r="B3551" s="3">
        <v>17.0</v>
      </c>
      <c r="C3551" s="4">
        <v>4.1582498550415</v>
      </c>
      <c r="D3551" s="3">
        <v>4.1875</v>
      </c>
      <c r="E3551" s="3">
        <v>4.04374980926513</v>
      </c>
      <c r="F3551" s="3">
        <v>4.10624980926513</v>
      </c>
      <c r="G3551" s="3">
        <v>9.30792E8</v>
      </c>
    </row>
    <row r="3552">
      <c r="A3552" s="3">
        <v>2017.0</v>
      </c>
      <c r="B3552" s="3">
        <v>29.0</v>
      </c>
      <c r="C3552" s="4">
        <v>4.06475019454956</v>
      </c>
      <c r="D3552" s="3">
        <v>4.13950014114379</v>
      </c>
      <c r="E3552" s="3">
        <v>4.05649995803833</v>
      </c>
      <c r="F3552" s="3">
        <v>4.11749982833862</v>
      </c>
      <c r="G3552" s="3">
        <v>3.24096E8</v>
      </c>
    </row>
    <row r="3553">
      <c r="A3553" s="3">
        <v>2017.0</v>
      </c>
      <c r="B3553" s="3">
        <v>28.0</v>
      </c>
      <c r="C3553" s="4">
        <v>4.11450004577636</v>
      </c>
      <c r="D3553" s="3">
        <v>4.12750005722045</v>
      </c>
      <c r="E3553" s="3">
        <v>4.05824995040893</v>
      </c>
      <c r="F3553" s="3">
        <v>4.12424993515014</v>
      </c>
      <c r="G3553" s="3">
        <v>3.89496E8</v>
      </c>
    </row>
    <row r="3554">
      <c r="A3554" s="3">
        <v>2019.0</v>
      </c>
      <c r="B3554" s="3">
        <v>28.0</v>
      </c>
      <c r="C3554" s="4">
        <v>4.125</v>
      </c>
      <c r="D3554" s="3">
        <v>4.13425016403198</v>
      </c>
      <c r="E3554" s="3">
        <v>4.05875015258789</v>
      </c>
      <c r="F3554" s="3">
        <v>4.10575008392334</v>
      </c>
      <c r="G3554" s="3">
        <v>3.97668E8</v>
      </c>
    </row>
    <row r="3555">
      <c r="A3555" s="3">
        <v>2017.0</v>
      </c>
      <c r="B3555" s="3">
        <v>8.0</v>
      </c>
      <c r="C3555" s="4">
        <v>4.15275001525878</v>
      </c>
      <c r="D3555" s="3">
        <v>4.16774988174438</v>
      </c>
      <c r="E3555" s="3">
        <v>4.06774997711181</v>
      </c>
      <c r="F3555" s="3">
        <v>4.09224987030029</v>
      </c>
      <c r="G3555" s="3">
        <v>4.98856E8</v>
      </c>
    </row>
    <row r="3556">
      <c r="A3556" s="3">
        <v>2019.0</v>
      </c>
      <c r="B3556" s="3">
        <v>1.0</v>
      </c>
      <c r="C3556" s="4">
        <v>4.22849988937377</v>
      </c>
      <c r="D3556" s="3">
        <v>4.31949996948242</v>
      </c>
      <c r="E3556" s="3">
        <v>4.07049989700317</v>
      </c>
      <c r="F3556" s="3">
        <v>4.12300014495849</v>
      </c>
      <c r="G3556" s="3">
        <v>4.21212E8</v>
      </c>
    </row>
    <row r="3557">
      <c r="A3557" s="3">
        <v>2019.0</v>
      </c>
      <c r="B3557" s="3">
        <v>3.0</v>
      </c>
      <c r="C3557" s="4">
        <v>4.11450004577636</v>
      </c>
      <c r="D3557" s="3">
        <v>4.14774990081787</v>
      </c>
      <c r="E3557" s="3">
        <v>4.08125019073486</v>
      </c>
      <c r="F3557" s="3">
        <v>4.10424995422363</v>
      </c>
      <c r="G3557" s="3">
        <v>2.9614E8</v>
      </c>
    </row>
    <row r="3558">
      <c r="A3558" s="3">
        <v>2019.0</v>
      </c>
      <c r="B3558" s="3">
        <v>19.0</v>
      </c>
      <c r="C3558" s="4">
        <v>4.10300016403198</v>
      </c>
      <c r="D3558" s="3">
        <v>4.28550004959106</v>
      </c>
      <c r="E3558" s="3">
        <v>4.08675003051757</v>
      </c>
      <c r="F3558" s="3">
        <v>4.26949977874755</v>
      </c>
      <c r="G3558" s="3">
        <v>8.15112E8</v>
      </c>
    </row>
    <row r="3559">
      <c r="A3559" s="3">
        <v>2017.0</v>
      </c>
      <c r="B3559" s="3">
        <v>25.0</v>
      </c>
      <c r="C3559" s="4">
        <v>4.15425014495849</v>
      </c>
      <c r="D3559" s="3">
        <v>4.16450023651123</v>
      </c>
      <c r="E3559" s="3">
        <v>4.08874988555908</v>
      </c>
      <c r="F3559" s="3">
        <v>4.0952501296997</v>
      </c>
      <c r="G3559" s="3">
        <v>3.572E8</v>
      </c>
    </row>
    <row r="3560">
      <c r="A3560" s="3">
        <v>2017.0</v>
      </c>
      <c r="B3560" s="3">
        <v>5.0</v>
      </c>
      <c r="C3560" s="4">
        <v>4.20949983596801</v>
      </c>
      <c r="D3560" s="3">
        <v>4.21449995040893</v>
      </c>
      <c r="E3560" s="3">
        <v>4.08900022506713</v>
      </c>
      <c r="F3560" s="3">
        <v>4.14774990081787</v>
      </c>
      <c r="G3560" s="3">
        <v>6.95364E8</v>
      </c>
    </row>
    <row r="3561">
      <c r="A3561" s="3">
        <v>2017.0</v>
      </c>
      <c r="B3561" s="3">
        <v>25.0</v>
      </c>
      <c r="C3561" s="4">
        <v>4.13049983978271</v>
      </c>
      <c r="D3561" s="3">
        <v>4.14825010299682</v>
      </c>
      <c r="E3561" s="3">
        <v>4.08949995040893</v>
      </c>
      <c r="F3561" s="3">
        <v>4.13374996185302</v>
      </c>
      <c r="G3561" s="3">
        <v>4.96556E8</v>
      </c>
    </row>
    <row r="3562">
      <c r="A3562" s="3">
        <v>2017.0</v>
      </c>
      <c r="B3562" s="3">
        <v>3.0</v>
      </c>
      <c r="C3562" s="4">
        <v>4.10925006866455</v>
      </c>
      <c r="D3562" s="3">
        <v>4.16575002670288</v>
      </c>
      <c r="E3562" s="3">
        <v>4.09200000762939</v>
      </c>
      <c r="F3562" s="3">
        <v>4.16200017929077</v>
      </c>
      <c r="G3562" s="3">
        <v>4.4242E8</v>
      </c>
    </row>
    <row r="3563">
      <c r="A3563" s="3">
        <v>2019.0</v>
      </c>
      <c r="B3563" s="3">
        <v>13.0</v>
      </c>
      <c r="C3563" s="4">
        <v>4.10074996948242</v>
      </c>
      <c r="D3563" s="3">
        <v>4.24499988555908</v>
      </c>
      <c r="E3563" s="3">
        <v>4.09324979782104</v>
      </c>
      <c r="F3563" s="3">
        <v>4.21549987792968</v>
      </c>
      <c r="G3563" s="3">
        <v>7.689E8</v>
      </c>
    </row>
    <row r="3564">
      <c r="A3564" s="3">
        <v>2017.0</v>
      </c>
      <c r="B3564" s="3">
        <v>16.0</v>
      </c>
      <c r="C3564" s="4">
        <v>4.18975019454956</v>
      </c>
      <c r="D3564" s="3">
        <v>4.21350002288818</v>
      </c>
      <c r="E3564" s="3">
        <v>4.09600019454956</v>
      </c>
      <c r="F3564" s="3">
        <v>4.1287498474121</v>
      </c>
      <c r="G3564" s="3">
        <v>5.96632E8</v>
      </c>
    </row>
    <row r="3565">
      <c r="A3565" s="3">
        <v>2017.0</v>
      </c>
      <c r="B3565" s="3">
        <v>20.0</v>
      </c>
      <c r="C3565" s="4">
        <v>4.14825010299682</v>
      </c>
      <c r="D3565" s="3">
        <v>4.18774986267089</v>
      </c>
      <c r="E3565" s="3">
        <v>4.09775018692016</v>
      </c>
      <c r="F3565" s="3">
        <v>4.1875</v>
      </c>
      <c r="G3565" s="3">
        <v>6.99596E8</v>
      </c>
    </row>
    <row r="3566">
      <c r="A3566" s="3">
        <v>2019.0</v>
      </c>
      <c r="B3566" s="3">
        <v>26.0</v>
      </c>
      <c r="C3566" s="4">
        <v>4.14025020599365</v>
      </c>
      <c r="D3566" s="3">
        <v>4.16450023651123</v>
      </c>
      <c r="E3566" s="3">
        <v>4.09775018692016</v>
      </c>
      <c r="F3566" s="3">
        <v>4.13625001907348</v>
      </c>
      <c r="G3566" s="3">
        <v>3.18208E8</v>
      </c>
    </row>
    <row r="3567">
      <c r="A3567" s="3">
        <v>2019.0</v>
      </c>
      <c r="B3567" s="3">
        <v>10.0</v>
      </c>
      <c r="C3567" s="4">
        <v>4.22375011444091</v>
      </c>
      <c r="D3567" s="3">
        <v>4.28975009918212</v>
      </c>
      <c r="E3567" s="3">
        <v>4.09999990463256</v>
      </c>
      <c r="F3567" s="3">
        <v>4.2204999923706</v>
      </c>
      <c r="G3567" s="3">
        <v>5.695E8</v>
      </c>
    </row>
    <row r="3568">
      <c r="A3568" s="3">
        <v>2017.0</v>
      </c>
      <c r="B3568" s="3">
        <v>24.0</v>
      </c>
      <c r="C3568" s="4">
        <v>4.17749977111816</v>
      </c>
      <c r="D3568" s="3">
        <v>4.18200016021728</v>
      </c>
      <c r="E3568" s="3">
        <v>4.10300016403198</v>
      </c>
      <c r="F3568" s="3">
        <v>4.12974977493286</v>
      </c>
      <c r="G3568" s="3">
        <v>4.697E8</v>
      </c>
    </row>
    <row r="3569">
      <c r="A3569" s="3">
        <v>2017.0</v>
      </c>
      <c r="B3569" s="3">
        <v>30.0</v>
      </c>
      <c r="C3569" s="4">
        <v>4.13749980926513</v>
      </c>
      <c r="D3569" s="3">
        <v>4.15325021743774</v>
      </c>
      <c r="E3569" s="3">
        <v>4.10675001144409</v>
      </c>
      <c r="F3569" s="3">
        <v>4.14200019836425</v>
      </c>
      <c r="G3569" s="3">
        <v>3.844E8</v>
      </c>
    </row>
    <row r="3570">
      <c r="A3570" s="3">
        <v>2017.0</v>
      </c>
      <c r="B3570" s="3">
        <v>10.0</v>
      </c>
      <c r="C3570" s="4">
        <v>4.30399990081787</v>
      </c>
      <c r="D3570" s="3">
        <v>4.31650018692016</v>
      </c>
      <c r="E3570" s="3">
        <v>4.10825014114379</v>
      </c>
      <c r="F3570" s="3">
        <v>4.11850023269653</v>
      </c>
      <c r="G3570" s="3">
        <v>1.328088E9</v>
      </c>
    </row>
    <row r="3571">
      <c r="A3571" s="3">
        <v>2017.0</v>
      </c>
      <c r="B3571" s="3">
        <v>6.0</v>
      </c>
      <c r="C3571" s="4">
        <v>4.18100023269653</v>
      </c>
      <c r="D3571" s="3">
        <v>4.19500017166137</v>
      </c>
      <c r="E3571" s="3">
        <v>4.1100001335144</v>
      </c>
      <c r="F3571" s="3">
        <v>4.14524984359741</v>
      </c>
      <c r="G3571" s="3">
        <v>3.97672E8</v>
      </c>
    </row>
    <row r="3572">
      <c r="A3572" s="3">
        <v>2017.0</v>
      </c>
      <c r="B3572" s="3">
        <v>19.0</v>
      </c>
      <c r="C3572" s="4">
        <v>4.1582498550415</v>
      </c>
      <c r="D3572" s="3">
        <v>4.18499994277954</v>
      </c>
      <c r="E3572" s="3">
        <v>4.11525011062622</v>
      </c>
      <c r="F3572" s="3">
        <v>4.12750005722045</v>
      </c>
      <c r="G3572" s="3">
        <v>6.87044E8</v>
      </c>
    </row>
    <row r="3573">
      <c r="A3573" s="3">
        <v>2019.0</v>
      </c>
      <c r="B3573" s="3">
        <v>1.0</v>
      </c>
      <c r="C3573" s="4">
        <v>4.3142499923706</v>
      </c>
      <c r="D3573" s="3">
        <v>4.34875011444091</v>
      </c>
      <c r="E3573" s="3">
        <v>4.11649990081787</v>
      </c>
      <c r="F3573" s="3">
        <v>4.15425014495849</v>
      </c>
      <c r="G3573" s="3">
        <v>7.09756E8</v>
      </c>
    </row>
    <row r="3574">
      <c r="A3574" s="3">
        <v>2019.0</v>
      </c>
      <c r="B3574" s="3">
        <v>29.0</v>
      </c>
      <c r="C3574" s="4">
        <v>4.12249994277954</v>
      </c>
      <c r="D3574" s="3">
        <v>4.20749998092651</v>
      </c>
      <c r="E3574" s="3">
        <v>4.11899995803833</v>
      </c>
      <c r="F3574" s="3">
        <v>4.17500019073486</v>
      </c>
      <c r="G3574" s="3">
        <v>3.57976E8</v>
      </c>
    </row>
    <row r="3575">
      <c r="A3575" s="3">
        <v>2019.0</v>
      </c>
      <c r="B3575" s="3">
        <v>16.0</v>
      </c>
      <c r="C3575" s="4">
        <v>4.16674995422363</v>
      </c>
      <c r="D3575" s="3">
        <v>4.2042498588562</v>
      </c>
      <c r="E3575" s="3">
        <v>4.12099981307983</v>
      </c>
      <c r="F3575" s="3">
        <v>4.17700004577636</v>
      </c>
      <c r="G3575" s="3">
        <v>3.41444E8</v>
      </c>
    </row>
    <row r="3576">
      <c r="A3576" s="3">
        <v>2017.0</v>
      </c>
      <c r="B3576" s="3">
        <v>7.0</v>
      </c>
      <c r="C3576" s="4">
        <v>4.16225004196167</v>
      </c>
      <c r="D3576" s="3">
        <v>4.19724988937377</v>
      </c>
      <c r="E3576" s="3">
        <v>4.12375020980835</v>
      </c>
      <c r="F3576" s="3">
        <v>4.16450023651123</v>
      </c>
      <c r="G3576" s="3">
        <v>3.52868E8</v>
      </c>
    </row>
    <row r="3577">
      <c r="A3577" s="3">
        <v>2019.0</v>
      </c>
      <c r="B3577" s="3">
        <v>14.0</v>
      </c>
      <c r="C3577" s="4">
        <v>4.22475004196167</v>
      </c>
      <c r="D3577" s="3">
        <v>4.23675012588501</v>
      </c>
      <c r="E3577" s="3">
        <v>4.13124990463256</v>
      </c>
      <c r="F3577" s="3">
        <v>4.13899993896484</v>
      </c>
      <c r="G3577" s="3">
        <v>5.19384E8</v>
      </c>
    </row>
    <row r="3578">
      <c r="A3578" s="3">
        <v>2017.0</v>
      </c>
      <c r="B3578" s="3">
        <v>11.0</v>
      </c>
      <c r="C3578" s="4">
        <v>4.13850021362304</v>
      </c>
      <c r="D3578" s="3">
        <v>4.23575019836425</v>
      </c>
      <c r="E3578" s="3">
        <v>4.13299989700317</v>
      </c>
      <c r="F3578" s="3">
        <v>4.22499990463256</v>
      </c>
      <c r="G3578" s="3">
        <v>5.67444E8</v>
      </c>
    </row>
    <row r="3579">
      <c r="A3579" s="3">
        <v>2019.0</v>
      </c>
      <c r="B3579" s="3">
        <v>9.0</v>
      </c>
      <c r="C3579" s="4">
        <v>4.27850008010864</v>
      </c>
      <c r="D3579" s="3">
        <v>4.28824996948242</v>
      </c>
      <c r="E3579" s="3">
        <v>4.13500022888183</v>
      </c>
      <c r="F3579" s="3">
        <v>4.25474977493286</v>
      </c>
      <c r="G3579" s="3">
        <v>6.60248E8</v>
      </c>
    </row>
    <row r="3580">
      <c r="A3580" s="3">
        <v>2017.0</v>
      </c>
      <c r="B3580" s="3">
        <v>15.0</v>
      </c>
      <c r="C3580" s="4">
        <v>4.21525001525878</v>
      </c>
      <c r="D3580" s="3">
        <v>4.24174976348876</v>
      </c>
      <c r="E3580" s="3">
        <v>4.13975000381469</v>
      </c>
      <c r="F3580" s="3">
        <v>4.1744999885559</v>
      </c>
      <c r="G3580" s="3">
        <v>7.64532E8</v>
      </c>
    </row>
    <row r="3581">
      <c r="A3581" s="3">
        <v>2017.0</v>
      </c>
      <c r="B3581" s="3">
        <v>24.0</v>
      </c>
      <c r="C3581" s="4">
        <v>4.20975017547607</v>
      </c>
      <c r="D3581" s="3">
        <v>4.21950006484985</v>
      </c>
      <c r="E3581" s="3">
        <v>4.14300012588501</v>
      </c>
      <c r="F3581" s="3">
        <v>4.15374994277954</v>
      </c>
      <c r="G3581" s="3">
        <v>6.52524E8</v>
      </c>
    </row>
    <row r="3582">
      <c r="A3582" s="3">
        <v>2017.0</v>
      </c>
      <c r="B3582" s="3">
        <v>26.0</v>
      </c>
      <c r="C3582" s="4">
        <v>4.19199991226196</v>
      </c>
      <c r="D3582" s="3">
        <v>4.24825000762939</v>
      </c>
      <c r="E3582" s="3">
        <v>4.14624977111816</v>
      </c>
      <c r="F3582" s="3">
        <v>4.18149995803833</v>
      </c>
      <c r="G3582" s="3">
        <v>6.40404E8</v>
      </c>
    </row>
    <row r="3583">
      <c r="A3583" s="3">
        <v>2019.0</v>
      </c>
      <c r="B3583" s="3">
        <v>17.0</v>
      </c>
      <c r="C3583" s="4">
        <v>4.17875003814697</v>
      </c>
      <c r="D3583" s="3">
        <v>4.2497501373291</v>
      </c>
      <c r="E3583" s="3">
        <v>4.14925003051757</v>
      </c>
      <c r="F3583" s="3">
        <v>4.24275016784668</v>
      </c>
      <c r="G3583" s="3">
        <v>3.48204E8</v>
      </c>
    </row>
    <row r="3584">
      <c r="A3584" s="3">
        <v>2017.0</v>
      </c>
      <c r="B3584" s="3">
        <v>21.0</v>
      </c>
      <c r="C3584" s="4">
        <v>4.16674995422363</v>
      </c>
      <c r="D3584" s="3">
        <v>4.23250007629394</v>
      </c>
      <c r="E3584" s="3">
        <v>4.15224981307983</v>
      </c>
      <c r="F3584" s="3">
        <v>4.20249986648559</v>
      </c>
      <c r="G3584" s="3">
        <v>6.48332E8</v>
      </c>
    </row>
    <row r="3585">
      <c r="A3585" s="3">
        <v>2019.0</v>
      </c>
      <c r="B3585" s="3">
        <v>15.0</v>
      </c>
      <c r="C3585" s="4">
        <v>4.21150016784668</v>
      </c>
      <c r="D3585" s="3">
        <v>4.22774982452392</v>
      </c>
      <c r="E3585" s="3">
        <v>4.15325021743774</v>
      </c>
      <c r="F3585" s="3">
        <v>4.18174982070922</v>
      </c>
      <c r="G3585" s="3">
        <v>2.8984E8</v>
      </c>
    </row>
    <row r="3586">
      <c r="A3586" s="3">
        <v>2017.0</v>
      </c>
      <c r="B3586" s="3">
        <v>31.0</v>
      </c>
      <c r="C3586" s="4">
        <v>4.16249990463256</v>
      </c>
      <c r="D3586" s="3">
        <v>4.23999977111816</v>
      </c>
      <c r="E3586" s="3">
        <v>4.15500020980835</v>
      </c>
      <c r="F3586" s="3">
        <v>4.23600006103515</v>
      </c>
      <c r="G3586" s="3">
        <v>6.12684E8</v>
      </c>
    </row>
    <row r="3587">
      <c r="A3587" s="3">
        <v>2017.0</v>
      </c>
      <c r="B3587" s="3">
        <v>4.0</v>
      </c>
      <c r="C3587" s="4">
        <v>4.18499994277954</v>
      </c>
      <c r="D3587" s="3">
        <v>4.2517499923706</v>
      </c>
      <c r="E3587" s="3">
        <v>4.16200017929077</v>
      </c>
      <c r="F3587" s="3">
        <v>4.18025016784668</v>
      </c>
      <c r="G3587" s="3">
        <v>5.89096E8</v>
      </c>
    </row>
    <row r="3588">
      <c r="A3588" s="3">
        <v>2019.0</v>
      </c>
      <c r="B3588" s="3">
        <v>4.0</v>
      </c>
      <c r="C3588" s="4">
        <v>4.16524982452392</v>
      </c>
      <c r="D3588" s="3">
        <v>4.22650003433227</v>
      </c>
      <c r="E3588" s="3">
        <v>4.16524982452392</v>
      </c>
      <c r="F3588" s="3">
        <v>4.21899986267089</v>
      </c>
      <c r="G3588" s="3">
        <v>2.27728E8</v>
      </c>
    </row>
    <row r="3589">
      <c r="A3589" s="3">
        <v>2019.0</v>
      </c>
      <c r="B3589" s="3">
        <v>30.0</v>
      </c>
      <c r="C3589" s="4">
        <v>4.22149991989135</v>
      </c>
      <c r="D3589" s="3">
        <v>4.27150011062622</v>
      </c>
      <c r="E3589" s="3">
        <v>4.16949987411499</v>
      </c>
      <c r="F3589" s="3">
        <v>4.18774986267089</v>
      </c>
      <c r="G3589" s="3">
        <v>2.90616E8</v>
      </c>
    </row>
    <row r="3590">
      <c r="A3590" s="3">
        <v>2017.0</v>
      </c>
      <c r="B3590" s="3">
        <v>12.0</v>
      </c>
      <c r="C3590" s="4">
        <v>4.25</v>
      </c>
      <c r="D3590" s="3">
        <v>4.25</v>
      </c>
      <c r="E3590" s="3">
        <v>4.17425012588501</v>
      </c>
      <c r="F3590" s="3">
        <v>4.24025011062622</v>
      </c>
      <c r="G3590" s="3">
        <v>4.11488E8</v>
      </c>
    </row>
    <row r="3591">
      <c r="A3591" s="3">
        <v>2019.0</v>
      </c>
      <c r="B3591" s="3">
        <v>31.0</v>
      </c>
      <c r="C3591" s="4">
        <v>4.35449981689453</v>
      </c>
      <c r="D3591" s="3">
        <v>4.35550022125244</v>
      </c>
      <c r="E3591" s="3">
        <v>4.17549991607666</v>
      </c>
      <c r="F3591" s="3">
        <v>4.21799993515014</v>
      </c>
      <c r="G3591" s="3">
        <v>3.59416E8</v>
      </c>
    </row>
    <row r="3592">
      <c r="A3592" s="3">
        <v>2019.0</v>
      </c>
      <c r="B3592" s="3">
        <v>20.0</v>
      </c>
      <c r="C3592" s="4">
        <v>4.26399993896484</v>
      </c>
      <c r="D3592" s="3">
        <v>4.26450014114379</v>
      </c>
      <c r="E3592" s="3">
        <v>4.17549991607666</v>
      </c>
      <c r="F3592" s="3">
        <v>4.19675016403198</v>
      </c>
      <c r="G3592" s="3">
        <v>4.63188E8</v>
      </c>
    </row>
    <row r="3593">
      <c r="A3593" s="3">
        <v>2019.0</v>
      </c>
      <c r="B3593" s="3">
        <v>15.0</v>
      </c>
      <c r="C3593" s="4">
        <v>4.18249988555908</v>
      </c>
      <c r="D3593" s="3">
        <v>4.28824996948242</v>
      </c>
      <c r="E3593" s="3">
        <v>4.17899990081787</v>
      </c>
      <c r="F3593" s="3">
        <v>4.24525022506713</v>
      </c>
      <c r="G3593" s="3">
        <v>6.61484E8</v>
      </c>
    </row>
    <row r="3594">
      <c r="A3594" s="3">
        <v>2017.0</v>
      </c>
      <c r="B3594" s="3">
        <v>13.0</v>
      </c>
      <c r="C3594" s="4">
        <v>4.21474981307983</v>
      </c>
      <c r="D3594" s="3">
        <v>4.28849983215332</v>
      </c>
      <c r="E3594" s="3">
        <v>4.18200016021728</v>
      </c>
      <c r="F3594" s="3">
        <v>4.25925016403198</v>
      </c>
      <c r="G3594" s="3">
        <v>5.8096E8</v>
      </c>
    </row>
    <row r="3595">
      <c r="A3595" s="3">
        <v>2018.0</v>
      </c>
      <c r="B3595" s="3">
        <v>3.0</v>
      </c>
      <c r="C3595" s="4">
        <v>4.31500005722045</v>
      </c>
      <c r="D3595" s="3">
        <v>4.36700010299682</v>
      </c>
      <c r="E3595" s="3">
        <v>4.18349981307983</v>
      </c>
      <c r="F3595" s="3">
        <v>4.25099992752075</v>
      </c>
      <c r="G3595" s="3">
        <v>8.90804E8</v>
      </c>
    </row>
    <row r="3596">
      <c r="A3596" s="3">
        <v>2019.0</v>
      </c>
      <c r="B3596" s="3">
        <v>12.0</v>
      </c>
      <c r="C3596" s="4">
        <v>4.18499994277954</v>
      </c>
      <c r="D3596" s="3">
        <v>4.26175022125244</v>
      </c>
      <c r="E3596" s="3">
        <v>4.18499994277954</v>
      </c>
      <c r="F3596" s="3">
        <v>4.19024991989135</v>
      </c>
      <c r="G3596" s="3">
        <v>5.06392E8</v>
      </c>
    </row>
    <row r="3597">
      <c r="A3597" s="3">
        <v>2017.0</v>
      </c>
      <c r="B3597" s="3">
        <v>9.0</v>
      </c>
      <c r="C3597" s="4">
        <v>4.21075010299682</v>
      </c>
      <c r="D3597" s="3">
        <v>4.30525016784668</v>
      </c>
      <c r="E3597" s="3">
        <v>4.19175004959106</v>
      </c>
      <c r="F3597" s="3">
        <v>4.30275011062622</v>
      </c>
      <c r="G3597" s="3">
        <v>5.30784E8</v>
      </c>
    </row>
    <row r="3598">
      <c r="A3598" s="3">
        <v>2017.0</v>
      </c>
      <c r="B3598" s="3">
        <v>14.0</v>
      </c>
      <c r="C3598" s="4">
        <v>4.21974992752075</v>
      </c>
      <c r="D3598" s="3">
        <v>4.3140001296997</v>
      </c>
      <c r="E3598" s="3">
        <v>4.19500017166137</v>
      </c>
      <c r="F3598" s="3">
        <v>4.2350001335144</v>
      </c>
      <c r="G3598" s="3">
        <v>5.13712E8</v>
      </c>
    </row>
    <row r="3599">
      <c r="A3599" s="3">
        <v>2019.0</v>
      </c>
      <c r="B3599" s="3">
        <v>18.0</v>
      </c>
      <c r="C3599" s="4">
        <v>4.25325012207031</v>
      </c>
      <c r="D3599" s="3">
        <v>4.31774997711181</v>
      </c>
      <c r="E3599" s="3">
        <v>4.19624996185302</v>
      </c>
      <c r="F3599" s="3">
        <v>4.25449991226196</v>
      </c>
      <c r="G3599" s="3">
        <v>4.42192E8</v>
      </c>
    </row>
    <row r="3600">
      <c r="A3600" s="3">
        <v>2019.0</v>
      </c>
      <c r="B3600" s="3">
        <v>18.0</v>
      </c>
      <c r="C3600" s="4">
        <v>4.27699995040893</v>
      </c>
      <c r="D3600" s="3">
        <v>4.33125019073486</v>
      </c>
      <c r="E3600" s="3">
        <v>4.19649982452392</v>
      </c>
      <c r="F3600" s="3">
        <v>4.22375011444091</v>
      </c>
      <c r="G3600" s="3">
        <v>4.86992E8</v>
      </c>
    </row>
    <row r="3601">
      <c r="A3601" s="3">
        <v>2017.0</v>
      </c>
      <c r="B3601" s="3">
        <v>7.0</v>
      </c>
      <c r="C3601" s="4">
        <v>4.20975017547607</v>
      </c>
      <c r="D3601" s="3">
        <v>4.30924987792968</v>
      </c>
      <c r="E3601" s="3">
        <v>4.19999980926513</v>
      </c>
      <c r="F3601" s="3">
        <v>4.30875015258789</v>
      </c>
      <c r="G3601" s="3">
        <v>7.17412E8</v>
      </c>
    </row>
    <row r="3602">
      <c r="A3602" s="3">
        <v>2019.0</v>
      </c>
      <c r="B3602" s="3">
        <v>19.0</v>
      </c>
      <c r="C3602" s="4">
        <v>4.29300022125244</v>
      </c>
      <c r="D3602" s="3">
        <v>4.2994999885559</v>
      </c>
      <c r="E3602" s="3">
        <v>4.20499992370605</v>
      </c>
      <c r="F3602" s="3">
        <v>4.21099996566772</v>
      </c>
      <c r="G3602" s="3">
        <v>3.44896E8</v>
      </c>
    </row>
    <row r="3603">
      <c r="A3603" s="3">
        <v>2017.0</v>
      </c>
      <c r="B3603" s="3">
        <v>8.0</v>
      </c>
      <c r="C3603" s="4">
        <v>4.34724998474121</v>
      </c>
      <c r="D3603" s="3">
        <v>4.36399984359741</v>
      </c>
      <c r="E3603" s="3">
        <v>4.21775007247924</v>
      </c>
      <c r="F3603" s="3">
        <v>4.25750017166137</v>
      </c>
      <c r="G3603" s="3">
        <v>7.55336E8</v>
      </c>
    </row>
    <row r="3604">
      <c r="A3604" s="3">
        <v>2019.0</v>
      </c>
      <c r="B3604" s="3">
        <v>22.0</v>
      </c>
      <c r="C3604" s="4">
        <v>4.23250007629394</v>
      </c>
      <c r="D3604" s="3">
        <v>4.29600000381469</v>
      </c>
      <c r="E3604" s="3">
        <v>4.22499990463256</v>
      </c>
      <c r="F3604" s="3">
        <v>4.2829999923706</v>
      </c>
      <c r="G3604" s="3">
        <v>3.1594E8</v>
      </c>
    </row>
    <row r="3605">
      <c r="A3605" s="3">
        <v>2019.0</v>
      </c>
      <c r="B3605" s="3">
        <v>27.0</v>
      </c>
      <c r="C3605" s="4">
        <v>4.3914999961853</v>
      </c>
      <c r="D3605" s="3">
        <v>4.44250011444091</v>
      </c>
      <c r="E3605" s="3">
        <v>4.23299980163574</v>
      </c>
      <c r="F3605" s="3">
        <v>4.29400014877319</v>
      </c>
      <c r="G3605" s="3">
        <v>3.62056E8</v>
      </c>
    </row>
    <row r="3606">
      <c r="A3606" s="3">
        <v>2017.0</v>
      </c>
      <c r="B3606" s="3">
        <v>1.0</v>
      </c>
      <c r="C3606" s="4">
        <v>4.24875020980835</v>
      </c>
      <c r="D3606" s="3">
        <v>4.2975001335144</v>
      </c>
      <c r="E3606" s="3">
        <v>4.23999977111816</v>
      </c>
      <c r="F3606" s="3">
        <v>4.26149988174438</v>
      </c>
      <c r="G3606" s="3">
        <v>4.45432E8</v>
      </c>
    </row>
    <row r="3607">
      <c r="A3607" s="3">
        <v>2019.0</v>
      </c>
      <c r="B3607" s="3">
        <v>21.0</v>
      </c>
      <c r="C3607" s="4">
        <v>4.26324987411499</v>
      </c>
      <c r="D3607" s="3">
        <v>4.33624982833862</v>
      </c>
      <c r="E3607" s="3">
        <v>4.24149990081787</v>
      </c>
      <c r="F3607" s="3">
        <v>4.28074979782104</v>
      </c>
      <c r="G3607" s="3">
        <v>4.27244E8</v>
      </c>
    </row>
    <row r="3608">
      <c r="A3608" s="3">
        <v>2019.0</v>
      </c>
      <c r="B3608" s="3">
        <v>22.0</v>
      </c>
      <c r="C3608" s="4">
        <v>4.29050016403198</v>
      </c>
      <c r="D3608" s="3">
        <v>4.33325004577636</v>
      </c>
      <c r="E3608" s="3">
        <v>4.24749994277954</v>
      </c>
      <c r="F3608" s="3">
        <v>4.28700017929077</v>
      </c>
      <c r="G3608" s="3">
        <v>3.03488E8</v>
      </c>
    </row>
    <row r="3609">
      <c r="A3609" s="3">
        <v>2019.0</v>
      </c>
      <c r="B3609" s="3">
        <v>2.0</v>
      </c>
      <c r="C3609" s="4">
        <v>4.32800006866455</v>
      </c>
      <c r="D3609" s="3">
        <v>4.34000015258789</v>
      </c>
      <c r="E3609" s="3">
        <v>4.25325012207031</v>
      </c>
      <c r="F3609" s="3">
        <v>4.32600021362304</v>
      </c>
      <c r="G3609" s="3">
        <v>2.93372E8</v>
      </c>
    </row>
    <row r="3610">
      <c r="A3610" s="3">
        <v>2017.0</v>
      </c>
      <c r="B3610" s="3">
        <v>25.0</v>
      </c>
      <c r="C3610" s="4">
        <v>4.44374990463256</v>
      </c>
      <c r="D3610" s="3">
        <v>4.44500017166137</v>
      </c>
      <c r="E3610" s="3">
        <v>4.25400018692016</v>
      </c>
      <c r="F3610" s="3">
        <v>4.27500009536743</v>
      </c>
      <c r="G3610" s="3">
        <v>8.7458E8</v>
      </c>
    </row>
    <row r="3611">
      <c r="A3611" s="3">
        <v>2017.0</v>
      </c>
      <c r="B3611" s="3">
        <v>26.0</v>
      </c>
      <c r="C3611" s="4">
        <v>4.41125011444091</v>
      </c>
      <c r="D3611" s="3">
        <v>4.46700000762939</v>
      </c>
      <c r="E3611" s="3">
        <v>4.25874996185302</v>
      </c>
      <c r="F3611" s="3">
        <v>4.29899978637695</v>
      </c>
      <c r="G3611" s="3">
        <v>1.12562E9</v>
      </c>
    </row>
    <row r="3612">
      <c r="A3612" s="3">
        <v>2019.0</v>
      </c>
      <c r="B3612" s="3">
        <v>25.0</v>
      </c>
      <c r="C3612" s="4">
        <v>4.31274986267089</v>
      </c>
      <c r="D3612" s="3">
        <v>4.47550010681152</v>
      </c>
      <c r="E3612" s="3">
        <v>4.26774978637695</v>
      </c>
      <c r="F3612" s="3">
        <v>4.4557499885559</v>
      </c>
      <c r="G3612" s="3">
        <v>3.08432E8</v>
      </c>
    </row>
    <row r="3613">
      <c r="A3613" s="3">
        <v>2019.0</v>
      </c>
      <c r="B3613" s="3">
        <v>24.0</v>
      </c>
      <c r="C3613" s="4">
        <v>4.40250015258789</v>
      </c>
      <c r="D3613" s="3">
        <v>4.43225002288818</v>
      </c>
      <c r="E3613" s="3">
        <v>4.27750015258789</v>
      </c>
      <c r="F3613" s="3">
        <v>4.31325006484985</v>
      </c>
      <c r="G3613" s="3">
        <v>3.17268E8</v>
      </c>
    </row>
    <row r="3614">
      <c r="A3614" s="3">
        <v>2019.0</v>
      </c>
      <c r="B3614" s="3">
        <v>25.0</v>
      </c>
      <c r="C3614" s="4">
        <v>4.39650011062622</v>
      </c>
      <c r="D3614" s="3">
        <v>4.46124982833862</v>
      </c>
      <c r="E3614" s="3">
        <v>4.27775001525878</v>
      </c>
      <c r="F3614" s="3">
        <v>4.34450006484985</v>
      </c>
      <c r="G3614" s="3">
        <v>5.25212E8</v>
      </c>
    </row>
    <row r="3615">
      <c r="A3615" s="3">
        <v>2019.0</v>
      </c>
      <c r="B3615" s="3">
        <v>7.0</v>
      </c>
      <c r="C3615" s="4">
        <v>4.44750022888183</v>
      </c>
      <c r="D3615" s="3">
        <v>4.44750022888183</v>
      </c>
      <c r="E3615" s="3">
        <v>4.27925014495849</v>
      </c>
      <c r="F3615" s="3">
        <v>4.32775020599365</v>
      </c>
      <c r="G3615" s="3">
        <v>5.5522E8</v>
      </c>
    </row>
    <row r="3616">
      <c r="A3616" s="3">
        <v>2019.0</v>
      </c>
      <c r="B3616" s="3">
        <v>29.0</v>
      </c>
      <c r="C3616" s="4">
        <v>4.36950016021728</v>
      </c>
      <c r="D3616" s="3">
        <v>4.38675022125244</v>
      </c>
      <c r="E3616" s="3">
        <v>4.28175020217895</v>
      </c>
      <c r="F3616" s="3">
        <v>4.37050008773803</v>
      </c>
      <c r="G3616" s="3">
        <v>2.4816E8</v>
      </c>
    </row>
    <row r="3617">
      <c r="A3617" s="3">
        <v>2019.0</v>
      </c>
      <c r="B3617" s="3">
        <v>8.0</v>
      </c>
      <c r="C3617" s="4">
        <v>4.30000019073486</v>
      </c>
      <c r="D3617" s="3">
        <v>4.42875003814697</v>
      </c>
      <c r="E3617" s="3">
        <v>4.28800010681152</v>
      </c>
      <c r="F3617" s="3">
        <v>4.34800004959106</v>
      </c>
      <c r="G3617" s="3">
        <v>4.19168E8</v>
      </c>
    </row>
    <row r="3618">
      <c r="A3618" s="3">
        <v>2019.0</v>
      </c>
      <c r="B3618" s="3">
        <v>30.0</v>
      </c>
      <c r="C3618" s="4">
        <v>4.32000017166137</v>
      </c>
      <c r="D3618" s="3">
        <v>4.3619999885559</v>
      </c>
      <c r="E3618" s="3">
        <v>4.28849983215332</v>
      </c>
      <c r="F3618" s="3">
        <v>4.35174989700317</v>
      </c>
      <c r="G3618" s="3">
        <v>1.86184E8</v>
      </c>
    </row>
    <row r="3619">
      <c r="A3619" s="3">
        <v>2019.0</v>
      </c>
      <c r="B3619" s="3">
        <v>3.0</v>
      </c>
      <c r="C3619" s="4">
        <v>4.33050012588501</v>
      </c>
      <c r="D3619" s="3">
        <v>4.53900003433227</v>
      </c>
      <c r="E3619" s="3">
        <v>4.30000019073486</v>
      </c>
      <c r="F3619" s="3">
        <v>4.5327501296997</v>
      </c>
      <c r="G3619" s="3">
        <v>4.50588E8</v>
      </c>
    </row>
    <row r="3620">
      <c r="A3620" s="3">
        <v>2019.0</v>
      </c>
      <c r="B3620" s="3">
        <v>19.0</v>
      </c>
      <c r="C3620" s="4">
        <v>4.31899976730346</v>
      </c>
      <c r="D3620" s="3">
        <v>4.4375</v>
      </c>
      <c r="E3620" s="3">
        <v>4.30200004577636</v>
      </c>
      <c r="F3620" s="3">
        <v>4.39274978637695</v>
      </c>
      <c r="G3620" s="3">
        <v>8.54972E8</v>
      </c>
    </row>
    <row r="3621">
      <c r="A3621" s="3">
        <v>2019.0</v>
      </c>
      <c r="B3621" s="3">
        <v>23.0</v>
      </c>
      <c r="C3621" s="4">
        <v>4.32250022888183</v>
      </c>
      <c r="D3621" s="3">
        <v>4.3934998512268</v>
      </c>
      <c r="E3621" s="3">
        <v>4.30674982070922</v>
      </c>
      <c r="F3621" s="3">
        <v>4.3914999961853</v>
      </c>
      <c r="G3621" s="3">
        <v>4.28176E8</v>
      </c>
    </row>
    <row r="3622">
      <c r="A3622" s="3">
        <v>2019.0</v>
      </c>
      <c r="B3622" s="3">
        <v>20.0</v>
      </c>
      <c r="C3622" s="4">
        <v>4.4225001335144</v>
      </c>
      <c r="D3622" s="3">
        <v>4.44624996185302</v>
      </c>
      <c r="E3622" s="3">
        <v>4.30700016021728</v>
      </c>
      <c r="F3622" s="3">
        <v>4.31724977493286</v>
      </c>
      <c r="G3622" s="3">
        <v>3.50244E8</v>
      </c>
    </row>
    <row r="3623">
      <c r="A3623" s="3">
        <v>2019.0</v>
      </c>
      <c r="B3623" s="3">
        <v>30.0</v>
      </c>
      <c r="C3623" s="4">
        <v>4.32375001907348</v>
      </c>
      <c r="D3623" s="3">
        <v>4.39849996566772</v>
      </c>
      <c r="E3623" s="3">
        <v>4.30924987792968</v>
      </c>
      <c r="F3623" s="3">
        <v>4.38625001907348</v>
      </c>
      <c r="G3623" s="3">
        <v>1.97772E8</v>
      </c>
    </row>
    <row r="3624">
      <c r="A3624" s="3">
        <v>2019.0</v>
      </c>
      <c r="B3624" s="3">
        <v>25.0</v>
      </c>
      <c r="C3624" s="4">
        <v>4.4247498512268</v>
      </c>
      <c r="D3624" s="3">
        <v>4.4375</v>
      </c>
      <c r="E3624" s="3">
        <v>4.31099987030029</v>
      </c>
      <c r="F3624" s="3">
        <v>4.33449983596801</v>
      </c>
      <c r="G3624" s="3">
        <v>3.927E8</v>
      </c>
    </row>
    <row r="3625">
      <c r="A3625" s="3">
        <v>2019.0</v>
      </c>
      <c r="B3625" s="3">
        <v>23.0</v>
      </c>
      <c r="C3625" s="4">
        <v>4.31750011444091</v>
      </c>
      <c r="D3625" s="3">
        <v>4.41674995422363</v>
      </c>
      <c r="E3625" s="3">
        <v>4.31374979019165</v>
      </c>
      <c r="F3625" s="3">
        <v>4.37099981307983</v>
      </c>
      <c r="G3625" s="3">
        <v>2.49712E8</v>
      </c>
    </row>
    <row r="3626">
      <c r="A3626" s="3">
        <v>2017.0</v>
      </c>
      <c r="B3626" s="3">
        <v>15.0</v>
      </c>
      <c r="C3626" s="4">
        <v>4.32149982452392</v>
      </c>
      <c r="D3626" s="3">
        <v>4.50274991989135</v>
      </c>
      <c r="E3626" s="3">
        <v>4.3162498474121</v>
      </c>
      <c r="F3626" s="3">
        <v>4.50274991989135</v>
      </c>
      <c r="G3626" s="3">
        <v>1.364792E9</v>
      </c>
    </row>
    <row r="3627">
      <c r="A3627" s="3">
        <v>2017.0</v>
      </c>
      <c r="B3627" s="3">
        <v>27.0</v>
      </c>
      <c r="C3627" s="4">
        <v>4.39050006866455</v>
      </c>
      <c r="D3627" s="3">
        <v>4.40675020217895</v>
      </c>
      <c r="E3627" s="3">
        <v>4.31874990463256</v>
      </c>
      <c r="F3627" s="3">
        <v>4.3932499885559</v>
      </c>
      <c r="G3627" s="3">
        <v>7.1372E8</v>
      </c>
    </row>
    <row r="3628">
      <c r="A3628" s="3">
        <v>2019.0</v>
      </c>
      <c r="B3628" s="3">
        <v>5.0</v>
      </c>
      <c r="C3628" s="4">
        <v>4.32175016403198</v>
      </c>
      <c r="D3628" s="3">
        <v>4.4997501373291</v>
      </c>
      <c r="E3628" s="3">
        <v>4.32000017166137</v>
      </c>
      <c r="F3628" s="3">
        <v>4.49350023269653</v>
      </c>
      <c r="G3628" s="3">
        <v>6.95676E8</v>
      </c>
    </row>
    <row r="3629">
      <c r="A3629" s="3">
        <v>2019.0</v>
      </c>
      <c r="B3629" s="3">
        <v>20.0</v>
      </c>
      <c r="C3629" s="4">
        <v>4.42199993133544</v>
      </c>
      <c r="D3629" s="3">
        <v>4.47574996948242</v>
      </c>
      <c r="E3629" s="3">
        <v>4.32499980926513</v>
      </c>
      <c r="F3629" s="3">
        <v>4.3600001335144</v>
      </c>
      <c r="G3629" s="3">
        <v>7.19148E8</v>
      </c>
    </row>
    <row r="3630">
      <c r="A3630" s="3">
        <v>2019.0</v>
      </c>
      <c r="B3630" s="3">
        <v>26.0</v>
      </c>
      <c r="C3630" s="4">
        <v>4.51774978637695</v>
      </c>
      <c r="D3630" s="3">
        <v>4.52225017547607</v>
      </c>
      <c r="E3630" s="3">
        <v>4.33249998092651</v>
      </c>
      <c r="F3630" s="3">
        <v>4.45225000381469</v>
      </c>
      <c r="G3630" s="3">
        <v>8.68988E8</v>
      </c>
    </row>
    <row r="3631">
      <c r="A3631" s="3">
        <v>2019.0</v>
      </c>
      <c r="B3631" s="3">
        <v>27.0</v>
      </c>
      <c r="C3631" s="4">
        <v>4.44750022888183</v>
      </c>
      <c r="D3631" s="3">
        <v>4.49424982070922</v>
      </c>
      <c r="E3631" s="3">
        <v>4.34250020980835</v>
      </c>
      <c r="F3631" s="3">
        <v>4.41249990463256</v>
      </c>
      <c r="G3631" s="3">
        <v>4.74372E8</v>
      </c>
    </row>
    <row r="3632">
      <c r="A3632" s="3">
        <v>2017.0</v>
      </c>
      <c r="B3632" s="3">
        <v>28.0</v>
      </c>
      <c r="C3632" s="4">
        <v>4.40049982070922</v>
      </c>
      <c r="D3632" s="3">
        <v>4.40450000762939</v>
      </c>
      <c r="E3632" s="3">
        <v>4.34399986267089</v>
      </c>
      <c r="F3632" s="3">
        <v>4.39200019836425</v>
      </c>
      <c r="G3632" s="3">
        <v>4.35244E8</v>
      </c>
    </row>
    <row r="3633">
      <c r="A3633" s="3">
        <v>2019.0</v>
      </c>
      <c r="B3633" s="3">
        <v>1.0</v>
      </c>
      <c r="C3633" s="4">
        <v>4.375</v>
      </c>
      <c r="D3633" s="3">
        <v>4.52500009536743</v>
      </c>
      <c r="E3633" s="3">
        <v>4.3452501296997</v>
      </c>
      <c r="F3633" s="3">
        <v>4.34999990463256</v>
      </c>
      <c r="G3633" s="3">
        <v>3.66008E8</v>
      </c>
    </row>
    <row r="3634">
      <c r="A3634" s="3">
        <v>2019.0</v>
      </c>
      <c r="B3634" s="3">
        <v>6.0</v>
      </c>
      <c r="C3634" s="4">
        <v>4.38749980926513</v>
      </c>
      <c r="D3634" s="3">
        <v>4.50850009918212</v>
      </c>
      <c r="E3634" s="3">
        <v>4.34999990463256</v>
      </c>
      <c r="F3634" s="3">
        <v>4.49625015258789</v>
      </c>
      <c r="G3634" s="3">
        <v>4.22176E8</v>
      </c>
    </row>
    <row r="3635">
      <c r="A3635" s="3">
        <v>2019.0</v>
      </c>
      <c r="B3635" s="3">
        <v>24.0</v>
      </c>
      <c r="C3635" s="4">
        <v>4.43499994277954</v>
      </c>
      <c r="D3635" s="3">
        <v>4.47224998474121</v>
      </c>
      <c r="E3635" s="3">
        <v>4.35850000381469</v>
      </c>
      <c r="F3635" s="3">
        <v>4.46649980545043</v>
      </c>
      <c r="G3635" s="3">
        <v>3.66236E8</v>
      </c>
    </row>
    <row r="3636">
      <c r="A3636" s="3">
        <v>2019.0</v>
      </c>
      <c r="B3636" s="3">
        <v>26.0</v>
      </c>
      <c r="C3636" s="4">
        <v>4.36175012588501</v>
      </c>
      <c r="D3636" s="3">
        <v>4.42374992370605</v>
      </c>
      <c r="E3636" s="3">
        <v>4.36175012588501</v>
      </c>
      <c r="F3636" s="3">
        <v>4.3767499923706</v>
      </c>
      <c r="G3636" s="3">
        <v>2.7416E8</v>
      </c>
    </row>
    <row r="3637">
      <c r="A3637" s="3">
        <v>2019.0</v>
      </c>
      <c r="B3637" s="3">
        <v>26.0</v>
      </c>
      <c r="C3637" s="4">
        <v>4.4872498512268</v>
      </c>
      <c r="D3637" s="3">
        <v>4.54374980926513</v>
      </c>
      <c r="E3637" s="3">
        <v>4.36499977111816</v>
      </c>
      <c r="F3637" s="3">
        <v>4.42175006866455</v>
      </c>
      <c r="G3637" s="3">
        <v>7.03508E8</v>
      </c>
    </row>
    <row r="3638">
      <c r="A3638" s="3">
        <v>2019.0</v>
      </c>
      <c r="B3638" s="3">
        <v>28.0</v>
      </c>
      <c r="C3638" s="4">
        <v>4.43874979019165</v>
      </c>
      <c r="D3638" s="3">
        <v>4.49749994277954</v>
      </c>
      <c r="E3638" s="3">
        <v>4.37774991989135</v>
      </c>
      <c r="F3638" s="3">
        <v>4.43125009536743</v>
      </c>
      <c r="G3638" s="3">
        <v>4.80264E8</v>
      </c>
    </row>
    <row r="3639">
      <c r="A3639" s="3">
        <v>2019.0</v>
      </c>
      <c r="B3639" s="3">
        <v>21.0</v>
      </c>
      <c r="C3639" s="4">
        <v>4.38325023651123</v>
      </c>
      <c r="D3639" s="3">
        <v>4.625</v>
      </c>
      <c r="E3639" s="3">
        <v>4.37825012207031</v>
      </c>
      <c r="F3639" s="3">
        <v>4.59849977493286</v>
      </c>
      <c r="G3639" s="3">
        <v>8.24312E8</v>
      </c>
    </row>
    <row r="3640">
      <c r="A3640" s="3">
        <v>2019.0</v>
      </c>
      <c r="B3640" s="3">
        <v>26.0</v>
      </c>
      <c r="C3640" s="4">
        <v>4.44600009918212</v>
      </c>
      <c r="D3640" s="3">
        <v>4.45475006103515</v>
      </c>
      <c r="E3640" s="3">
        <v>4.38224983215332</v>
      </c>
      <c r="F3640" s="3">
        <v>4.43349981307983</v>
      </c>
      <c r="G3640" s="3">
        <v>2.34564E8</v>
      </c>
    </row>
    <row r="3641">
      <c r="A3641" s="3">
        <v>2019.0</v>
      </c>
      <c r="B3641" s="3">
        <v>29.0</v>
      </c>
      <c r="C3641" s="4">
        <v>4.46024990081787</v>
      </c>
      <c r="D3641" s="3">
        <v>4.51125001907348</v>
      </c>
      <c r="E3641" s="3">
        <v>4.38749980926513</v>
      </c>
      <c r="F3641" s="3">
        <v>4.48325014114379</v>
      </c>
      <c r="G3641" s="3">
        <v>3.9192E8</v>
      </c>
    </row>
    <row r="3642">
      <c r="A3642" s="3">
        <v>2018.0</v>
      </c>
      <c r="B3642" s="3">
        <v>29.0</v>
      </c>
      <c r="C3642" s="4">
        <v>5.09975004196167</v>
      </c>
      <c r="D3642" s="3">
        <v>5.10325002670288</v>
      </c>
      <c r="E3642" s="3">
        <v>4.40024995803833</v>
      </c>
      <c r="F3642" s="3">
        <v>4.64050006866455</v>
      </c>
      <c r="G3642" s="3">
        <v>7.58016E8</v>
      </c>
    </row>
    <row r="3643">
      <c r="A3643" s="3">
        <v>2019.0</v>
      </c>
      <c r="B3643" s="3">
        <v>18.0</v>
      </c>
      <c r="C3643" s="4">
        <v>4.51975011825561</v>
      </c>
      <c r="D3643" s="3">
        <v>4.53550004959106</v>
      </c>
      <c r="E3643" s="3">
        <v>4.41249990463256</v>
      </c>
      <c r="F3643" s="3">
        <v>4.49949979782104</v>
      </c>
      <c r="G3643" s="3">
        <v>2.58152E8</v>
      </c>
    </row>
    <row r="3644">
      <c r="A3644" s="3">
        <v>2019.0</v>
      </c>
      <c r="B3644" s="3">
        <v>8.0</v>
      </c>
      <c r="C3644" s="4">
        <v>4.51599979400634</v>
      </c>
      <c r="D3644" s="3">
        <v>4.51599979400634</v>
      </c>
      <c r="E3644" s="3">
        <v>4.41249990463256</v>
      </c>
      <c r="F3644" s="3">
        <v>4.43074989318847</v>
      </c>
      <c r="G3644" s="3">
        <v>4.44436E8</v>
      </c>
    </row>
    <row r="3645">
      <c r="A3645" s="3">
        <v>2019.0</v>
      </c>
      <c r="B3645" s="3">
        <v>19.0</v>
      </c>
      <c r="C3645" s="4">
        <v>4.50549983978271</v>
      </c>
      <c r="D3645" s="3">
        <v>4.52400016784668</v>
      </c>
      <c r="E3645" s="3">
        <v>4.41274976730346</v>
      </c>
      <c r="F3645" s="3">
        <v>4.42350006103515</v>
      </c>
      <c r="G3645" s="3">
        <v>2.45476E8</v>
      </c>
    </row>
    <row r="3646">
      <c r="A3646" s="3">
        <v>2019.0</v>
      </c>
      <c r="B3646" s="3">
        <v>22.0</v>
      </c>
      <c r="C3646" s="4">
        <v>4.57100009918212</v>
      </c>
      <c r="D3646" s="3">
        <v>4.61999988555908</v>
      </c>
      <c r="E3646" s="3">
        <v>4.42350006103515</v>
      </c>
      <c r="F3646" s="3">
        <v>4.4375</v>
      </c>
      <c r="G3646" s="3">
        <v>7.47644E8</v>
      </c>
    </row>
    <row r="3647">
      <c r="A3647" s="3">
        <v>2017.0</v>
      </c>
      <c r="B3647" s="3">
        <v>2.0</v>
      </c>
      <c r="C3647" s="4">
        <v>4.51999998092651</v>
      </c>
      <c r="D3647" s="3">
        <v>4.5494999885559</v>
      </c>
      <c r="E3647" s="3">
        <v>4.42500019073486</v>
      </c>
      <c r="F3647" s="3">
        <v>4.47499990463256</v>
      </c>
      <c r="G3647" s="3">
        <v>5.0348E8</v>
      </c>
    </row>
    <row r="3648">
      <c r="A3648" s="3">
        <v>2019.0</v>
      </c>
      <c r="B3648" s="3">
        <v>6.0</v>
      </c>
      <c r="C3648" s="4">
        <v>4.46999979019165</v>
      </c>
      <c r="D3648" s="3">
        <v>4.52724981307983</v>
      </c>
      <c r="E3648" s="3">
        <v>4.42799997329711</v>
      </c>
      <c r="F3648" s="3">
        <v>4.46624994277954</v>
      </c>
      <c r="G3648" s="3">
        <v>3.76976E8</v>
      </c>
    </row>
    <row r="3649">
      <c r="A3649" s="3">
        <v>2017.0</v>
      </c>
      <c r="B3649" s="3">
        <v>29.0</v>
      </c>
      <c r="C3649" s="4">
        <v>4.47700023651123</v>
      </c>
      <c r="D3649" s="3">
        <v>4.49324989318847</v>
      </c>
      <c r="E3649" s="3">
        <v>4.43125009536743</v>
      </c>
      <c r="F3649" s="3">
        <v>4.46925020217895</v>
      </c>
      <c r="G3649" s="3">
        <v>6.19092E8</v>
      </c>
    </row>
    <row r="3650">
      <c r="A3650" s="3">
        <v>2019.0</v>
      </c>
      <c r="B3650" s="3">
        <v>30.0</v>
      </c>
      <c r="C3650" s="4">
        <v>4.45074987411499</v>
      </c>
      <c r="D3650" s="3">
        <v>4.55074977874755</v>
      </c>
      <c r="E3650" s="3">
        <v>4.43149995803833</v>
      </c>
      <c r="F3650" s="3">
        <v>4.52500009536743</v>
      </c>
      <c r="G3650" s="3">
        <v>3.6292E8</v>
      </c>
    </row>
    <row r="3651">
      <c r="A3651" s="3">
        <v>2017.0</v>
      </c>
      <c r="B3651" s="3">
        <v>3.0</v>
      </c>
      <c r="C3651" s="4">
        <v>4.48124980926513</v>
      </c>
      <c r="D3651" s="3">
        <v>4.51450014114379</v>
      </c>
      <c r="E3651" s="3">
        <v>4.4394998550415</v>
      </c>
      <c r="F3651" s="3">
        <v>4.48425006866455</v>
      </c>
      <c r="G3651" s="3">
        <v>3.90332E8</v>
      </c>
    </row>
    <row r="3652">
      <c r="A3652" s="3">
        <v>2017.0</v>
      </c>
      <c r="B3652" s="3">
        <v>21.0</v>
      </c>
      <c r="C3652" s="4">
        <v>4.54099988937377</v>
      </c>
      <c r="D3652" s="3">
        <v>4.56750011444091</v>
      </c>
      <c r="E3652" s="3">
        <v>4.44024991989135</v>
      </c>
      <c r="F3652" s="3">
        <v>4.51900005340576</v>
      </c>
      <c r="G3652" s="3">
        <v>1.0756E9</v>
      </c>
    </row>
    <row r="3653">
      <c r="A3653" s="3">
        <v>2019.0</v>
      </c>
      <c r="B3653" s="3">
        <v>29.0</v>
      </c>
      <c r="C3653" s="4">
        <v>4.49849987030029</v>
      </c>
      <c r="D3653" s="3">
        <v>4.51350021362304</v>
      </c>
      <c r="E3653" s="3">
        <v>4.44775009155273</v>
      </c>
      <c r="F3653" s="3">
        <v>4.48899984359741</v>
      </c>
      <c r="G3653" s="3">
        <v>4.56896E8</v>
      </c>
    </row>
    <row r="3654">
      <c r="A3654" s="3">
        <v>2017.0</v>
      </c>
      <c r="B3654" s="3">
        <v>4.0</v>
      </c>
      <c r="C3654" s="4">
        <v>4.49049997329711</v>
      </c>
      <c r="D3654" s="3">
        <v>4.54425001144409</v>
      </c>
      <c r="E3654" s="3">
        <v>4.45349979400634</v>
      </c>
      <c r="F3654" s="3">
        <v>4.52174997329711</v>
      </c>
      <c r="G3654" s="3">
        <v>4.27848E8</v>
      </c>
    </row>
    <row r="3655">
      <c r="A3655" s="3">
        <v>2019.0</v>
      </c>
      <c r="B3655" s="3">
        <v>16.0</v>
      </c>
      <c r="C3655" s="4">
        <v>4.47300004959106</v>
      </c>
      <c r="D3655" s="3">
        <v>4.53999996185302</v>
      </c>
      <c r="E3655" s="3">
        <v>4.46250009536743</v>
      </c>
      <c r="F3655" s="3">
        <v>4.50524997711181</v>
      </c>
      <c r="G3655" s="3">
        <v>2.31832E8</v>
      </c>
    </row>
    <row r="3656">
      <c r="A3656" s="3">
        <v>2017.0</v>
      </c>
      <c r="B3656" s="3">
        <v>22.0</v>
      </c>
      <c r="C3656" s="4">
        <v>4.50750017166137</v>
      </c>
      <c r="D3656" s="3">
        <v>4.55775022506713</v>
      </c>
      <c r="E3656" s="3">
        <v>4.46500015258789</v>
      </c>
      <c r="F3656" s="3">
        <v>4.47499990463256</v>
      </c>
      <c r="G3656" s="3">
        <v>4.91232E8</v>
      </c>
    </row>
    <row r="3657">
      <c r="A3657" s="3">
        <v>2019.0</v>
      </c>
      <c r="B3657" s="3">
        <v>17.0</v>
      </c>
      <c r="C3657" s="4">
        <v>4.51200008392334</v>
      </c>
      <c r="D3657" s="3">
        <v>4.5310001373291</v>
      </c>
      <c r="E3657" s="3">
        <v>4.46525001525878</v>
      </c>
      <c r="F3657" s="3">
        <v>4.52675008773803</v>
      </c>
      <c r="G3657" s="3">
        <v>2.23048E8</v>
      </c>
    </row>
    <row r="3658">
      <c r="A3658" s="3">
        <v>2019.0</v>
      </c>
      <c r="B3658" s="3">
        <v>4.0</v>
      </c>
      <c r="C3658" s="4">
        <v>4.5349998474121</v>
      </c>
      <c r="D3658" s="3">
        <v>4.5787501335144</v>
      </c>
      <c r="E3658" s="3">
        <v>4.46950006484985</v>
      </c>
      <c r="F3658" s="3">
        <v>4.54925012588501</v>
      </c>
      <c r="G3658" s="3">
        <v>2.65524E8</v>
      </c>
    </row>
    <row r="3659">
      <c r="A3659" s="3">
        <v>2019.0</v>
      </c>
      <c r="B3659" s="3">
        <v>10.0</v>
      </c>
      <c r="C3659" s="4">
        <v>4.47949981689453</v>
      </c>
      <c r="D3659" s="3">
        <v>4.60624980926513</v>
      </c>
      <c r="E3659" s="3">
        <v>4.46974992752075</v>
      </c>
      <c r="F3659" s="3">
        <v>4.57950019836425</v>
      </c>
      <c r="G3659" s="3">
        <v>3.52812E8</v>
      </c>
    </row>
    <row r="3660">
      <c r="A3660" s="3">
        <v>2017.0</v>
      </c>
      <c r="B3660" s="3">
        <v>6.0</v>
      </c>
      <c r="C3660" s="4">
        <v>4.49125003814697</v>
      </c>
      <c r="D3660" s="3">
        <v>4.54600000381469</v>
      </c>
      <c r="E3660" s="3">
        <v>4.47499990463256</v>
      </c>
      <c r="F3660" s="3">
        <v>4.53249979019165</v>
      </c>
      <c r="G3660" s="3">
        <v>3.188E8</v>
      </c>
    </row>
    <row r="3661">
      <c r="A3661" s="3">
        <v>2019.0</v>
      </c>
      <c r="B3661" s="3">
        <v>2.0</v>
      </c>
      <c r="C3661" s="4">
        <v>4.52150011062622</v>
      </c>
      <c r="D3661" s="3">
        <v>4.62174987792968</v>
      </c>
      <c r="E3661" s="3">
        <v>4.47800016403198</v>
      </c>
      <c r="F3661" s="3">
        <v>4.57975006103515</v>
      </c>
      <c r="G3661" s="3">
        <v>3.94684E8</v>
      </c>
    </row>
    <row r="3662">
      <c r="A3662" s="3">
        <v>2019.0</v>
      </c>
      <c r="B3662" s="3">
        <v>9.0</v>
      </c>
      <c r="C3662" s="4">
        <v>4.50799989700317</v>
      </c>
      <c r="D3662" s="3">
        <v>4.56750011444091</v>
      </c>
      <c r="E3662" s="3">
        <v>4.47900009155273</v>
      </c>
      <c r="F3662" s="3">
        <v>4.51774978637695</v>
      </c>
      <c r="G3662" s="3">
        <v>2.92412E8</v>
      </c>
    </row>
    <row r="3663">
      <c r="A3663" s="3">
        <v>2017.0</v>
      </c>
      <c r="B3663" s="3">
        <v>5.0</v>
      </c>
      <c r="C3663" s="4">
        <v>4.54650020599365</v>
      </c>
      <c r="D3663" s="3">
        <v>4.55000019073486</v>
      </c>
      <c r="E3663" s="3">
        <v>4.48899984359741</v>
      </c>
      <c r="F3663" s="3">
        <v>4.51924991607666</v>
      </c>
      <c r="G3663" s="3">
        <v>4.37364E8</v>
      </c>
    </row>
    <row r="3664">
      <c r="A3664" s="3">
        <v>2019.0</v>
      </c>
      <c r="B3664" s="3">
        <v>9.0</v>
      </c>
      <c r="C3664" s="4">
        <v>4.49749994277954</v>
      </c>
      <c r="D3664" s="3">
        <v>4.59950017929077</v>
      </c>
      <c r="E3664" s="3">
        <v>4.49599981307983</v>
      </c>
      <c r="F3664" s="3">
        <v>4.51249980926513</v>
      </c>
      <c r="G3664" s="3">
        <v>4.17524E8</v>
      </c>
    </row>
    <row r="3665">
      <c r="A3665" s="3">
        <v>2019.0</v>
      </c>
      <c r="B3665" s="3">
        <v>13.0</v>
      </c>
      <c r="C3665" s="4">
        <v>4.53975009918212</v>
      </c>
      <c r="D3665" s="3">
        <v>4.57700014114379</v>
      </c>
      <c r="E3665" s="3">
        <v>4.50449991226196</v>
      </c>
      <c r="F3665" s="3">
        <v>4.54850006103515</v>
      </c>
      <c r="G3665" s="3">
        <v>3.24592E8</v>
      </c>
    </row>
    <row r="3666">
      <c r="A3666" s="3">
        <v>2019.0</v>
      </c>
      <c r="B3666" s="3">
        <v>1.0</v>
      </c>
      <c r="C3666" s="4">
        <v>4.58150005340576</v>
      </c>
      <c r="D3666" s="3">
        <v>4.58750009536743</v>
      </c>
      <c r="E3666" s="3">
        <v>4.50925016403198</v>
      </c>
      <c r="F3666" s="3">
        <v>4.55700016021728</v>
      </c>
      <c r="G3666" s="3">
        <v>4.83824E8</v>
      </c>
    </row>
    <row r="3667">
      <c r="A3667" s="3">
        <v>2019.0</v>
      </c>
      <c r="B3667" s="3">
        <v>10.0</v>
      </c>
      <c r="C3667" s="4">
        <v>4.51550006866455</v>
      </c>
      <c r="D3667" s="3">
        <v>4.6269998550415</v>
      </c>
      <c r="E3667" s="3">
        <v>4.51025009155273</v>
      </c>
      <c r="F3667" s="3">
        <v>4.57574987411499</v>
      </c>
      <c r="G3667" s="3">
        <v>3.09124E8</v>
      </c>
    </row>
    <row r="3668">
      <c r="A3668" s="3">
        <v>2019.0</v>
      </c>
      <c r="B3668" s="3">
        <v>1.0</v>
      </c>
      <c r="C3668" s="4">
        <v>4.57775020599365</v>
      </c>
      <c r="D3668" s="3">
        <v>4.62025022506713</v>
      </c>
      <c r="E3668" s="3">
        <v>4.51149988174438</v>
      </c>
      <c r="F3668" s="3">
        <v>4.51175022125244</v>
      </c>
      <c r="G3668" s="3">
        <v>3.5428E8</v>
      </c>
    </row>
    <row r="3669">
      <c r="A3669" s="3">
        <v>2019.0</v>
      </c>
      <c r="B3669" s="3">
        <v>3.0</v>
      </c>
      <c r="C3669" s="4">
        <v>4.58825016021728</v>
      </c>
      <c r="D3669" s="3">
        <v>4.59824991226196</v>
      </c>
      <c r="E3669" s="3">
        <v>4.51324987411499</v>
      </c>
      <c r="F3669" s="3">
        <v>4.57525014877319</v>
      </c>
      <c r="G3669" s="3">
        <v>3.36824E8</v>
      </c>
    </row>
    <row r="3670">
      <c r="A3670" s="3">
        <v>2017.0</v>
      </c>
      <c r="B3670" s="3">
        <v>5.0</v>
      </c>
      <c r="C3670" s="4">
        <v>4.55999994277954</v>
      </c>
      <c r="D3670" s="3">
        <v>4.81750011444091</v>
      </c>
      <c r="E3670" s="3">
        <v>4.51450014114379</v>
      </c>
      <c r="F3670" s="3">
        <v>4.69350004196167</v>
      </c>
      <c r="G3670" s="3">
        <v>9.81488E8</v>
      </c>
    </row>
    <row r="3671">
      <c r="A3671" s="3">
        <v>2020.0</v>
      </c>
      <c r="B3671" s="3">
        <v>18.0</v>
      </c>
      <c r="C3671" s="4">
        <v>5.00250005722045</v>
      </c>
      <c r="D3671" s="3">
        <v>5.24849987030029</v>
      </c>
      <c r="E3671" s="3">
        <v>4.51700019836425</v>
      </c>
      <c r="F3671" s="3">
        <v>5.07049989700317</v>
      </c>
      <c r="G3671" s="3">
        <v>8.74268E8</v>
      </c>
    </row>
    <row r="3672">
      <c r="A3672" s="3">
        <v>2019.0</v>
      </c>
      <c r="B3672" s="3">
        <v>2.0</v>
      </c>
      <c r="C3672" s="4">
        <v>4.58125019073486</v>
      </c>
      <c r="D3672" s="3">
        <v>4.61975002288818</v>
      </c>
      <c r="E3672" s="3">
        <v>4.53800010681152</v>
      </c>
      <c r="F3672" s="3">
        <v>4.57499980926513</v>
      </c>
      <c r="G3672" s="3">
        <v>4.4092E8</v>
      </c>
    </row>
    <row r="3673">
      <c r="A3673" s="3">
        <v>2017.0</v>
      </c>
      <c r="B3673" s="3">
        <v>9.0</v>
      </c>
      <c r="C3673" s="4">
        <v>4.56974983215332</v>
      </c>
      <c r="D3673" s="3">
        <v>4.66825008392334</v>
      </c>
      <c r="E3673" s="3">
        <v>4.55074977874755</v>
      </c>
      <c r="F3673" s="3">
        <v>4.63474988937377</v>
      </c>
      <c r="G3673" s="3">
        <v>5.63492E8</v>
      </c>
    </row>
    <row r="3674">
      <c r="A3674" s="3">
        <v>2019.0</v>
      </c>
      <c r="B3674" s="3">
        <v>11.0</v>
      </c>
      <c r="C3674" s="4">
        <v>4.59425020217895</v>
      </c>
      <c r="D3674" s="3">
        <v>4.65675020217895</v>
      </c>
      <c r="E3674" s="3">
        <v>4.56500005722045</v>
      </c>
      <c r="F3674" s="3">
        <v>4.60825014114379</v>
      </c>
      <c r="G3674" s="3">
        <v>3.61512E8</v>
      </c>
    </row>
    <row r="3675">
      <c r="A3675" s="3">
        <v>2019.0</v>
      </c>
      <c r="B3675" s="3">
        <v>15.0</v>
      </c>
      <c r="C3675" s="4">
        <v>4.74249982833862</v>
      </c>
      <c r="D3675" s="3">
        <v>4.74749994277954</v>
      </c>
      <c r="E3675" s="3">
        <v>4.57749986648559</v>
      </c>
      <c r="F3675" s="3">
        <v>4.61749982833862</v>
      </c>
      <c r="G3675" s="3">
        <v>4.40092E8</v>
      </c>
    </row>
    <row r="3676">
      <c r="A3676" s="3">
        <v>2019.0</v>
      </c>
      <c r="B3676" s="3">
        <v>25.0</v>
      </c>
      <c r="C3676" s="4">
        <v>4.73874998092651</v>
      </c>
      <c r="D3676" s="3">
        <v>4.76125001907348</v>
      </c>
      <c r="E3676" s="3">
        <v>4.59250020980835</v>
      </c>
      <c r="F3676" s="3">
        <v>4.6727499961853</v>
      </c>
      <c r="G3676" s="3">
        <v>4.99296E8</v>
      </c>
    </row>
    <row r="3677">
      <c r="A3677" s="3">
        <v>2019.0</v>
      </c>
      <c r="B3677" s="3">
        <v>12.0</v>
      </c>
      <c r="C3677" s="4">
        <v>4.65500020980835</v>
      </c>
      <c r="D3677" s="3">
        <v>4.71000003814697</v>
      </c>
      <c r="E3677" s="3">
        <v>4.59875011444091</v>
      </c>
      <c r="F3677" s="3">
        <v>4.60675001144409</v>
      </c>
      <c r="G3677" s="3">
        <v>3.2784E8</v>
      </c>
    </row>
    <row r="3678">
      <c r="A3678" s="3">
        <v>2019.0</v>
      </c>
      <c r="B3678" s="3">
        <v>22.0</v>
      </c>
      <c r="C3678" s="4">
        <v>4.63374996185302</v>
      </c>
      <c r="D3678" s="3">
        <v>4.72749996185302</v>
      </c>
      <c r="E3678" s="3">
        <v>4.60200023651123</v>
      </c>
      <c r="F3678" s="3">
        <v>4.71175003051757</v>
      </c>
      <c r="G3678" s="3">
        <v>2.79936E8</v>
      </c>
    </row>
    <row r="3679">
      <c r="A3679" s="3">
        <v>2017.0</v>
      </c>
      <c r="B3679" s="3">
        <v>20.0</v>
      </c>
      <c r="C3679" s="4">
        <v>4.6875</v>
      </c>
      <c r="D3679" s="3">
        <v>4.7354998588562</v>
      </c>
      <c r="E3679" s="3">
        <v>4.60524988174438</v>
      </c>
      <c r="F3679" s="3">
        <v>4.64599990844726</v>
      </c>
      <c r="G3679" s="3">
        <v>7.2492E8</v>
      </c>
    </row>
    <row r="3680">
      <c r="A3680" s="3">
        <v>2019.0</v>
      </c>
      <c r="B3680" s="3">
        <v>7.0</v>
      </c>
      <c r="C3680" s="4">
        <v>4.61450004577636</v>
      </c>
      <c r="D3680" s="3">
        <v>4.70849990844726</v>
      </c>
      <c r="E3680" s="3">
        <v>4.60575008392334</v>
      </c>
      <c r="F3680" s="3">
        <v>4.60825014114379</v>
      </c>
      <c r="G3680" s="3">
        <v>4.80984E8</v>
      </c>
    </row>
    <row r="3681">
      <c r="A3681" s="3">
        <v>2019.0</v>
      </c>
      <c r="B3681" s="3">
        <v>14.0</v>
      </c>
      <c r="C3681" s="4">
        <v>4.64099979400634</v>
      </c>
      <c r="D3681" s="3">
        <v>4.68424987792968</v>
      </c>
      <c r="E3681" s="3">
        <v>4.60974979400634</v>
      </c>
      <c r="F3681" s="3">
        <v>4.66324996948242</v>
      </c>
      <c r="G3681" s="3">
        <v>2.0004E8</v>
      </c>
    </row>
    <row r="3682">
      <c r="A3682" s="3">
        <v>2017.0</v>
      </c>
      <c r="B3682" s="3">
        <v>4.0</v>
      </c>
      <c r="C3682" s="4">
        <v>5.00124979019165</v>
      </c>
      <c r="D3682" s="3">
        <v>5.00750017166137</v>
      </c>
      <c r="E3682" s="3">
        <v>4.61250019073486</v>
      </c>
      <c r="F3682" s="3">
        <v>4.66650009155273</v>
      </c>
      <c r="G3682" s="3">
        <v>1.240844E9</v>
      </c>
    </row>
    <row r="3683">
      <c r="A3683" s="3">
        <v>2017.0</v>
      </c>
      <c r="B3683" s="3">
        <v>14.0</v>
      </c>
      <c r="C3683" s="4">
        <v>4.64799976348876</v>
      </c>
      <c r="D3683" s="3">
        <v>4.73350000381469</v>
      </c>
      <c r="E3683" s="3">
        <v>4.61499977111816</v>
      </c>
      <c r="F3683" s="3">
        <v>4.66174983978271</v>
      </c>
      <c r="G3683" s="3">
        <v>4.38164E8</v>
      </c>
    </row>
    <row r="3684">
      <c r="A3684" s="3">
        <v>2017.0</v>
      </c>
      <c r="B3684" s="3">
        <v>19.0</v>
      </c>
      <c r="C3684" s="4">
        <v>4.63775014877319</v>
      </c>
      <c r="D3684" s="3">
        <v>4.74625015258789</v>
      </c>
      <c r="E3684" s="3">
        <v>4.61549997329711</v>
      </c>
      <c r="F3684" s="3">
        <v>4.68375015258789</v>
      </c>
      <c r="G3684" s="3">
        <v>8.7428E8</v>
      </c>
    </row>
    <row r="3685">
      <c r="A3685" s="3">
        <v>2019.0</v>
      </c>
      <c r="B3685" s="3">
        <v>3.0</v>
      </c>
      <c r="C3685" s="4">
        <v>4.625</v>
      </c>
      <c r="D3685" s="3">
        <v>4.77500009536743</v>
      </c>
      <c r="E3685" s="3">
        <v>4.61999988555908</v>
      </c>
      <c r="F3685" s="3">
        <v>4.71549987792968</v>
      </c>
      <c r="G3685" s="3">
        <v>7.83504E8</v>
      </c>
    </row>
    <row r="3686">
      <c r="A3686" s="3">
        <v>2017.0</v>
      </c>
      <c r="B3686" s="3">
        <v>6.0</v>
      </c>
      <c r="C3686" s="4">
        <v>4.64249992370605</v>
      </c>
      <c r="D3686" s="3">
        <v>4.75349998474121</v>
      </c>
      <c r="E3686" s="3">
        <v>4.62099981307983</v>
      </c>
      <c r="F3686" s="3">
        <v>4.73150014877319</v>
      </c>
      <c r="G3686" s="3">
        <v>4.67032E8</v>
      </c>
    </row>
    <row r="3687">
      <c r="A3687" s="3">
        <v>2017.0</v>
      </c>
      <c r="B3687" s="3">
        <v>18.0</v>
      </c>
      <c r="C3687" s="4">
        <v>4.62849998474121</v>
      </c>
      <c r="D3687" s="3">
        <v>4.78000020980835</v>
      </c>
      <c r="E3687" s="3">
        <v>4.62150001525878</v>
      </c>
      <c r="F3687" s="3">
        <v>4.68874979019165</v>
      </c>
      <c r="G3687" s="3">
        <v>1.68446E9</v>
      </c>
    </row>
    <row r="3688">
      <c r="A3688" s="3">
        <v>2019.0</v>
      </c>
      <c r="B3688" s="3">
        <v>16.0</v>
      </c>
      <c r="C3688" s="4">
        <v>4.65700006484985</v>
      </c>
      <c r="D3688" s="3">
        <v>4.72424983978271</v>
      </c>
      <c r="E3688" s="3">
        <v>4.62400007247924</v>
      </c>
      <c r="F3688" s="3">
        <v>4.70524978637695</v>
      </c>
      <c r="G3688" s="3">
        <v>3.94964E8</v>
      </c>
    </row>
    <row r="3689">
      <c r="A3689" s="3">
        <v>2019.0</v>
      </c>
      <c r="B3689" s="3">
        <v>18.0</v>
      </c>
      <c r="C3689" s="4">
        <v>4.6890001296997</v>
      </c>
      <c r="D3689" s="3">
        <v>4.72324991226196</v>
      </c>
      <c r="E3689" s="3">
        <v>4.62949991226196</v>
      </c>
      <c r="F3689" s="3">
        <v>4.65749979019165</v>
      </c>
      <c r="G3689" s="3">
        <v>3.80988E8</v>
      </c>
    </row>
    <row r="3690">
      <c r="A3690" s="3">
        <v>2017.0</v>
      </c>
      <c r="B3690" s="3">
        <v>15.0</v>
      </c>
      <c r="C3690" s="4">
        <v>4.70625019073486</v>
      </c>
      <c r="D3690" s="3">
        <v>4.80950021743774</v>
      </c>
      <c r="E3690" s="3">
        <v>4.64050006866455</v>
      </c>
      <c r="F3690" s="3">
        <v>4.78900003433227</v>
      </c>
      <c r="G3690" s="3">
        <v>6.70036E8</v>
      </c>
    </row>
    <row r="3691">
      <c r="A3691" s="3">
        <v>2018.0</v>
      </c>
      <c r="B3691" s="3">
        <v>30.0</v>
      </c>
      <c r="C3691" s="4">
        <v>4.66375017166137</v>
      </c>
      <c r="D3691" s="3">
        <v>5.08500003814697</v>
      </c>
      <c r="E3691" s="3">
        <v>4.64050006866455</v>
      </c>
      <c r="F3691" s="3">
        <v>5.07499980926513</v>
      </c>
      <c r="G3691" s="3">
        <v>8.07192E8</v>
      </c>
    </row>
    <row r="3692">
      <c r="A3692" s="3">
        <v>2019.0</v>
      </c>
      <c r="B3692" s="3">
        <v>11.0</v>
      </c>
      <c r="C3692" s="4">
        <v>4.66025018692016</v>
      </c>
      <c r="D3692" s="3">
        <v>4.73350000381469</v>
      </c>
      <c r="E3692" s="3">
        <v>4.6412501335144</v>
      </c>
      <c r="F3692" s="3">
        <v>4.64975023269653</v>
      </c>
      <c r="G3692" s="3">
        <v>4.46404E8</v>
      </c>
    </row>
    <row r="3693">
      <c r="A3693" s="3">
        <v>2019.0</v>
      </c>
      <c r="B3693" s="3">
        <v>4.0</v>
      </c>
      <c r="C3693" s="4">
        <v>4.69999980926513</v>
      </c>
      <c r="D3693" s="3">
        <v>4.74924993515014</v>
      </c>
      <c r="E3693" s="3">
        <v>4.6432499885559</v>
      </c>
      <c r="F3693" s="3">
        <v>4.70650005340576</v>
      </c>
      <c r="G3693" s="3">
        <v>4.57376E8</v>
      </c>
    </row>
    <row r="3694">
      <c r="A3694" s="3">
        <v>2017.0</v>
      </c>
      <c r="B3694" s="3">
        <v>13.0</v>
      </c>
      <c r="C3694" s="4">
        <v>4.8125</v>
      </c>
      <c r="D3694" s="3">
        <v>4.81374979019165</v>
      </c>
      <c r="E3694" s="3">
        <v>4.64699983596801</v>
      </c>
      <c r="F3694" s="3">
        <v>4.65450000762939</v>
      </c>
      <c r="G3694" s="3">
        <v>5.5428E8</v>
      </c>
    </row>
    <row r="3695">
      <c r="A3695" s="3">
        <v>2019.0</v>
      </c>
      <c r="B3695" s="3">
        <v>17.0</v>
      </c>
      <c r="C3695" s="4">
        <v>4.74049997329711</v>
      </c>
      <c r="D3695" s="3">
        <v>4.76149988174438</v>
      </c>
      <c r="E3695" s="3">
        <v>4.65974998474121</v>
      </c>
      <c r="F3695" s="3">
        <v>4.68225002288818</v>
      </c>
      <c r="G3695" s="3">
        <v>3.51004E8</v>
      </c>
    </row>
    <row r="3696">
      <c r="A3696" s="3">
        <v>2017.0</v>
      </c>
      <c r="B3696" s="3">
        <v>10.0</v>
      </c>
      <c r="C3696" s="4">
        <v>4.78574991226196</v>
      </c>
      <c r="D3696" s="3">
        <v>4.82375001907348</v>
      </c>
      <c r="E3696" s="3">
        <v>4.68149995803833</v>
      </c>
      <c r="F3696" s="3">
        <v>4.72324991226196</v>
      </c>
      <c r="G3696" s="3">
        <v>9.74876E8</v>
      </c>
    </row>
    <row r="3697">
      <c r="A3697" s="3">
        <v>2019.0</v>
      </c>
      <c r="B3697" s="3">
        <v>18.0</v>
      </c>
      <c r="C3697" s="4">
        <v>4.85774993896484</v>
      </c>
      <c r="D3697" s="3">
        <v>4.89050006866455</v>
      </c>
      <c r="E3697" s="3">
        <v>4.6875</v>
      </c>
      <c r="F3697" s="3">
        <v>4.76224994659423</v>
      </c>
      <c r="G3697" s="3">
        <v>3.0744E8</v>
      </c>
    </row>
    <row r="3698">
      <c r="A3698" s="3">
        <v>2019.0</v>
      </c>
      <c r="B3698" s="3">
        <v>9.0</v>
      </c>
      <c r="C3698" s="4">
        <v>4.76100015640258</v>
      </c>
      <c r="D3698" s="3">
        <v>4.77225017547607</v>
      </c>
      <c r="E3698" s="3">
        <v>4.6890001296997</v>
      </c>
      <c r="F3698" s="3">
        <v>4.73150014877319</v>
      </c>
      <c r="G3698" s="3">
        <v>4.39972E8</v>
      </c>
    </row>
    <row r="3699">
      <c r="A3699" s="3">
        <v>2017.0</v>
      </c>
      <c r="B3699" s="3">
        <v>11.0</v>
      </c>
      <c r="C3699" s="4">
        <v>4.73999977111816</v>
      </c>
      <c r="D3699" s="3">
        <v>4.77500009536743</v>
      </c>
      <c r="E3699" s="3">
        <v>4.69350004196167</v>
      </c>
      <c r="F3699" s="3">
        <v>4.77349996566772</v>
      </c>
      <c r="G3699" s="3">
        <v>5.29508E8</v>
      </c>
    </row>
    <row r="3700">
      <c r="A3700" s="3">
        <v>2019.0</v>
      </c>
      <c r="B3700" s="3">
        <v>5.0</v>
      </c>
      <c r="C3700" s="4">
        <v>4.75</v>
      </c>
      <c r="D3700" s="3">
        <v>4.79125022888183</v>
      </c>
      <c r="E3700" s="3">
        <v>4.71325016021728</v>
      </c>
      <c r="F3700" s="3">
        <v>4.77374982833862</v>
      </c>
      <c r="G3700" s="3">
        <v>4.81744E8</v>
      </c>
    </row>
    <row r="3701">
      <c r="A3701" s="3">
        <v>2019.0</v>
      </c>
      <c r="B3701" s="3">
        <v>23.0</v>
      </c>
      <c r="C3701" s="4">
        <v>4.72499990463256</v>
      </c>
      <c r="D3701" s="3">
        <v>4.79825019836425</v>
      </c>
      <c r="E3701" s="3">
        <v>4.71525001525878</v>
      </c>
      <c r="F3701" s="3">
        <v>4.7667498588562</v>
      </c>
      <c r="G3701" s="3">
        <v>3.46856E8</v>
      </c>
    </row>
    <row r="3702">
      <c r="A3702" s="3">
        <v>2019.0</v>
      </c>
      <c r="B3702" s="3">
        <v>24.0</v>
      </c>
      <c r="C3702" s="4">
        <v>4.77724981307983</v>
      </c>
      <c r="D3702" s="3">
        <v>4.82025003433227</v>
      </c>
      <c r="E3702" s="3">
        <v>4.71600008010864</v>
      </c>
      <c r="F3702" s="3">
        <v>4.77925014495849</v>
      </c>
      <c r="G3702" s="3">
        <v>3.18204E8</v>
      </c>
    </row>
    <row r="3703">
      <c r="A3703" s="3">
        <v>2018.0</v>
      </c>
      <c r="B3703" s="3">
        <v>12.0</v>
      </c>
      <c r="C3703" s="4">
        <v>5.0494999885559</v>
      </c>
      <c r="D3703" s="3">
        <v>5.07175016403198</v>
      </c>
      <c r="E3703" s="3">
        <v>4.71649980545043</v>
      </c>
      <c r="F3703" s="3">
        <v>4.73850011825561</v>
      </c>
      <c r="G3703" s="3">
        <v>6.17116E8</v>
      </c>
    </row>
    <row r="3704">
      <c r="A3704" s="3">
        <v>2019.0</v>
      </c>
      <c r="B3704" s="3">
        <v>8.0</v>
      </c>
      <c r="C3704" s="4">
        <v>4.74300003051757</v>
      </c>
      <c r="D3704" s="3">
        <v>4.82000017166137</v>
      </c>
      <c r="E3704" s="3">
        <v>4.71875</v>
      </c>
      <c r="F3704" s="3">
        <v>4.79475021362304</v>
      </c>
      <c r="G3704" s="3">
        <v>4.24192E8</v>
      </c>
    </row>
    <row r="3705">
      <c r="A3705" s="3">
        <v>2019.0</v>
      </c>
      <c r="B3705" s="3">
        <v>10.0</v>
      </c>
      <c r="C3705" s="4">
        <v>4.73075008392334</v>
      </c>
      <c r="D3705" s="3">
        <v>4.82849979400634</v>
      </c>
      <c r="E3705" s="3">
        <v>4.72625017166137</v>
      </c>
      <c r="F3705" s="3">
        <v>4.80249977111816</v>
      </c>
      <c r="G3705" s="3">
        <v>4.44772E8</v>
      </c>
    </row>
    <row r="3706">
      <c r="A3706" s="3">
        <v>2019.0</v>
      </c>
      <c r="B3706" s="3">
        <v>11.0</v>
      </c>
      <c r="C3706" s="4">
        <v>4.80499982833862</v>
      </c>
      <c r="D3706" s="3">
        <v>4.83675003051757</v>
      </c>
      <c r="E3706" s="3">
        <v>4.73874998092651</v>
      </c>
      <c r="F3706" s="3">
        <v>4.78849983215332</v>
      </c>
      <c r="G3706" s="3">
        <v>3.746E8</v>
      </c>
    </row>
    <row r="3707">
      <c r="A3707" s="3">
        <v>2019.0</v>
      </c>
      <c r="B3707" s="3">
        <v>15.0</v>
      </c>
      <c r="C3707" s="4">
        <v>4.75400018692016</v>
      </c>
      <c r="D3707" s="3">
        <v>4.98225021362304</v>
      </c>
      <c r="E3707" s="3">
        <v>4.73999977111816</v>
      </c>
      <c r="F3707" s="3">
        <v>4.90924978256225</v>
      </c>
      <c r="G3707" s="3">
        <v>6.64124E8</v>
      </c>
    </row>
    <row r="3708">
      <c r="A3708" s="3">
        <v>2019.0</v>
      </c>
      <c r="B3708" s="3">
        <v>12.0</v>
      </c>
      <c r="C3708" s="4">
        <v>4.82749986648559</v>
      </c>
      <c r="D3708" s="3">
        <v>4.83150005340576</v>
      </c>
      <c r="E3708" s="3">
        <v>4.74149990081787</v>
      </c>
      <c r="F3708" s="3">
        <v>4.75024986267089</v>
      </c>
      <c r="G3708" s="3">
        <v>4.71708E8</v>
      </c>
    </row>
    <row r="3709">
      <c r="A3709" s="3">
        <v>2017.0</v>
      </c>
      <c r="B3709" s="3">
        <v>12.0</v>
      </c>
      <c r="C3709" s="4">
        <v>4.82250022888183</v>
      </c>
      <c r="D3709" s="3">
        <v>4.84600019454956</v>
      </c>
      <c r="E3709" s="3">
        <v>4.74725008010864</v>
      </c>
      <c r="F3709" s="3">
        <v>4.77099990844726</v>
      </c>
      <c r="G3709" s="3">
        <v>4.55016E8</v>
      </c>
    </row>
    <row r="3710">
      <c r="A3710" s="3">
        <v>2017.0</v>
      </c>
      <c r="B3710" s="3">
        <v>12.0</v>
      </c>
      <c r="C3710" s="4">
        <v>4.77699995040893</v>
      </c>
      <c r="D3710" s="3">
        <v>4.82725000381469</v>
      </c>
      <c r="E3710" s="3">
        <v>4.74825000762939</v>
      </c>
      <c r="F3710" s="3">
        <v>4.77575016021728</v>
      </c>
      <c r="G3710" s="3">
        <v>5.28292E8</v>
      </c>
    </row>
    <row r="3711">
      <c r="A3711" s="3">
        <v>2017.0</v>
      </c>
      <c r="B3711" s="3">
        <v>7.0</v>
      </c>
      <c r="C3711" s="4">
        <v>4.79899978637695</v>
      </c>
      <c r="D3711" s="3">
        <v>4.84000015258789</v>
      </c>
      <c r="E3711" s="3">
        <v>4.75299978256225</v>
      </c>
      <c r="F3711" s="3">
        <v>4.7997498512268</v>
      </c>
      <c r="G3711" s="3">
        <v>5.426E8</v>
      </c>
    </row>
    <row r="3712">
      <c r="A3712" s="3">
        <v>2020.0</v>
      </c>
      <c r="B3712" s="3">
        <v>17.0</v>
      </c>
      <c r="C3712" s="4">
        <v>5.02274990081787</v>
      </c>
      <c r="D3712" s="3">
        <v>5.52150011062622</v>
      </c>
      <c r="E3712" s="3">
        <v>4.77500009536743</v>
      </c>
      <c r="F3712" s="3">
        <v>5.43174982070922</v>
      </c>
      <c r="G3712" s="3">
        <v>8.33632E8</v>
      </c>
    </row>
    <row r="3713">
      <c r="A3713" s="3">
        <v>2019.0</v>
      </c>
      <c r="B3713" s="3">
        <v>23.0</v>
      </c>
      <c r="C3713" s="4">
        <v>4.80775022506713</v>
      </c>
      <c r="D3713" s="3">
        <v>4.8914999961853</v>
      </c>
      <c r="E3713" s="3">
        <v>4.77575016021728</v>
      </c>
      <c r="F3713" s="3">
        <v>4.87725019454956</v>
      </c>
      <c r="G3713" s="3">
        <v>2.79916E8</v>
      </c>
    </row>
    <row r="3714">
      <c r="A3714" s="3">
        <v>2017.0</v>
      </c>
      <c r="B3714" s="3">
        <v>8.0</v>
      </c>
      <c r="C3714" s="4">
        <v>4.85024976730346</v>
      </c>
      <c r="D3714" s="3">
        <v>4.86950016021728</v>
      </c>
      <c r="E3714" s="3">
        <v>4.77874994277954</v>
      </c>
      <c r="F3714" s="3">
        <v>4.78725004196167</v>
      </c>
      <c r="G3714" s="3">
        <v>4.66876E8</v>
      </c>
    </row>
    <row r="3715">
      <c r="A3715" s="3">
        <v>2017.0</v>
      </c>
      <c r="B3715" s="3">
        <v>25.0</v>
      </c>
      <c r="C3715" s="4">
        <v>4.92700004577636</v>
      </c>
      <c r="D3715" s="3">
        <v>4.98050022125244</v>
      </c>
      <c r="E3715" s="3">
        <v>4.77925014495849</v>
      </c>
      <c r="F3715" s="3">
        <v>4.84149980545043</v>
      </c>
      <c r="G3715" s="3">
        <v>8.2816E8</v>
      </c>
    </row>
    <row r="3716">
      <c r="A3716" s="3">
        <v>2017.0</v>
      </c>
      <c r="B3716" s="3">
        <v>29.0</v>
      </c>
      <c r="C3716" s="4">
        <v>5.25024986267089</v>
      </c>
      <c r="D3716" s="3">
        <v>5.25299978256225</v>
      </c>
      <c r="E3716" s="3">
        <v>4.78074979782104</v>
      </c>
      <c r="F3716" s="3">
        <v>4.91050004959106</v>
      </c>
      <c r="G3716" s="3">
        <v>1.396788E9</v>
      </c>
    </row>
    <row r="3717">
      <c r="A3717" s="3">
        <v>2017.0</v>
      </c>
      <c r="B3717" s="3">
        <v>22.0</v>
      </c>
      <c r="C3717" s="4">
        <v>4.8600001335144</v>
      </c>
      <c r="D3717" s="3">
        <v>4.8912501335144</v>
      </c>
      <c r="E3717" s="3">
        <v>4.78125</v>
      </c>
      <c r="F3717" s="3">
        <v>4.88175010681152</v>
      </c>
      <c r="G3717" s="3">
        <v>4.66276E8</v>
      </c>
    </row>
    <row r="3718">
      <c r="A3718" s="3">
        <v>2017.0</v>
      </c>
      <c r="B3718" s="3">
        <v>11.0</v>
      </c>
      <c r="C3718" s="4">
        <v>4.80149984359741</v>
      </c>
      <c r="D3718" s="3">
        <v>4.86950016021728</v>
      </c>
      <c r="E3718" s="3">
        <v>4.78550004959106</v>
      </c>
      <c r="F3718" s="3">
        <v>4.86649990081787</v>
      </c>
      <c r="G3718" s="3">
        <v>3.72748E8</v>
      </c>
    </row>
    <row r="3719">
      <c r="A3719" s="3">
        <v>2017.0</v>
      </c>
      <c r="B3719" s="3">
        <v>13.0</v>
      </c>
      <c r="C3719" s="4">
        <v>4.83874988555908</v>
      </c>
      <c r="D3719" s="3">
        <v>4.875</v>
      </c>
      <c r="E3719" s="3">
        <v>4.79125022888183</v>
      </c>
      <c r="F3719" s="3">
        <v>4.86474990844726</v>
      </c>
      <c r="G3719" s="3">
        <v>6.28728E8</v>
      </c>
    </row>
    <row r="3720">
      <c r="A3720" s="3">
        <v>2017.0</v>
      </c>
      <c r="B3720" s="3">
        <v>26.0</v>
      </c>
      <c r="C3720" s="4">
        <v>4.82574987411499</v>
      </c>
      <c r="D3720" s="3">
        <v>4.94374990463256</v>
      </c>
      <c r="E3720" s="3">
        <v>4.79549980163574</v>
      </c>
      <c r="F3720" s="3">
        <v>4.93599987030029</v>
      </c>
      <c r="G3720" s="3">
        <v>3.5508E8</v>
      </c>
    </row>
    <row r="3721">
      <c r="A3721" s="3">
        <v>2017.0</v>
      </c>
      <c r="B3721" s="3">
        <v>18.0</v>
      </c>
      <c r="C3721" s="4">
        <v>4.82999992370605</v>
      </c>
      <c r="D3721" s="3">
        <v>4.95050001144409</v>
      </c>
      <c r="E3721" s="3">
        <v>4.80000019073486</v>
      </c>
      <c r="F3721" s="3">
        <v>4.94750022888183</v>
      </c>
      <c r="G3721" s="3">
        <v>4.77704E8</v>
      </c>
    </row>
    <row r="3722">
      <c r="A3722" s="3">
        <v>2019.0</v>
      </c>
      <c r="B3722" s="3">
        <v>17.0</v>
      </c>
      <c r="C3722" s="4">
        <v>4.90000009536743</v>
      </c>
      <c r="D3722" s="3">
        <v>4.94525003433227</v>
      </c>
      <c r="E3722" s="3">
        <v>4.80249977111816</v>
      </c>
      <c r="F3722" s="3">
        <v>4.85725021362304</v>
      </c>
      <c r="G3722" s="3">
        <v>2.63436E8</v>
      </c>
    </row>
    <row r="3723">
      <c r="A3723" s="3">
        <v>2019.0</v>
      </c>
      <c r="B3723" s="3">
        <v>21.0</v>
      </c>
      <c r="C3723" s="4">
        <v>4.82399988174438</v>
      </c>
      <c r="D3723" s="3">
        <v>4.91375017166137</v>
      </c>
      <c r="E3723" s="3">
        <v>4.80499982833862</v>
      </c>
      <c r="F3723" s="3">
        <v>4.90024995803833</v>
      </c>
      <c r="G3723" s="3">
        <v>2.61868E8</v>
      </c>
    </row>
    <row r="3724">
      <c r="A3724" s="3">
        <v>2017.0</v>
      </c>
      <c r="B3724" s="3">
        <v>19.0</v>
      </c>
      <c r="C3724" s="4">
        <v>4.86100006103515</v>
      </c>
      <c r="D3724" s="3">
        <v>4.94999980926513</v>
      </c>
      <c r="E3724" s="3">
        <v>4.81125020980835</v>
      </c>
      <c r="F3724" s="3">
        <v>4.94500017166137</v>
      </c>
      <c r="G3724" s="3">
        <v>5.70772E8</v>
      </c>
    </row>
    <row r="3725">
      <c r="A3725" s="3">
        <v>2017.0</v>
      </c>
      <c r="B3725" s="3">
        <v>1.0</v>
      </c>
      <c r="C3725" s="4">
        <v>4.98274993896484</v>
      </c>
      <c r="D3725" s="3">
        <v>5.00325012207031</v>
      </c>
      <c r="E3725" s="3">
        <v>4.81174993515014</v>
      </c>
      <c r="F3725" s="3">
        <v>4.94199991226196</v>
      </c>
      <c r="G3725" s="3">
        <v>8.11548E8</v>
      </c>
    </row>
    <row r="3726">
      <c r="A3726" s="3">
        <v>2018.0</v>
      </c>
      <c r="B3726" s="3">
        <v>14.0</v>
      </c>
      <c r="C3726" s="4">
        <v>5.15749979019165</v>
      </c>
      <c r="D3726" s="3">
        <v>5.17199993133544</v>
      </c>
      <c r="E3726" s="3">
        <v>4.82075023651123</v>
      </c>
      <c r="F3726" s="3">
        <v>4.92974996566772</v>
      </c>
      <c r="G3726" s="3">
        <v>5.2658E8</v>
      </c>
    </row>
    <row r="3727">
      <c r="A3727" s="3">
        <v>2018.0</v>
      </c>
      <c r="B3727" s="3">
        <v>26.0</v>
      </c>
      <c r="C3727" s="4">
        <v>4.95774984359741</v>
      </c>
      <c r="D3727" s="3">
        <v>5.12099981307983</v>
      </c>
      <c r="E3727" s="3">
        <v>4.82800006866455</v>
      </c>
      <c r="F3727" s="3">
        <v>4.95725011825561</v>
      </c>
      <c r="G3727" s="3">
        <v>6.64784E8</v>
      </c>
    </row>
    <row r="3728">
      <c r="A3728" s="3">
        <v>2017.0</v>
      </c>
      <c r="B3728" s="3">
        <v>16.0</v>
      </c>
      <c r="C3728" s="4">
        <v>4.89499998092651</v>
      </c>
      <c r="D3728" s="3">
        <v>4.95125007629394</v>
      </c>
      <c r="E3728" s="3">
        <v>4.8309998512268</v>
      </c>
      <c r="F3728" s="3">
        <v>4.94824981689453</v>
      </c>
      <c r="G3728" s="3">
        <v>5.7664E8</v>
      </c>
    </row>
    <row r="3729">
      <c r="A3729" s="3">
        <v>2018.0</v>
      </c>
      <c r="B3729" s="3">
        <v>13.0</v>
      </c>
      <c r="C3729" s="4">
        <v>4.83725023269653</v>
      </c>
      <c r="D3729" s="3">
        <v>5.10524988174438</v>
      </c>
      <c r="E3729" s="3">
        <v>4.8309998512268</v>
      </c>
      <c r="F3729" s="3">
        <v>4.98274993896484</v>
      </c>
      <c r="G3729" s="3">
        <v>6.44712E8</v>
      </c>
    </row>
    <row r="3730">
      <c r="A3730" s="3">
        <v>2017.0</v>
      </c>
      <c r="B3730" s="3">
        <v>18.0</v>
      </c>
      <c r="C3730" s="4">
        <v>4.95275020599365</v>
      </c>
      <c r="D3730" s="3">
        <v>4.95349979400634</v>
      </c>
      <c r="E3730" s="3">
        <v>4.83300018310546</v>
      </c>
      <c r="F3730" s="3">
        <v>4.9394998550415</v>
      </c>
      <c r="G3730" s="3">
        <v>5.67316E8</v>
      </c>
    </row>
    <row r="3731">
      <c r="A3731" s="3">
        <v>2020.0</v>
      </c>
      <c r="B3731" s="3">
        <v>19.0</v>
      </c>
      <c r="C3731" s="4">
        <v>5.04899978637695</v>
      </c>
      <c r="D3731" s="3">
        <v>5.41825008392334</v>
      </c>
      <c r="E3731" s="3">
        <v>4.83475017547607</v>
      </c>
      <c r="F3731" s="3">
        <v>5.32425022125244</v>
      </c>
      <c r="G3731" s="3">
        <v>7.65512E8</v>
      </c>
    </row>
    <row r="3732">
      <c r="A3732" s="3">
        <v>2017.0</v>
      </c>
      <c r="B3732" s="3">
        <v>29.0</v>
      </c>
      <c r="C3732" s="4">
        <v>4.96150016784668</v>
      </c>
      <c r="D3732" s="3">
        <v>4.96150016784668</v>
      </c>
      <c r="E3732" s="3">
        <v>4.83750009536743</v>
      </c>
      <c r="F3732" s="3">
        <v>4.83750009536743</v>
      </c>
      <c r="G3732" s="3">
        <v>2.79964E8</v>
      </c>
    </row>
    <row r="3733">
      <c r="A3733" s="3">
        <v>2018.0</v>
      </c>
      <c r="B3733" s="3">
        <v>25.0</v>
      </c>
      <c r="C3733" s="4">
        <v>4.88675022125244</v>
      </c>
      <c r="D3733" s="3">
        <v>5.24375009536743</v>
      </c>
      <c r="E3733" s="3">
        <v>4.84200000762939</v>
      </c>
      <c r="F3733" s="3">
        <v>5.19600009918212</v>
      </c>
      <c r="G3733" s="3">
        <v>9.5172E8</v>
      </c>
    </row>
    <row r="3734">
      <c r="A3734" s="3">
        <v>2019.0</v>
      </c>
      <c r="B3734" s="3">
        <v>16.0</v>
      </c>
      <c r="C3734" s="4">
        <v>4.875</v>
      </c>
      <c r="D3734" s="3">
        <v>4.98050022125244</v>
      </c>
      <c r="E3734" s="3">
        <v>4.84375</v>
      </c>
      <c r="F3734" s="3">
        <v>4.85524988174438</v>
      </c>
      <c r="G3734" s="3">
        <v>4.28944E8</v>
      </c>
    </row>
    <row r="3735">
      <c r="A3735" s="3">
        <v>2017.0</v>
      </c>
      <c r="B3735" s="3">
        <v>26.0</v>
      </c>
      <c r="C3735" s="4">
        <v>4.86950016021728</v>
      </c>
      <c r="D3735" s="3">
        <v>4.90399980545043</v>
      </c>
      <c r="E3735" s="3">
        <v>4.8452501296997</v>
      </c>
      <c r="F3735" s="3">
        <v>4.89225006103515</v>
      </c>
      <c r="G3735" s="3">
        <v>3.22744E8</v>
      </c>
    </row>
    <row r="3736">
      <c r="A3736" s="3">
        <v>2020.0</v>
      </c>
      <c r="B3736" s="3">
        <v>16.0</v>
      </c>
      <c r="C3736" s="4">
        <v>5.31024980545043</v>
      </c>
      <c r="D3736" s="3">
        <v>5.65250015258789</v>
      </c>
      <c r="E3736" s="3">
        <v>4.84999990463256</v>
      </c>
      <c r="F3736" s="3">
        <v>4.9099998474121</v>
      </c>
      <c r="G3736" s="3">
        <v>7.26972E8</v>
      </c>
    </row>
    <row r="3737">
      <c r="A3737" s="3">
        <v>2018.0</v>
      </c>
      <c r="B3737" s="3">
        <v>2.0</v>
      </c>
      <c r="C3737" s="4">
        <v>4.89449977874755</v>
      </c>
      <c r="D3737" s="3">
        <v>4.98750019073486</v>
      </c>
      <c r="E3737" s="3">
        <v>4.86250019073486</v>
      </c>
      <c r="F3737" s="3">
        <v>4.98374986648559</v>
      </c>
      <c r="G3737" s="3">
        <v>3.55616E8</v>
      </c>
    </row>
    <row r="3738">
      <c r="A3738" s="3">
        <v>2017.0</v>
      </c>
      <c r="B3738" s="3">
        <v>20.0</v>
      </c>
      <c r="C3738" s="4">
        <v>4.94250011444091</v>
      </c>
      <c r="D3738" s="3">
        <v>4.95174980163574</v>
      </c>
      <c r="E3738" s="3">
        <v>4.86374998092651</v>
      </c>
      <c r="F3738" s="3">
        <v>4.92000007629394</v>
      </c>
      <c r="G3738" s="3">
        <v>2.8882E8</v>
      </c>
    </row>
    <row r="3739">
      <c r="A3739" s="3">
        <v>2017.0</v>
      </c>
      <c r="B3739" s="3">
        <v>19.0</v>
      </c>
      <c r="C3739" s="4">
        <v>4.93800020217895</v>
      </c>
      <c r="D3739" s="3">
        <v>4.94325017929077</v>
      </c>
      <c r="E3739" s="3">
        <v>4.87400007247924</v>
      </c>
      <c r="F3739" s="3">
        <v>4.90275001525878</v>
      </c>
      <c r="G3739" s="3">
        <v>3.731E8</v>
      </c>
    </row>
    <row r="3740">
      <c r="A3740" s="3">
        <v>2019.0</v>
      </c>
      <c r="B3740" s="3">
        <v>22.0</v>
      </c>
      <c r="C3740" s="4">
        <v>4.95749998092651</v>
      </c>
      <c r="D3740" s="3">
        <v>5.06325006484985</v>
      </c>
      <c r="E3740" s="3">
        <v>4.88250017166137</v>
      </c>
      <c r="F3740" s="3">
        <v>4.89025020599365</v>
      </c>
      <c r="G3740" s="3">
        <v>3.2872E8</v>
      </c>
    </row>
    <row r="3741">
      <c r="A3741" s="3">
        <v>2019.0</v>
      </c>
      <c r="B3741" s="3">
        <v>24.0</v>
      </c>
      <c r="C3741" s="4">
        <v>4.91874980926513</v>
      </c>
      <c r="D3741" s="3">
        <v>4.95524978637695</v>
      </c>
      <c r="E3741" s="3">
        <v>4.88450002670288</v>
      </c>
      <c r="F3741" s="3">
        <v>4.92150020599365</v>
      </c>
      <c r="G3741" s="3">
        <v>2.3202E8</v>
      </c>
    </row>
    <row r="3742">
      <c r="A3742" s="3">
        <v>2018.0</v>
      </c>
      <c r="B3742" s="3">
        <v>15.0</v>
      </c>
      <c r="C3742" s="4">
        <v>4.92374992370605</v>
      </c>
      <c r="D3742" s="3">
        <v>5.13250017166137</v>
      </c>
      <c r="E3742" s="3">
        <v>4.88749980926513</v>
      </c>
      <c r="F3742" s="3">
        <v>5.05975008010864</v>
      </c>
      <c r="G3742" s="3">
        <v>8.40708E8</v>
      </c>
    </row>
    <row r="3743">
      <c r="A3743" s="3">
        <v>2017.0</v>
      </c>
      <c r="B3743" s="3">
        <v>21.0</v>
      </c>
      <c r="C3743" s="4">
        <v>4.92350006103515</v>
      </c>
      <c r="D3743" s="3">
        <v>4.94875001907348</v>
      </c>
      <c r="E3743" s="3">
        <v>4.88875007629394</v>
      </c>
      <c r="F3743" s="3">
        <v>4.89725017547607</v>
      </c>
      <c r="G3743" s="3">
        <v>3.00904E8</v>
      </c>
    </row>
    <row r="3744">
      <c r="A3744" s="3">
        <v>2017.0</v>
      </c>
      <c r="B3744" s="3">
        <v>23.0</v>
      </c>
      <c r="C3744" s="4">
        <v>4.94449996948242</v>
      </c>
      <c r="D3744" s="3">
        <v>4.97125005722045</v>
      </c>
      <c r="E3744" s="3">
        <v>4.89499998092651</v>
      </c>
      <c r="F3744" s="3">
        <v>4.91550016403198</v>
      </c>
      <c r="G3744" s="3">
        <v>4.28696E8</v>
      </c>
    </row>
    <row r="3745">
      <c r="A3745" s="3">
        <v>2017.0</v>
      </c>
      <c r="B3745" s="3">
        <v>24.0</v>
      </c>
      <c r="C3745" s="4">
        <v>4.9247498512268</v>
      </c>
      <c r="D3745" s="3">
        <v>4.96875</v>
      </c>
      <c r="E3745" s="3">
        <v>4.89849996566772</v>
      </c>
      <c r="F3745" s="3">
        <v>4.96700000762939</v>
      </c>
      <c r="G3745" s="3">
        <v>4.07244E8</v>
      </c>
    </row>
    <row r="3746">
      <c r="A3746" s="3">
        <v>2017.0</v>
      </c>
      <c r="B3746" s="3">
        <v>27.0</v>
      </c>
      <c r="C3746" s="4">
        <v>4.9225001335144</v>
      </c>
      <c r="D3746" s="3">
        <v>4.99924993515014</v>
      </c>
      <c r="E3746" s="3">
        <v>4.9077501296997</v>
      </c>
      <c r="F3746" s="3">
        <v>4.92924976348876</v>
      </c>
      <c r="G3746" s="3">
        <v>3.29488E8</v>
      </c>
    </row>
    <row r="3747">
      <c r="A3747" s="3">
        <v>2017.0</v>
      </c>
      <c r="B3747" s="3">
        <v>17.0</v>
      </c>
      <c r="C3747" s="4">
        <v>4.92724990844726</v>
      </c>
      <c r="D3747" s="3">
        <v>4.9724998474121</v>
      </c>
      <c r="E3747" s="3">
        <v>4.90875005722045</v>
      </c>
      <c r="F3747" s="3">
        <v>4.94374990463256</v>
      </c>
      <c r="G3747" s="3">
        <v>4.78596E8</v>
      </c>
    </row>
    <row r="3748">
      <c r="A3748" s="3">
        <v>2017.0</v>
      </c>
      <c r="B3748" s="3">
        <v>20.0</v>
      </c>
      <c r="C3748" s="4">
        <v>4.96225023269653</v>
      </c>
      <c r="D3748" s="3">
        <v>4.98974990844726</v>
      </c>
      <c r="E3748" s="3">
        <v>4.91349983215332</v>
      </c>
      <c r="F3748" s="3">
        <v>4.9225001335144</v>
      </c>
      <c r="G3748" s="3">
        <v>4.5162E8</v>
      </c>
    </row>
    <row r="3749">
      <c r="A3749" s="3">
        <v>2017.0</v>
      </c>
      <c r="B3749" s="3">
        <v>30.0</v>
      </c>
      <c r="C3749" s="4">
        <v>4.98000001907348</v>
      </c>
      <c r="D3749" s="3">
        <v>5.06699991226196</v>
      </c>
      <c r="E3749" s="3">
        <v>4.91625022888183</v>
      </c>
      <c r="F3749" s="3">
        <v>5.01774978637695</v>
      </c>
      <c r="G3749" s="3">
        <v>8.23768E8</v>
      </c>
    </row>
    <row r="3750">
      <c r="A3750" s="3">
        <v>2017.0</v>
      </c>
      <c r="B3750" s="3">
        <v>27.0</v>
      </c>
      <c r="C3750" s="4">
        <v>4.94500017166137</v>
      </c>
      <c r="D3750" s="3">
        <v>5.04675006866455</v>
      </c>
      <c r="E3750" s="3">
        <v>4.91874980926513</v>
      </c>
      <c r="F3750" s="3">
        <v>5.04650020599365</v>
      </c>
      <c r="G3750" s="3">
        <v>5.72192E8</v>
      </c>
    </row>
    <row r="3751">
      <c r="A3751" s="3">
        <v>2017.0</v>
      </c>
      <c r="B3751" s="3">
        <v>28.0</v>
      </c>
      <c r="C3751" s="4">
        <v>4.95324993133544</v>
      </c>
      <c r="D3751" s="3">
        <v>4.98449993133544</v>
      </c>
      <c r="E3751" s="3">
        <v>4.92875003814697</v>
      </c>
      <c r="F3751" s="3">
        <v>4.93499994277954</v>
      </c>
      <c r="G3751" s="3">
        <v>2.40248E8</v>
      </c>
    </row>
    <row r="3752">
      <c r="A3752" s="3">
        <v>2019.0</v>
      </c>
      <c r="B3752" s="3">
        <v>31.0</v>
      </c>
      <c r="C3752" s="4">
        <v>5.05399990081787</v>
      </c>
      <c r="D3752" s="3">
        <v>5.07499980926513</v>
      </c>
      <c r="E3752" s="3">
        <v>4.94525003433227</v>
      </c>
      <c r="F3752" s="3">
        <v>5.02549982070922</v>
      </c>
      <c r="G3752" s="3">
        <v>2.09732E8</v>
      </c>
    </row>
    <row r="3753">
      <c r="A3753" s="3">
        <v>2020.0</v>
      </c>
      <c r="B3753" s="3">
        <v>23.0</v>
      </c>
      <c r="C3753" s="4">
        <v>5.14274978637695</v>
      </c>
      <c r="D3753" s="3">
        <v>5.41200017929077</v>
      </c>
      <c r="E3753" s="3">
        <v>4.96299982070922</v>
      </c>
      <c r="F3753" s="3">
        <v>5.31724977493286</v>
      </c>
      <c r="G3753" s="3">
        <v>6.43876E8</v>
      </c>
    </row>
    <row r="3754">
      <c r="A3754" s="3">
        <v>2019.0</v>
      </c>
      <c r="B3754" s="3">
        <v>1.0</v>
      </c>
      <c r="C3754" s="4">
        <v>4.98999977111816</v>
      </c>
      <c r="D3754" s="3">
        <v>5.09724998474121</v>
      </c>
      <c r="E3754" s="3">
        <v>4.96474981307983</v>
      </c>
      <c r="F3754" s="3">
        <v>5.06475019454956</v>
      </c>
      <c r="G3754" s="3">
        <v>2.8364E8</v>
      </c>
    </row>
    <row r="3755">
      <c r="A3755" s="3">
        <v>2018.0</v>
      </c>
      <c r="B3755" s="3">
        <v>24.0</v>
      </c>
      <c r="C3755" s="4">
        <v>5.48775005340576</v>
      </c>
      <c r="D3755" s="3">
        <v>5.53474998474121</v>
      </c>
      <c r="E3755" s="3">
        <v>4.97125005722045</v>
      </c>
      <c r="F3755" s="3">
        <v>4.9852499961853</v>
      </c>
      <c r="G3755" s="3">
        <v>8.84288E8</v>
      </c>
    </row>
    <row r="3756">
      <c r="A3756" s="3">
        <v>2019.0</v>
      </c>
      <c r="B3756" s="3">
        <v>25.0</v>
      </c>
      <c r="C3756" s="4">
        <v>5.00250005722045</v>
      </c>
      <c r="D3756" s="3">
        <v>5.13450002670288</v>
      </c>
      <c r="E3756" s="3">
        <v>4.99475002288818</v>
      </c>
      <c r="F3756" s="3">
        <v>5.11350011825561</v>
      </c>
      <c r="G3756" s="3">
        <v>4.23092E8</v>
      </c>
    </row>
    <row r="3757">
      <c r="A3757" s="3">
        <v>2019.0</v>
      </c>
      <c r="B3757" s="3">
        <v>30.0</v>
      </c>
      <c r="C3757" s="4">
        <v>5.09999990463256</v>
      </c>
      <c r="D3757" s="3">
        <v>5.10575008392334</v>
      </c>
      <c r="E3757" s="3">
        <v>5.00649976730346</v>
      </c>
      <c r="F3757" s="3">
        <v>5.07499980926513</v>
      </c>
      <c r="G3757" s="3">
        <v>2.0596E8</v>
      </c>
    </row>
    <row r="3758">
      <c r="A3758" s="3">
        <v>2017.0</v>
      </c>
      <c r="B3758" s="3">
        <v>9.0</v>
      </c>
      <c r="C3758" s="4">
        <v>5.13175010681152</v>
      </c>
      <c r="D3758" s="3">
        <v>5.1582498550415</v>
      </c>
      <c r="E3758" s="3">
        <v>5.00925016403198</v>
      </c>
      <c r="F3758" s="3">
        <v>5.13299989700317</v>
      </c>
      <c r="G3758" s="3">
        <v>9.78564E8</v>
      </c>
    </row>
    <row r="3759">
      <c r="A3759" s="3">
        <v>2019.0</v>
      </c>
      <c r="B3759" s="3">
        <v>3.0</v>
      </c>
      <c r="C3759" s="4">
        <v>5.04675006866455</v>
      </c>
      <c r="D3759" s="3">
        <v>5.19549989700317</v>
      </c>
      <c r="E3759" s="3">
        <v>5.00925016403198</v>
      </c>
      <c r="F3759" s="3">
        <v>5.19150018692016</v>
      </c>
      <c r="G3759" s="3">
        <v>4.65232E8</v>
      </c>
    </row>
    <row r="3760">
      <c r="A3760" s="3">
        <v>2019.0</v>
      </c>
      <c r="B3760" s="3">
        <v>15.0</v>
      </c>
      <c r="C3760" s="4">
        <v>5.24249982833862</v>
      </c>
      <c r="D3760" s="3">
        <v>5.29449987411499</v>
      </c>
      <c r="E3760" s="3">
        <v>5.01599979400634</v>
      </c>
      <c r="F3760" s="3">
        <v>5.10475015640258</v>
      </c>
      <c r="G3760" s="3">
        <v>1.053628E9</v>
      </c>
    </row>
    <row r="3761">
      <c r="A3761" s="3">
        <v>2018.0</v>
      </c>
      <c r="B3761" s="3">
        <v>9.0</v>
      </c>
      <c r="C3761" s="4">
        <v>5.05999994277954</v>
      </c>
      <c r="D3761" s="3">
        <v>5.23299980163574</v>
      </c>
      <c r="E3761" s="3">
        <v>5.02600002288818</v>
      </c>
      <c r="F3761" s="3">
        <v>5.1417498588562</v>
      </c>
      <c r="G3761" s="3">
        <v>4.1324E8</v>
      </c>
    </row>
    <row r="3762">
      <c r="A3762" s="3">
        <v>2017.0</v>
      </c>
      <c r="B3762" s="3">
        <v>30.0</v>
      </c>
      <c r="C3762" s="4">
        <v>5.04650020599365</v>
      </c>
      <c r="D3762" s="3">
        <v>5.15224981307983</v>
      </c>
      <c r="E3762" s="3">
        <v>5.03049993515014</v>
      </c>
      <c r="F3762" s="3">
        <v>5.09600019454956</v>
      </c>
      <c r="G3762" s="3">
        <v>5.04056E8</v>
      </c>
    </row>
    <row r="3763">
      <c r="A3763" s="3">
        <v>2019.0</v>
      </c>
      <c r="B3763" s="3">
        <v>29.0</v>
      </c>
      <c r="C3763" s="4">
        <v>5.15574979782104</v>
      </c>
      <c r="D3763" s="3">
        <v>5.16225004196167</v>
      </c>
      <c r="E3763" s="3">
        <v>5.05350017547607</v>
      </c>
      <c r="F3763" s="3">
        <v>5.07299995422363</v>
      </c>
      <c r="G3763" s="3">
        <v>2.11236E8</v>
      </c>
    </row>
    <row r="3764">
      <c r="A3764" s="3">
        <v>2017.0</v>
      </c>
      <c r="B3764" s="3">
        <v>2.0</v>
      </c>
      <c r="C3764" s="4">
        <v>5.15000009536743</v>
      </c>
      <c r="D3764" s="3">
        <v>5.19525003433227</v>
      </c>
      <c r="E3764" s="3">
        <v>5.09124994277954</v>
      </c>
      <c r="F3764" s="3">
        <v>5.14849996566772</v>
      </c>
      <c r="G3764" s="3">
        <v>3.42308E8</v>
      </c>
    </row>
    <row r="3765">
      <c r="A3765" s="3">
        <v>2018.0</v>
      </c>
      <c r="B3765" s="3">
        <v>3.0</v>
      </c>
      <c r="C3765" s="4">
        <v>5.10249996185302</v>
      </c>
      <c r="D3765" s="3">
        <v>5.34250020980835</v>
      </c>
      <c r="E3765" s="3">
        <v>5.09375</v>
      </c>
      <c r="F3765" s="3">
        <v>5.31174993515014</v>
      </c>
      <c r="G3765" s="3">
        <v>9.14704E8</v>
      </c>
    </row>
    <row r="3766">
      <c r="A3766" s="3">
        <v>2019.0</v>
      </c>
      <c r="B3766" s="3">
        <v>18.0</v>
      </c>
      <c r="C3766" s="4">
        <v>5.09724998474121</v>
      </c>
      <c r="D3766" s="3">
        <v>5.33374977111816</v>
      </c>
      <c r="E3766" s="3">
        <v>5.09425020217895</v>
      </c>
      <c r="F3766" s="3">
        <v>5.30700016021728</v>
      </c>
      <c r="G3766" s="3">
        <v>5.74588E8</v>
      </c>
    </row>
    <row r="3767">
      <c r="A3767" s="3">
        <v>2018.0</v>
      </c>
      <c r="B3767" s="3">
        <v>8.0</v>
      </c>
      <c r="C3767" s="4">
        <v>5.2849998474121</v>
      </c>
      <c r="D3767" s="3">
        <v>5.28574991226196</v>
      </c>
      <c r="E3767" s="3">
        <v>5.0957498550415</v>
      </c>
      <c r="F3767" s="3">
        <v>5.14975023269653</v>
      </c>
      <c r="G3767" s="3">
        <v>5.11352E8</v>
      </c>
    </row>
    <row r="3768">
      <c r="A3768" s="3">
        <v>2018.0</v>
      </c>
      <c r="B3768" s="3">
        <v>6.0</v>
      </c>
      <c r="C3768" s="4">
        <v>5.1100001335144</v>
      </c>
      <c r="D3768" s="3">
        <v>5.64249992370605</v>
      </c>
      <c r="E3768" s="3">
        <v>5.09999990463256</v>
      </c>
      <c r="F3768" s="3">
        <v>5.63950014114379</v>
      </c>
      <c r="G3768" s="3">
        <v>1.1148E9</v>
      </c>
    </row>
    <row r="3769">
      <c r="A3769" s="3">
        <v>2018.0</v>
      </c>
      <c r="B3769" s="3">
        <v>31.0</v>
      </c>
      <c r="C3769" s="4">
        <v>5.24125003814697</v>
      </c>
      <c r="D3769" s="3">
        <v>5.31475019454956</v>
      </c>
      <c r="E3769" s="3">
        <v>5.10024976730346</v>
      </c>
      <c r="F3769" s="3">
        <v>5.27075004577636</v>
      </c>
      <c r="G3769" s="3">
        <v>7.45772E8</v>
      </c>
    </row>
    <row r="3770">
      <c r="A3770" s="3">
        <v>2019.0</v>
      </c>
      <c r="B3770" s="3">
        <v>6.0</v>
      </c>
      <c r="C3770" s="4">
        <v>5.21600008010864</v>
      </c>
      <c r="D3770" s="3">
        <v>5.24174976348876</v>
      </c>
      <c r="E3770" s="3">
        <v>5.10274982452392</v>
      </c>
      <c r="F3770" s="3">
        <v>5.19075012207031</v>
      </c>
      <c r="G3770" s="3">
        <v>2.69012E8</v>
      </c>
    </row>
    <row r="3771">
      <c r="A3771" s="3">
        <v>2019.0</v>
      </c>
      <c r="B3771" s="3">
        <v>11.0</v>
      </c>
      <c r="C3771" s="4">
        <v>5.19374990463256</v>
      </c>
      <c r="D3771" s="3">
        <v>5.22774982452392</v>
      </c>
      <c r="E3771" s="3">
        <v>5.10699987411499</v>
      </c>
      <c r="F3771" s="3">
        <v>5.20450019836425</v>
      </c>
      <c r="G3771" s="3">
        <v>2.43436E8</v>
      </c>
    </row>
    <row r="3772">
      <c r="A3772" s="3">
        <v>2017.0</v>
      </c>
      <c r="B3772" s="3">
        <v>1.0</v>
      </c>
      <c r="C3772" s="4">
        <v>5.23374986648559</v>
      </c>
      <c r="D3772" s="3">
        <v>5.24924993515014</v>
      </c>
      <c r="E3772" s="3">
        <v>5.11499977111816</v>
      </c>
      <c r="F3772" s="3">
        <v>5.17999982833862</v>
      </c>
      <c r="G3772" s="3">
        <v>5.02576E8</v>
      </c>
    </row>
    <row r="3773">
      <c r="A3773" s="3">
        <v>2017.0</v>
      </c>
      <c r="B3773" s="3">
        <v>31.0</v>
      </c>
      <c r="C3773" s="4">
        <v>5.12825012207031</v>
      </c>
      <c r="D3773" s="3">
        <v>5.19724988937377</v>
      </c>
      <c r="E3773" s="3">
        <v>5.12249994277954</v>
      </c>
      <c r="F3773" s="3">
        <v>5.17024993896484</v>
      </c>
      <c r="G3773" s="3">
        <v>4.11908E8</v>
      </c>
    </row>
    <row r="3774">
      <c r="A3774" s="3">
        <v>2019.0</v>
      </c>
      <c r="B3774" s="3">
        <v>4.0</v>
      </c>
      <c r="C3774" s="4">
        <v>5.14624977111816</v>
      </c>
      <c r="D3774" s="3">
        <v>5.27500009536743</v>
      </c>
      <c r="E3774" s="3">
        <v>5.12300014495849</v>
      </c>
      <c r="F3774" s="3">
        <v>5.26249980926513</v>
      </c>
      <c r="G3774" s="3">
        <v>3.76716E8</v>
      </c>
    </row>
    <row r="3775">
      <c r="A3775" s="3">
        <v>2018.0</v>
      </c>
      <c r="B3775" s="3">
        <v>5.0</v>
      </c>
      <c r="C3775" s="4">
        <v>5.67500019073486</v>
      </c>
      <c r="D3775" s="3">
        <v>5.8307499885559</v>
      </c>
      <c r="E3775" s="3">
        <v>5.125</v>
      </c>
      <c r="F3775" s="3">
        <v>5.34250020980835</v>
      </c>
      <c r="G3775" s="3">
        <v>1.165204E9</v>
      </c>
    </row>
    <row r="3776">
      <c r="A3776" s="3">
        <v>2019.0</v>
      </c>
      <c r="B3776" s="3">
        <v>28.0</v>
      </c>
      <c r="C3776" s="4">
        <v>5.15749979019165</v>
      </c>
      <c r="D3776" s="3">
        <v>5.2224998474121</v>
      </c>
      <c r="E3776" s="3">
        <v>5.12799978256225</v>
      </c>
      <c r="F3776" s="3">
        <v>5.16975021362304</v>
      </c>
      <c r="G3776" s="3">
        <v>3.30792E8</v>
      </c>
    </row>
    <row r="3777">
      <c r="A3777" s="3">
        <v>2020.0</v>
      </c>
      <c r="B3777" s="3">
        <v>20.0</v>
      </c>
      <c r="C3777" s="4">
        <v>5.47499990463256</v>
      </c>
      <c r="D3777" s="3">
        <v>5.75799989700317</v>
      </c>
      <c r="E3777" s="3">
        <v>5.12825012207031</v>
      </c>
      <c r="F3777" s="3">
        <v>5.14375019073486</v>
      </c>
      <c r="G3777" s="3">
        <v>8.04636E8</v>
      </c>
    </row>
    <row r="3778">
      <c r="A3778" s="3">
        <v>2018.0</v>
      </c>
      <c r="B3778" s="3">
        <v>5.0</v>
      </c>
      <c r="C3778" s="4">
        <v>5.35974979400634</v>
      </c>
      <c r="D3778" s="3">
        <v>5.38325023651123</v>
      </c>
      <c r="E3778" s="3">
        <v>5.13199996948242</v>
      </c>
      <c r="F3778" s="3">
        <v>5.29425001144409</v>
      </c>
      <c r="G3778" s="3">
        <v>3.79332E8</v>
      </c>
    </row>
    <row r="3779">
      <c r="A3779" s="3">
        <v>2017.0</v>
      </c>
      <c r="B3779" s="3">
        <v>3.0</v>
      </c>
      <c r="C3779" s="4">
        <v>5.17999982833862</v>
      </c>
      <c r="D3779" s="3">
        <v>5.21724987030029</v>
      </c>
      <c r="E3779" s="3">
        <v>5.13350009918212</v>
      </c>
      <c r="F3779" s="3">
        <v>5.21724987030029</v>
      </c>
      <c r="G3779" s="3">
        <v>3.5364E8</v>
      </c>
    </row>
    <row r="3780">
      <c r="A3780" s="3">
        <v>2019.0</v>
      </c>
      <c r="B3780" s="3">
        <v>19.0</v>
      </c>
      <c r="C3780" s="4">
        <v>5.27575016021728</v>
      </c>
      <c r="D3780" s="3">
        <v>5.2994999885559</v>
      </c>
      <c r="E3780" s="3">
        <v>5.1412501335144</v>
      </c>
      <c r="F3780" s="3">
        <v>5.19974994659423</v>
      </c>
      <c r="G3780" s="3">
        <v>4.14564E8</v>
      </c>
    </row>
    <row r="3781">
      <c r="A3781" s="3">
        <v>2019.0</v>
      </c>
      <c r="B3781" s="3">
        <v>13.0</v>
      </c>
      <c r="C3781" s="4">
        <v>5.20874977111816</v>
      </c>
      <c r="D3781" s="3">
        <v>5.23649978637695</v>
      </c>
      <c r="E3781" s="3">
        <v>5.14750003814697</v>
      </c>
      <c r="F3781" s="3">
        <v>5.21425008773803</v>
      </c>
      <c r="G3781" s="3">
        <v>3.00188E8</v>
      </c>
    </row>
    <row r="3782">
      <c r="A3782" s="3">
        <v>2019.0</v>
      </c>
      <c r="B3782" s="3">
        <v>8.0</v>
      </c>
      <c r="C3782" s="4">
        <v>5.19150018692016</v>
      </c>
      <c r="D3782" s="3">
        <v>5.22625017166137</v>
      </c>
      <c r="E3782" s="3">
        <v>5.15374994277954</v>
      </c>
      <c r="F3782" s="3">
        <v>5.19449996948242</v>
      </c>
      <c r="G3782" s="3">
        <v>1.891E8</v>
      </c>
    </row>
    <row r="3783">
      <c r="A3783" s="3">
        <v>2019.0</v>
      </c>
      <c r="B3783" s="3">
        <v>14.0</v>
      </c>
      <c r="C3783" s="4">
        <v>5.22324991226196</v>
      </c>
      <c r="D3783" s="3">
        <v>5.24700021743774</v>
      </c>
      <c r="E3783" s="3">
        <v>5.16300010681152</v>
      </c>
      <c r="F3783" s="3">
        <v>5.24475002288818</v>
      </c>
      <c r="G3783" s="3">
        <v>5.1808E8</v>
      </c>
    </row>
    <row r="3784">
      <c r="A3784" s="3">
        <v>2019.0</v>
      </c>
      <c r="B3784" s="3">
        <v>7.0</v>
      </c>
      <c r="C3784" s="4">
        <v>5.27775001525878</v>
      </c>
      <c r="D3784" s="3">
        <v>5.29250001907348</v>
      </c>
      <c r="E3784" s="3">
        <v>5.16349983215332</v>
      </c>
      <c r="F3784" s="3">
        <v>5.20849990844726</v>
      </c>
      <c r="G3784" s="3">
        <v>2.8034E8</v>
      </c>
    </row>
    <row r="3785">
      <c r="A3785" s="3">
        <v>2019.0</v>
      </c>
      <c r="B3785" s="3">
        <v>20.0</v>
      </c>
      <c r="C3785" s="4">
        <v>5.17675018310546</v>
      </c>
      <c r="D3785" s="3">
        <v>5.36374998092651</v>
      </c>
      <c r="E3785" s="3">
        <v>5.16400003433227</v>
      </c>
      <c r="F3785" s="3">
        <v>5.27950000762939</v>
      </c>
      <c r="G3785" s="3">
        <v>4.72588E8</v>
      </c>
    </row>
    <row r="3786">
      <c r="A3786" s="3">
        <v>2017.0</v>
      </c>
      <c r="B3786" s="3">
        <v>6.0</v>
      </c>
      <c r="C3786" s="4">
        <v>5.17999982833862</v>
      </c>
      <c r="D3786" s="3">
        <v>5.24949979782104</v>
      </c>
      <c r="E3786" s="3">
        <v>5.16750001907348</v>
      </c>
      <c r="F3786" s="3">
        <v>5.24074983596801</v>
      </c>
      <c r="G3786" s="3">
        <v>3.89944E8</v>
      </c>
    </row>
    <row r="3787">
      <c r="A3787" s="3">
        <v>2018.0</v>
      </c>
      <c r="B3787" s="3">
        <v>1.0</v>
      </c>
      <c r="C3787" s="4">
        <v>5.30749988555908</v>
      </c>
      <c r="D3787" s="3">
        <v>5.46225023269653</v>
      </c>
      <c r="E3787" s="3">
        <v>5.17974996566772</v>
      </c>
      <c r="F3787" s="3">
        <v>5.45275020599365</v>
      </c>
      <c r="G3787" s="3">
        <v>5.66528E8</v>
      </c>
    </row>
    <row r="3788">
      <c r="A3788" s="3">
        <v>2017.0</v>
      </c>
      <c r="B3788" s="3">
        <v>8.0</v>
      </c>
      <c r="C3788" s="4">
        <v>5.29624986648559</v>
      </c>
      <c r="D3788" s="3">
        <v>5.30000019073486</v>
      </c>
      <c r="E3788" s="3">
        <v>5.18100023269653</v>
      </c>
      <c r="F3788" s="3">
        <v>5.22900009155273</v>
      </c>
      <c r="G3788" s="3">
        <v>5.22988E8</v>
      </c>
    </row>
    <row r="3789">
      <c r="A3789" s="3">
        <v>2019.0</v>
      </c>
      <c r="B3789" s="3">
        <v>5.0</v>
      </c>
      <c r="C3789" s="4">
        <v>5.25750017166137</v>
      </c>
      <c r="D3789" s="3">
        <v>5.27325010299682</v>
      </c>
      <c r="E3789" s="3">
        <v>5.18774986267089</v>
      </c>
      <c r="F3789" s="3">
        <v>5.2185001373291</v>
      </c>
      <c r="G3789" s="3">
        <v>1.84884E8</v>
      </c>
    </row>
    <row r="3790">
      <c r="A3790" s="3">
        <v>2019.0</v>
      </c>
      <c r="B3790" s="3">
        <v>5.0</v>
      </c>
      <c r="C3790" s="4">
        <v>5.26224994659423</v>
      </c>
      <c r="D3790" s="3">
        <v>5.28849983215332</v>
      </c>
      <c r="E3790" s="3">
        <v>5.19199991226196</v>
      </c>
      <c r="F3790" s="3">
        <v>5.24025011062622</v>
      </c>
      <c r="G3790" s="3">
        <v>3.00868E8</v>
      </c>
    </row>
    <row r="3791">
      <c r="A3791" s="3">
        <v>2017.0</v>
      </c>
      <c r="B3791" s="3">
        <v>15.0</v>
      </c>
      <c r="C3791" s="4">
        <v>5.29874992370605</v>
      </c>
      <c r="D3791" s="3">
        <v>5.30000019073486</v>
      </c>
      <c r="E3791" s="3">
        <v>5.19500017166137</v>
      </c>
      <c r="F3791" s="3">
        <v>5.24949979782104</v>
      </c>
      <c r="G3791" s="3">
        <v>5.01948E8</v>
      </c>
    </row>
    <row r="3792">
      <c r="A3792" s="3">
        <v>2017.0</v>
      </c>
      <c r="B3792" s="3">
        <v>28.0</v>
      </c>
      <c r="C3792" s="4">
        <v>5.35874986648559</v>
      </c>
      <c r="D3792" s="3">
        <v>5.36824989318847</v>
      </c>
      <c r="E3792" s="3">
        <v>5.2059998512268</v>
      </c>
      <c r="F3792" s="3">
        <v>5.26774978637695</v>
      </c>
      <c r="G3792" s="3">
        <v>5.12752E8</v>
      </c>
    </row>
    <row r="3793">
      <c r="A3793" s="3">
        <v>2019.0</v>
      </c>
      <c r="B3793" s="3">
        <v>4.0</v>
      </c>
      <c r="C3793" s="4">
        <v>5.27549982070922</v>
      </c>
      <c r="D3793" s="3">
        <v>5.2979998588562</v>
      </c>
      <c r="E3793" s="3">
        <v>5.20674991607666</v>
      </c>
      <c r="F3793" s="3">
        <v>5.2354998588562</v>
      </c>
      <c r="G3793" s="3">
        <v>2.73424E8</v>
      </c>
    </row>
    <row r="3794">
      <c r="A3794" s="3">
        <v>2019.0</v>
      </c>
      <c r="B3794" s="3">
        <v>12.0</v>
      </c>
      <c r="C3794" s="4">
        <v>5.24300003051757</v>
      </c>
      <c r="D3794" s="3">
        <v>5.29650020599365</v>
      </c>
      <c r="E3794" s="3">
        <v>5.20774984359741</v>
      </c>
      <c r="F3794" s="3">
        <v>5.24025011062622</v>
      </c>
      <c r="G3794" s="3">
        <v>2.83504E8</v>
      </c>
    </row>
    <row r="3795">
      <c r="A3795" s="3">
        <v>2019.0</v>
      </c>
      <c r="B3795" s="3">
        <v>2.0</v>
      </c>
      <c r="C3795" s="4">
        <v>5.41149997711181</v>
      </c>
      <c r="D3795" s="3">
        <v>5.42500019073486</v>
      </c>
      <c r="E3795" s="3">
        <v>5.21600008010864</v>
      </c>
      <c r="F3795" s="3">
        <v>5.23124980926513</v>
      </c>
      <c r="G3795" s="3">
        <v>3.72036E8</v>
      </c>
    </row>
    <row r="3796">
      <c r="A3796" s="3">
        <v>2019.0</v>
      </c>
      <c r="B3796" s="3">
        <v>21.0</v>
      </c>
      <c r="C3796" s="4">
        <v>5.27500009536743</v>
      </c>
      <c r="D3796" s="3">
        <v>5.3309998512268</v>
      </c>
      <c r="E3796" s="3">
        <v>5.23274993896484</v>
      </c>
      <c r="F3796" s="3">
        <v>5.25449991226196</v>
      </c>
      <c r="G3796" s="3">
        <v>2.88388E8</v>
      </c>
    </row>
    <row r="3797">
      <c r="A3797" s="3">
        <v>2018.0</v>
      </c>
      <c r="B3797" s="3">
        <v>6.0</v>
      </c>
      <c r="C3797" s="4">
        <v>5.28625011444091</v>
      </c>
      <c r="D3797" s="3">
        <v>5.37125015258789</v>
      </c>
      <c r="E3797" s="3">
        <v>5.23899984359741</v>
      </c>
      <c r="F3797" s="3">
        <v>5.27650022506713</v>
      </c>
      <c r="G3797" s="3">
        <v>2.99012E8</v>
      </c>
    </row>
    <row r="3798">
      <c r="A3798" s="3">
        <v>2019.0</v>
      </c>
      <c r="B3798" s="3">
        <v>22.0</v>
      </c>
      <c r="C3798" s="4">
        <v>5.27724981307983</v>
      </c>
      <c r="D3798" s="3">
        <v>5.32399988174438</v>
      </c>
      <c r="E3798" s="3">
        <v>5.24849987030029</v>
      </c>
      <c r="F3798" s="3">
        <v>5.27225017547607</v>
      </c>
      <c r="G3798" s="3">
        <v>2.241E8</v>
      </c>
    </row>
    <row r="3799">
      <c r="A3799" s="3">
        <v>2017.0</v>
      </c>
      <c r="B3799" s="3">
        <v>7.0</v>
      </c>
      <c r="C3799" s="4">
        <v>5.26375007629394</v>
      </c>
      <c r="D3799" s="3">
        <v>5.32250022888183</v>
      </c>
      <c r="E3799" s="3">
        <v>5.2515001296997</v>
      </c>
      <c r="F3799" s="3">
        <v>5.30074977874755</v>
      </c>
      <c r="G3799" s="3">
        <v>4.277E8</v>
      </c>
    </row>
    <row r="3800">
      <c r="A3800" s="3">
        <v>2018.0</v>
      </c>
      <c r="B3800" s="3">
        <v>2.0</v>
      </c>
      <c r="C3800" s="4">
        <v>5.44325017929077</v>
      </c>
      <c r="D3800" s="3">
        <v>5.55000019073486</v>
      </c>
      <c r="E3800" s="3">
        <v>5.25524997711181</v>
      </c>
      <c r="F3800" s="3">
        <v>5.37300014495849</v>
      </c>
      <c r="G3800" s="3">
        <v>4.5296E8</v>
      </c>
    </row>
    <row r="3801">
      <c r="A3801" s="3">
        <v>2018.0</v>
      </c>
      <c r="B3801" s="3">
        <v>25.0</v>
      </c>
      <c r="C3801" s="4">
        <v>5.5</v>
      </c>
      <c r="D3801" s="3">
        <v>5.53950023651123</v>
      </c>
      <c r="E3801" s="3">
        <v>5.25750017166137</v>
      </c>
      <c r="F3801" s="3">
        <v>5.41650009155273</v>
      </c>
      <c r="G3801" s="3">
        <v>5.88492E8</v>
      </c>
    </row>
    <row r="3802">
      <c r="A3802" s="3">
        <v>2017.0</v>
      </c>
      <c r="B3802" s="3">
        <v>20.0</v>
      </c>
      <c r="C3802" s="4">
        <v>5.2997498512268</v>
      </c>
      <c r="D3802" s="3">
        <v>5.36425018310546</v>
      </c>
      <c r="E3802" s="3">
        <v>5.26249980926513</v>
      </c>
      <c r="F3802" s="3">
        <v>5.35200023651123</v>
      </c>
      <c r="G3802" s="3">
        <v>3.961E8</v>
      </c>
    </row>
    <row r="3803">
      <c r="A3803" s="3">
        <v>2017.0</v>
      </c>
      <c r="B3803" s="3">
        <v>17.0</v>
      </c>
      <c r="C3803" s="4">
        <v>5.34800004959106</v>
      </c>
      <c r="D3803" s="3">
        <v>5.38374996185302</v>
      </c>
      <c r="E3803" s="3">
        <v>5.26875019073486</v>
      </c>
      <c r="F3803" s="3">
        <v>5.28399991989135</v>
      </c>
      <c r="G3803" s="3">
        <v>5.15664E8</v>
      </c>
    </row>
    <row r="3804">
      <c r="A3804" s="3">
        <v>2019.0</v>
      </c>
      <c r="B3804" s="3">
        <v>9.0</v>
      </c>
      <c r="C3804" s="4">
        <v>5.28125</v>
      </c>
      <c r="D3804" s="3">
        <v>5.35925006866455</v>
      </c>
      <c r="E3804" s="3">
        <v>5.27250003814697</v>
      </c>
      <c r="F3804" s="3">
        <v>5.30424976348876</v>
      </c>
      <c r="G3804" s="3">
        <v>2.1188E8</v>
      </c>
    </row>
    <row r="3805">
      <c r="A3805" s="3">
        <v>2018.0</v>
      </c>
      <c r="B3805" s="3">
        <v>5.0</v>
      </c>
      <c r="C3805" s="4">
        <v>5.35475015640258</v>
      </c>
      <c r="D3805" s="3">
        <v>5.4227499961853</v>
      </c>
      <c r="E3805" s="3">
        <v>5.27699995040893</v>
      </c>
      <c r="F3805" s="3">
        <v>5.38500022888183</v>
      </c>
      <c r="G3805" s="3">
        <v>5.80124E8</v>
      </c>
    </row>
    <row r="3806">
      <c r="A3806" s="3">
        <v>2019.0</v>
      </c>
      <c r="B3806" s="3">
        <v>6.0</v>
      </c>
      <c r="C3806" s="4">
        <v>5.28800010681152</v>
      </c>
      <c r="D3806" s="3">
        <v>5.33725023269653</v>
      </c>
      <c r="E3806" s="3">
        <v>5.27799987792968</v>
      </c>
      <c r="F3806" s="3">
        <v>5.30424976348876</v>
      </c>
      <c r="G3806" s="3">
        <v>2.32236E8</v>
      </c>
    </row>
    <row r="3807">
      <c r="A3807" s="3">
        <v>2018.0</v>
      </c>
      <c r="B3807" s="3">
        <v>7.0</v>
      </c>
      <c r="C3807" s="4">
        <v>5.34375</v>
      </c>
      <c r="D3807" s="3">
        <v>5.43524980545043</v>
      </c>
      <c r="E3807" s="3">
        <v>5.27950000762939</v>
      </c>
      <c r="F3807" s="3">
        <v>5.34474992752075</v>
      </c>
      <c r="G3807" s="3">
        <v>4.83812E8</v>
      </c>
    </row>
    <row r="3808">
      <c r="A3808" s="3">
        <v>2017.0</v>
      </c>
      <c r="B3808" s="3">
        <v>14.0</v>
      </c>
      <c r="C3808" s="4">
        <v>5.32499980926513</v>
      </c>
      <c r="D3808" s="3">
        <v>5.36999988555908</v>
      </c>
      <c r="E3808" s="3">
        <v>5.28074979782104</v>
      </c>
      <c r="F3808" s="3">
        <v>5.35449981689453</v>
      </c>
      <c r="G3808" s="3">
        <v>5.29292E8</v>
      </c>
    </row>
    <row r="3809">
      <c r="A3809" s="3">
        <v>2017.0</v>
      </c>
      <c r="B3809" s="3">
        <v>16.0</v>
      </c>
      <c r="C3809" s="4">
        <v>5.32450008392334</v>
      </c>
      <c r="D3809" s="3">
        <v>5.35500001907348</v>
      </c>
      <c r="E3809" s="3">
        <v>5.28125</v>
      </c>
      <c r="F3809" s="3">
        <v>5.29024982452392</v>
      </c>
      <c r="G3809" s="3">
        <v>4.41768E8</v>
      </c>
    </row>
    <row r="3810">
      <c r="A3810" s="3">
        <v>2019.0</v>
      </c>
      <c r="B3810" s="3">
        <v>10.0</v>
      </c>
      <c r="C3810" s="4">
        <v>5.33449983596801</v>
      </c>
      <c r="D3810" s="3">
        <v>5.40150022506713</v>
      </c>
      <c r="E3810" s="3">
        <v>5.28149986267089</v>
      </c>
      <c r="F3810" s="3">
        <v>5.34950017929077</v>
      </c>
      <c r="G3810" s="3">
        <v>2.56388E8</v>
      </c>
    </row>
    <row r="3811">
      <c r="A3811" s="3">
        <v>2017.0</v>
      </c>
      <c r="B3811" s="3">
        <v>10.0</v>
      </c>
      <c r="C3811" s="4">
        <v>5.32700014114379</v>
      </c>
      <c r="D3811" s="3">
        <v>5.46675014495849</v>
      </c>
      <c r="E3811" s="3">
        <v>5.29075002670288</v>
      </c>
      <c r="F3811" s="3">
        <v>5.40350008010864</v>
      </c>
      <c r="G3811" s="3">
        <v>1.253256E9</v>
      </c>
    </row>
    <row r="3812">
      <c r="A3812" s="3">
        <v>2017.0</v>
      </c>
      <c r="B3812" s="3">
        <v>13.0</v>
      </c>
      <c r="C3812" s="4">
        <v>5.40350008010864</v>
      </c>
      <c r="D3812" s="3">
        <v>5.42924976348876</v>
      </c>
      <c r="E3812" s="3">
        <v>5.30025005340576</v>
      </c>
      <c r="F3812" s="3">
        <v>5.31575012207031</v>
      </c>
      <c r="G3812" s="3">
        <v>5.82376E8</v>
      </c>
    </row>
    <row r="3813">
      <c r="A3813" s="3">
        <v>2018.0</v>
      </c>
      <c r="B3813" s="3">
        <v>4.0</v>
      </c>
      <c r="C3813" s="4">
        <v>5.39400005340576</v>
      </c>
      <c r="D3813" s="3">
        <v>5.45125007629394</v>
      </c>
      <c r="E3813" s="3">
        <v>5.31724977493286</v>
      </c>
      <c r="F3813" s="3">
        <v>5.33974981307983</v>
      </c>
      <c r="G3813" s="3">
        <v>5.83268E8</v>
      </c>
    </row>
    <row r="3814">
      <c r="A3814" s="3">
        <v>2018.0</v>
      </c>
      <c r="B3814" s="3">
        <v>6.0</v>
      </c>
      <c r="C3814" s="4">
        <v>5.43074989318847</v>
      </c>
      <c r="D3814" s="3">
        <v>5.53999996185302</v>
      </c>
      <c r="E3814" s="3">
        <v>5.32674980163574</v>
      </c>
      <c r="F3814" s="3">
        <v>5.35624980926513</v>
      </c>
      <c r="G3814" s="3">
        <v>6.62988E8</v>
      </c>
    </row>
    <row r="3815">
      <c r="A3815" s="3">
        <v>2017.0</v>
      </c>
      <c r="B3815" s="3">
        <v>22.0</v>
      </c>
      <c r="C3815" s="4">
        <v>5.42500019073486</v>
      </c>
      <c r="D3815" s="3">
        <v>5.42500019073486</v>
      </c>
      <c r="E3815" s="3">
        <v>5.34025001525878</v>
      </c>
      <c r="F3815" s="3">
        <v>5.37325000762939</v>
      </c>
      <c r="G3815" s="3">
        <v>3.5664E8</v>
      </c>
    </row>
    <row r="3816">
      <c r="A3816" s="3">
        <v>2018.0</v>
      </c>
      <c r="B3816" s="3">
        <v>4.0</v>
      </c>
      <c r="C3816" s="4">
        <v>5.37524986267089</v>
      </c>
      <c r="D3816" s="3">
        <v>5.66650009155273</v>
      </c>
      <c r="E3816" s="3">
        <v>5.34999990463256</v>
      </c>
      <c r="F3816" s="3">
        <v>5.6560001373291</v>
      </c>
      <c r="G3816" s="3">
        <v>7.89168E8</v>
      </c>
    </row>
    <row r="3817">
      <c r="A3817" s="3">
        <v>2017.0</v>
      </c>
      <c r="B3817" s="3">
        <v>27.0</v>
      </c>
      <c r="C3817" s="4">
        <v>5.43275022506713</v>
      </c>
      <c r="D3817" s="3">
        <v>5.43400001525878</v>
      </c>
      <c r="E3817" s="3">
        <v>5.35024976730346</v>
      </c>
      <c r="F3817" s="3">
        <v>5.35349988937377</v>
      </c>
      <c r="G3817" s="3">
        <v>4.22896E8</v>
      </c>
    </row>
    <row r="3818">
      <c r="A3818" s="3">
        <v>2019.0</v>
      </c>
      <c r="B3818" s="3">
        <v>11.0</v>
      </c>
      <c r="C3818" s="4">
        <v>5.3600001335144</v>
      </c>
      <c r="D3818" s="3">
        <v>5.4390001296997</v>
      </c>
      <c r="E3818" s="3">
        <v>5.35750007629394</v>
      </c>
      <c r="F3818" s="3">
        <v>5.43349981307983</v>
      </c>
      <c r="G3818" s="3">
        <v>2.33796E8</v>
      </c>
    </row>
    <row r="3819">
      <c r="A3819" s="3">
        <v>2017.0</v>
      </c>
      <c r="B3819" s="3">
        <v>21.0</v>
      </c>
      <c r="C3819" s="4">
        <v>5.39225006103515</v>
      </c>
      <c r="D3819" s="3">
        <v>5.41300010681152</v>
      </c>
      <c r="E3819" s="3">
        <v>5.3600001335144</v>
      </c>
      <c r="F3819" s="3">
        <v>5.40124988555908</v>
      </c>
      <c r="G3819" s="3">
        <v>3.99176E8</v>
      </c>
    </row>
    <row r="3820">
      <c r="A3820" s="3">
        <v>2017.0</v>
      </c>
      <c r="B3820" s="3">
        <v>24.0</v>
      </c>
      <c r="C3820" s="4">
        <v>5.38975000381469</v>
      </c>
      <c r="D3820" s="3">
        <v>5.42500019073486</v>
      </c>
      <c r="E3820" s="3">
        <v>5.36499977111816</v>
      </c>
      <c r="F3820" s="3">
        <v>5.42399978637695</v>
      </c>
      <c r="G3820" s="3">
        <v>1.80752E8</v>
      </c>
    </row>
    <row r="3821">
      <c r="A3821" s="3">
        <v>2018.0</v>
      </c>
      <c r="B3821" s="3">
        <v>9.0</v>
      </c>
      <c r="C3821" s="4">
        <v>5.42000007629394</v>
      </c>
      <c r="D3821" s="3">
        <v>5.54925012588501</v>
      </c>
      <c r="E3821" s="3">
        <v>5.36499977111816</v>
      </c>
      <c r="F3821" s="3">
        <v>5.38525009155273</v>
      </c>
      <c r="G3821" s="3">
        <v>4.99524E8</v>
      </c>
    </row>
    <row r="3822">
      <c r="A3822" s="3">
        <v>2019.0</v>
      </c>
      <c r="B3822" s="3">
        <v>25.0</v>
      </c>
      <c r="C3822" s="4">
        <v>5.40100002288818</v>
      </c>
      <c r="D3822" s="3">
        <v>5.53525018692016</v>
      </c>
      <c r="E3822" s="3">
        <v>5.38800001144409</v>
      </c>
      <c r="F3822" s="3">
        <v>5.53025007247924</v>
      </c>
      <c r="G3822" s="3">
        <v>5.06476E8</v>
      </c>
    </row>
    <row r="3823">
      <c r="A3823" s="3">
        <v>2019.0</v>
      </c>
      <c r="B3823" s="3">
        <v>29.0</v>
      </c>
      <c r="C3823" s="4">
        <v>5.42500019073486</v>
      </c>
      <c r="D3823" s="3">
        <v>5.45349979400634</v>
      </c>
      <c r="E3823" s="3">
        <v>5.39449977874755</v>
      </c>
      <c r="F3823" s="3">
        <v>5.41849994659423</v>
      </c>
      <c r="G3823" s="3">
        <v>1.41556E8</v>
      </c>
    </row>
    <row r="3824">
      <c r="A3824" s="3">
        <v>2020.0</v>
      </c>
      <c r="B3824" s="3">
        <v>12.0</v>
      </c>
      <c r="C3824" s="4">
        <v>5.63649988174438</v>
      </c>
      <c r="D3824" s="3">
        <v>5.90299987792968</v>
      </c>
      <c r="E3824" s="3">
        <v>5.39499998092651</v>
      </c>
      <c r="F3824" s="3">
        <v>5.4077501296997</v>
      </c>
      <c r="G3824" s="3">
        <v>8.1654E8</v>
      </c>
    </row>
    <row r="3825">
      <c r="A3825" s="3">
        <v>2019.0</v>
      </c>
      <c r="B3825" s="3">
        <v>12.0</v>
      </c>
      <c r="C3825" s="4">
        <v>5.40450000762939</v>
      </c>
      <c r="D3825" s="3">
        <v>5.61999988555908</v>
      </c>
      <c r="E3825" s="3">
        <v>5.39550018310546</v>
      </c>
      <c r="F3825" s="3">
        <v>5.60174989700317</v>
      </c>
      <c r="G3825" s="3">
        <v>4.04348E8</v>
      </c>
    </row>
    <row r="3826">
      <c r="A3826" s="3">
        <v>2018.0</v>
      </c>
      <c r="B3826" s="3">
        <v>10.0</v>
      </c>
      <c r="C3826" s="4">
        <v>5.45499992370605</v>
      </c>
      <c r="D3826" s="3">
        <v>5.5954999923706</v>
      </c>
      <c r="E3826" s="3">
        <v>5.40000009536743</v>
      </c>
      <c r="F3826" s="3">
        <v>5.59200000762939</v>
      </c>
      <c r="G3826" s="3">
        <v>5.82664E8</v>
      </c>
    </row>
    <row r="3827">
      <c r="A3827" s="3">
        <v>2018.0</v>
      </c>
      <c r="B3827" s="3">
        <v>16.0</v>
      </c>
      <c r="C3827" s="4">
        <v>5.60125017166137</v>
      </c>
      <c r="D3827" s="3">
        <v>5.68774986267089</v>
      </c>
      <c r="E3827" s="3">
        <v>5.41725015640258</v>
      </c>
      <c r="F3827" s="3">
        <v>5.50274991989135</v>
      </c>
      <c r="G3827" s="3">
        <v>7.02348E8</v>
      </c>
    </row>
    <row r="3828">
      <c r="A3828" s="3">
        <v>2018.0</v>
      </c>
      <c r="B3828" s="3">
        <v>23.0</v>
      </c>
      <c r="C3828" s="4">
        <v>5.51074981689453</v>
      </c>
      <c r="D3828" s="3">
        <v>5.60475015640258</v>
      </c>
      <c r="E3828" s="3">
        <v>5.41774988174438</v>
      </c>
      <c r="F3828" s="3">
        <v>5.52650022506713</v>
      </c>
      <c r="G3828" s="3">
        <v>6.26436E8</v>
      </c>
    </row>
    <row r="3829">
      <c r="A3829" s="3">
        <v>2019.0</v>
      </c>
      <c r="B3829" s="3">
        <v>26.0</v>
      </c>
      <c r="C3829" s="4">
        <v>5.51249980926513</v>
      </c>
      <c r="D3829" s="3">
        <v>5.51725006103515</v>
      </c>
      <c r="E3829" s="3">
        <v>5.41849994659423</v>
      </c>
      <c r="F3829" s="3">
        <v>5.42500019073486</v>
      </c>
      <c r="G3829" s="3">
        <v>3.85244E8</v>
      </c>
    </row>
    <row r="3830">
      <c r="A3830" s="3">
        <v>2018.0</v>
      </c>
      <c r="B3830" s="3">
        <v>17.0</v>
      </c>
      <c r="C3830" s="4">
        <v>5.51749992370605</v>
      </c>
      <c r="D3830" s="3">
        <v>5.62799978256225</v>
      </c>
      <c r="E3830" s="3">
        <v>5.4225001335144</v>
      </c>
      <c r="F3830" s="3">
        <v>5.61800003051757</v>
      </c>
      <c r="G3830" s="3">
        <v>5.38408E8</v>
      </c>
    </row>
    <row r="3831">
      <c r="A3831" s="3">
        <v>2018.0</v>
      </c>
      <c r="B3831" s="3">
        <v>28.0</v>
      </c>
      <c r="C3831" s="4">
        <v>5.60325002670288</v>
      </c>
      <c r="D3831" s="3">
        <v>5.73474979400634</v>
      </c>
      <c r="E3831" s="3">
        <v>5.42500019073486</v>
      </c>
      <c r="F3831" s="3">
        <v>5.53375005722045</v>
      </c>
      <c r="G3831" s="3">
        <v>9.45904E8</v>
      </c>
    </row>
    <row r="3832">
      <c r="A3832" s="3">
        <v>2019.0</v>
      </c>
      <c r="B3832" s="3">
        <v>27.0</v>
      </c>
      <c r="C3832" s="4">
        <v>5.46675014495849</v>
      </c>
      <c r="D3832" s="3">
        <v>5.50124979019165</v>
      </c>
      <c r="E3832" s="3">
        <v>5.42950010299682</v>
      </c>
      <c r="F3832" s="3">
        <v>5.4559998512268</v>
      </c>
      <c r="G3832" s="3">
        <v>2.15784E8</v>
      </c>
    </row>
    <row r="3833">
      <c r="A3833" s="3">
        <v>2018.0</v>
      </c>
      <c r="B3833" s="3">
        <v>2.0</v>
      </c>
      <c r="C3833" s="4">
        <v>5.7185001373291</v>
      </c>
      <c r="D3833" s="3">
        <v>5.86625003814697</v>
      </c>
      <c r="E3833" s="3">
        <v>5.4375</v>
      </c>
      <c r="F3833" s="3">
        <v>5.52624988555908</v>
      </c>
      <c r="G3833" s="3">
        <v>9.22092E8</v>
      </c>
    </row>
    <row r="3834">
      <c r="A3834" s="3">
        <v>2018.0</v>
      </c>
      <c r="B3834" s="3">
        <v>8.0</v>
      </c>
      <c r="C3834" s="4">
        <v>5.84700012207031</v>
      </c>
      <c r="D3834" s="3">
        <v>5.88049983978271</v>
      </c>
      <c r="E3834" s="3">
        <v>5.43774986267089</v>
      </c>
      <c r="F3834" s="3">
        <v>5.43800020217895</v>
      </c>
      <c r="G3834" s="3">
        <v>1.144E9</v>
      </c>
    </row>
    <row r="3835">
      <c r="A3835" s="3">
        <v>2018.0</v>
      </c>
      <c r="B3835" s="3">
        <v>9.0</v>
      </c>
      <c r="C3835" s="4">
        <v>5.95625019073486</v>
      </c>
      <c r="D3835" s="3">
        <v>5.97224998474121</v>
      </c>
      <c r="E3835" s="3">
        <v>5.43800020217895</v>
      </c>
      <c r="F3835" s="3">
        <v>5.80200004577636</v>
      </c>
      <c r="G3835" s="3">
        <v>1.674604E9</v>
      </c>
    </row>
    <row r="3836">
      <c r="A3836" s="3">
        <v>2018.0</v>
      </c>
      <c r="B3836" s="3">
        <v>5.0</v>
      </c>
      <c r="C3836" s="4">
        <v>5.71500015258789</v>
      </c>
      <c r="D3836" s="3">
        <v>5.72825002670288</v>
      </c>
      <c r="E3836" s="3">
        <v>5.46225023269653</v>
      </c>
      <c r="F3836" s="3">
        <v>5.53450012207031</v>
      </c>
      <c r="G3836" s="3">
        <v>7.0124E8</v>
      </c>
    </row>
    <row r="3837">
      <c r="A3837" s="3">
        <v>2018.0</v>
      </c>
      <c r="B3837" s="3">
        <v>24.0</v>
      </c>
      <c r="C3837" s="4">
        <v>5.62300014495849</v>
      </c>
      <c r="D3837" s="3">
        <v>5.71999979019165</v>
      </c>
      <c r="E3837" s="3">
        <v>5.46400022506713</v>
      </c>
      <c r="F3837" s="3">
        <v>5.53000020980835</v>
      </c>
      <c r="G3837" s="3">
        <v>4.14596E8</v>
      </c>
    </row>
    <row r="3838">
      <c r="A3838" s="3">
        <v>2018.0</v>
      </c>
      <c r="B3838" s="3">
        <v>8.0</v>
      </c>
      <c r="C3838" s="4">
        <v>5.51000022888183</v>
      </c>
      <c r="D3838" s="3">
        <v>5.625</v>
      </c>
      <c r="E3838" s="3">
        <v>5.46449995040893</v>
      </c>
      <c r="F3838" s="3">
        <v>5.55000019073486</v>
      </c>
      <c r="G3838" s="3">
        <v>8.81216E8</v>
      </c>
    </row>
    <row r="3839">
      <c r="A3839" s="3">
        <v>2018.0</v>
      </c>
      <c r="B3839" s="3">
        <v>9.0</v>
      </c>
      <c r="C3839" s="4">
        <v>5.55550003051757</v>
      </c>
      <c r="D3839" s="3">
        <v>5.5954999923706</v>
      </c>
      <c r="E3839" s="3">
        <v>5.46600008010864</v>
      </c>
      <c r="F3839" s="3">
        <v>5.54850006103515</v>
      </c>
      <c r="G3839" s="3">
        <v>4.97E8</v>
      </c>
    </row>
    <row r="3840">
      <c r="A3840" s="3">
        <v>2020.0</v>
      </c>
      <c r="B3840" s="3">
        <v>13.0</v>
      </c>
      <c r="C3840" s="4">
        <v>5.76249980926513</v>
      </c>
      <c r="D3840" s="3">
        <v>6.02549982070922</v>
      </c>
      <c r="E3840" s="3">
        <v>5.49025011062622</v>
      </c>
      <c r="F3840" s="3">
        <v>6.02099990844726</v>
      </c>
      <c r="G3840" s="3">
        <v>6.34836E8</v>
      </c>
    </row>
    <row r="3841">
      <c r="A3841" s="3">
        <v>2018.0</v>
      </c>
      <c r="B3841" s="3">
        <v>27.0</v>
      </c>
      <c r="C3841" s="4">
        <v>6.19374990463256</v>
      </c>
      <c r="D3841" s="3">
        <v>6.25</v>
      </c>
      <c r="E3841" s="3">
        <v>5.49625015258789</v>
      </c>
      <c r="F3841" s="3">
        <v>5.63800001144409</v>
      </c>
      <c r="G3841" s="3">
        <v>1.409E9</v>
      </c>
    </row>
    <row r="3842">
      <c r="A3842" s="3">
        <v>2018.0</v>
      </c>
      <c r="B3842" s="3">
        <v>26.0</v>
      </c>
      <c r="C3842" s="4">
        <v>5.57999992370605</v>
      </c>
      <c r="D3842" s="3">
        <v>5.63875007629394</v>
      </c>
      <c r="E3842" s="3">
        <v>5.51324987411499</v>
      </c>
      <c r="F3842" s="3">
        <v>5.63049983978271</v>
      </c>
      <c r="G3842" s="3">
        <v>3.75824E8</v>
      </c>
    </row>
    <row r="3843">
      <c r="A3843" s="3">
        <v>2018.0</v>
      </c>
      <c r="B3843" s="3">
        <v>29.0</v>
      </c>
      <c r="C3843" s="4">
        <v>5.60274982452392</v>
      </c>
      <c r="D3843" s="3">
        <v>5.88749980926513</v>
      </c>
      <c r="E3843" s="3">
        <v>5.51749992370605</v>
      </c>
      <c r="F3843" s="3">
        <v>5.78975009918212</v>
      </c>
      <c r="G3843" s="3">
        <v>9.16628E8</v>
      </c>
    </row>
    <row r="3844">
      <c r="A3844" s="3">
        <v>2018.0</v>
      </c>
      <c r="B3844" s="3">
        <v>12.0</v>
      </c>
      <c r="C3844" s="4">
        <v>5.59000015258789</v>
      </c>
      <c r="D3844" s="3">
        <v>5.6247501373291</v>
      </c>
      <c r="E3844" s="3">
        <v>5.53350019454956</v>
      </c>
      <c r="F3844" s="3">
        <v>5.57450008392334</v>
      </c>
      <c r="G3844" s="3">
        <v>3.59916E8</v>
      </c>
    </row>
    <row r="3845">
      <c r="A3845" s="3">
        <v>2018.0</v>
      </c>
      <c r="B3845" s="3">
        <v>3.0</v>
      </c>
      <c r="C3845" s="4">
        <v>5.69500017166137</v>
      </c>
      <c r="D3845" s="3">
        <v>5.75874996185302</v>
      </c>
      <c r="E3845" s="3">
        <v>5.53375005722045</v>
      </c>
      <c r="F3845" s="3">
        <v>5.63374996185302</v>
      </c>
      <c r="G3845" s="3">
        <v>6.67432E8</v>
      </c>
    </row>
    <row r="3846">
      <c r="A3846" s="3">
        <v>2019.0</v>
      </c>
      <c r="B3846" s="3">
        <v>13.0</v>
      </c>
      <c r="C3846" s="4">
        <v>5.60475015640258</v>
      </c>
      <c r="D3846" s="3">
        <v>5.72450017929077</v>
      </c>
      <c r="E3846" s="3">
        <v>5.54549980163574</v>
      </c>
      <c r="F3846" s="3">
        <v>5.59975004196167</v>
      </c>
      <c r="G3846" s="3">
        <v>4.54704E8</v>
      </c>
    </row>
    <row r="3847">
      <c r="A3847" s="3">
        <v>2018.0</v>
      </c>
      <c r="B3847" s="3">
        <v>2.0</v>
      </c>
      <c r="C3847" s="4">
        <v>5.69649982452392</v>
      </c>
      <c r="D3847" s="3">
        <v>5.92000007629394</v>
      </c>
      <c r="E3847" s="3">
        <v>5.54624986648559</v>
      </c>
      <c r="F3847" s="3">
        <v>5.91349983215332</v>
      </c>
      <c r="G3847" s="3">
        <v>9.13428E8</v>
      </c>
    </row>
    <row r="3848">
      <c r="A3848" s="3">
        <v>2018.0</v>
      </c>
      <c r="B3848" s="3">
        <v>1.0</v>
      </c>
      <c r="C3848" s="4">
        <v>5.61425018310546</v>
      </c>
      <c r="D3848" s="3">
        <v>5.68125009536743</v>
      </c>
      <c r="E3848" s="3">
        <v>5.55499982833862</v>
      </c>
      <c r="F3848" s="3">
        <v>5.67850017547607</v>
      </c>
      <c r="G3848" s="3">
        <v>2.53788E8</v>
      </c>
    </row>
    <row r="3849">
      <c r="A3849" s="3">
        <v>2018.0</v>
      </c>
      <c r="B3849" s="3">
        <v>10.0</v>
      </c>
      <c r="C3849" s="4">
        <v>5.61800003051757</v>
      </c>
      <c r="D3849" s="3">
        <v>5.72499990463256</v>
      </c>
      <c r="E3849" s="3">
        <v>5.56024980545043</v>
      </c>
      <c r="F3849" s="3">
        <v>5.69775009155273</v>
      </c>
      <c r="G3849" s="3">
        <v>7.61676E8</v>
      </c>
    </row>
    <row r="3850">
      <c r="A3850" s="3">
        <v>2018.0</v>
      </c>
      <c r="B3850" s="3">
        <v>18.0</v>
      </c>
      <c r="C3850" s="4">
        <v>5.59849977493286</v>
      </c>
      <c r="D3850" s="3">
        <v>5.66599988937377</v>
      </c>
      <c r="E3850" s="3">
        <v>5.56699991226196</v>
      </c>
      <c r="F3850" s="3">
        <v>5.61100006103515</v>
      </c>
      <c r="G3850" s="3">
        <v>4.08632E8</v>
      </c>
    </row>
    <row r="3851">
      <c r="A3851" s="3">
        <v>2018.0</v>
      </c>
      <c r="B3851" s="3">
        <v>23.0</v>
      </c>
      <c r="C3851" s="4">
        <v>5.73575019836425</v>
      </c>
      <c r="D3851" s="3">
        <v>5.78749990463256</v>
      </c>
      <c r="E3851" s="3">
        <v>5.57075023651123</v>
      </c>
      <c r="F3851" s="3">
        <v>5.59700012207031</v>
      </c>
      <c r="G3851" s="3">
        <v>4.27508E8</v>
      </c>
    </row>
    <row r="3852">
      <c r="A3852" s="3">
        <v>2018.0</v>
      </c>
      <c r="B3852" s="3">
        <v>11.0</v>
      </c>
      <c r="C3852" s="4">
        <v>5.625</v>
      </c>
      <c r="D3852" s="3">
        <v>5.65675020217895</v>
      </c>
      <c r="E3852" s="3">
        <v>5.58024978637695</v>
      </c>
      <c r="F3852" s="3">
        <v>5.60200023651123</v>
      </c>
      <c r="G3852" s="3">
        <v>4.06032E8</v>
      </c>
    </row>
    <row r="3853">
      <c r="A3853" s="3">
        <v>2018.0</v>
      </c>
      <c r="B3853" s="3">
        <v>30.0</v>
      </c>
      <c r="C3853" s="4">
        <v>5.6747498512268</v>
      </c>
      <c r="D3853" s="3">
        <v>5.72499990463256</v>
      </c>
      <c r="E3853" s="3">
        <v>5.60300016403198</v>
      </c>
      <c r="F3853" s="3">
        <v>5.62249994277954</v>
      </c>
      <c r="G3853" s="3">
        <v>3.27844E8</v>
      </c>
    </row>
    <row r="3854">
      <c r="A3854" s="3">
        <v>2018.0</v>
      </c>
      <c r="B3854" s="3">
        <v>27.0</v>
      </c>
      <c r="C3854" s="4">
        <v>5.73750019073486</v>
      </c>
      <c r="D3854" s="3">
        <v>5.75750017166137</v>
      </c>
      <c r="E3854" s="3">
        <v>5.61549997329711</v>
      </c>
      <c r="F3854" s="3">
        <v>5.6582498550415</v>
      </c>
      <c r="G3854" s="3">
        <v>4.00848E8</v>
      </c>
    </row>
    <row r="3855">
      <c r="A3855" s="3">
        <v>2019.0</v>
      </c>
      <c r="B3855" s="3">
        <v>16.0</v>
      </c>
      <c r="C3855" s="4">
        <v>5.64750003814697</v>
      </c>
      <c r="D3855" s="3">
        <v>5.70149993896484</v>
      </c>
      <c r="E3855" s="3">
        <v>5.61924982070922</v>
      </c>
      <c r="F3855" s="3">
        <v>5.6287498474121</v>
      </c>
      <c r="G3855" s="3">
        <v>3.20976E8</v>
      </c>
    </row>
    <row r="3856">
      <c r="A3856" s="3">
        <v>2018.0</v>
      </c>
      <c r="B3856" s="3">
        <v>11.0</v>
      </c>
      <c r="C3856" s="4">
        <v>5.68275022506713</v>
      </c>
      <c r="D3856" s="3">
        <v>5.72450017929077</v>
      </c>
      <c r="E3856" s="3">
        <v>5.62300014495849</v>
      </c>
      <c r="F3856" s="3">
        <v>5.6560001373291</v>
      </c>
      <c r="G3856" s="3">
        <v>4.60244E8</v>
      </c>
    </row>
    <row r="3857">
      <c r="A3857" s="3">
        <v>2018.0</v>
      </c>
      <c r="B3857" s="3">
        <v>12.0</v>
      </c>
      <c r="C3857" s="4">
        <v>5.88399982452392</v>
      </c>
      <c r="D3857" s="3">
        <v>5.88700008392334</v>
      </c>
      <c r="E3857" s="3">
        <v>5.62575006484985</v>
      </c>
      <c r="F3857" s="3">
        <v>5.70074987411499</v>
      </c>
      <c r="G3857" s="3">
        <v>1.093172E9</v>
      </c>
    </row>
    <row r="3858">
      <c r="A3858" s="3">
        <v>2018.0</v>
      </c>
      <c r="B3858" s="3">
        <v>13.0</v>
      </c>
      <c r="C3858" s="4">
        <v>5.66400003433227</v>
      </c>
      <c r="D3858" s="3">
        <v>5.86250019073486</v>
      </c>
      <c r="E3858" s="3">
        <v>5.63124990463256</v>
      </c>
      <c r="F3858" s="3">
        <v>5.81575012207031</v>
      </c>
      <c r="G3858" s="3">
        <v>6.25524E8</v>
      </c>
    </row>
    <row r="3859">
      <c r="A3859" s="3">
        <v>2018.0</v>
      </c>
      <c r="B3859" s="3">
        <v>2.0</v>
      </c>
      <c r="C3859" s="4">
        <v>5.67500019073486</v>
      </c>
      <c r="D3859" s="3">
        <v>5.71999979019165</v>
      </c>
      <c r="E3859" s="3">
        <v>5.63124990463256</v>
      </c>
      <c r="F3859" s="3">
        <v>5.6577501296997</v>
      </c>
      <c r="G3859" s="3">
        <v>2.68248E8</v>
      </c>
    </row>
    <row r="3860">
      <c r="A3860" s="3">
        <v>2019.0</v>
      </c>
      <c r="B3860" s="3">
        <v>17.0</v>
      </c>
      <c r="C3860" s="4">
        <v>5.64750003814697</v>
      </c>
      <c r="D3860" s="3">
        <v>5.73000001907348</v>
      </c>
      <c r="E3860" s="3">
        <v>5.63800001144409</v>
      </c>
      <c r="F3860" s="3">
        <v>5.70725011825561</v>
      </c>
      <c r="G3860" s="3">
        <v>3.21196E8</v>
      </c>
    </row>
    <row r="3861">
      <c r="A3861" s="3">
        <v>2018.0</v>
      </c>
      <c r="B3861" s="3">
        <v>3.0</v>
      </c>
      <c r="C3861" s="4">
        <v>5.69000005722045</v>
      </c>
      <c r="D3861" s="3">
        <v>5.85125017166137</v>
      </c>
      <c r="E3861" s="3">
        <v>5.64424991607666</v>
      </c>
      <c r="F3861" s="3">
        <v>5.82474994659423</v>
      </c>
      <c r="G3861" s="3">
        <v>4.43144E8</v>
      </c>
    </row>
    <row r="3862">
      <c r="A3862" s="3">
        <v>2018.0</v>
      </c>
      <c r="B3862" s="3">
        <v>7.0</v>
      </c>
      <c r="C3862" s="4">
        <v>5.73950004577636</v>
      </c>
      <c r="D3862" s="3">
        <v>5.87424993515014</v>
      </c>
      <c r="E3862" s="3">
        <v>5.66750001907348</v>
      </c>
      <c r="F3862" s="3">
        <v>5.71999979019165</v>
      </c>
      <c r="G3862" s="3">
        <v>8.02932E8</v>
      </c>
    </row>
    <row r="3863">
      <c r="A3863" s="3">
        <v>2018.0</v>
      </c>
      <c r="B3863" s="3">
        <v>19.0</v>
      </c>
      <c r="C3863" s="4">
        <v>5.79374980926513</v>
      </c>
      <c r="D3863" s="3">
        <v>5.82749986648559</v>
      </c>
      <c r="E3863" s="3">
        <v>5.67000007629394</v>
      </c>
      <c r="F3863" s="3">
        <v>5.72599983215332</v>
      </c>
      <c r="G3863" s="3">
        <v>4.71996E8</v>
      </c>
    </row>
    <row r="3864">
      <c r="A3864" s="3">
        <v>2018.0</v>
      </c>
      <c r="B3864" s="3">
        <v>19.0</v>
      </c>
      <c r="C3864" s="4">
        <v>5.70225000381469</v>
      </c>
      <c r="D3864" s="3">
        <v>5.77724981307983</v>
      </c>
      <c r="E3864" s="3">
        <v>5.67500019073486</v>
      </c>
      <c r="F3864" s="3">
        <v>5.75274991989135</v>
      </c>
      <c r="G3864" s="3">
        <v>6.0938E8</v>
      </c>
    </row>
    <row r="3865">
      <c r="A3865" s="3">
        <v>2018.0</v>
      </c>
      <c r="B3865" s="3">
        <v>22.0</v>
      </c>
      <c r="C3865" s="4">
        <v>5.78200006484985</v>
      </c>
      <c r="D3865" s="3">
        <v>5.88299989700317</v>
      </c>
      <c r="E3865" s="3">
        <v>5.67675018310546</v>
      </c>
      <c r="F3865" s="3">
        <v>5.78049993515014</v>
      </c>
      <c r="G3865" s="3">
        <v>3.68844E8</v>
      </c>
    </row>
    <row r="3866">
      <c r="A3866" s="3">
        <v>2018.0</v>
      </c>
      <c r="B3866" s="3">
        <v>20.0</v>
      </c>
      <c r="C3866" s="4">
        <v>5.71724987030029</v>
      </c>
      <c r="D3866" s="3">
        <v>5.80249977111816</v>
      </c>
      <c r="E3866" s="3">
        <v>5.68625020980835</v>
      </c>
      <c r="F3866" s="3">
        <v>5.71775007247924</v>
      </c>
      <c r="G3866" s="3">
        <v>3.862E8</v>
      </c>
    </row>
    <row r="3867">
      <c r="A3867" s="3">
        <v>2018.0</v>
      </c>
      <c r="B3867" s="3">
        <v>16.0</v>
      </c>
      <c r="C3867" s="4">
        <v>5.79425001144409</v>
      </c>
      <c r="D3867" s="3">
        <v>5.82100009918212</v>
      </c>
      <c r="E3867" s="3">
        <v>5.69199991226196</v>
      </c>
      <c r="F3867" s="3">
        <v>5.78725004196167</v>
      </c>
      <c r="G3867" s="3">
        <v>3.50792E8</v>
      </c>
    </row>
    <row r="3868">
      <c r="A3868" s="3">
        <v>2018.0</v>
      </c>
      <c r="B3868" s="3">
        <v>19.0</v>
      </c>
      <c r="C3868" s="4">
        <v>6.04400014877319</v>
      </c>
      <c r="D3868" s="3">
        <v>6.06374979019165</v>
      </c>
      <c r="E3868" s="3">
        <v>5.69250011444091</v>
      </c>
      <c r="F3868" s="3">
        <v>5.72924995422363</v>
      </c>
      <c r="G3868" s="3">
        <v>6.13608E8</v>
      </c>
    </row>
    <row r="3869">
      <c r="A3869" s="3">
        <v>2020.0</v>
      </c>
      <c r="B3869" s="3">
        <v>24.0</v>
      </c>
      <c r="C3869" s="4">
        <v>5.72499990463256</v>
      </c>
      <c r="D3869" s="3">
        <v>6.31650018692016</v>
      </c>
      <c r="E3869" s="3">
        <v>5.70125007629394</v>
      </c>
      <c r="F3869" s="3">
        <v>6.22949981689453</v>
      </c>
      <c r="G3869" s="3">
        <v>1.101644E9</v>
      </c>
    </row>
    <row r="3870">
      <c r="A3870" s="3">
        <v>2018.0</v>
      </c>
      <c r="B3870" s="3">
        <v>22.0</v>
      </c>
      <c r="C3870" s="4">
        <v>5.76074981689453</v>
      </c>
      <c r="D3870" s="3">
        <v>5.84399986267089</v>
      </c>
      <c r="E3870" s="3">
        <v>5.70249986648559</v>
      </c>
      <c r="F3870" s="3">
        <v>5.84224987030029</v>
      </c>
      <c r="G3870" s="3">
        <v>5.50944E8</v>
      </c>
    </row>
    <row r="3871">
      <c r="A3871" s="3">
        <v>2018.0</v>
      </c>
      <c r="B3871" s="3">
        <v>1.0</v>
      </c>
      <c r="C3871" s="4">
        <v>6.0477499961853</v>
      </c>
      <c r="D3871" s="3">
        <v>6.10225009918212</v>
      </c>
      <c r="E3871" s="3">
        <v>5.70300006866455</v>
      </c>
      <c r="F3871" s="3">
        <v>5.80525016784668</v>
      </c>
      <c r="G3871" s="3">
        <v>1.04012E9</v>
      </c>
    </row>
    <row r="3872">
      <c r="A3872" s="3">
        <v>2018.0</v>
      </c>
      <c r="B3872" s="3">
        <v>12.0</v>
      </c>
      <c r="C3872" s="4">
        <v>5.75</v>
      </c>
      <c r="D3872" s="3">
        <v>5.88299989700317</v>
      </c>
      <c r="E3872" s="3">
        <v>5.70524978637695</v>
      </c>
      <c r="F3872" s="3">
        <v>5.86499977111816</v>
      </c>
      <c r="G3872" s="3">
        <v>5.9392E8</v>
      </c>
    </row>
    <row r="3873">
      <c r="A3873" s="3">
        <v>2019.0</v>
      </c>
      <c r="B3873" s="3">
        <v>18.0</v>
      </c>
      <c r="C3873" s="4">
        <v>5.74224996566772</v>
      </c>
      <c r="D3873" s="3">
        <v>5.79850006103515</v>
      </c>
      <c r="E3873" s="3">
        <v>5.73374986648559</v>
      </c>
      <c r="F3873" s="3">
        <v>5.73775005340576</v>
      </c>
      <c r="G3873" s="3">
        <v>3.43548E8</v>
      </c>
    </row>
    <row r="3874">
      <c r="A3874" s="3">
        <v>2018.0</v>
      </c>
      <c r="B3874" s="3">
        <v>5.0</v>
      </c>
      <c r="C3874" s="4">
        <v>5.86275005340576</v>
      </c>
      <c r="D3874" s="3">
        <v>5.93125009536743</v>
      </c>
      <c r="E3874" s="3">
        <v>5.73799991607666</v>
      </c>
      <c r="F3874" s="3">
        <v>5.8912501335144</v>
      </c>
      <c r="G3874" s="3">
        <v>6.20776E8</v>
      </c>
    </row>
    <row r="3875">
      <c r="A3875" s="3">
        <v>2018.0</v>
      </c>
      <c r="B3875" s="3">
        <v>13.0</v>
      </c>
      <c r="C3875" s="4">
        <v>5.92924976348876</v>
      </c>
      <c r="D3875" s="3">
        <v>5.93774986267089</v>
      </c>
      <c r="E3875" s="3">
        <v>5.73874998092651</v>
      </c>
      <c r="F3875" s="3">
        <v>5.78749990463256</v>
      </c>
      <c r="G3875" s="3">
        <v>5.03036E8</v>
      </c>
    </row>
    <row r="3876">
      <c r="A3876" s="3">
        <v>2019.0</v>
      </c>
      <c r="B3876" s="3">
        <v>31.0</v>
      </c>
      <c r="C3876" s="4">
        <v>5.77250003814697</v>
      </c>
      <c r="D3876" s="3">
        <v>5.89200019836425</v>
      </c>
      <c r="E3876" s="3">
        <v>5.75325012207031</v>
      </c>
      <c r="F3876" s="3">
        <v>5.88250017166137</v>
      </c>
      <c r="G3876" s="3">
        <v>2.31004E8</v>
      </c>
    </row>
    <row r="3877">
      <c r="A3877" s="3">
        <v>2018.0</v>
      </c>
      <c r="B3877" s="3">
        <v>14.0</v>
      </c>
      <c r="C3877" s="4">
        <v>5.77500009536743</v>
      </c>
      <c r="D3877" s="3">
        <v>6.06475019454956</v>
      </c>
      <c r="E3877" s="3">
        <v>5.76375007629394</v>
      </c>
      <c r="F3877" s="3">
        <v>6.03550004959106</v>
      </c>
      <c r="G3877" s="3">
        <v>7.44988E8</v>
      </c>
    </row>
    <row r="3878">
      <c r="A3878" s="3">
        <v>2019.0</v>
      </c>
      <c r="B3878" s="3">
        <v>19.0</v>
      </c>
      <c r="C3878" s="4">
        <v>5.77250003814697</v>
      </c>
      <c r="D3878" s="3">
        <v>5.90000009536743</v>
      </c>
      <c r="E3878" s="3">
        <v>5.76749992370605</v>
      </c>
      <c r="F3878" s="3">
        <v>5.88649988174438</v>
      </c>
      <c r="G3878" s="3">
        <v>4.4536E8</v>
      </c>
    </row>
    <row r="3879">
      <c r="A3879" s="3">
        <v>2019.0</v>
      </c>
      <c r="B3879" s="3">
        <v>30.0</v>
      </c>
      <c r="C3879" s="4">
        <v>5.89975023269653</v>
      </c>
      <c r="D3879" s="3">
        <v>5.90500020980835</v>
      </c>
      <c r="E3879" s="3">
        <v>5.77650022506713</v>
      </c>
      <c r="F3879" s="3">
        <v>5.80800008773803</v>
      </c>
      <c r="G3879" s="3">
        <v>2.58056E8</v>
      </c>
    </row>
    <row r="3880">
      <c r="A3880" s="3">
        <v>2018.0</v>
      </c>
      <c r="B3880" s="3">
        <v>4.0</v>
      </c>
      <c r="C3880" s="4">
        <v>5.79575014114379</v>
      </c>
      <c r="D3880" s="3">
        <v>5.97975015640258</v>
      </c>
      <c r="E3880" s="3">
        <v>5.77825021743774</v>
      </c>
      <c r="F3880" s="3">
        <v>5.97650003433227</v>
      </c>
      <c r="G3880" s="3">
        <v>4.0066E8</v>
      </c>
    </row>
    <row r="3881">
      <c r="A3881" s="3">
        <v>2018.0</v>
      </c>
      <c r="B3881" s="3">
        <v>2.0</v>
      </c>
      <c r="C3881" s="4">
        <v>5.92500019073486</v>
      </c>
      <c r="D3881" s="3">
        <v>5.94925022125244</v>
      </c>
      <c r="E3881" s="3">
        <v>5.77925014495849</v>
      </c>
      <c r="F3881" s="3">
        <v>5.83799982070922</v>
      </c>
      <c r="G3881" s="3">
        <v>7.18464E8</v>
      </c>
    </row>
    <row r="3882">
      <c r="A3882" s="3">
        <v>2020.0</v>
      </c>
      <c r="B3882" s="3">
        <v>6.0</v>
      </c>
      <c r="C3882" s="4">
        <v>5.80800008773803</v>
      </c>
      <c r="D3882" s="3">
        <v>5.93174982070922</v>
      </c>
      <c r="E3882" s="3">
        <v>5.78175020217895</v>
      </c>
      <c r="F3882" s="3">
        <v>5.92649984359741</v>
      </c>
      <c r="G3882" s="3">
        <v>2.62636E8</v>
      </c>
    </row>
    <row r="3883">
      <c r="A3883" s="3">
        <v>2018.0</v>
      </c>
      <c r="B3883" s="3">
        <v>17.0</v>
      </c>
      <c r="C3883" s="4">
        <v>5.84000015258789</v>
      </c>
      <c r="D3883" s="3">
        <v>5.96000003814697</v>
      </c>
      <c r="E3883" s="3">
        <v>5.78375005722045</v>
      </c>
      <c r="F3883" s="3">
        <v>5.93849992752075</v>
      </c>
      <c r="G3883" s="3">
        <v>4.47224E8</v>
      </c>
    </row>
    <row r="3884">
      <c r="A3884" s="3">
        <v>2020.0</v>
      </c>
      <c r="B3884" s="3">
        <v>27.0</v>
      </c>
      <c r="C3884" s="4">
        <v>5.9559998512268</v>
      </c>
      <c r="D3884" s="3">
        <v>6.05625009536743</v>
      </c>
      <c r="E3884" s="3">
        <v>5.80574989318847</v>
      </c>
      <c r="F3884" s="3">
        <v>6.00500011444091</v>
      </c>
      <c r="G3884" s="3">
        <v>4.70536E8</v>
      </c>
    </row>
    <row r="3885">
      <c r="A3885" s="3">
        <v>2018.0</v>
      </c>
      <c r="B3885" s="3">
        <v>23.0</v>
      </c>
      <c r="C3885" s="4">
        <v>6.05999994277954</v>
      </c>
      <c r="D3885" s="3">
        <v>6.0625</v>
      </c>
      <c r="E3885" s="3">
        <v>5.81300020217895</v>
      </c>
      <c r="F3885" s="3">
        <v>5.82425022125244</v>
      </c>
      <c r="G3885" s="3">
        <v>7.3562E8</v>
      </c>
    </row>
    <row r="3886">
      <c r="A3886" s="3">
        <v>2018.0</v>
      </c>
      <c r="B3886" s="3">
        <v>18.0</v>
      </c>
      <c r="C3886" s="4">
        <v>5.88749980926513</v>
      </c>
      <c r="D3886" s="3">
        <v>5.98124980926513</v>
      </c>
      <c r="E3886" s="3">
        <v>5.81925010681152</v>
      </c>
      <c r="F3886" s="3">
        <v>5.90924978256225</v>
      </c>
      <c r="G3886" s="3">
        <v>3.91364E8</v>
      </c>
    </row>
    <row r="3887">
      <c r="A3887" s="3">
        <v>2018.0</v>
      </c>
      <c r="B3887" s="3">
        <v>2.0</v>
      </c>
      <c r="C3887" s="4">
        <v>5.85225009918212</v>
      </c>
      <c r="D3887" s="3">
        <v>6.05975008010864</v>
      </c>
      <c r="E3887" s="3">
        <v>5.83150005340576</v>
      </c>
      <c r="F3887" s="3">
        <v>6.05600023269653</v>
      </c>
      <c r="G3887" s="3">
        <v>3.57572E8</v>
      </c>
    </row>
    <row r="3888">
      <c r="A3888" s="3">
        <v>2018.0</v>
      </c>
      <c r="B3888" s="3">
        <v>24.0</v>
      </c>
      <c r="C3888" s="4">
        <v>5.97599983215332</v>
      </c>
      <c r="D3888" s="3">
        <v>6.01224994659423</v>
      </c>
      <c r="E3888" s="3">
        <v>5.83874988555908</v>
      </c>
      <c r="F3888" s="3">
        <v>5.89499998092651</v>
      </c>
      <c r="G3888" s="3">
        <v>5.79972E8</v>
      </c>
    </row>
    <row r="3889">
      <c r="A3889" s="3">
        <v>2020.0</v>
      </c>
      <c r="B3889" s="3">
        <v>3.0</v>
      </c>
      <c r="C3889" s="4">
        <v>5.87750005722045</v>
      </c>
      <c r="D3889" s="3">
        <v>5.94575023651123</v>
      </c>
      <c r="E3889" s="3">
        <v>5.85249996185302</v>
      </c>
      <c r="F3889" s="3">
        <v>5.90175008773803</v>
      </c>
      <c r="G3889" s="3">
        <v>2.05384E8</v>
      </c>
    </row>
    <row r="3890">
      <c r="A3890" s="3">
        <v>2018.0</v>
      </c>
      <c r="B3890" s="3">
        <v>11.0</v>
      </c>
      <c r="C3890" s="4">
        <v>6.05424976348876</v>
      </c>
      <c r="D3890" s="3">
        <v>6.1890001296997</v>
      </c>
      <c r="E3890" s="3">
        <v>5.85650014877319</v>
      </c>
      <c r="F3890" s="3">
        <v>5.87825012207031</v>
      </c>
      <c r="G3890" s="3">
        <v>7.25436E8</v>
      </c>
    </row>
    <row r="3891">
      <c r="A3891" s="3">
        <v>2020.0</v>
      </c>
      <c r="B3891" s="3">
        <v>31.0</v>
      </c>
      <c r="C3891" s="4">
        <v>6.09924983978271</v>
      </c>
      <c r="D3891" s="3">
        <v>6.11124992370605</v>
      </c>
      <c r="E3891" s="3">
        <v>5.86875009536743</v>
      </c>
      <c r="F3891" s="3">
        <v>5.91074991226196</v>
      </c>
      <c r="G3891" s="3">
        <v>3.7042E8</v>
      </c>
    </row>
    <row r="3892">
      <c r="A3892" s="3">
        <v>2018.0</v>
      </c>
      <c r="B3892" s="3">
        <v>28.0</v>
      </c>
      <c r="C3892" s="4">
        <v>5.88299989700317</v>
      </c>
      <c r="D3892" s="3">
        <v>6.03350019454956</v>
      </c>
      <c r="E3892" s="3">
        <v>5.87524986267089</v>
      </c>
      <c r="F3892" s="3">
        <v>6.02150011062622</v>
      </c>
      <c r="G3892" s="3">
        <v>3.38012E8</v>
      </c>
    </row>
    <row r="3893">
      <c r="A3893" s="3">
        <v>2018.0</v>
      </c>
      <c r="B3893" s="3">
        <v>23.0</v>
      </c>
      <c r="C3893" s="4">
        <v>5.89624977111816</v>
      </c>
      <c r="D3893" s="3">
        <v>5.99574995040893</v>
      </c>
      <c r="E3893" s="3">
        <v>5.87750005722045</v>
      </c>
      <c r="F3893" s="3">
        <v>5.97275018692016</v>
      </c>
      <c r="G3893" s="3">
        <v>4.75228E8</v>
      </c>
    </row>
    <row r="3894">
      <c r="A3894" s="3">
        <v>2018.0</v>
      </c>
      <c r="B3894" s="3">
        <v>15.0</v>
      </c>
      <c r="C3894" s="4">
        <v>6.15000009536743</v>
      </c>
      <c r="D3894" s="3">
        <v>6.15000009536743</v>
      </c>
      <c r="E3894" s="3">
        <v>5.88350009918212</v>
      </c>
      <c r="F3894" s="3">
        <v>5.88450002670288</v>
      </c>
      <c r="G3894" s="3">
        <v>4.4976E8</v>
      </c>
    </row>
    <row r="3895">
      <c r="A3895" s="3">
        <v>2020.0</v>
      </c>
      <c r="B3895" s="3">
        <v>3.0</v>
      </c>
      <c r="C3895" s="4">
        <v>5.89249992370605</v>
      </c>
      <c r="D3895" s="3">
        <v>6.02775001525878</v>
      </c>
      <c r="E3895" s="3">
        <v>5.88625001907348</v>
      </c>
      <c r="F3895" s="3">
        <v>6.00825023651123</v>
      </c>
      <c r="G3895" s="3">
        <v>2.55564E8</v>
      </c>
    </row>
    <row r="3896">
      <c r="A3896" s="3">
        <v>2018.0</v>
      </c>
      <c r="B3896" s="3">
        <v>27.0</v>
      </c>
      <c r="C3896" s="4">
        <v>6.09375</v>
      </c>
      <c r="D3896" s="3">
        <v>6.16074991226196</v>
      </c>
      <c r="E3896" s="3">
        <v>5.88749980926513</v>
      </c>
      <c r="F3896" s="3">
        <v>5.89300012588501</v>
      </c>
      <c r="G3896" s="3">
        <v>4.53892E8</v>
      </c>
    </row>
    <row r="3897">
      <c r="A3897" s="3">
        <v>2018.0</v>
      </c>
      <c r="B3897" s="3">
        <v>25.0</v>
      </c>
      <c r="C3897" s="4">
        <v>6.16625022888183</v>
      </c>
      <c r="D3897" s="3">
        <v>6.17000007629394</v>
      </c>
      <c r="E3897" s="3">
        <v>5.88850021362304</v>
      </c>
      <c r="F3897" s="3">
        <v>5.97800016403198</v>
      </c>
      <c r="G3897" s="3">
        <v>6.65816E8</v>
      </c>
    </row>
    <row r="3898">
      <c r="A3898" s="3">
        <v>2018.0</v>
      </c>
      <c r="B3898" s="3">
        <v>25.0</v>
      </c>
      <c r="C3898" s="4">
        <v>5.94999980926513</v>
      </c>
      <c r="D3898" s="3">
        <v>5.99375009536743</v>
      </c>
      <c r="E3898" s="3">
        <v>5.89375019073486</v>
      </c>
      <c r="F3898" s="3">
        <v>5.90875005722045</v>
      </c>
      <c r="G3898" s="3">
        <v>4.09884E8</v>
      </c>
    </row>
    <row r="3899">
      <c r="A3899" s="3">
        <v>2019.0</v>
      </c>
      <c r="B3899" s="3">
        <v>27.0</v>
      </c>
      <c r="C3899" s="4">
        <v>5.99499988555908</v>
      </c>
      <c r="D3899" s="3">
        <v>6.00850009918212</v>
      </c>
      <c r="E3899" s="3">
        <v>5.89524984359741</v>
      </c>
      <c r="F3899" s="3">
        <v>5.92175006866455</v>
      </c>
      <c r="G3899" s="3">
        <v>2.54644E8</v>
      </c>
    </row>
    <row r="3900">
      <c r="A3900" s="3">
        <v>2018.0</v>
      </c>
      <c r="B3900" s="3">
        <v>26.0</v>
      </c>
      <c r="C3900" s="4">
        <v>5.94999980926513</v>
      </c>
      <c r="D3900" s="3">
        <v>6.11324977874755</v>
      </c>
      <c r="E3900" s="3">
        <v>5.89750003814697</v>
      </c>
      <c r="F3900" s="3">
        <v>6.1119999885559</v>
      </c>
      <c r="G3900" s="3">
        <v>6.11424E8</v>
      </c>
    </row>
    <row r="3901">
      <c r="A3901" s="3">
        <v>2020.0</v>
      </c>
      <c r="B3901" s="3">
        <v>7.0</v>
      </c>
      <c r="C3901" s="4">
        <v>5.95499992370605</v>
      </c>
      <c r="D3901" s="3">
        <v>6.04425001144409</v>
      </c>
      <c r="E3901" s="3">
        <v>5.90974998474121</v>
      </c>
      <c r="F3901" s="3">
        <v>5.99825000762939</v>
      </c>
      <c r="G3901" s="3">
        <v>3.14856E8</v>
      </c>
    </row>
    <row r="3902">
      <c r="A3902" s="3">
        <v>2018.0</v>
      </c>
      <c r="B3902" s="3">
        <v>3.0</v>
      </c>
      <c r="C3902" s="4">
        <v>6.09100008010864</v>
      </c>
      <c r="D3902" s="3">
        <v>6.09700012207031</v>
      </c>
      <c r="E3902" s="3">
        <v>5.91249990463256</v>
      </c>
      <c r="F3902" s="3">
        <v>5.92100000381469</v>
      </c>
      <c r="G3902" s="3">
        <v>2.22732E8</v>
      </c>
    </row>
    <row r="3903">
      <c r="A3903" s="3">
        <v>2020.0</v>
      </c>
      <c r="B3903" s="3">
        <v>2.0</v>
      </c>
      <c r="C3903" s="4">
        <v>5.96875</v>
      </c>
      <c r="D3903" s="3">
        <v>5.99774980545043</v>
      </c>
      <c r="E3903" s="3">
        <v>5.91800022125244</v>
      </c>
      <c r="F3903" s="3">
        <v>5.99774980545043</v>
      </c>
      <c r="G3903" s="3">
        <v>2.37536E8</v>
      </c>
    </row>
    <row r="3904">
      <c r="A3904" s="3">
        <v>2019.0</v>
      </c>
      <c r="B3904" s="3">
        <v>24.0</v>
      </c>
      <c r="C3904" s="4">
        <v>5.95499992370605</v>
      </c>
      <c r="D3904" s="3">
        <v>5.98274993896484</v>
      </c>
      <c r="E3904" s="3">
        <v>5.92049980163574</v>
      </c>
      <c r="F3904" s="3">
        <v>5.96549987792968</v>
      </c>
      <c r="G3904" s="3">
        <v>1.38864E8</v>
      </c>
    </row>
    <row r="3905">
      <c r="A3905" s="3">
        <v>2018.0</v>
      </c>
      <c r="B3905" s="3">
        <v>29.0</v>
      </c>
      <c r="C3905" s="4">
        <v>6.08725023269653</v>
      </c>
      <c r="D3905" s="3">
        <v>6.09999990463256</v>
      </c>
      <c r="E3905" s="3">
        <v>5.92124986648559</v>
      </c>
      <c r="F3905" s="3">
        <v>5.9225001335144</v>
      </c>
      <c r="G3905" s="3">
        <v>3.923E8</v>
      </c>
    </row>
    <row r="3906">
      <c r="A3906" s="3">
        <v>2018.0</v>
      </c>
      <c r="B3906" s="3">
        <v>19.0</v>
      </c>
      <c r="C3906" s="4">
        <v>6.20450019836425</v>
      </c>
      <c r="D3906" s="3">
        <v>6.23374986648559</v>
      </c>
      <c r="E3906" s="3">
        <v>5.92500019073486</v>
      </c>
      <c r="F3906" s="3">
        <v>6.02500009536743</v>
      </c>
      <c r="G3906" s="3">
        <v>7.13772E8</v>
      </c>
    </row>
    <row r="3907">
      <c r="A3907" s="3">
        <v>2018.0</v>
      </c>
      <c r="B3907" s="3">
        <v>18.0</v>
      </c>
      <c r="C3907" s="4">
        <v>6.14650011062622</v>
      </c>
      <c r="D3907" s="3">
        <v>6.18524980545043</v>
      </c>
      <c r="E3907" s="3">
        <v>5.92724990844726</v>
      </c>
      <c r="F3907" s="3">
        <v>5.98824977874755</v>
      </c>
      <c r="G3907" s="3">
        <v>5.2402E8</v>
      </c>
    </row>
    <row r="3908">
      <c r="A3908" s="3">
        <v>2018.0</v>
      </c>
      <c r="B3908" s="3">
        <v>6.0</v>
      </c>
      <c r="C3908" s="4">
        <v>5.97749996185302</v>
      </c>
      <c r="D3908" s="3">
        <v>6.07350015640258</v>
      </c>
      <c r="E3908" s="3">
        <v>5.93400001525878</v>
      </c>
      <c r="F3908" s="3">
        <v>6.05399990081787</v>
      </c>
      <c r="G3908" s="3">
        <v>6.36808E8</v>
      </c>
    </row>
    <row r="3909">
      <c r="A3909" s="3">
        <v>2019.0</v>
      </c>
      <c r="B3909" s="3">
        <v>20.0</v>
      </c>
      <c r="C3909" s="4">
        <v>5.95324993133544</v>
      </c>
      <c r="D3909" s="3">
        <v>6.00974988937377</v>
      </c>
      <c r="E3909" s="3">
        <v>5.93400001525878</v>
      </c>
      <c r="F3909" s="3">
        <v>5.98425006866455</v>
      </c>
      <c r="G3909" s="3">
        <v>6.03044E8</v>
      </c>
    </row>
    <row r="3910">
      <c r="A3910" s="3">
        <v>2018.0</v>
      </c>
      <c r="B3910" s="3">
        <v>5.0</v>
      </c>
      <c r="C3910" s="4">
        <v>5.97674989700317</v>
      </c>
      <c r="D3910" s="3">
        <v>6.07324981689453</v>
      </c>
      <c r="E3910" s="3">
        <v>5.9375</v>
      </c>
      <c r="F3910" s="3">
        <v>6.06825017929077</v>
      </c>
      <c r="G3910" s="3">
        <v>3.06216E8</v>
      </c>
    </row>
    <row r="3911">
      <c r="A3911" s="3">
        <v>2018.0</v>
      </c>
      <c r="B3911" s="3">
        <v>26.0</v>
      </c>
      <c r="C3911" s="4">
        <v>5.95300006866455</v>
      </c>
      <c r="D3911" s="3">
        <v>6.08349990844726</v>
      </c>
      <c r="E3911" s="3">
        <v>5.94000005722045</v>
      </c>
      <c r="F3911" s="3">
        <v>6.08325004577636</v>
      </c>
      <c r="G3911" s="3">
        <v>5.16356E8</v>
      </c>
    </row>
    <row r="3912">
      <c r="A3912" s="3">
        <v>2018.0</v>
      </c>
      <c r="B3912" s="3">
        <v>16.0</v>
      </c>
      <c r="C3912" s="4">
        <v>5.99825000762939</v>
      </c>
      <c r="D3912" s="3">
        <v>6.15700006484985</v>
      </c>
      <c r="E3912" s="3">
        <v>5.94850015640258</v>
      </c>
      <c r="F3912" s="3">
        <v>6.14575004577636</v>
      </c>
      <c r="G3912" s="3">
        <v>4.08712E8</v>
      </c>
    </row>
    <row r="3913">
      <c r="A3913" s="3">
        <v>2018.0</v>
      </c>
      <c r="B3913" s="3">
        <v>7.0</v>
      </c>
      <c r="C3913" s="4">
        <v>5.94999980926513</v>
      </c>
      <c r="D3913" s="3">
        <v>6.09875011444091</v>
      </c>
      <c r="E3913" s="3">
        <v>5.94875001907348</v>
      </c>
      <c r="F3913" s="3">
        <v>6.04600000381469</v>
      </c>
      <c r="G3913" s="3">
        <v>5.81208E8</v>
      </c>
    </row>
    <row r="3914">
      <c r="A3914" s="3">
        <v>2019.0</v>
      </c>
      <c r="B3914" s="3">
        <v>26.0</v>
      </c>
      <c r="C3914" s="4">
        <v>5.96899986267089</v>
      </c>
      <c r="D3914" s="3">
        <v>6.00799989700317</v>
      </c>
      <c r="E3914" s="3">
        <v>5.94999980926513</v>
      </c>
      <c r="F3914" s="3">
        <v>5.97975015640258</v>
      </c>
      <c r="G3914" s="3">
        <v>1.82852E8</v>
      </c>
    </row>
    <row r="3915">
      <c r="A3915" s="3">
        <v>2018.0</v>
      </c>
      <c r="B3915" s="3">
        <v>1.0</v>
      </c>
      <c r="C3915" s="4">
        <v>5.96299982070922</v>
      </c>
      <c r="D3915" s="3">
        <v>6.1725001335144</v>
      </c>
      <c r="E3915" s="3">
        <v>5.95149993896484</v>
      </c>
      <c r="F3915" s="3">
        <v>6.01249980926513</v>
      </c>
      <c r="G3915" s="3">
        <v>5.19224E8</v>
      </c>
    </row>
    <row r="3916">
      <c r="A3916" s="3">
        <v>2020.0</v>
      </c>
      <c r="B3916" s="3">
        <v>8.0</v>
      </c>
      <c r="C3916" s="4">
        <v>5.99399995803833</v>
      </c>
      <c r="D3916" s="3">
        <v>6.05100011825561</v>
      </c>
      <c r="E3916" s="3">
        <v>5.9537501335144</v>
      </c>
      <c r="F3916" s="3">
        <v>6.00950002670288</v>
      </c>
      <c r="G3916" s="3">
        <v>2.77108E8</v>
      </c>
    </row>
    <row r="3917">
      <c r="A3917" s="3">
        <v>2020.0</v>
      </c>
      <c r="B3917" s="3">
        <v>9.0</v>
      </c>
      <c r="C3917" s="4">
        <v>5.99749994277954</v>
      </c>
      <c r="D3917" s="3">
        <v>6.4850001335144</v>
      </c>
      <c r="E3917" s="3">
        <v>5.95450019836425</v>
      </c>
      <c r="F3917" s="3">
        <v>6.13600015640258</v>
      </c>
      <c r="G3917" s="3">
        <v>6.1416E8</v>
      </c>
    </row>
    <row r="3918">
      <c r="A3918" s="3">
        <v>2019.0</v>
      </c>
      <c r="B3918" s="3">
        <v>23.0</v>
      </c>
      <c r="C3918" s="4">
        <v>6.01300001144409</v>
      </c>
      <c r="D3918" s="3">
        <v>6.04524993896484</v>
      </c>
      <c r="E3918" s="3">
        <v>5.95975017547607</v>
      </c>
      <c r="F3918" s="3">
        <v>5.9704999923706</v>
      </c>
      <c r="G3918" s="3">
        <v>3.5506E8</v>
      </c>
    </row>
    <row r="3919">
      <c r="A3919" s="3">
        <v>2020.0</v>
      </c>
      <c r="B3919" s="3">
        <v>3.0</v>
      </c>
      <c r="C3919" s="4">
        <v>6.34899997711181</v>
      </c>
      <c r="D3919" s="3">
        <v>6.39074993133544</v>
      </c>
      <c r="E3919" s="3">
        <v>5.95975017547607</v>
      </c>
      <c r="F3919" s="3">
        <v>6.09775018692016</v>
      </c>
      <c r="G3919" s="3">
        <v>6.63212E8</v>
      </c>
    </row>
    <row r="3920">
      <c r="A3920" s="3">
        <v>2018.0</v>
      </c>
      <c r="B3920" s="3">
        <v>30.0</v>
      </c>
      <c r="C3920" s="4">
        <v>6.02775001525878</v>
      </c>
      <c r="D3920" s="3">
        <v>6.16050004959106</v>
      </c>
      <c r="E3920" s="3">
        <v>5.96024990081787</v>
      </c>
      <c r="F3920" s="3">
        <v>6.06799983978271</v>
      </c>
      <c r="G3920" s="3">
        <v>5.70832E8</v>
      </c>
    </row>
    <row r="3921">
      <c r="A3921" s="3">
        <v>2018.0</v>
      </c>
      <c r="B3921" s="3">
        <v>20.0</v>
      </c>
      <c r="C3921" s="4">
        <v>6.07950019836425</v>
      </c>
      <c r="D3921" s="3">
        <v>6.32999992370605</v>
      </c>
      <c r="E3921" s="3">
        <v>5.96799993515014</v>
      </c>
      <c r="F3921" s="3">
        <v>6.19600009918212</v>
      </c>
      <c r="G3921" s="3">
        <v>8.54388E8</v>
      </c>
    </row>
    <row r="3922">
      <c r="A3922" s="3">
        <v>2018.0</v>
      </c>
      <c r="B3922" s="3">
        <v>8.0</v>
      </c>
      <c r="C3922" s="4">
        <v>6.07375001907348</v>
      </c>
      <c r="D3922" s="3">
        <v>6.07375001907348</v>
      </c>
      <c r="E3922" s="3">
        <v>5.98474979400634</v>
      </c>
      <c r="F3922" s="3">
        <v>6.02950000762939</v>
      </c>
      <c r="G3922" s="3">
        <v>4.11912E8</v>
      </c>
    </row>
    <row r="3923">
      <c r="A3923" s="3">
        <v>2020.0</v>
      </c>
      <c r="B3923" s="3">
        <v>30.0</v>
      </c>
      <c r="C3923" s="4">
        <v>6.04024982452392</v>
      </c>
      <c r="D3923" s="3">
        <v>6.15875005722045</v>
      </c>
      <c r="E3923" s="3">
        <v>5.9850001335144</v>
      </c>
      <c r="F3923" s="3">
        <v>6.14524984359741</v>
      </c>
      <c r="G3923" s="3">
        <v>2.90504E8</v>
      </c>
    </row>
    <row r="3924">
      <c r="A3924" s="3">
        <v>2018.0</v>
      </c>
      <c r="B3924" s="3">
        <v>22.0</v>
      </c>
      <c r="C3924" s="4">
        <v>6.06825017929077</v>
      </c>
      <c r="D3924" s="3">
        <v>6.14074993133544</v>
      </c>
      <c r="E3924" s="3">
        <v>5.98750019073486</v>
      </c>
      <c r="F3924" s="3">
        <v>6.05375003814697</v>
      </c>
      <c r="G3924" s="3">
        <v>5.34364E8</v>
      </c>
    </row>
    <row r="3925">
      <c r="A3925" s="3">
        <v>2018.0</v>
      </c>
      <c r="B3925" s="3">
        <v>12.0</v>
      </c>
      <c r="C3925" s="4">
        <v>6.13775014877319</v>
      </c>
      <c r="D3925" s="3">
        <v>6.23850011825561</v>
      </c>
      <c r="E3925" s="3">
        <v>5.99125003814697</v>
      </c>
      <c r="F3925" s="3">
        <v>6.16349983215332</v>
      </c>
      <c r="G3925" s="3">
        <v>6.08236E8</v>
      </c>
    </row>
    <row r="3926">
      <c r="A3926" s="3">
        <v>2018.0</v>
      </c>
      <c r="B3926" s="3">
        <v>26.0</v>
      </c>
      <c r="C3926" s="4">
        <v>6.09250020980835</v>
      </c>
      <c r="D3926" s="3">
        <v>6.1412501335144</v>
      </c>
      <c r="E3926" s="3">
        <v>5.99774980545043</v>
      </c>
      <c r="F3926" s="3">
        <v>6.0497498512268</v>
      </c>
      <c r="G3926" s="3">
        <v>4.78884E8</v>
      </c>
    </row>
    <row r="3927">
      <c r="A3927" s="3">
        <v>2018.0</v>
      </c>
      <c r="B3927" s="3">
        <v>22.0</v>
      </c>
      <c r="C3927" s="4">
        <v>6.11950016021728</v>
      </c>
      <c r="D3927" s="3">
        <v>6.14499998092651</v>
      </c>
      <c r="E3927" s="3">
        <v>6.00624990463256</v>
      </c>
      <c r="F3927" s="3">
        <v>6.06750011444091</v>
      </c>
      <c r="G3927" s="3">
        <v>5.18264E8</v>
      </c>
    </row>
    <row r="3928">
      <c r="A3928" s="3">
        <v>2018.0</v>
      </c>
      <c r="B3928" s="3">
        <v>23.0</v>
      </c>
      <c r="C3928" s="4">
        <v>6.00699996948242</v>
      </c>
      <c r="D3928" s="3">
        <v>6.18975019454956</v>
      </c>
      <c r="E3928" s="3">
        <v>6.00624990463256</v>
      </c>
      <c r="F3928" s="3">
        <v>6.18849992752075</v>
      </c>
      <c r="G3928" s="3">
        <v>4.42956E8</v>
      </c>
    </row>
    <row r="3929">
      <c r="A3929" s="3">
        <v>2018.0</v>
      </c>
      <c r="B3929" s="3">
        <v>22.0</v>
      </c>
      <c r="C3929" s="4">
        <v>6.15000009536743</v>
      </c>
      <c r="D3929" s="3">
        <v>6.19700002670288</v>
      </c>
      <c r="E3929" s="3">
        <v>6.00850009918212</v>
      </c>
      <c r="F3929" s="3">
        <v>6.04624986648559</v>
      </c>
      <c r="G3929" s="3">
        <v>5.51196E8</v>
      </c>
    </row>
    <row r="3930">
      <c r="A3930" s="3">
        <v>2018.0</v>
      </c>
      <c r="B3930" s="3">
        <v>21.0</v>
      </c>
      <c r="C3930" s="4">
        <v>6.24700021743774</v>
      </c>
      <c r="D3930" s="3">
        <v>6.25075006484985</v>
      </c>
      <c r="E3930" s="3">
        <v>6.01224994659423</v>
      </c>
      <c r="F3930" s="3">
        <v>6.10599994659423</v>
      </c>
      <c r="G3930" s="3">
        <v>6.40624E8</v>
      </c>
    </row>
    <row r="3931">
      <c r="A3931" s="3">
        <v>2018.0</v>
      </c>
      <c r="B3931" s="3">
        <v>29.0</v>
      </c>
      <c r="C3931" s="4">
        <v>6.06850004196167</v>
      </c>
      <c r="D3931" s="3">
        <v>6.20275020599365</v>
      </c>
      <c r="E3931" s="3">
        <v>6.01525020599365</v>
      </c>
      <c r="F3931" s="3">
        <v>6.17124986648559</v>
      </c>
      <c r="G3931" s="3">
        <v>4.55116E8</v>
      </c>
    </row>
    <row r="3932">
      <c r="A3932" s="3">
        <v>2020.0</v>
      </c>
      <c r="B3932" s="3">
        <v>28.0</v>
      </c>
      <c r="C3932" s="4">
        <v>6.07124996185302</v>
      </c>
      <c r="D3932" s="3">
        <v>6.23175001144409</v>
      </c>
      <c r="E3932" s="3">
        <v>6.01774978637695</v>
      </c>
      <c r="F3932" s="3">
        <v>6.19925022125244</v>
      </c>
      <c r="G3932" s="3">
        <v>3.10976E8</v>
      </c>
    </row>
    <row r="3933">
      <c r="A3933" s="3">
        <v>2020.0</v>
      </c>
      <c r="B3933" s="3">
        <v>9.0</v>
      </c>
      <c r="C3933" s="4">
        <v>6.09625005722045</v>
      </c>
      <c r="D3933" s="3">
        <v>6.14825010299682</v>
      </c>
      <c r="E3933" s="3">
        <v>6.02150011062622</v>
      </c>
      <c r="F3933" s="3">
        <v>6.07550001144409</v>
      </c>
      <c r="G3933" s="3">
        <v>2.55112E8</v>
      </c>
    </row>
    <row r="3934">
      <c r="A3934" s="3">
        <v>2018.0</v>
      </c>
      <c r="B3934" s="3">
        <v>6.0</v>
      </c>
      <c r="C3934" s="4">
        <v>6.04349994659423</v>
      </c>
      <c r="D3934" s="3">
        <v>6.19175004959106</v>
      </c>
      <c r="E3934" s="3">
        <v>6.02199983596801</v>
      </c>
      <c r="F3934" s="3">
        <v>6.18324995040893</v>
      </c>
      <c r="G3934" s="3">
        <v>2.96352E8</v>
      </c>
    </row>
    <row r="3935">
      <c r="A3935" s="3">
        <v>2018.0</v>
      </c>
      <c r="B3935" s="3">
        <v>17.0</v>
      </c>
      <c r="C3935" s="4">
        <v>6.20849990844726</v>
      </c>
      <c r="D3935" s="3">
        <v>6.24700021743774</v>
      </c>
      <c r="E3935" s="3">
        <v>6.02699995040893</v>
      </c>
      <c r="F3935" s="3">
        <v>6.07649993896484</v>
      </c>
      <c r="G3935" s="3">
        <v>3.29668E8</v>
      </c>
    </row>
    <row r="3936">
      <c r="A3936" s="3">
        <v>2018.0</v>
      </c>
      <c r="B3936" s="3">
        <v>20.0</v>
      </c>
      <c r="C3936" s="4">
        <v>6.02799987792968</v>
      </c>
      <c r="D3936" s="3">
        <v>6.27874994277954</v>
      </c>
      <c r="E3936" s="3">
        <v>6.02799987792968</v>
      </c>
      <c r="F3936" s="3">
        <v>6.23950004577636</v>
      </c>
      <c r="G3936" s="3">
        <v>5.54696E8</v>
      </c>
    </row>
    <row r="3937">
      <c r="A3937" s="3">
        <v>2018.0</v>
      </c>
      <c r="B3937" s="3">
        <v>2.0</v>
      </c>
      <c r="C3937" s="4">
        <v>6.08974981307983</v>
      </c>
      <c r="D3937" s="3">
        <v>6.26949977874755</v>
      </c>
      <c r="E3937" s="3">
        <v>6.03025007247924</v>
      </c>
      <c r="F3937" s="3">
        <v>6.26550006866455</v>
      </c>
      <c r="G3937" s="3">
        <v>2.69668E8</v>
      </c>
    </row>
    <row r="3938">
      <c r="A3938" s="3">
        <v>2020.0</v>
      </c>
      <c r="B3938" s="3">
        <v>1.0</v>
      </c>
      <c r="C3938" s="4">
        <v>6.3912501335144</v>
      </c>
      <c r="D3938" s="3">
        <v>6.53824996948242</v>
      </c>
      <c r="E3938" s="3">
        <v>6.03200006484985</v>
      </c>
      <c r="F3938" s="3">
        <v>6.07674980163574</v>
      </c>
      <c r="G3938" s="3">
        <v>6.56912E8</v>
      </c>
    </row>
    <row r="3939">
      <c r="A3939" s="3">
        <v>2018.0</v>
      </c>
      <c r="B3939" s="3">
        <v>21.0</v>
      </c>
      <c r="C3939" s="4">
        <v>6.29225015640258</v>
      </c>
      <c r="D3939" s="3">
        <v>6.29925012588501</v>
      </c>
      <c r="E3939" s="3">
        <v>6.03399991989135</v>
      </c>
      <c r="F3939" s="3">
        <v>6.03774976730346</v>
      </c>
      <c r="G3939" s="3">
        <v>8.92292E8</v>
      </c>
    </row>
    <row r="3940">
      <c r="A3940" s="3">
        <v>2018.0</v>
      </c>
      <c r="B3940" s="3">
        <v>15.0</v>
      </c>
      <c r="C3940" s="4">
        <v>6.31974983215332</v>
      </c>
      <c r="D3940" s="3">
        <v>6.32250022888183</v>
      </c>
      <c r="E3940" s="3">
        <v>6.03749990463256</v>
      </c>
      <c r="F3940" s="3">
        <v>6.13899993896484</v>
      </c>
      <c r="G3940" s="3">
        <v>9.63528E8</v>
      </c>
    </row>
    <row r="3941">
      <c r="A3941" s="3">
        <v>2018.0</v>
      </c>
      <c r="B3941" s="3">
        <v>15.0</v>
      </c>
      <c r="C3941" s="4">
        <v>6.11975002288818</v>
      </c>
      <c r="D3941" s="3">
        <v>6.20924997329711</v>
      </c>
      <c r="E3941" s="3">
        <v>6.03800010681152</v>
      </c>
      <c r="F3941" s="3">
        <v>6.16249990463256</v>
      </c>
      <c r="G3941" s="3">
        <v>6.989E8</v>
      </c>
    </row>
    <row r="3942">
      <c r="A3942" s="3">
        <v>2018.0</v>
      </c>
      <c r="B3942" s="3">
        <v>28.0</v>
      </c>
      <c r="C3942" s="4">
        <v>6.16249990463256</v>
      </c>
      <c r="D3942" s="3">
        <v>6.20249986648559</v>
      </c>
      <c r="E3942" s="3">
        <v>6.03824996948242</v>
      </c>
      <c r="F3942" s="3">
        <v>6.05000019073486</v>
      </c>
      <c r="G3942" s="3">
        <v>5.23116E8</v>
      </c>
    </row>
    <row r="3943">
      <c r="A3943" s="3">
        <v>2020.0</v>
      </c>
      <c r="B3943" s="3">
        <v>28.0</v>
      </c>
      <c r="C3943" s="4">
        <v>6.06150007247924</v>
      </c>
      <c r="D3943" s="3">
        <v>6.81150007247924</v>
      </c>
      <c r="E3943" s="3">
        <v>6.04475021362304</v>
      </c>
      <c r="F3943" s="3">
        <v>6.7517499923706</v>
      </c>
      <c r="G3943" s="3">
        <v>1.133252E9</v>
      </c>
    </row>
    <row r="3944">
      <c r="A3944" s="3">
        <v>2018.0</v>
      </c>
      <c r="B3944" s="3">
        <v>31.0</v>
      </c>
      <c r="C3944" s="4">
        <v>6.09275007247924</v>
      </c>
      <c r="D3944" s="3">
        <v>6.19700002670288</v>
      </c>
      <c r="E3944" s="3">
        <v>6.05350017547607</v>
      </c>
      <c r="F3944" s="3">
        <v>6.12150001525878</v>
      </c>
      <c r="G3944" s="3">
        <v>2.83988E8</v>
      </c>
    </row>
    <row r="3945">
      <c r="A3945" s="3">
        <v>2020.0</v>
      </c>
      <c r="B3945" s="3">
        <v>2.0</v>
      </c>
      <c r="C3945" s="4">
        <v>6.10599994659423</v>
      </c>
      <c r="D3945" s="3">
        <v>6.40000009536743</v>
      </c>
      <c r="E3945" s="3">
        <v>6.05775022506713</v>
      </c>
      <c r="F3945" s="3">
        <v>6.38675022125244</v>
      </c>
      <c r="G3945" s="3">
        <v>6.75764E8</v>
      </c>
    </row>
    <row r="3946">
      <c r="A3946" s="3">
        <v>2018.0</v>
      </c>
      <c r="B3946" s="3">
        <v>9.0</v>
      </c>
      <c r="C3946" s="4">
        <v>6.07749986648559</v>
      </c>
      <c r="D3946" s="3">
        <v>6.14624977111816</v>
      </c>
      <c r="E3946" s="3">
        <v>6.06125020980835</v>
      </c>
      <c r="F3946" s="3">
        <v>6.13325023651123</v>
      </c>
      <c r="G3946" s="3">
        <v>5.05524E8</v>
      </c>
    </row>
    <row r="3947">
      <c r="A3947" s="3">
        <v>2018.0</v>
      </c>
      <c r="B3947" s="3">
        <v>16.0</v>
      </c>
      <c r="C3947" s="4">
        <v>6.09999990463256</v>
      </c>
      <c r="D3947" s="3">
        <v>6.21299982070922</v>
      </c>
      <c r="E3947" s="3">
        <v>6.06274986267089</v>
      </c>
      <c r="F3947" s="3">
        <v>6.15024995803833</v>
      </c>
      <c r="G3947" s="3">
        <v>5.53828E8</v>
      </c>
    </row>
    <row r="3948">
      <c r="A3948" s="3">
        <v>2018.0</v>
      </c>
      <c r="B3948" s="3">
        <v>23.0</v>
      </c>
      <c r="C3948" s="4">
        <v>6.11425018310546</v>
      </c>
      <c r="D3948" s="3">
        <v>6.14825010299682</v>
      </c>
      <c r="E3948" s="3">
        <v>6.06300020217895</v>
      </c>
      <c r="F3948" s="3">
        <v>6.14825010299682</v>
      </c>
      <c r="G3948" s="3">
        <v>4.153E8</v>
      </c>
    </row>
    <row r="3949">
      <c r="A3949" s="3">
        <v>2020.0</v>
      </c>
      <c r="B3949" s="3">
        <v>11.0</v>
      </c>
      <c r="C3949" s="4">
        <v>6.38649988174438</v>
      </c>
      <c r="D3949" s="3">
        <v>6.41499996185302</v>
      </c>
      <c r="E3949" s="3">
        <v>6.0642499923706</v>
      </c>
      <c r="F3949" s="3">
        <v>6.16174983978271</v>
      </c>
      <c r="G3949" s="3">
        <v>4.99964E8</v>
      </c>
    </row>
    <row r="3950">
      <c r="A3950" s="3">
        <v>2018.0</v>
      </c>
      <c r="B3950" s="3">
        <v>30.0</v>
      </c>
      <c r="C3950" s="4">
        <v>6.31475019454956</v>
      </c>
      <c r="D3950" s="3">
        <v>6.32075023651123</v>
      </c>
      <c r="E3950" s="3">
        <v>6.06799983978271</v>
      </c>
      <c r="F3950" s="3">
        <v>6.10325002670288</v>
      </c>
      <c r="G3950" s="3">
        <v>3.4034E8</v>
      </c>
    </row>
    <row r="3951">
      <c r="A3951" s="3">
        <v>2018.0</v>
      </c>
      <c r="B3951" s="3">
        <v>7.0</v>
      </c>
      <c r="C3951" s="4">
        <v>6.08225011825561</v>
      </c>
      <c r="D3951" s="3">
        <v>6.27475023269653</v>
      </c>
      <c r="E3951" s="3">
        <v>6.07224988937377</v>
      </c>
      <c r="F3951" s="3">
        <v>6.21700000762939</v>
      </c>
      <c r="G3951" s="3">
        <v>6.87616E8</v>
      </c>
    </row>
    <row r="3952">
      <c r="A3952" s="3">
        <v>2018.0</v>
      </c>
      <c r="B3952" s="3">
        <v>23.0</v>
      </c>
      <c r="C3952" s="4">
        <v>6.24550008773803</v>
      </c>
      <c r="D3952" s="3">
        <v>6.24725008010864</v>
      </c>
      <c r="E3952" s="3">
        <v>6.08199977874755</v>
      </c>
      <c r="F3952" s="3">
        <v>6.2352499961853</v>
      </c>
      <c r="G3952" s="3">
        <v>3.01584E8</v>
      </c>
    </row>
    <row r="3953">
      <c r="A3953" s="3">
        <v>2018.0</v>
      </c>
      <c r="B3953" s="3">
        <v>16.0</v>
      </c>
      <c r="C3953" s="4">
        <v>6.13500022888183</v>
      </c>
      <c r="D3953" s="3">
        <v>6.25</v>
      </c>
      <c r="E3953" s="3">
        <v>6.08675003051757</v>
      </c>
      <c r="F3953" s="3">
        <v>6.09600019454956</v>
      </c>
      <c r="G3953" s="3">
        <v>6.37656E8</v>
      </c>
    </row>
    <row r="3954">
      <c r="A3954" s="3">
        <v>2020.0</v>
      </c>
      <c r="B3954" s="3">
        <v>25.0</v>
      </c>
      <c r="C3954" s="4">
        <v>6.34499979019165</v>
      </c>
      <c r="D3954" s="3">
        <v>6.54549980163574</v>
      </c>
      <c r="E3954" s="3">
        <v>6.09149980545043</v>
      </c>
      <c r="F3954" s="3">
        <v>6.14050006866455</v>
      </c>
      <c r="G3954" s="3">
        <v>7.93432E8</v>
      </c>
    </row>
    <row r="3955">
      <c r="A3955" s="3">
        <v>2018.0</v>
      </c>
      <c r="B3955" s="3">
        <v>17.0</v>
      </c>
      <c r="C3955" s="4">
        <v>6.32350015640258</v>
      </c>
      <c r="D3955" s="3">
        <v>6.32425022125244</v>
      </c>
      <c r="E3955" s="3">
        <v>6.09324979782104</v>
      </c>
      <c r="F3955" s="3">
        <v>6.12050008773803</v>
      </c>
      <c r="G3955" s="3">
        <v>1.143188E9</v>
      </c>
    </row>
    <row r="3956">
      <c r="A3956" s="3">
        <v>2020.0</v>
      </c>
      <c r="B3956" s="3">
        <v>10.0</v>
      </c>
      <c r="C3956" s="4">
        <v>6.18324995040893</v>
      </c>
      <c r="D3956" s="3">
        <v>6.21374988555908</v>
      </c>
      <c r="E3956" s="3">
        <v>6.09375</v>
      </c>
      <c r="F3956" s="3">
        <v>6.10799980163574</v>
      </c>
      <c r="G3956" s="3">
        <v>3.16296E8</v>
      </c>
    </row>
    <row r="3957">
      <c r="A3957" s="3">
        <v>2018.0</v>
      </c>
      <c r="B3957" s="3">
        <v>1.0</v>
      </c>
      <c r="C3957" s="4">
        <v>6.15325021743774</v>
      </c>
      <c r="D3957" s="3">
        <v>6.20900011062622</v>
      </c>
      <c r="E3957" s="3">
        <v>6.09724998474121</v>
      </c>
      <c r="F3957" s="3">
        <v>6.16174983978271</v>
      </c>
      <c r="G3957" s="3">
        <v>2.83556E8</v>
      </c>
    </row>
    <row r="3958">
      <c r="A3958" s="3">
        <v>2020.0</v>
      </c>
      <c r="B3958" s="3">
        <v>29.0</v>
      </c>
      <c r="C3958" s="4">
        <v>6.18475008010864</v>
      </c>
      <c r="D3958" s="3">
        <v>6.22100019454956</v>
      </c>
      <c r="E3958" s="3">
        <v>6.09849977493286</v>
      </c>
      <c r="F3958" s="3">
        <v>6.13850021362304</v>
      </c>
      <c r="G3958" s="3">
        <v>2.58848E8</v>
      </c>
    </row>
    <row r="3959">
      <c r="A3959" s="3">
        <v>2020.0</v>
      </c>
      <c r="B3959" s="3">
        <v>4.0</v>
      </c>
      <c r="C3959" s="4">
        <v>6.15075016021728</v>
      </c>
      <c r="D3959" s="3">
        <v>6.19750022888183</v>
      </c>
      <c r="E3959" s="3">
        <v>6.10050010681152</v>
      </c>
      <c r="F3959" s="3">
        <v>6.17824983596801</v>
      </c>
      <c r="G3959" s="3">
        <v>2.71544E8</v>
      </c>
    </row>
    <row r="3960">
      <c r="A3960" s="3">
        <v>2018.0</v>
      </c>
      <c r="B3960" s="3">
        <v>26.0</v>
      </c>
      <c r="C3960" s="4">
        <v>6.19500017166137</v>
      </c>
      <c r="D3960" s="3">
        <v>6.19950008392334</v>
      </c>
      <c r="E3960" s="3">
        <v>6.10150003433227</v>
      </c>
      <c r="F3960" s="3">
        <v>6.16450023651123</v>
      </c>
      <c r="G3960" s="3">
        <v>4.69312E8</v>
      </c>
    </row>
    <row r="3961">
      <c r="A3961" s="3">
        <v>2018.0</v>
      </c>
      <c r="B3961" s="3">
        <v>31.0</v>
      </c>
      <c r="C3961" s="4">
        <v>6.14424991607666</v>
      </c>
      <c r="D3961" s="3">
        <v>6.23175001144409</v>
      </c>
      <c r="E3961" s="3">
        <v>6.11124992370605</v>
      </c>
      <c r="F3961" s="3">
        <v>6.14499998092651</v>
      </c>
      <c r="G3961" s="3">
        <v>4.78576E8</v>
      </c>
    </row>
    <row r="3962">
      <c r="A3962" s="3">
        <v>2020.0</v>
      </c>
      <c r="B3962" s="3">
        <v>15.0</v>
      </c>
      <c r="C3962" s="4">
        <v>6.19474983215332</v>
      </c>
      <c r="D3962" s="3">
        <v>6.21724987030029</v>
      </c>
      <c r="E3962" s="3">
        <v>6.11324977874755</v>
      </c>
      <c r="F3962" s="3">
        <v>6.13924980163574</v>
      </c>
      <c r="G3962" s="3">
        <v>2.63104E8</v>
      </c>
    </row>
    <row r="3963">
      <c r="A3963" s="3">
        <v>2018.0</v>
      </c>
      <c r="B3963" s="3">
        <v>20.0</v>
      </c>
      <c r="C3963" s="4">
        <v>6.11875009536743</v>
      </c>
      <c r="D3963" s="3">
        <v>6.29675006866455</v>
      </c>
      <c r="E3963" s="3">
        <v>6.11499977111816</v>
      </c>
      <c r="F3963" s="3">
        <v>6.22700023651123</v>
      </c>
      <c r="G3963" s="3">
        <v>6.8624E8</v>
      </c>
    </row>
    <row r="3964">
      <c r="A3964" s="3">
        <v>2018.0</v>
      </c>
      <c r="B3964" s="3">
        <v>27.0</v>
      </c>
      <c r="C3964" s="4">
        <v>6.13749980926513</v>
      </c>
      <c r="D3964" s="3">
        <v>6.22275018692016</v>
      </c>
      <c r="E3964" s="3">
        <v>6.12825012207031</v>
      </c>
      <c r="F3964" s="3">
        <v>6.15150022506713</v>
      </c>
      <c r="G3964" s="3">
        <v>4.55436E8</v>
      </c>
    </row>
    <row r="3965">
      <c r="A3965" s="3">
        <v>2018.0</v>
      </c>
      <c r="B3965" s="3">
        <v>17.0</v>
      </c>
      <c r="C3965" s="4">
        <v>6.15525007247924</v>
      </c>
      <c r="D3965" s="3">
        <v>6.35750007629394</v>
      </c>
      <c r="E3965" s="3">
        <v>6.12949991226196</v>
      </c>
      <c r="F3965" s="3">
        <v>6.34224987030029</v>
      </c>
      <c r="G3965" s="3">
        <v>3.62136E8</v>
      </c>
    </row>
    <row r="3966">
      <c r="A3966" s="3">
        <v>2018.0</v>
      </c>
      <c r="B3966" s="3">
        <v>24.0</v>
      </c>
      <c r="C3966" s="4">
        <v>6.18475008010864</v>
      </c>
      <c r="D3966" s="3">
        <v>6.2350001335144</v>
      </c>
      <c r="E3966" s="3">
        <v>6.13100004196167</v>
      </c>
      <c r="F3966" s="3">
        <v>6.19224977493286</v>
      </c>
      <c r="G3966" s="3">
        <v>4.37372E8</v>
      </c>
    </row>
    <row r="3967">
      <c r="A3967" s="3">
        <v>2018.0</v>
      </c>
      <c r="B3967" s="3">
        <v>17.0</v>
      </c>
      <c r="C3967" s="4">
        <v>6.15199995040893</v>
      </c>
      <c r="D3967" s="3">
        <v>6.28749990463256</v>
      </c>
      <c r="E3967" s="3">
        <v>6.13574981689453</v>
      </c>
      <c r="F3967" s="3">
        <v>6.19274997711181</v>
      </c>
      <c r="G3967" s="3">
        <v>5.19784E8</v>
      </c>
    </row>
    <row r="3968">
      <c r="A3968" s="3">
        <v>2018.0</v>
      </c>
      <c r="B3968" s="3">
        <v>10.0</v>
      </c>
      <c r="C3968" s="4">
        <v>6.53149986267089</v>
      </c>
      <c r="D3968" s="3">
        <v>6.57775020599365</v>
      </c>
      <c r="E3968" s="3">
        <v>6.13999986648559</v>
      </c>
      <c r="F3968" s="3">
        <v>6.14225006103515</v>
      </c>
      <c r="G3968" s="3">
        <v>6.8494E8</v>
      </c>
    </row>
    <row r="3969">
      <c r="A3969" s="3">
        <v>2018.0</v>
      </c>
      <c r="B3969" s="3">
        <v>18.0</v>
      </c>
      <c r="C3969" s="4">
        <v>6.24525022506713</v>
      </c>
      <c r="D3969" s="3">
        <v>6.30924987792968</v>
      </c>
      <c r="E3969" s="3">
        <v>6.1434998512268</v>
      </c>
      <c r="F3969" s="3">
        <v>6.14849996566772</v>
      </c>
      <c r="G3969" s="3">
        <v>4.83716E8</v>
      </c>
    </row>
    <row r="3970">
      <c r="A3970" s="3">
        <v>2020.0</v>
      </c>
      <c r="B3970" s="3">
        <v>10.0</v>
      </c>
      <c r="C3970" s="4">
        <v>6.41349983215332</v>
      </c>
      <c r="D3970" s="3">
        <v>6.52699995040893</v>
      </c>
      <c r="E3970" s="3">
        <v>6.14975023269653</v>
      </c>
      <c r="F3970" s="3">
        <v>6.52699995040893</v>
      </c>
      <c r="G3970" s="3">
        <v>5.80648E8</v>
      </c>
    </row>
    <row r="3971">
      <c r="A3971" s="3">
        <v>2018.0</v>
      </c>
      <c r="B3971" s="3">
        <v>13.0</v>
      </c>
      <c r="C3971" s="4">
        <v>6.28725004196167</v>
      </c>
      <c r="D3971" s="3">
        <v>6.36250019073486</v>
      </c>
      <c r="E3971" s="3">
        <v>6.15100002288818</v>
      </c>
      <c r="F3971" s="3">
        <v>6.19274997711181</v>
      </c>
      <c r="G3971" s="3">
        <v>6.19772E8</v>
      </c>
    </row>
    <row r="3972">
      <c r="A3972" s="3">
        <v>2018.0</v>
      </c>
      <c r="B3972" s="3">
        <v>9.0</v>
      </c>
      <c r="C3972" s="4">
        <v>6.25825023651123</v>
      </c>
      <c r="D3972" s="3">
        <v>6.26800012588501</v>
      </c>
      <c r="E3972" s="3">
        <v>6.15175008773803</v>
      </c>
      <c r="F3972" s="3">
        <v>6.23124980926513</v>
      </c>
      <c r="G3972" s="3">
        <v>3.0388E8</v>
      </c>
    </row>
    <row r="3973">
      <c r="A3973" s="3">
        <v>2018.0</v>
      </c>
      <c r="B3973" s="3">
        <v>14.0</v>
      </c>
      <c r="C3973" s="4">
        <v>6.23624992370605</v>
      </c>
      <c r="D3973" s="3">
        <v>6.26375007629394</v>
      </c>
      <c r="E3973" s="3">
        <v>6.15549993515014</v>
      </c>
      <c r="F3973" s="3">
        <v>6.2185001373291</v>
      </c>
      <c r="G3973" s="3">
        <v>5.05496E8</v>
      </c>
    </row>
    <row r="3974">
      <c r="A3974" s="3">
        <v>2020.0</v>
      </c>
      <c r="B3974" s="3">
        <v>21.0</v>
      </c>
      <c r="C3974" s="4">
        <v>6.19525003433227</v>
      </c>
      <c r="D3974" s="3">
        <v>6.23225021362304</v>
      </c>
      <c r="E3974" s="3">
        <v>6.16424989700317</v>
      </c>
      <c r="F3974" s="3">
        <v>6.19850015640258</v>
      </c>
      <c r="G3974" s="3">
        <v>2.17916E8</v>
      </c>
    </row>
    <row r="3975">
      <c r="A3975" s="3">
        <v>2018.0</v>
      </c>
      <c r="B3975" s="3">
        <v>12.0</v>
      </c>
      <c r="C3975" s="4">
        <v>6.17500019073486</v>
      </c>
      <c r="D3975" s="3">
        <v>6.32499980926513</v>
      </c>
      <c r="E3975" s="3">
        <v>6.16674995422363</v>
      </c>
      <c r="F3975" s="3">
        <v>6.24399995803833</v>
      </c>
      <c r="G3975" s="3">
        <v>6.0506E8</v>
      </c>
    </row>
    <row r="3976">
      <c r="A3976" s="3">
        <v>2018.0</v>
      </c>
      <c r="B3976" s="3">
        <v>29.0</v>
      </c>
      <c r="C3976" s="4">
        <v>6.21374988555908</v>
      </c>
      <c r="D3976" s="3">
        <v>6.28350019454956</v>
      </c>
      <c r="E3976" s="3">
        <v>6.16750001907348</v>
      </c>
      <c r="F3976" s="3">
        <v>6.21474981307983</v>
      </c>
      <c r="G3976" s="3">
        <v>3.52684E8</v>
      </c>
    </row>
    <row r="3977">
      <c r="A3977" s="3">
        <v>2018.0</v>
      </c>
      <c r="B3977" s="3">
        <v>8.0</v>
      </c>
      <c r="C3977" s="4">
        <v>6.21724987030029</v>
      </c>
      <c r="D3977" s="3">
        <v>6.26275014877319</v>
      </c>
      <c r="E3977" s="3">
        <v>6.16774988174438</v>
      </c>
      <c r="F3977" s="3">
        <v>6.26000022888183</v>
      </c>
      <c r="G3977" s="3">
        <v>5.06616E8</v>
      </c>
    </row>
    <row r="3978">
      <c r="A3978" s="3">
        <v>2018.0</v>
      </c>
      <c r="B3978" s="3">
        <v>25.0</v>
      </c>
      <c r="C3978" s="4">
        <v>6.22725009918212</v>
      </c>
      <c r="D3978" s="3">
        <v>6.30950021743774</v>
      </c>
      <c r="E3978" s="3">
        <v>6.16874980926513</v>
      </c>
      <c r="F3978" s="3">
        <v>6.29675006866455</v>
      </c>
      <c r="G3978" s="3">
        <v>3.19112E8</v>
      </c>
    </row>
    <row r="3979">
      <c r="A3979" s="3">
        <v>2020.0</v>
      </c>
      <c r="B3979" s="3">
        <v>13.0</v>
      </c>
      <c r="C3979" s="4">
        <v>6.19150018692016</v>
      </c>
      <c r="D3979" s="3">
        <v>6.32474994659423</v>
      </c>
      <c r="E3979" s="3">
        <v>6.16874980926513</v>
      </c>
      <c r="F3979" s="3">
        <v>6.2994999885559</v>
      </c>
      <c r="G3979" s="3">
        <v>3.1984E8</v>
      </c>
    </row>
    <row r="3980">
      <c r="A3980" s="3">
        <v>2020.0</v>
      </c>
      <c r="B3980" s="3">
        <v>14.0</v>
      </c>
      <c r="C3980" s="4">
        <v>6.25649976730346</v>
      </c>
      <c r="D3980" s="3">
        <v>6.28200006484985</v>
      </c>
      <c r="E3980" s="3">
        <v>6.16874980926513</v>
      </c>
      <c r="F3980" s="3">
        <v>6.18200016021728</v>
      </c>
      <c r="G3980" s="3">
        <v>3.59088E8</v>
      </c>
    </row>
    <row r="3981">
      <c r="A3981" s="3">
        <v>2018.0</v>
      </c>
      <c r="B3981" s="3">
        <v>25.0</v>
      </c>
      <c r="C3981" s="4">
        <v>6.20499992370605</v>
      </c>
      <c r="D3981" s="3">
        <v>6.24849987030029</v>
      </c>
      <c r="E3981" s="3">
        <v>6.16900014877319</v>
      </c>
      <c r="F3981" s="3">
        <v>6.23199987411499</v>
      </c>
      <c r="G3981" s="3">
        <v>2.92112E8</v>
      </c>
    </row>
    <row r="3982">
      <c r="A3982" s="3">
        <v>2020.0</v>
      </c>
      <c r="B3982" s="3">
        <v>16.0</v>
      </c>
      <c r="C3982" s="4">
        <v>6.19299983978271</v>
      </c>
      <c r="D3982" s="3">
        <v>6.22924995422363</v>
      </c>
      <c r="E3982" s="3">
        <v>6.16949987411499</v>
      </c>
      <c r="F3982" s="3">
        <v>6.22324991226196</v>
      </c>
      <c r="G3982" s="3">
        <v>2.84192E8</v>
      </c>
    </row>
    <row r="3983">
      <c r="A3983" s="3">
        <v>2018.0</v>
      </c>
      <c r="B3983" s="3">
        <v>11.0</v>
      </c>
      <c r="C3983" s="4">
        <v>6.23750019073486</v>
      </c>
      <c r="D3983" s="3">
        <v>6.27250003814697</v>
      </c>
      <c r="E3983" s="3">
        <v>6.17749977111816</v>
      </c>
      <c r="F3983" s="3">
        <v>6.18825006484985</v>
      </c>
      <c r="G3983" s="3">
        <v>3.67508E8</v>
      </c>
    </row>
    <row r="3984">
      <c r="A3984" s="3">
        <v>2018.0</v>
      </c>
      <c r="B3984" s="3">
        <v>21.0</v>
      </c>
      <c r="C3984" s="4">
        <v>6.23299980163574</v>
      </c>
      <c r="D3984" s="3">
        <v>6.30000019073486</v>
      </c>
      <c r="E3984" s="3">
        <v>6.18324995040893</v>
      </c>
      <c r="F3984" s="3">
        <v>6.21400022506713</v>
      </c>
      <c r="G3984" s="3">
        <v>4.38688E8</v>
      </c>
    </row>
    <row r="3985">
      <c r="A3985" s="3">
        <v>2020.0</v>
      </c>
      <c r="B3985" s="3">
        <v>17.0</v>
      </c>
      <c r="C3985" s="4">
        <v>6.24249982833862</v>
      </c>
      <c r="D3985" s="3">
        <v>6.25</v>
      </c>
      <c r="E3985" s="3">
        <v>6.18424987792968</v>
      </c>
      <c r="F3985" s="3">
        <v>6.23199987411499</v>
      </c>
      <c r="G3985" s="3">
        <v>2.53792E8</v>
      </c>
    </row>
    <row r="3986">
      <c r="A3986" s="3">
        <v>2020.0</v>
      </c>
      <c r="B3986" s="3">
        <v>5.0</v>
      </c>
      <c r="C3986" s="4">
        <v>6.2997498512268</v>
      </c>
      <c r="D3986" s="3">
        <v>6.30999994277954</v>
      </c>
      <c r="E3986" s="3">
        <v>6.18524980545043</v>
      </c>
      <c r="F3986" s="3">
        <v>6.26900005340576</v>
      </c>
      <c r="G3986" s="3">
        <v>2.0822E8</v>
      </c>
    </row>
    <row r="3987">
      <c r="A3987" s="3">
        <v>2018.0</v>
      </c>
      <c r="B3987" s="3">
        <v>13.0</v>
      </c>
      <c r="C3987" s="4">
        <v>6.2994999885559</v>
      </c>
      <c r="D3987" s="3">
        <v>6.2994999885559</v>
      </c>
      <c r="E3987" s="3">
        <v>6.19049978256225</v>
      </c>
      <c r="F3987" s="3">
        <v>6.23299980163574</v>
      </c>
      <c r="G3987" s="3">
        <v>2.46988E8</v>
      </c>
    </row>
    <row r="3988">
      <c r="A3988" s="3">
        <v>2018.0</v>
      </c>
      <c r="B3988" s="3">
        <v>15.0</v>
      </c>
      <c r="C3988" s="4">
        <v>6.23225021362304</v>
      </c>
      <c r="D3988" s="3">
        <v>6.31549978256225</v>
      </c>
      <c r="E3988" s="3">
        <v>6.19099998474121</v>
      </c>
      <c r="F3988" s="3">
        <v>6.23350000381469</v>
      </c>
      <c r="G3988" s="3">
        <v>4.01952E8</v>
      </c>
    </row>
    <row r="3989">
      <c r="A3989" s="3">
        <v>2018.0</v>
      </c>
      <c r="B3989" s="3">
        <v>16.0</v>
      </c>
      <c r="C3989" s="4">
        <v>6.20499992370605</v>
      </c>
      <c r="D3989" s="3">
        <v>6.25850009918212</v>
      </c>
      <c r="E3989" s="3">
        <v>6.19250011444091</v>
      </c>
      <c r="F3989" s="3">
        <v>6.20499992370605</v>
      </c>
      <c r="G3989" s="3">
        <v>1.97036E8</v>
      </c>
    </row>
    <row r="3990">
      <c r="A3990" s="3">
        <v>2018.0</v>
      </c>
      <c r="B3990" s="3">
        <v>21.0</v>
      </c>
      <c r="C3990" s="4">
        <v>6.21250009536743</v>
      </c>
      <c r="D3990" s="3">
        <v>6.33750009536743</v>
      </c>
      <c r="E3990" s="3">
        <v>6.19250011444091</v>
      </c>
      <c r="F3990" s="3">
        <v>6.33300018310546</v>
      </c>
      <c r="G3990" s="3">
        <v>6.73988E8</v>
      </c>
    </row>
    <row r="3991">
      <c r="A3991" s="3">
        <v>2018.0</v>
      </c>
      <c r="B3991" s="3">
        <v>24.0</v>
      </c>
      <c r="C3991" s="4">
        <v>6.28375005722045</v>
      </c>
      <c r="D3991" s="3">
        <v>6.37125015258789</v>
      </c>
      <c r="E3991" s="3">
        <v>6.19999980926513</v>
      </c>
      <c r="F3991" s="3">
        <v>6.21775007247924</v>
      </c>
      <c r="G3991" s="3">
        <v>3.5462E8</v>
      </c>
    </row>
    <row r="3992">
      <c r="A3992" s="3">
        <v>2018.0</v>
      </c>
      <c r="B3992" s="3">
        <v>10.0</v>
      </c>
      <c r="C3992" s="4">
        <v>6.24375009536743</v>
      </c>
      <c r="D3992" s="3">
        <v>6.35349988937377</v>
      </c>
      <c r="E3992" s="3">
        <v>6.20300006866455</v>
      </c>
      <c r="F3992" s="3">
        <v>6.33125019073486</v>
      </c>
      <c r="G3992" s="3">
        <v>3.60016E8</v>
      </c>
    </row>
    <row r="3993">
      <c r="A3993" s="3">
        <v>2020.0</v>
      </c>
      <c r="B3993" s="3">
        <v>23.0</v>
      </c>
      <c r="C3993" s="4">
        <v>6.29300022125244</v>
      </c>
      <c r="D3993" s="3">
        <v>6.32999992370605</v>
      </c>
      <c r="E3993" s="3">
        <v>6.2037501335144</v>
      </c>
      <c r="F3993" s="3">
        <v>6.32149982452392</v>
      </c>
      <c r="G3993" s="3">
        <v>2.44516E8</v>
      </c>
    </row>
    <row r="3994">
      <c r="A3994" s="3">
        <v>2020.0</v>
      </c>
      <c r="B3994" s="3">
        <v>24.0</v>
      </c>
      <c r="C3994" s="4">
        <v>6.4375</v>
      </c>
      <c r="D3994" s="3">
        <v>6.48750019073486</v>
      </c>
      <c r="E3994" s="3">
        <v>6.20749998092651</v>
      </c>
      <c r="F3994" s="3">
        <v>6.26200008392334</v>
      </c>
      <c r="G3994" s="3">
        <v>3.73512E8</v>
      </c>
    </row>
    <row r="3995">
      <c r="A3995" s="3">
        <v>2018.0</v>
      </c>
      <c r="B3995" s="3">
        <v>16.0</v>
      </c>
      <c r="C3995" s="4">
        <v>6.25</v>
      </c>
      <c r="D3995" s="3">
        <v>6.28125</v>
      </c>
      <c r="E3995" s="3">
        <v>6.21199989318847</v>
      </c>
      <c r="F3995" s="3">
        <v>6.26200008392334</v>
      </c>
      <c r="G3995" s="3">
        <v>3.99456E8</v>
      </c>
    </row>
    <row r="3996">
      <c r="A3996" s="3">
        <v>2020.0</v>
      </c>
      <c r="B3996" s="3">
        <v>27.0</v>
      </c>
      <c r="C3996" s="4">
        <v>6.25</v>
      </c>
      <c r="D3996" s="3">
        <v>6.57800006866455</v>
      </c>
      <c r="E3996" s="3">
        <v>6.21700000762939</v>
      </c>
      <c r="F3996" s="3">
        <v>6.31825017929077</v>
      </c>
      <c r="G3996" s="3">
        <v>6.38828E8</v>
      </c>
    </row>
    <row r="3997">
      <c r="A3997" s="3">
        <v>2020.0</v>
      </c>
      <c r="B3997" s="3">
        <v>6.0</v>
      </c>
      <c r="C3997" s="4">
        <v>6.30350017547607</v>
      </c>
      <c r="D3997" s="3">
        <v>6.35624980926513</v>
      </c>
      <c r="E3997" s="3">
        <v>6.22200012207031</v>
      </c>
      <c r="F3997" s="3">
        <v>6.35624980926513</v>
      </c>
      <c r="G3997" s="3">
        <v>2.18284E8</v>
      </c>
    </row>
    <row r="3998">
      <c r="A3998" s="3">
        <v>2020.0</v>
      </c>
      <c r="B3998" s="3">
        <v>27.0</v>
      </c>
      <c r="C3998" s="4">
        <v>6.37249994277954</v>
      </c>
      <c r="D3998" s="3">
        <v>6.67500019073486</v>
      </c>
      <c r="E3998" s="3">
        <v>6.22224998474121</v>
      </c>
      <c r="F3998" s="3">
        <v>6.31500005722045</v>
      </c>
      <c r="G3998" s="3">
        <v>9.06416E8</v>
      </c>
    </row>
    <row r="3999">
      <c r="A3999" s="3">
        <v>2018.0</v>
      </c>
      <c r="B3999" s="3">
        <v>30.0</v>
      </c>
      <c r="C3999" s="4">
        <v>6.24875020980835</v>
      </c>
      <c r="D3999" s="3">
        <v>6.33349990844726</v>
      </c>
      <c r="E3999" s="3">
        <v>6.22375011444091</v>
      </c>
      <c r="F3999" s="3">
        <v>6.32474994659423</v>
      </c>
      <c r="G3999" s="3">
        <v>3.90996E8</v>
      </c>
    </row>
    <row r="4000">
      <c r="A4000" s="3">
        <v>2018.0</v>
      </c>
      <c r="B4000" s="3">
        <v>12.0</v>
      </c>
      <c r="C4000" s="4">
        <v>6.23400020599365</v>
      </c>
      <c r="D4000" s="3">
        <v>6.3292498588562</v>
      </c>
      <c r="E4000" s="3">
        <v>6.22399997711181</v>
      </c>
      <c r="F4000" s="3">
        <v>6.28074979782104</v>
      </c>
      <c r="G4000" s="3">
        <v>3.45508E8</v>
      </c>
    </row>
    <row r="4001">
      <c r="A4001" s="3">
        <v>2020.0</v>
      </c>
      <c r="B4001" s="3">
        <v>22.0</v>
      </c>
      <c r="C4001" s="4">
        <v>6.24399995803833</v>
      </c>
      <c r="D4001" s="3">
        <v>6.33974981307983</v>
      </c>
      <c r="E4001" s="3">
        <v>6.22499990463256</v>
      </c>
      <c r="F4001" s="3">
        <v>6.25274991989135</v>
      </c>
      <c r="G4001" s="3">
        <v>2.3924E8</v>
      </c>
    </row>
    <row r="4002">
      <c r="A4002" s="3">
        <v>2018.0</v>
      </c>
      <c r="B4002" s="3">
        <v>18.0</v>
      </c>
      <c r="C4002" s="4">
        <v>6.33475017547607</v>
      </c>
      <c r="D4002" s="3">
        <v>6.34875011444091</v>
      </c>
      <c r="E4002" s="3">
        <v>6.24100017547607</v>
      </c>
      <c r="F4002" s="3">
        <v>6.29250001907348</v>
      </c>
      <c r="G4002" s="3">
        <v>2.7764E8</v>
      </c>
    </row>
    <row r="4003">
      <c r="A4003" s="3">
        <v>2018.0</v>
      </c>
      <c r="B4003" s="3">
        <v>6.0</v>
      </c>
      <c r="C4003" s="4">
        <v>6.28975009918212</v>
      </c>
      <c r="D4003" s="3">
        <v>6.35424995422363</v>
      </c>
      <c r="E4003" s="3">
        <v>6.24275016784668</v>
      </c>
      <c r="F4003" s="3">
        <v>6.35074996948242</v>
      </c>
      <c r="G4003" s="3">
        <v>2.07508E8</v>
      </c>
    </row>
    <row r="4004">
      <c r="A4004" s="3">
        <v>2018.0</v>
      </c>
      <c r="B4004" s="3">
        <v>27.0</v>
      </c>
      <c r="C4004" s="4">
        <v>6.4079999923706</v>
      </c>
      <c r="D4004" s="3">
        <v>6.41499996185302</v>
      </c>
      <c r="E4004" s="3">
        <v>6.24599981307983</v>
      </c>
      <c r="F4004" s="3">
        <v>6.30049991607666</v>
      </c>
      <c r="G4004" s="3">
        <v>2.9542E8</v>
      </c>
    </row>
    <row r="4005">
      <c r="A4005" s="3">
        <v>2020.0</v>
      </c>
      <c r="B4005" s="3">
        <v>26.0</v>
      </c>
      <c r="C4005" s="4">
        <v>6.34849977493286</v>
      </c>
      <c r="D4005" s="3">
        <v>6.55550003051757</v>
      </c>
      <c r="E4005" s="3">
        <v>6.25</v>
      </c>
      <c r="F4005" s="3">
        <v>6.43100023269653</v>
      </c>
      <c r="G4005" s="3">
        <v>6.96108E8</v>
      </c>
    </row>
    <row r="4006">
      <c r="A4006" s="3">
        <v>2018.0</v>
      </c>
      <c r="B4006" s="3">
        <v>9.0</v>
      </c>
      <c r="C4006" s="4">
        <v>6.28025007247924</v>
      </c>
      <c r="D4006" s="3">
        <v>6.39674997329711</v>
      </c>
      <c r="E4006" s="3">
        <v>6.25274991989135</v>
      </c>
      <c r="F4006" s="3">
        <v>6.39449977874755</v>
      </c>
      <c r="G4006" s="3">
        <v>5.9676E8</v>
      </c>
    </row>
    <row r="4007">
      <c r="A4007" s="3">
        <v>2018.0</v>
      </c>
      <c r="B4007" s="3">
        <v>22.0</v>
      </c>
      <c r="C4007" s="4">
        <v>6.44875001907348</v>
      </c>
      <c r="D4007" s="3">
        <v>6.46225023269653</v>
      </c>
      <c r="E4007" s="3">
        <v>6.25825023651123</v>
      </c>
      <c r="F4007" s="3">
        <v>6.27374982833862</v>
      </c>
      <c r="G4007" s="3">
        <v>4.3416E8</v>
      </c>
    </row>
    <row r="4008">
      <c r="A4008" s="3">
        <v>2018.0</v>
      </c>
      <c r="B4008" s="3">
        <v>19.0</v>
      </c>
      <c r="C4008" s="4">
        <v>6.27349996566772</v>
      </c>
      <c r="D4008" s="3">
        <v>6.33475017547607</v>
      </c>
      <c r="E4008" s="3">
        <v>6.25825023651123</v>
      </c>
      <c r="F4008" s="3">
        <v>6.30074977874755</v>
      </c>
      <c r="G4008" s="3">
        <v>2.35752E8</v>
      </c>
    </row>
    <row r="4009">
      <c r="A4009" s="3">
        <v>2018.0</v>
      </c>
      <c r="B4009" s="3">
        <v>26.0</v>
      </c>
      <c r="C4009" s="4">
        <v>6.27650022506713</v>
      </c>
      <c r="D4009" s="3">
        <v>6.4082498550415</v>
      </c>
      <c r="E4009" s="3">
        <v>6.25950002670288</v>
      </c>
      <c r="F4009" s="3">
        <v>6.37099981307983</v>
      </c>
      <c r="G4009" s="3">
        <v>3.25124E8</v>
      </c>
    </row>
    <row r="4010">
      <c r="A4010" s="3">
        <v>2018.0</v>
      </c>
      <c r="B4010" s="3">
        <v>20.0</v>
      </c>
      <c r="C4010" s="4">
        <v>6.29825019836425</v>
      </c>
      <c r="D4010" s="3">
        <v>6.33750009536743</v>
      </c>
      <c r="E4010" s="3">
        <v>6.26125001907348</v>
      </c>
      <c r="F4010" s="3">
        <v>6.27225017547607</v>
      </c>
      <c r="G4010" s="3">
        <v>2.22352E8</v>
      </c>
    </row>
    <row r="4011">
      <c r="A4011" s="3">
        <v>2018.0</v>
      </c>
      <c r="B4011" s="3">
        <v>11.0</v>
      </c>
      <c r="C4011" s="4">
        <v>6.31949996948242</v>
      </c>
      <c r="D4011" s="3">
        <v>6.49475002288818</v>
      </c>
      <c r="E4011" s="3">
        <v>6.26350021362304</v>
      </c>
      <c r="F4011" s="3">
        <v>6.36324977874755</v>
      </c>
      <c r="G4011" s="3">
        <v>1.214456E9</v>
      </c>
    </row>
    <row r="4012">
      <c r="A4012" s="3">
        <v>2020.0</v>
      </c>
      <c r="B4012" s="3">
        <v>7.0</v>
      </c>
      <c r="C4012" s="4">
        <v>6.31599998474121</v>
      </c>
      <c r="D4012" s="3">
        <v>6.33825016021728</v>
      </c>
      <c r="E4012" s="3">
        <v>6.26424980163574</v>
      </c>
      <c r="F4012" s="3">
        <v>6.28975009918212</v>
      </c>
      <c r="G4012" s="3">
        <v>1.89752E8</v>
      </c>
    </row>
    <row r="4013">
      <c r="A4013" s="3">
        <v>2018.0</v>
      </c>
      <c r="B4013" s="3">
        <v>3.0</v>
      </c>
      <c r="C4013" s="4">
        <v>6.29024982452392</v>
      </c>
      <c r="D4013" s="3">
        <v>6.32649993896484</v>
      </c>
      <c r="E4013" s="3">
        <v>6.27325010299682</v>
      </c>
      <c r="F4013" s="3">
        <v>6.30249977111816</v>
      </c>
      <c r="G4013" s="3">
        <v>2.14288E8</v>
      </c>
    </row>
    <row r="4014">
      <c r="A4014" s="3">
        <v>2018.0</v>
      </c>
      <c r="B4014" s="3">
        <v>31.0</v>
      </c>
      <c r="C4014" s="4">
        <v>6.29250001907348</v>
      </c>
      <c r="D4014" s="3">
        <v>6.38000011444091</v>
      </c>
      <c r="E4014" s="3">
        <v>6.28175020217895</v>
      </c>
      <c r="F4014" s="3">
        <v>6.30474996566772</v>
      </c>
      <c r="G4014" s="3">
        <v>4.93868E8</v>
      </c>
    </row>
    <row r="4015">
      <c r="A4015" s="3">
        <v>2018.0</v>
      </c>
      <c r="B4015" s="3">
        <v>22.0</v>
      </c>
      <c r="C4015" s="4">
        <v>6.30000019073486</v>
      </c>
      <c r="D4015" s="3">
        <v>6.57550001144409</v>
      </c>
      <c r="E4015" s="3">
        <v>6.29650020599365</v>
      </c>
      <c r="F4015" s="3">
        <v>6.57049989700317</v>
      </c>
      <c r="G4015" s="3">
        <v>7.49856E8</v>
      </c>
    </row>
    <row r="4016">
      <c r="A4016" s="3">
        <v>2020.0</v>
      </c>
      <c r="B4016" s="3">
        <v>10.0</v>
      </c>
      <c r="C4016" s="4">
        <v>6.3125</v>
      </c>
      <c r="D4016" s="3">
        <v>6.57499980926513</v>
      </c>
      <c r="E4016" s="3">
        <v>6.30749988555908</v>
      </c>
      <c r="F4016" s="3">
        <v>6.57425022125244</v>
      </c>
      <c r="G4016" s="3">
        <v>5.29608E8</v>
      </c>
    </row>
    <row r="4017">
      <c r="A4017" s="3">
        <v>2018.0</v>
      </c>
      <c r="B4017" s="3">
        <v>10.0</v>
      </c>
      <c r="C4017" s="4">
        <v>6.3287501335144</v>
      </c>
      <c r="D4017" s="3">
        <v>6.40250015258789</v>
      </c>
      <c r="E4017" s="3">
        <v>6.31750011444091</v>
      </c>
      <c r="F4017" s="3">
        <v>6.36975002288818</v>
      </c>
      <c r="G4017" s="3">
        <v>2.56396E8</v>
      </c>
    </row>
    <row r="4018">
      <c r="A4018" s="3">
        <v>2020.0</v>
      </c>
      <c r="B4018" s="3">
        <v>6.0</v>
      </c>
      <c r="C4018" s="4">
        <v>6.38100004196167</v>
      </c>
      <c r="D4018" s="3">
        <v>6.74700021743774</v>
      </c>
      <c r="E4018" s="3">
        <v>6.32324981689453</v>
      </c>
      <c r="F4018" s="3">
        <v>6.71000003814697</v>
      </c>
      <c r="G4018" s="3">
        <v>7.27884E8</v>
      </c>
    </row>
    <row r="4019">
      <c r="A4019" s="3">
        <v>2020.0</v>
      </c>
      <c r="B4019" s="3">
        <v>30.0</v>
      </c>
      <c r="C4019" s="4">
        <v>6.38399982452392</v>
      </c>
      <c r="D4019" s="3">
        <v>6.64900016784668</v>
      </c>
      <c r="E4019" s="3">
        <v>6.33974981307983</v>
      </c>
      <c r="F4019" s="3">
        <v>6.63975000381469</v>
      </c>
      <c r="G4019" s="3">
        <v>6.02252E8</v>
      </c>
    </row>
    <row r="4020">
      <c r="A4020" s="3">
        <v>2018.0</v>
      </c>
      <c r="B4020" s="3">
        <v>1.0</v>
      </c>
      <c r="C4020" s="4">
        <v>6.34999990463256</v>
      </c>
      <c r="D4020" s="3">
        <v>6.44675016403198</v>
      </c>
      <c r="E4020" s="3">
        <v>6.34124994277954</v>
      </c>
      <c r="F4020" s="3">
        <v>6.44049978256225</v>
      </c>
      <c r="G4020" s="3">
        <v>4.21968E8</v>
      </c>
    </row>
    <row r="4021">
      <c r="A4021" s="3">
        <v>2018.0</v>
      </c>
      <c r="B4021" s="3">
        <v>14.0</v>
      </c>
      <c r="C4021" s="4">
        <v>6.40175008773803</v>
      </c>
      <c r="D4021" s="3">
        <v>6.46225023269653</v>
      </c>
      <c r="E4021" s="3">
        <v>6.3600001335144</v>
      </c>
      <c r="F4021" s="3">
        <v>6.38399982452392</v>
      </c>
      <c r="G4021" s="3">
        <v>5.2314E8</v>
      </c>
    </row>
    <row r="4022">
      <c r="A4022" s="3">
        <v>2018.0</v>
      </c>
      <c r="B4022" s="3">
        <v>7.0</v>
      </c>
      <c r="C4022" s="4">
        <v>6.40000009536743</v>
      </c>
      <c r="D4022" s="3">
        <v>6.44250011444091</v>
      </c>
      <c r="E4022" s="3">
        <v>6.37300014495849</v>
      </c>
      <c r="F4022" s="3">
        <v>6.42374992370605</v>
      </c>
      <c r="G4022" s="3">
        <v>2.58132E8</v>
      </c>
    </row>
    <row r="4023">
      <c r="A4023" s="3">
        <v>2018.0</v>
      </c>
      <c r="B4023" s="3">
        <v>16.0</v>
      </c>
      <c r="C4023" s="4">
        <v>6.5475001335144</v>
      </c>
      <c r="D4023" s="3">
        <v>6.55000019073486</v>
      </c>
      <c r="E4023" s="3">
        <v>6.37524986267089</v>
      </c>
      <c r="F4023" s="3">
        <v>6.43599987030029</v>
      </c>
      <c r="G4023" s="3">
        <v>8.0126E8</v>
      </c>
    </row>
    <row r="4024">
      <c r="A4024" s="3">
        <v>2018.0</v>
      </c>
      <c r="B4024" s="3">
        <v>19.0</v>
      </c>
      <c r="C4024" s="4">
        <v>6.52299976348876</v>
      </c>
      <c r="D4024" s="3">
        <v>6.59100008010864</v>
      </c>
      <c r="E4024" s="3">
        <v>6.37550020217895</v>
      </c>
      <c r="F4024" s="3">
        <v>6.50425004959106</v>
      </c>
      <c r="G4024" s="3">
        <v>5.94932E8</v>
      </c>
    </row>
    <row r="4025">
      <c r="A4025" s="3">
        <v>2018.0</v>
      </c>
      <c r="B4025" s="3">
        <v>13.0</v>
      </c>
      <c r="C4025" s="4">
        <v>6.37849998474121</v>
      </c>
      <c r="D4025" s="3">
        <v>6.52500009536743</v>
      </c>
      <c r="E4025" s="3">
        <v>6.3767499923706</v>
      </c>
      <c r="F4025" s="3">
        <v>6.40299987792968</v>
      </c>
      <c r="G4025" s="3">
        <v>3.75208E8</v>
      </c>
    </row>
    <row r="4026">
      <c r="A4026" s="3">
        <v>2018.0</v>
      </c>
      <c r="B4026" s="3">
        <v>8.0</v>
      </c>
      <c r="C4026" s="4">
        <v>6.42500019073486</v>
      </c>
      <c r="D4026" s="3">
        <v>6.50600004196167</v>
      </c>
      <c r="E4026" s="3">
        <v>6.38975000381469</v>
      </c>
      <c r="F4026" s="3">
        <v>6.46049976348876</v>
      </c>
      <c r="G4026" s="3">
        <v>2.621E8</v>
      </c>
    </row>
    <row r="4027">
      <c r="A4027" s="3">
        <v>2018.0</v>
      </c>
      <c r="B4027" s="3">
        <v>15.0</v>
      </c>
      <c r="C4027" s="4">
        <v>6.55674982070922</v>
      </c>
      <c r="D4027" s="3">
        <v>6.59100008010864</v>
      </c>
      <c r="E4027" s="3">
        <v>6.39750003814697</v>
      </c>
      <c r="F4027" s="3">
        <v>6.47700023651123</v>
      </c>
      <c r="G4027" s="3">
        <v>5.91136E8</v>
      </c>
    </row>
    <row r="4028">
      <c r="A4028" s="3">
        <v>2018.0</v>
      </c>
      <c r="B4028" s="3">
        <v>9.0</v>
      </c>
      <c r="C4028" s="4">
        <v>6.47849988937377</v>
      </c>
      <c r="D4028" s="3">
        <v>6.48124980926513</v>
      </c>
      <c r="E4028" s="3">
        <v>6.40374994277954</v>
      </c>
      <c r="F4028" s="3">
        <v>6.41149997711181</v>
      </c>
      <c r="G4028" s="3">
        <v>2.0428E8</v>
      </c>
    </row>
    <row r="4029">
      <c r="A4029" s="3">
        <v>2018.0</v>
      </c>
      <c r="B4029" s="3">
        <v>21.0</v>
      </c>
      <c r="C4029" s="4">
        <v>6.59000015258789</v>
      </c>
      <c r="D4029" s="3">
        <v>6.60850000381469</v>
      </c>
      <c r="E4029" s="3">
        <v>6.42000007629394</v>
      </c>
      <c r="F4029" s="3">
        <v>6.42775011062622</v>
      </c>
      <c r="G4029" s="3">
        <v>3.59516E8</v>
      </c>
    </row>
    <row r="4030">
      <c r="A4030" s="3">
        <v>2020.0</v>
      </c>
      <c r="B4030" s="3">
        <v>13.0</v>
      </c>
      <c r="C4030" s="4">
        <v>6.51375007629394</v>
      </c>
      <c r="D4030" s="3">
        <v>6.75500011444091</v>
      </c>
      <c r="E4030" s="3">
        <v>6.42500019073486</v>
      </c>
      <c r="F4030" s="3">
        <v>6.74625015258789</v>
      </c>
      <c r="G4030" s="3">
        <v>3.98408E8</v>
      </c>
    </row>
    <row r="4031">
      <c r="A4031" s="3">
        <v>2018.0</v>
      </c>
      <c r="B4031" s="3">
        <v>14.0</v>
      </c>
      <c r="C4031" s="4">
        <v>6.50950002670288</v>
      </c>
      <c r="D4031" s="3">
        <v>6.55000019073486</v>
      </c>
      <c r="E4031" s="3">
        <v>6.42549991607666</v>
      </c>
      <c r="F4031" s="3">
        <v>6.53574991226196</v>
      </c>
      <c r="G4031" s="3">
        <v>4.6622E8</v>
      </c>
    </row>
    <row r="4032">
      <c r="A4032" s="3">
        <v>2018.0</v>
      </c>
      <c r="B4032" s="3">
        <v>10.0</v>
      </c>
      <c r="C4032" s="4">
        <v>6.44799995422363</v>
      </c>
      <c r="D4032" s="3">
        <v>6.51249980926513</v>
      </c>
      <c r="E4032" s="3">
        <v>6.42999982833862</v>
      </c>
      <c r="F4032" s="3">
        <v>6.50325012207031</v>
      </c>
      <c r="G4032" s="3">
        <v>9.9408E8</v>
      </c>
    </row>
    <row r="4033">
      <c r="A4033" s="3">
        <v>2020.0</v>
      </c>
      <c r="B4033" s="3">
        <v>7.0</v>
      </c>
      <c r="C4033" s="4">
        <v>6.93249988555908</v>
      </c>
      <c r="D4033" s="3">
        <v>6.95625019073486</v>
      </c>
      <c r="E4033" s="3">
        <v>6.43249988555908</v>
      </c>
      <c r="F4033" s="3">
        <v>6.47574996948242</v>
      </c>
      <c r="G4033" s="3">
        <v>7.8452E8</v>
      </c>
    </row>
    <row r="4034">
      <c r="A4034" s="3">
        <v>2018.0</v>
      </c>
      <c r="B4034" s="3">
        <v>4.0</v>
      </c>
      <c r="C4034" s="4">
        <v>6.47499990463256</v>
      </c>
      <c r="D4034" s="3">
        <v>6.6434998512268</v>
      </c>
      <c r="E4034" s="3">
        <v>6.44250011444091</v>
      </c>
      <c r="F4034" s="3">
        <v>6.62125015258789</v>
      </c>
      <c r="G4034" s="3">
        <v>6.42024E8</v>
      </c>
    </row>
    <row r="4035">
      <c r="A4035" s="3">
        <v>2020.0</v>
      </c>
      <c r="B4035" s="3">
        <v>31.0</v>
      </c>
      <c r="C4035" s="4">
        <v>6.67999982833862</v>
      </c>
      <c r="D4035" s="3">
        <v>6.88500022888183</v>
      </c>
      <c r="E4035" s="3">
        <v>6.44374990463256</v>
      </c>
      <c r="F4035" s="3">
        <v>6.59000015258789</v>
      </c>
      <c r="G4035" s="3">
        <v>9.4996E8</v>
      </c>
    </row>
    <row r="4036">
      <c r="A4036" s="3">
        <v>2020.0</v>
      </c>
      <c r="B4036" s="3">
        <v>25.0</v>
      </c>
      <c r="C4036" s="4">
        <v>6.90749979019165</v>
      </c>
      <c r="D4036" s="3">
        <v>6.96974992752075</v>
      </c>
      <c r="E4036" s="3">
        <v>6.44899988174438</v>
      </c>
      <c r="F4036" s="3">
        <v>6.55124998092651</v>
      </c>
      <c r="G4036" s="3">
        <v>1.055496E9</v>
      </c>
    </row>
    <row r="4037">
      <c r="A4037" s="3">
        <v>2020.0</v>
      </c>
      <c r="B4037" s="3">
        <v>6.0</v>
      </c>
      <c r="C4037" s="4">
        <v>6.65199995040893</v>
      </c>
      <c r="D4037" s="3">
        <v>6.70975017547607</v>
      </c>
      <c r="E4037" s="3">
        <v>6.44999980926513</v>
      </c>
      <c r="F4037" s="3">
        <v>6.65100002288818</v>
      </c>
      <c r="G4037" s="3">
        <v>5.15412E8</v>
      </c>
    </row>
    <row r="4038">
      <c r="A4038" s="3">
        <v>2018.0</v>
      </c>
      <c r="B4038" s="3">
        <v>24.0</v>
      </c>
      <c r="C4038" s="4">
        <v>6.55499982833862</v>
      </c>
      <c r="D4038" s="3">
        <v>6.64599990844726</v>
      </c>
      <c r="E4038" s="3">
        <v>6.46700000762939</v>
      </c>
      <c r="F4038" s="3">
        <v>6.64249992370605</v>
      </c>
      <c r="G4038" s="3">
        <v>2.93912E8</v>
      </c>
    </row>
    <row r="4039">
      <c r="A4039" s="3">
        <v>2018.0</v>
      </c>
      <c r="B4039" s="3">
        <v>8.0</v>
      </c>
      <c r="C4039" s="4">
        <v>6.49900007247924</v>
      </c>
      <c r="D4039" s="3">
        <v>6.59999990463256</v>
      </c>
      <c r="E4039" s="3">
        <v>6.48000001907348</v>
      </c>
      <c r="F4039" s="3">
        <v>6.55700016021728</v>
      </c>
      <c r="G4039" s="3">
        <v>3.60456E8</v>
      </c>
    </row>
    <row r="4040">
      <c r="A4040" s="3">
        <v>2018.0</v>
      </c>
      <c r="B4040" s="3">
        <v>7.0</v>
      </c>
      <c r="C4040" s="4">
        <v>6.625</v>
      </c>
      <c r="D4040" s="3">
        <v>6.63700008392334</v>
      </c>
      <c r="E4040" s="3">
        <v>6.48124980926513</v>
      </c>
      <c r="F4040" s="3">
        <v>6.57250022888183</v>
      </c>
      <c r="G4040" s="3">
        <v>3.69448E8</v>
      </c>
    </row>
    <row r="4041">
      <c r="A4041" s="3">
        <v>2018.0</v>
      </c>
      <c r="B4041" s="3">
        <v>12.0</v>
      </c>
      <c r="C4041" s="4">
        <v>6.54225015640258</v>
      </c>
      <c r="D4041" s="3">
        <v>6.57674980163574</v>
      </c>
      <c r="E4041" s="3">
        <v>6.49149990081787</v>
      </c>
      <c r="F4041" s="3">
        <v>6.5644998550415</v>
      </c>
      <c r="G4041" s="3">
        <v>3.1916E8</v>
      </c>
    </row>
    <row r="4042">
      <c r="A4042" s="3">
        <v>2018.0</v>
      </c>
      <c r="B4042" s="3">
        <v>8.0</v>
      </c>
      <c r="C4042" s="4">
        <v>6.66249990463256</v>
      </c>
      <c r="D4042" s="3">
        <v>6.77899980545043</v>
      </c>
      <c r="E4042" s="3">
        <v>6.5019998550415</v>
      </c>
      <c r="F4042" s="3">
        <v>6.64424991607666</v>
      </c>
      <c r="G4042" s="3">
        <v>4.08612E8</v>
      </c>
    </row>
    <row r="4043">
      <c r="A4043" s="3">
        <v>2018.0</v>
      </c>
      <c r="B4043" s="3">
        <v>11.0</v>
      </c>
      <c r="C4043" s="4">
        <v>6.54425001144409</v>
      </c>
      <c r="D4043" s="3">
        <v>6.58624982833862</v>
      </c>
      <c r="E4043" s="3">
        <v>6.50250005722045</v>
      </c>
      <c r="F4043" s="3">
        <v>6.51550006866455</v>
      </c>
      <c r="G4043" s="3">
        <v>2.65372E8</v>
      </c>
    </row>
    <row r="4044">
      <c r="A4044" s="3">
        <v>2018.0</v>
      </c>
      <c r="B4044" s="3">
        <v>20.0</v>
      </c>
      <c r="C4044" s="4">
        <v>6.54575014114379</v>
      </c>
      <c r="D4044" s="3">
        <v>6.61124992370605</v>
      </c>
      <c r="E4044" s="3">
        <v>6.50699996948242</v>
      </c>
      <c r="F4044" s="3">
        <v>6.55775022506713</v>
      </c>
      <c r="G4044" s="3">
        <v>3.6978E8</v>
      </c>
    </row>
    <row r="4045">
      <c r="A4045" s="3">
        <v>2020.0</v>
      </c>
      <c r="B4045" s="3">
        <v>9.0</v>
      </c>
      <c r="C4045" s="4">
        <v>6.80000019073486</v>
      </c>
      <c r="D4045" s="3">
        <v>6.82299995422363</v>
      </c>
      <c r="E4045" s="3">
        <v>6.51049995422363</v>
      </c>
      <c r="F4045" s="3">
        <v>6.57375001907348</v>
      </c>
      <c r="G4045" s="3">
        <v>5.25564E8</v>
      </c>
    </row>
    <row r="4046">
      <c r="A4046" s="3">
        <v>2020.0</v>
      </c>
      <c r="B4046" s="3">
        <v>8.0</v>
      </c>
      <c r="C4046" s="4">
        <v>6.58524990081787</v>
      </c>
      <c r="D4046" s="3">
        <v>6.69875001907348</v>
      </c>
      <c r="E4046" s="3">
        <v>6.51499986648559</v>
      </c>
      <c r="F4046" s="3">
        <v>6.67374992370605</v>
      </c>
      <c r="G4046" s="3">
        <v>5.42444E8</v>
      </c>
    </row>
    <row r="4047">
      <c r="A4047" s="3">
        <v>2018.0</v>
      </c>
      <c r="B4047" s="3">
        <v>23.0</v>
      </c>
      <c r="C4047" s="4">
        <v>6.53149986267089</v>
      </c>
      <c r="D4047" s="3">
        <v>6.7369999885559</v>
      </c>
      <c r="E4047" s="3">
        <v>6.51749992370605</v>
      </c>
      <c r="F4047" s="3">
        <v>6.67100000381469</v>
      </c>
      <c r="G4047" s="3">
        <v>7.20684E8</v>
      </c>
    </row>
    <row r="4048">
      <c r="A4048" s="3">
        <v>2018.0</v>
      </c>
      <c r="B4048" s="3">
        <v>6.0</v>
      </c>
      <c r="C4048" s="4">
        <v>6.53574991226196</v>
      </c>
      <c r="D4048" s="3">
        <v>6.63199996948242</v>
      </c>
      <c r="E4048" s="3">
        <v>6.51924991607666</v>
      </c>
      <c r="F4048" s="3">
        <v>6.6287498474121</v>
      </c>
      <c r="G4048" s="3">
        <v>3.71356E8</v>
      </c>
    </row>
    <row r="4049">
      <c r="A4049" s="3">
        <v>2020.0</v>
      </c>
      <c r="B4049" s="3">
        <v>2.0</v>
      </c>
      <c r="C4049" s="4">
        <v>6.9225001335144</v>
      </c>
      <c r="D4049" s="3">
        <v>6.93975019454956</v>
      </c>
      <c r="E4049" s="3">
        <v>6.52500009536743</v>
      </c>
      <c r="F4049" s="3">
        <v>6.91074991226196</v>
      </c>
      <c r="G4049" s="3">
        <v>8.90744E8</v>
      </c>
    </row>
    <row r="4050">
      <c r="A4050" s="3">
        <v>2018.0</v>
      </c>
      <c r="B4050" s="3">
        <v>12.0</v>
      </c>
      <c r="C4050" s="4">
        <v>6.77974987030029</v>
      </c>
      <c r="D4050" s="3">
        <v>6.7994999885559</v>
      </c>
      <c r="E4050" s="3">
        <v>6.5479998588562</v>
      </c>
      <c r="F4050" s="3">
        <v>6.70499992370605</v>
      </c>
      <c r="G4050" s="3">
        <v>4.19092E8</v>
      </c>
    </row>
    <row r="4051">
      <c r="A4051" s="3">
        <v>2020.0</v>
      </c>
      <c r="B4051" s="3">
        <v>26.0</v>
      </c>
      <c r="C4051" s="4">
        <v>6.55149984359741</v>
      </c>
      <c r="D4051" s="3">
        <v>6.88625001907348</v>
      </c>
      <c r="E4051" s="3">
        <v>6.55000019073486</v>
      </c>
      <c r="F4051" s="3">
        <v>6.6912498474121</v>
      </c>
      <c r="G4051" s="3">
        <v>7.47732E8</v>
      </c>
    </row>
    <row r="4052">
      <c r="A4052" s="3">
        <v>2018.0</v>
      </c>
      <c r="B4052" s="3">
        <v>13.0</v>
      </c>
      <c r="C4052" s="4">
        <v>6.56599998474121</v>
      </c>
      <c r="D4052" s="3">
        <v>6.6417498588562</v>
      </c>
      <c r="E4052" s="3">
        <v>6.55074977874755</v>
      </c>
      <c r="F4052" s="3">
        <v>6.55999994277954</v>
      </c>
      <c r="G4052" s="3">
        <v>3.38208E8</v>
      </c>
    </row>
    <row r="4053">
      <c r="A4053" s="3">
        <v>2018.0</v>
      </c>
      <c r="B4053" s="3">
        <v>21.0</v>
      </c>
      <c r="C4053" s="4">
        <v>6.66900014877319</v>
      </c>
      <c r="D4053" s="3">
        <v>6.71500015258789</v>
      </c>
      <c r="E4053" s="3">
        <v>6.55275011062622</v>
      </c>
      <c r="F4053" s="3">
        <v>6.58624982833862</v>
      </c>
      <c r="G4053" s="3">
        <v>4.35128E8</v>
      </c>
    </row>
    <row r="4054">
      <c r="A4054" s="3">
        <v>2018.0</v>
      </c>
      <c r="B4054" s="3">
        <v>18.0</v>
      </c>
      <c r="C4054" s="4">
        <v>6.58699989318847</v>
      </c>
      <c r="D4054" s="3">
        <v>6.64499998092651</v>
      </c>
      <c r="E4054" s="3">
        <v>6.55950021743774</v>
      </c>
      <c r="F4054" s="3">
        <v>6.62725019454956</v>
      </c>
      <c r="G4054" s="3">
        <v>3.56268E8</v>
      </c>
    </row>
    <row r="4055">
      <c r="A4055" s="3">
        <v>2020.0</v>
      </c>
      <c r="B4055" s="3">
        <v>3.0</v>
      </c>
      <c r="C4055" s="4">
        <v>6.96675014495849</v>
      </c>
      <c r="D4055" s="3">
        <v>7.02675008773803</v>
      </c>
      <c r="E4055" s="3">
        <v>6.56150007247924</v>
      </c>
      <c r="F4055" s="3">
        <v>6.64725017547607</v>
      </c>
      <c r="G4055" s="3">
        <v>6.52792E8</v>
      </c>
    </row>
    <row r="4056">
      <c r="A4056" s="3">
        <v>2018.0</v>
      </c>
      <c r="B4056" s="3">
        <v>9.0</v>
      </c>
      <c r="C4056" s="4">
        <v>6.62349987030029</v>
      </c>
      <c r="D4056" s="3">
        <v>6.71899986267089</v>
      </c>
      <c r="E4056" s="3">
        <v>6.57000017166137</v>
      </c>
      <c r="F4056" s="3">
        <v>6.63850021362304</v>
      </c>
      <c r="G4056" s="3">
        <v>2.735E8</v>
      </c>
    </row>
    <row r="4057">
      <c r="A4057" s="3">
        <v>2018.0</v>
      </c>
      <c r="B4057" s="3">
        <v>5.0</v>
      </c>
      <c r="C4057" s="4">
        <v>6.62449979782104</v>
      </c>
      <c r="D4057" s="3">
        <v>6.66475009918212</v>
      </c>
      <c r="E4057" s="3">
        <v>6.5792498588562</v>
      </c>
      <c r="F4057" s="3">
        <v>6.6267499923706</v>
      </c>
      <c r="G4057" s="3">
        <v>3.91712E8</v>
      </c>
    </row>
    <row r="4058">
      <c r="A4058" s="3">
        <v>2018.0</v>
      </c>
      <c r="B4058" s="3">
        <v>15.0</v>
      </c>
      <c r="C4058" s="4">
        <v>6.61499977111816</v>
      </c>
      <c r="D4058" s="3">
        <v>6.68699979782104</v>
      </c>
      <c r="E4058" s="3">
        <v>6.58374977111816</v>
      </c>
      <c r="F4058" s="3">
        <v>6.63149976730346</v>
      </c>
      <c r="G4058" s="3">
        <v>4.3226E8</v>
      </c>
    </row>
    <row r="4059">
      <c r="A4059" s="3">
        <v>2018.0</v>
      </c>
      <c r="B4059" s="3">
        <v>14.0</v>
      </c>
      <c r="C4059" s="4">
        <v>6.60550022125244</v>
      </c>
      <c r="D4059" s="3">
        <v>6.73000001907348</v>
      </c>
      <c r="E4059" s="3">
        <v>6.59049987792968</v>
      </c>
      <c r="F4059" s="3">
        <v>6.6727499961853</v>
      </c>
      <c r="G4059" s="3">
        <v>4.30016E8</v>
      </c>
    </row>
    <row r="4060">
      <c r="A4060" s="3">
        <v>2018.0</v>
      </c>
      <c r="B4060" s="3">
        <v>20.0</v>
      </c>
      <c r="C4060" s="4">
        <v>6.67624998092651</v>
      </c>
      <c r="D4060" s="3">
        <v>6.71899986267089</v>
      </c>
      <c r="E4060" s="3">
        <v>6.60249996185302</v>
      </c>
      <c r="F4060" s="3">
        <v>6.65700006484985</v>
      </c>
      <c r="G4060" s="3">
        <v>4.30584E8</v>
      </c>
    </row>
    <row r="4061">
      <c r="A4061" s="3">
        <v>2020.0</v>
      </c>
      <c r="B4061" s="3">
        <v>11.0</v>
      </c>
      <c r="C4061" s="4">
        <v>6.68300008773803</v>
      </c>
      <c r="D4061" s="3">
        <v>6.8125</v>
      </c>
      <c r="E4061" s="3">
        <v>6.62074995040893</v>
      </c>
      <c r="F4061" s="3">
        <v>6.69724988937377</v>
      </c>
      <c r="G4061" s="3">
        <v>6.38556E8</v>
      </c>
    </row>
    <row r="4062">
      <c r="A4062" s="3">
        <v>2018.0</v>
      </c>
      <c r="B4062" s="3">
        <v>25.0</v>
      </c>
      <c r="C4062" s="4">
        <v>6.70924997329711</v>
      </c>
      <c r="D4062" s="3">
        <v>6.7354998588562</v>
      </c>
      <c r="E4062" s="3">
        <v>6.62274980545043</v>
      </c>
      <c r="F4062" s="3">
        <v>6.71024990081787</v>
      </c>
      <c r="G4062" s="3">
        <v>2.80388E8</v>
      </c>
    </row>
    <row r="4063">
      <c r="A4063" s="3">
        <v>2018.0</v>
      </c>
      <c r="B4063" s="3">
        <v>27.0</v>
      </c>
      <c r="C4063" s="4">
        <v>6.70849990844726</v>
      </c>
      <c r="D4063" s="3">
        <v>6.73000001907348</v>
      </c>
      <c r="E4063" s="3">
        <v>6.65325021743774</v>
      </c>
      <c r="F4063" s="3">
        <v>6.68499994277954</v>
      </c>
      <c r="G4063" s="3">
        <v>2.14428E8</v>
      </c>
    </row>
    <row r="4064">
      <c r="A4064" s="3">
        <v>2018.0</v>
      </c>
      <c r="B4064" s="3">
        <v>26.0</v>
      </c>
      <c r="C4064" s="4">
        <v>6.71525001525878</v>
      </c>
      <c r="D4064" s="3">
        <v>6.75600004196167</v>
      </c>
      <c r="E4064" s="3">
        <v>6.65700006484985</v>
      </c>
      <c r="F4064" s="3">
        <v>6.6729998588562</v>
      </c>
      <c r="G4064" s="3">
        <v>2.68548E8</v>
      </c>
    </row>
    <row r="4065">
      <c r="A4065" s="3">
        <v>2018.0</v>
      </c>
      <c r="B4065" s="3">
        <v>24.0</v>
      </c>
      <c r="C4065" s="4">
        <v>6.67950010299682</v>
      </c>
      <c r="D4065" s="3">
        <v>6.82025003433227</v>
      </c>
      <c r="E4065" s="3">
        <v>6.67500019073486</v>
      </c>
      <c r="F4065" s="3">
        <v>6.80550003051757</v>
      </c>
      <c r="G4065" s="3">
        <v>5.31512E8</v>
      </c>
    </row>
    <row r="4066">
      <c r="A4066" s="3">
        <v>2020.0</v>
      </c>
      <c r="B4066" s="3">
        <v>21.0</v>
      </c>
      <c r="C4066" s="4">
        <v>7.05775022506713</v>
      </c>
      <c r="D4066" s="3">
        <v>7.11924982070922</v>
      </c>
      <c r="E4066" s="3">
        <v>6.67775011062622</v>
      </c>
      <c r="F4066" s="3">
        <v>6.73775005340576</v>
      </c>
      <c r="G4066" s="3">
        <v>7.3516E8</v>
      </c>
    </row>
    <row r="4067">
      <c r="A4067" s="3">
        <v>2018.0</v>
      </c>
      <c r="B4067" s="3">
        <v>7.0</v>
      </c>
      <c r="C4067" s="4">
        <v>6.72499990463256</v>
      </c>
      <c r="D4067" s="3">
        <v>6.92325019836425</v>
      </c>
      <c r="E4067" s="3">
        <v>6.67974996566772</v>
      </c>
      <c r="F4067" s="3">
        <v>6.79650020599365</v>
      </c>
      <c r="G4067" s="3">
        <v>2.9542E8</v>
      </c>
    </row>
    <row r="4068">
      <c r="A4068" s="3">
        <v>2020.0</v>
      </c>
      <c r="B4068" s="3">
        <v>4.0</v>
      </c>
      <c r="C4068" s="4">
        <v>6.75500011444091</v>
      </c>
      <c r="D4068" s="3">
        <v>7.12225008010864</v>
      </c>
      <c r="E4068" s="3">
        <v>6.67999982833862</v>
      </c>
      <c r="F4068" s="3">
        <v>7.11275005340576</v>
      </c>
      <c r="G4068" s="3">
        <v>5.97408E8</v>
      </c>
    </row>
    <row r="4069">
      <c r="A4069" s="3">
        <v>2018.0</v>
      </c>
      <c r="B4069" s="3">
        <v>5.0</v>
      </c>
      <c r="C4069" s="4">
        <v>6.95725011825561</v>
      </c>
      <c r="D4069" s="3">
        <v>7.01999998092651</v>
      </c>
      <c r="E4069" s="3">
        <v>6.68849992752075</v>
      </c>
      <c r="F4069" s="3">
        <v>6.74650001525878</v>
      </c>
      <c r="G4069" s="3">
        <v>4.26636E8</v>
      </c>
    </row>
    <row r="4070">
      <c r="A4070" s="3">
        <v>2020.0</v>
      </c>
      <c r="B4070" s="3">
        <v>24.0</v>
      </c>
      <c r="C4070" s="4">
        <v>6.75474977493286</v>
      </c>
      <c r="D4070" s="3">
        <v>7.04675006866455</v>
      </c>
      <c r="E4070" s="3">
        <v>6.69999980926513</v>
      </c>
      <c r="F4070" s="3">
        <v>6.83199977874755</v>
      </c>
      <c r="G4070" s="3">
        <v>8.56916E8</v>
      </c>
    </row>
    <row r="4071">
      <c r="A4071" s="3">
        <v>2018.0</v>
      </c>
      <c r="B4071" s="3">
        <v>19.0</v>
      </c>
      <c r="C4071" s="4">
        <v>6.75675010681152</v>
      </c>
      <c r="D4071" s="3">
        <v>6.81750011444091</v>
      </c>
      <c r="E4071" s="3">
        <v>6.70625019073486</v>
      </c>
      <c r="F4071" s="3">
        <v>6.7994999885559</v>
      </c>
      <c r="G4071" s="3">
        <v>2.2486E8</v>
      </c>
    </row>
    <row r="4072">
      <c r="A4072" s="3">
        <v>2020.0</v>
      </c>
      <c r="B4072" s="3">
        <v>12.0</v>
      </c>
      <c r="C4072" s="4">
        <v>6.75024986267089</v>
      </c>
      <c r="D4072" s="3">
        <v>6.82000017166137</v>
      </c>
      <c r="E4072" s="3">
        <v>6.71124982833862</v>
      </c>
      <c r="F4072" s="3">
        <v>6.81349992752075</v>
      </c>
      <c r="G4072" s="3">
        <v>3.74644E8</v>
      </c>
    </row>
    <row r="4073">
      <c r="A4073" s="3">
        <v>2020.0</v>
      </c>
      <c r="B4073" s="3">
        <v>13.0</v>
      </c>
      <c r="C4073" s="4">
        <v>6.75524997711181</v>
      </c>
      <c r="D4073" s="3">
        <v>6.83699989318847</v>
      </c>
      <c r="E4073" s="3">
        <v>6.72774982452392</v>
      </c>
      <c r="F4073" s="3">
        <v>6.76949977874755</v>
      </c>
      <c r="G4073" s="3">
        <v>5.28016E8</v>
      </c>
    </row>
    <row r="4074">
      <c r="A4074" s="3">
        <v>2018.0</v>
      </c>
      <c r="B4074" s="3">
        <v>28.0</v>
      </c>
      <c r="C4074" s="4">
        <v>6.8914999961853</v>
      </c>
      <c r="D4074" s="3">
        <v>6.91450023651123</v>
      </c>
      <c r="E4074" s="3">
        <v>6.73824977874755</v>
      </c>
      <c r="F4074" s="3">
        <v>6.85949993133544</v>
      </c>
      <c r="G4074" s="3">
        <v>4.75384E8</v>
      </c>
    </row>
    <row r="4075">
      <c r="A4075" s="3">
        <v>2018.0</v>
      </c>
      <c r="B4075" s="3">
        <v>13.0</v>
      </c>
      <c r="C4075" s="4">
        <v>6.77150011062622</v>
      </c>
      <c r="D4075" s="3">
        <v>6.875</v>
      </c>
      <c r="E4075" s="3">
        <v>6.75400018692016</v>
      </c>
      <c r="F4075" s="3">
        <v>6.78350019454956</v>
      </c>
      <c r="G4075" s="3">
        <v>3.05536E8</v>
      </c>
    </row>
    <row r="4076">
      <c r="A4076" s="3">
        <v>2018.0</v>
      </c>
      <c r="B4076" s="3">
        <v>18.0</v>
      </c>
      <c r="C4076" s="4">
        <v>6.85225009918212</v>
      </c>
      <c r="D4076" s="3">
        <v>6.9559998512268</v>
      </c>
      <c r="E4076" s="3">
        <v>6.76875019073486</v>
      </c>
      <c r="F4076" s="3">
        <v>6.77549982070922</v>
      </c>
      <c r="G4076" s="3">
        <v>2.9952E8</v>
      </c>
    </row>
    <row r="4077">
      <c r="A4077" s="3">
        <v>2018.0</v>
      </c>
      <c r="B4077" s="3">
        <v>10.0</v>
      </c>
      <c r="C4077" s="4">
        <v>6.81925010681152</v>
      </c>
      <c r="D4077" s="3">
        <v>6.89825010299682</v>
      </c>
      <c r="E4077" s="3">
        <v>6.77500009536743</v>
      </c>
      <c r="F4077" s="3">
        <v>6.86824989318847</v>
      </c>
      <c r="G4077" s="3">
        <v>2.2014E8</v>
      </c>
    </row>
    <row r="4078">
      <c r="A4078" s="3">
        <v>2018.0</v>
      </c>
      <c r="B4078" s="3">
        <v>6.0</v>
      </c>
      <c r="C4078" s="4">
        <v>6.94399976730346</v>
      </c>
      <c r="D4078" s="3">
        <v>6.94649982452392</v>
      </c>
      <c r="E4078" s="3">
        <v>6.78474998474121</v>
      </c>
      <c r="F4078" s="3">
        <v>6.81799983978271</v>
      </c>
      <c r="G4078" s="3">
        <v>3.22796E8</v>
      </c>
    </row>
    <row r="4079">
      <c r="A4079" s="3">
        <v>2020.0</v>
      </c>
      <c r="B4079" s="3">
        <v>5.0</v>
      </c>
      <c r="C4079" s="4">
        <v>6.91249990463256</v>
      </c>
      <c r="D4079" s="3">
        <v>7.07999992370605</v>
      </c>
      <c r="E4079" s="3">
        <v>6.78749990463256</v>
      </c>
      <c r="F4079" s="3">
        <v>6.83225011825561</v>
      </c>
      <c r="G4079" s="3">
        <v>5.40328E8</v>
      </c>
    </row>
    <row r="4080">
      <c r="A4080" s="3">
        <v>2018.0</v>
      </c>
      <c r="B4080" s="3">
        <v>28.0</v>
      </c>
      <c r="C4080" s="4">
        <v>6.81825017929077</v>
      </c>
      <c r="D4080" s="3">
        <v>7.0479998588562</v>
      </c>
      <c r="E4080" s="3">
        <v>6.78999996185302</v>
      </c>
      <c r="F4080" s="3">
        <v>7.02549982070922</v>
      </c>
      <c r="G4080" s="3">
        <v>7.09396E8</v>
      </c>
    </row>
    <row r="4081">
      <c r="A4081" s="3">
        <v>2018.0</v>
      </c>
      <c r="B4081" s="3">
        <v>11.0</v>
      </c>
      <c r="C4081" s="4">
        <v>6.82149982452392</v>
      </c>
      <c r="D4081" s="3">
        <v>6.9099998474121</v>
      </c>
      <c r="E4081" s="3">
        <v>6.80049991607666</v>
      </c>
      <c r="F4081" s="3">
        <v>6.82000017166137</v>
      </c>
      <c r="G4081" s="3">
        <v>2.43112E8</v>
      </c>
    </row>
    <row r="4082">
      <c r="A4082" s="3">
        <v>2018.0</v>
      </c>
      <c r="B4082" s="3">
        <v>27.0</v>
      </c>
      <c r="C4082" s="4">
        <v>6.83549976348876</v>
      </c>
      <c r="D4082" s="3">
        <v>6.9724998474121</v>
      </c>
      <c r="E4082" s="3">
        <v>6.80375003814697</v>
      </c>
      <c r="F4082" s="3">
        <v>6.89750003814697</v>
      </c>
      <c r="G4082" s="3">
        <v>5.05776E8</v>
      </c>
    </row>
    <row r="4083">
      <c r="A4083" s="3">
        <v>2018.0</v>
      </c>
      <c r="B4083" s="3">
        <v>29.0</v>
      </c>
      <c r="C4083" s="4">
        <v>6.84800004959106</v>
      </c>
      <c r="D4083" s="3">
        <v>6.98750019073486</v>
      </c>
      <c r="E4083" s="3">
        <v>6.82700014114379</v>
      </c>
      <c r="F4083" s="3">
        <v>6.96225023269653</v>
      </c>
      <c r="G4083" s="3">
        <v>4.20108E8</v>
      </c>
    </row>
    <row r="4084">
      <c r="A4084" s="3">
        <v>2018.0</v>
      </c>
      <c r="B4084" s="3">
        <v>17.0</v>
      </c>
      <c r="C4084" s="4">
        <v>6.88500022888183</v>
      </c>
      <c r="D4084" s="3">
        <v>6.93450021743774</v>
      </c>
      <c r="E4084" s="3">
        <v>6.8287501335144</v>
      </c>
      <c r="F4084" s="3">
        <v>6.84824991226196</v>
      </c>
      <c r="G4084" s="3">
        <v>2.05528E8</v>
      </c>
    </row>
    <row r="4085">
      <c r="A4085" s="3">
        <v>2018.0</v>
      </c>
      <c r="B4085" s="3">
        <v>14.0</v>
      </c>
      <c r="C4085" s="4">
        <v>6.8747501373291</v>
      </c>
      <c r="D4085" s="3">
        <v>6.97749996185302</v>
      </c>
      <c r="E4085" s="3">
        <v>6.83750009536743</v>
      </c>
      <c r="F4085" s="3">
        <v>6.91074991226196</v>
      </c>
      <c r="G4085" s="3">
        <v>3.86936E8</v>
      </c>
    </row>
    <row r="4086">
      <c r="A4086" s="3">
        <v>2020.0</v>
      </c>
      <c r="B4086" s="3">
        <v>14.0</v>
      </c>
      <c r="C4086" s="4">
        <v>6.875</v>
      </c>
      <c r="D4086" s="3">
        <v>7.13299989700317</v>
      </c>
      <c r="E4086" s="3">
        <v>6.84724998474121</v>
      </c>
      <c r="F4086" s="3">
        <v>7.09875011444091</v>
      </c>
      <c r="G4086" s="3">
        <v>5.30948E8</v>
      </c>
    </row>
    <row r="4087">
      <c r="A4087" s="3">
        <v>2018.0</v>
      </c>
      <c r="B4087" s="3">
        <v>5.0</v>
      </c>
      <c r="C4087" s="4">
        <v>7.07474994659423</v>
      </c>
      <c r="D4087" s="3">
        <v>7.1104998588562</v>
      </c>
      <c r="E4087" s="3">
        <v>6.8787498474121</v>
      </c>
      <c r="F4087" s="3">
        <v>6.96049976348876</v>
      </c>
      <c r="G4087" s="3">
        <v>3.93156E8</v>
      </c>
    </row>
    <row r="4088">
      <c r="A4088" s="3">
        <v>2020.0</v>
      </c>
      <c r="B4088" s="3">
        <v>15.0</v>
      </c>
      <c r="C4088" s="4">
        <v>6.92999982833862</v>
      </c>
      <c r="D4088" s="3">
        <v>7.10424995422363</v>
      </c>
      <c r="E4088" s="3">
        <v>6.88450002670288</v>
      </c>
      <c r="F4088" s="3">
        <v>7.02099990844726</v>
      </c>
      <c r="G4088" s="3">
        <v>3.66148E8</v>
      </c>
    </row>
    <row r="4089">
      <c r="A4089" s="3">
        <v>2020.0</v>
      </c>
      <c r="B4089" s="3">
        <v>22.0</v>
      </c>
      <c r="C4089" s="4">
        <v>6.93074989318847</v>
      </c>
      <c r="D4089" s="3">
        <v>7.19675016403198</v>
      </c>
      <c r="E4089" s="3">
        <v>6.88500022888183</v>
      </c>
      <c r="F4089" s="3">
        <v>7.15374994277954</v>
      </c>
      <c r="G4089" s="3">
        <v>4.83356E8</v>
      </c>
    </row>
    <row r="4090">
      <c r="A4090" s="3">
        <v>2018.0</v>
      </c>
      <c r="B4090" s="3">
        <v>4.0</v>
      </c>
      <c r="C4090" s="4">
        <v>7.13175010681152</v>
      </c>
      <c r="D4090" s="3">
        <v>7.15625</v>
      </c>
      <c r="E4090" s="3">
        <v>6.90450000762939</v>
      </c>
      <c r="F4090" s="3">
        <v>6.98225021362304</v>
      </c>
      <c r="G4090" s="3">
        <v>3.9122E8</v>
      </c>
    </row>
    <row r="4091">
      <c r="A4091" s="3">
        <v>2018.0</v>
      </c>
      <c r="B4091" s="3">
        <v>30.0</v>
      </c>
      <c r="C4091" s="4">
        <v>6.93074989318847</v>
      </c>
      <c r="D4091" s="3">
        <v>7.04300022125244</v>
      </c>
      <c r="E4091" s="3">
        <v>6.9079999923706</v>
      </c>
      <c r="F4091" s="3">
        <v>6.94525003433227</v>
      </c>
      <c r="G4091" s="3">
        <v>3.46608E8</v>
      </c>
    </row>
    <row r="4092">
      <c r="A4092" s="3">
        <v>2018.0</v>
      </c>
      <c r="B4092" s="3">
        <v>31.0</v>
      </c>
      <c r="C4092" s="4">
        <v>6.92500019073486</v>
      </c>
      <c r="D4092" s="3">
        <v>7.03000020980835</v>
      </c>
      <c r="E4092" s="3">
        <v>6.91499996185302</v>
      </c>
      <c r="F4092" s="3">
        <v>7.01700019836425</v>
      </c>
      <c r="G4092" s="3">
        <v>3.06592E8</v>
      </c>
    </row>
    <row r="4093">
      <c r="A4093" s="3">
        <v>2018.0</v>
      </c>
      <c r="B4093" s="3">
        <v>4.0</v>
      </c>
      <c r="C4093" s="4">
        <v>7.0037498474121</v>
      </c>
      <c r="D4093" s="3">
        <v>7.13049983978271</v>
      </c>
      <c r="E4093" s="3">
        <v>6.97499990463256</v>
      </c>
      <c r="F4093" s="3">
        <v>7.09250020980835</v>
      </c>
      <c r="G4093" s="3">
        <v>3.9172E8</v>
      </c>
    </row>
    <row r="4094">
      <c r="A4094" s="3">
        <v>2020.0</v>
      </c>
      <c r="B4094" s="3">
        <v>24.0</v>
      </c>
      <c r="C4094" s="4">
        <v>7.09000015258789</v>
      </c>
      <c r="D4094" s="3">
        <v>7.24174976348876</v>
      </c>
      <c r="E4094" s="3">
        <v>7.01499986648559</v>
      </c>
      <c r="F4094" s="3">
        <v>7.23974990844726</v>
      </c>
      <c r="G4094" s="3">
        <v>3.52328E8</v>
      </c>
    </row>
    <row r="4095">
      <c r="A4095" s="3">
        <v>2020.0</v>
      </c>
      <c r="B4095" s="3">
        <v>1.0</v>
      </c>
      <c r="C4095" s="4">
        <v>7.10874986648559</v>
      </c>
      <c r="D4095" s="3">
        <v>7.2224998474121</v>
      </c>
      <c r="E4095" s="3">
        <v>7.02099990844726</v>
      </c>
      <c r="F4095" s="3">
        <v>7.06949996948242</v>
      </c>
      <c r="G4095" s="3">
        <v>3.42096E8</v>
      </c>
    </row>
    <row r="4096">
      <c r="A4096" s="3">
        <v>2020.0</v>
      </c>
      <c r="B4096" s="3">
        <v>4.0</v>
      </c>
      <c r="C4096" s="4">
        <v>7.02199983596801</v>
      </c>
      <c r="D4096" s="3">
        <v>7.29600000381469</v>
      </c>
      <c r="E4096" s="3">
        <v>7.02199983596801</v>
      </c>
      <c r="F4096" s="3">
        <v>7.28224992752075</v>
      </c>
      <c r="G4096" s="3">
        <v>3.17556E8</v>
      </c>
    </row>
    <row r="4097">
      <c r="A4097" s="3">
        <v>2018.0</v>
      </c>
      <c r="B4097" s="3">
        <v>3.0</v>
      </c>
      <c r="C4097" s="4">
        <v>7.23299980163574</v>
      </c>
      <c r="D4097" s="3">
        <v>7.24049997329711</v>
      </c>
      <c r="E4097" s="3">
        <v>7.06325006484985</v>
      </c>
      <c r="F4097" s="3">
        <v>7.16825008392334</v>
      </c>
      <c r="G4097" s="3">
        <v>3.20552E8</v>
      </c>
    </row>
    <row r="4098">
      <c r="A4098" s="3">
        <v>2018.0</v>
      </c>
      <c r="B4098" s="3">
        <v>1.0</v>
      </c>
      <c r="C4098" s="4">
        <v>7.10400009155273</v>
      </c>
      <c r="D4098" s="3">
        <v>7.30149984359741</v>
      </c>
      <c r="E4098" s="3">
        <v>7.06500005722045</v>
      </c>
      <c r="F4098" s="3">
        <v>7.23400020599365</v>
      </c>
      <c r="G4098" s="3">
        <v>6.2206E8</v>
      </c>
    </row>
    <row r="4099">
      <c r="A4099" s="3">
        <v>2020.0</v>
      </c>
      <c r="B4099" s="3">
        <v>23.0</v>
      </c>
      <c r="C4099" s="4">
        <v>7.19600009918212</v>
      </c>
      <c r="D4099" s="3">
        <v>7.32849979400634</v>
      </c>
      <c r="E4099" s="3">
        <v>7.07499980926513</v>
      </c>
      <c r="F4099" s="3">
        <v>7.10024976730346</v>
      </c>
      <c r="G4099" s="3">
        <v>4.2416E8</v>
      </c>
    </row>
    <row r="4100">
      <c r="A4100" s="3">
        <v>2020.0</v>
      </c>
      <c r="B4100" s="3">
        <v>18.0</v>
      </c>
      <c r="C4100" s="4">
        <v>7.14099979400634</v>
      </c>
      <c r="D4100" s="3">
        <v>7.43275022506713</v>
      </c>
      <c r="E4100" s="3">
        <v>7.12150001525878</v>
      </c>
      <c r="F4100" s="3">
        <v>7.41424989700317</v>
      </c>
      <c r="G4100" s="3">
        <v>6.20164E8</v>
      </c>
    </row>
    <row r="4101">
      <c r="A4101" s="3">
        <v>2020.0</v>
      </c>
      <c r="B4101" s="3">
        <v>20.0</v>
      </c>
      <c r="C4101" s="4">
        <v>7.18100023269653</v>
      </c>
      <c r="D4101" s="3">
        <v>7.33750009536743</v>
      </c>
      <c r="E4101" s="3">
        <v>7.13175010681152</v>
      </c>
      <c r="F4101" s="3">
        <v>7.17624998092651</v>
      </c>
      <c r="G4101" s="3">
        <v>4.49388E8</v>
      </c>
    </row>
    <row r="4102">
      <c r="A4102" s="3">
        <v>2018.0</v>
      </c>
      <c r="B4102" s="3">
        <v>2.0</v>
      </c>
      <c r="C4102" s="4">
        <v>7.20625019073486</v>
      </c>
      <c r="D4102" s="3">
        <v>7.31899976730346</v>
      </c>
      <c r="E4102" s="3">
        <v>7.13950014114379</v>
      </c>
      <c r="F4102" s="3">
        <v>7.16200017929077</v>
      </c>
      <c r="G4102" s="3">
        <v>3.83964E8</v>
      </c>
    </row>
    <row r="4103">
      <c r="A4103" s="3">
        <v>2020.0</v>
      </c>
      <c r="B4103" s="3">
        <v>14.0</v>
      </c>
      <c r="C4103" s="4">
        <v>7.18149995803833</v>
      </c>
      <c r="D4103" s="3">
        <v>7.37424993515014</v>
      </c>
      <c r="E4103" s="3">
        <v>7.15000009536743</v>
      </c>
      <c r="F4103" s="3">
        <v>7.24475002288818</v>
      </c>
      <c r="G4103" s="3">
        <v>1.041924E9</v>
      </c>
    </row>
    <row r="4104">
      <c r="A4104" s="3">
        <v>2020.0</v>
      </c>
      <c r="B4104" s="3">
        <v>16.0</v>
      </c>
      <c r="C4104" s="4">
        <v>7.17700004577636</v>
      </c>
      <c r="D4104" s="3">
        <v>7.47499990463256</v>
      </c>
      <c r="E4104" s="3">
        <v>7.16375017166137</v>
      </c>
      <c r="F4104" s="3">
        <v>7.36749982833862</v>
      </c>
      <c r="G4104" s="3">
        <v>7.4562E8</v>
      </c>
    </row>
    <row r="4105">
      <c r="A4105" s="3">
        <v>2020.0</v>
      </c>
      <c r="B4105" s="3">
        <v>17.0</v>
      </c>
      <c r="C4105" s="4">
        <v>7.44999980926513</v>
      </c>
      <c r="D4105" s="3">
        <v>7.47149991989135</v>
      </c>
      <c r="E4105" s="3">
        <v>7.17350006103515</v>
      </c>
      <c r="F4105" s="3">
        <v>7.30800008773803</v>
      </c>
      <c r="G4105" s="3">
        <v>5.3912E8</v>
      </c>
    </row>
    <row r="4106">
      <c r="A4106" s="3">
        <v>2020.0</v>
      </c>
      <c r="B4106" s="3">
        <v>21.0</v>
      </c>
      <c r="C4106" s="4">
        <v>7.60475015640258</v>
      </c>
      <c r="D4106" s="3">
        <v>7.63000011444091</v>
      </c>
      <c r="E4106" s="3">
        <v>7.2664999961853</v>
      </c>
      <c r="F4106" s="3">
        <v>7.35174989700317</v>
      </c>
      <c r="G4106" s="3">
        <v>7.6818E8</v>
      </c>
    </row>
    <row r="4107">
      <c r="A4107" s="3">
        <v>2020.0</v>
      </c>
      <c r="B4107" s="3">
        <v>28.0</v>
      </c>
      <c r="C4107" s="4">
        <v>7.57499980926513</v>
      </c>
      <c r="D4107" s="3">
        <v>7.60500001907348</v>
      </c>
      <c r="E4107" s="3">
        <v>7.27850008010864</v>
      </c>
      <c r="F4107" s="3">
        <v>7.28399991989135</v>
      </c>
      <c r="G4107" s="3">
        <v>4.42904E8</v>
      </c>
    </row>
    <row r="4108">
      <c r="A4108" s="3">
        <v>2020.0</v>
      </c>
      <c r="B4108" s="3">
        <v>5.0</v>
      </c>
      <c r="C4108" s="4">
        <v>7.38675022125244</v>
      </c>
      <c r="D4108" s="3">
        <v>7.50675010681152</v>
      </c>
      <c r="E4108" s="3">
        <v>7.28224992752075</v>
      </c>
      <c r="F4108" s="3">
        <v>7.3435001373291</v>
      </c>
      <c r="G4108" s="3">
        <v>3.68896E8</v>
      </c>
    </row>
    <row r="4109">
      <c r="A4109" s="3">
        <v>2020.0</v>
      </c>
      <c r="B4109" s="3">
        <v>30.0</v>
      </c>
      <c r="C4109" s="4">
        <v>7.40724992752075</v>
      </c>
      <c r="D4109" s="3">
        <v>7.46150016784668</v>
      </c>
      <c r="E4109" s="3">
        <v>7.29300022125244</v>
      </c>
      <c r="F4109" s="3">
        <v>7.30700016021728</v>
      </c>
      <c r="G4109" s="3">
        <v>3.75916E8</v>
      </c>
    </row>
    <row r="4110">
      <c r="A4110" s="3">
        <v>2020.0</v>
      </c>
      <c r="B4110" s="3">
        <v>29.0</v>
      </c>
      <c r="C4110" s="4">
        <v>7.41925001144409</v>
      </c>
      <c r="D4110" s="3">
        <v>7.51450014114379</v>
      </c>
      <c r="E4110" s="3">
        <v>7.34375</v>
      </c>
      <c r="F4110" s="3">
        <v>7.46150016784668</v>
      </c>
      <c r="G4110" s="3">
        <v>3.7916E8</v>
      </c>
    </row>
    <row r="4111">
      <c r="A4111" s="3">
        <v>2020.0</v>
      </c>
      <c r="B4111" s="3">
        <v>27.0</v>
      </c>
      <c r="C4111" s="4">
        <v>7.3747501373291</v>
      </c>
      <c r="D4111" s="3">
        <v>7.58750009536743</v>
      </c>
      <c r="E4111" s="3">
        <v>7.34999990463256</v>
      </c>
      <c r="F4111" s="3">
        <v>7.42700004577636</v>
      </c>
      <c r="G4111" s="3">
        <v>4.79388E8</v>
      </c>
    </row>
    <row r="4112">
      <c r="A4112" s="3">
        <v>2020.0</v>
      </c>
      <c r="B4112" s="3">
        <v>6.0</v>
      </c>
      <c r="C4112" s="4">
        <v>7.42325019836425</v>
      </c>
      <c r="D4112" s="3">
        <v>7.55000019073486</v>
      </c>
      <c r="E4112" s="3">
        <v>7.38525009155273</v>
      </c>
      <c r="F4112" s="3">
        <v>7.44474983215332</v>
      </c>
      <c r="G4112" s="3">
        <v>3.23464E8</v>
      </c>
    </row>
    <row r="4113">
      <c r="A4113" s="3">
        <v>2020.0</v>
      </c>
      <c r="B4113" s="3">
        <v>20.0</v>
      </c>
      <c r="C4113" s="4">
        <v>7.81925010681152</v>
      </c>
      <c r="D4113" s="3">
        <v>7.9079999923706</v>
      </c>
      <c r="E4113" s="3">
        <v>7.40875005722045</v>
      </c>
      <c r="F4113" s="3">
        <v>7.71750020980835</v>
      </c>
      <c r="G4113" s="3">
        <v>8.10052E8</v>
      </c>
    </row>
    <row r="4114">
      <c r="A4114" s="3">
        <v>2020.0</v>
      </c>
      <c r="B4114" s="3">
        <v>7.0</v>
      </c>
      <c r="C4114" s="4">
        <v>7.58449983596801</v>
      </c>
      <c r="D4114" s="3">
        <v>7.68524980545043</v>
      </c>
      <c r="E4114" s="3">
        <v>7.5329999923706</v>
      </c>
      <c r="F4114" s="3">
        <v>7.62174987792968</v>
      </c>
      <c r="G4114" s="3">
        <v>3.73732E8</v>
      </c>
    </row>
    <row r="4115">
      <c r="A4115" s="3">
        <v>2020.0</v>
      </c>
      <c r="B4115" s="3">
        <v>19.0</v>
      </c>
      <c r="C4115" s="4">
        <v>7.53725004196167</v>
      </c>
      <c r="D4115" s="3">
        <v>7.88525009155273</v>
      </c>
      <c r="E4115" s="3">
        <v>7.53725004196167</v>
      </c>
      <c r="F4115" s="3">
        <v>7.86749982833862</v>
      </c>
      <c r="G4115" s="3">
        <v>6.94332E8</v>
      </c>
    </row>
    <row r="4116">
      <c r="A4116" s="3">
        <v>2020.0</v>
      </c>
      <c r="B4116" s="3">
        <v>13.0</v>
      </c>
      <c r="C4116" s="4">
        <v>7.91750001907348</v>
      </c>
      <c r="D4116" s="3">
        <v>8.07849979400634</v>
      </c>
      <c r="E4116" s="3">
        <v>7.59474992752075</v>
      </c>
      <c r="F4116" s="3">
        <v>7.78000020980835</v>
      </c>
      <c r="G4116" s="3">
        <v>6.25852E8</v>
      </c>
    </row>
    <row r="4117">
      <c r="A4117" s="3">
        <v>2020.0</v>
      </c>
      <c r="B4117" s="3">
        <v>8.0</v>
      </c>
      <c r="C4117" s="4">
        <v>7.69374990463256</v>
      </c>
      <c r="D4117" s="3">
        <v>7.81874990463256</v>
      </c>
      <c r="E4117" s="3">
        <v>7.65974998474121</v>
      </c>
      <c r="F4117" s="3">
        <v>7.8125</v>
      </c>
      <c r="G4117" s="3">
        <v>3.39216E8</v>
      </c>
    </row>
    <row r="4118">
      <c r="A4118" s="3">
        <v>2020.0</v>
      </c>
      <c r="B4118" s="3">
        <v>14.0</v>
      </c>
      <c r="C4118" s="4">
        <v>7.84175014495849</v>
      </c>
      <c r="D4118" s="3">
        <v>8.03600025177002</v>
      </c>
      <c r="E4118" s="3">
        <v>7.6875</v>
      </c>
      <c r="F4118" s="3">
        <v>8.0305004119873</v>
      </c>
      <c r="G4118" s="3">
        <v>6.02312E8</v>
      </c>
    </row>
    <row r="4119">
      <c r="A4119" s="3">
        <v>2020.0</v>
      </c>
      <c r="B4119" s="3">
        <v>11.0</v>
      </c>
      <c r="C4119" s="4">
        <v>7.80749988555908</v>
      </c>
      <c r="D4119" s="3">
        <v>8.11250019073486</v>
      </c>
      <c r="E4119" s="3">
        <v>7.77874994277954</v>
      </c>
      <c r="F4119" s="3">
        <v>8.06550025939941</v>
      </c>
      <c r="G4119" s="3">
        <v>4.6906E8</v>
      </c>
    </row>
    <row r="4120">
      <c r="A4120" s="3">
        <v>2020.0</v>
      </c>
      <c r="B4120" s="3">
        <v>12.0</v>
      </c>
      <c r="C4120" s="4">
        <v>8.12349987030029</v>
      </c>
      <c r="D4120" s="3">
        <v>8.17249965667724</v>
      </c>
      <c r="E4120" s="3">
        <v>7.79274988174438</v>
      </c>
      <c r="F4120" s="3">
        <v>7.80249977111816</v>
      </c>
      <c r="G4120" s="3">
        <v>4.9306E8</v>
      </c>
    </row>
    <row r="4121">
      <c r="A4121" s="3">
        <v>2020.0</v>
      </c>
      <c r="B4121" s="3">
        <v>15.0</v>
      </c>
      <c r="C4121" s="4">
        <v>7.88975000381469</v>
      </c>
      <c r="D4121" s="3">
        <v>8.50049972534179</v>
      </c>
      <c r="E4121" s="3">
        <v>7.87400007247924</v>
      </c>
      <c r="F4121" s="3">
        <v>8.49075031280517</v>
      </c>
      <c r="G4121" s="3">
        <v>9.8766E8</v>
      </c>
    </row>
    <row r="4122">
      <c r="A4122" s="3">
        <v>2020.0</v>
      </c>
      <c r="B4122" s="3">
        <v>27.0</v>
      </c>
      <c r="C4122" s="4">
        <v>8.625</v>
      </c>
      <c r="D4122" s="3">
        <v>8.63274955749511</v>
      </c>
      <c r="E4122" s="3">
        <v>7.99674987792968</v>
      </c>
      <c r="F4122" s="3">
        <v>8.52525043487548</v>
      </c>
      <c r="G4122" s="3">
        <v>1.175892E9</v>
      </c>
    </row>
    <row r="4123">
      <c r="A4123" s="3">
        <v>2020.0</v>
      </c>
      <c r="B4123" s="3">
        <v>28.0</v>
      </c>
      <c r="C4123" s="4">
        <v>8.41224956512451</v>
      </c>
      <c r="D4123" s="3">
        <v>8.76049995422363</v>
      </c>
      <c r="E4123" s="3">
        <v>8.3792495727539</v>
      </c>
      <c r="F4123" s="3">
        <v>8.48700046539306</v>
      </c>
      <c r="G4123" s="3">
        <v>7.34896E8</v>
      </c>
    </row>
    <row r="4124">
      <c r="A4124" s="3">
        <v>2020.0</v>
      </c>
      <c r="B4124" s="3">
        <v>29.0</v>
      </c>
      <c r="C4124" s="4">
        <v>8.55449962615966</v>
      </c>
      <c r="D4124" s="3">
        <v>8.87549972534179</v>
      </c>
      <c r="E4124" s="3">
        <v>8.48499965667724</v>
      </c>
      <c r="F4124" s="3">
        <v>8.87549972534179</v>
      </c>
      <c r="G4124" s="3">
        <v>7.45256E8</v>
      </c>
    </row>
    <row r="4125">
      <c r="A4125" s="3">
        <v>2020.0</v>
      </c>
      <c r="B4125" s="3">
        <v>2.0</v>
      </c>
      <c r="C4125" s="4">
        <v>8.79625034332275</v>
      </c>
      <c r="D4125" s="3">
        <v>8.83724975585937</v>
      </c>
      <c r="E4125" s="3">
        <v>8.6579999923706</v>
      </c>
      <c r="F4125" s="3">
        <v>8.82524967193603</v>
      </c>
      <c r="G4125" s="3">
        <v>3.9132E8</v>
      </c>
    </row>
    <row r="4126">
      <c r="A4126" s="3">
        <v>2020.0</v>
      </c>
      <c r="B4126" s="3">
        <v>26.0</v>
      </c>
      <c r="C4126" s="4">
        <v>9.15674972534179</v>
      </c>
      <c r="D4126" s="3">
        <v>9.18175029754638</v>
      </c>
      <c r="E4126" s="3">
        <v>8.67199993133545</v>
      </c>
      <c r="F4126" s="3">
        <v>8.71774959564209</v>
      </c>
      <c r="G4126" s="3">
        <v>7.7078E8</v>
      </c>
    </row>
    <row r="4127">
      <c r="A4127" s="3">
        <v>2020.0</v>
      </c>
      <c r="B4127" s="3">
        <v>4.0</v>
      </c>
      <c r="C4127" s="4">
        <v>8.72799968719482</v>
      </c>
      <c r="D4127" s="3">
        <v>8.94324970245361</v>
      </c>
      <c r="E4127" s="3">
        <v>8.67749977111816</v>
      </c>
      <c r="F4127" s="3">
        <v>8.76650047302246</v>
      </c>
      <c r="G4127" s="3">
        <v>4.2428E8</v>
      </c>
    </row>
    <row r="4128">
      <c r="A4128" s="3">
        <v>2020.0</v>
      </c>
      <c r="B4128" s="3">
        <v>18.0</v>
      </c>
      <c r="C4128" s="4">
        <v>8.76049995422363</v>
      </c>
      <c r="D4128" s="3">
        <v>8.91650009155273</v>
      </c>
      <c r="E4128" s="3">
        <v>8.68050003051757</v>
      </c>
      <c r="F4128" s="3">
        <v>8.75024986267089</v>
      </c>
      <c r="G4128" s="3">
        <v>7.7446E8</v>
      </c>
    </row>
    <row r="4129">
      <c r="A4129" s="3">
        <v>2020.0</v>
      </c>
      <c r="B4129" s="3">
        <v>8.0</v>
      </c>
      <c r="C4129" s="4">
        <v>8.8772497177124</v>
      </c>
      <c r="D4129" s="3">
        <v>8.88974952697753</v>
      </c>
      <c r="E4129" s="3">
        <v>8.68575000762939</v>
      </c>
      <c r="F4129" s="3">
        <v>8.80500030517578</v>
      </c>
      <c r="G4129" s="3">
        <v>3.87736E8</v>
      </c>
    </row>
    <row r="4130">
      <c r="A4130" s="3">
        <v>2020.0</v>
      </c>
      <c r="B4130" s="3">
        <v>1.0</v>
      </c>
      <c r="C4130" s="4">
        <v>8.83325004577636</v>
      </c>
      <c r="D4130" s="3">
        <v>8.84074974060058</v>
      </c>
      <c r="E4130" s="3">
        <v>8.6894998550415</v>
      </c>
      <c r="F4130" s="3">
        <v>8.80624961853027</v>
      </c>
      <c r="G4130" s="3">
        <v>3.89876E8</v>
      </c>
    </row>
    <row r="4131">
      <c r="A4131" s="3">
        <v>2020.0</v>
      </c>
      <c r="B4131" s="3">
        <v>3.0</v>
      </c>
      <c r="C4131" s="4">
        <v>8.82225036621093</v>
      </c>
      <c r="D4131" s="3">
        <v>8.86625003814697</v>
      </c>
      <c r="E4131" s="3">
        <v>8.69999980926513</v>
      </c>
      <c r="F4131" s="3">
        <v>8.76949977874755</v>
      </c>
      <c r="G4131" s="3">
        <v>3.6544E8</v>
      </c>
    </row>
    <row r="4132">
      <c r="A4132" s="3">
        <v>2020.0</v>
      </c>
      <c r="B4132" s="3">
        <v>12.0</v>
      </c>
      <c r="C4132" s="4">
        <v>9.16250038146972</v>
      </c>
      <c r="D4132" s="3">
        <v>9.1872501373291</v>
      </c>
      <c r="E4132" s="3">
        <v>8.70324993133545</v>
      </c>
      <c r="F4132" s="3">
        <v>8.93249988555908</v>
      </c>
      <c r="G4132" s="3">
        <v>5.70908E8</v>
      </c>
    </row>
    <row r="4133">
      <c r="A4133" s="3">
        <v>2020.0</v>
      </c>
      <c r="B4133" s="3">
        <v>5.0</v>
      </c>
      <c r="C4133" s="4">
        <v>8.79450035095214</v>
      </c>
      <c r="D4133" s="3">
        <v>8.99699974060058</v>
      </c>
      <c r="E4133" s="3">
        <v>8.70800018310546</v>
      </c>
      <c r="F4133" s="3">
        <v>8.92000007629394</v>
      </c>
      <c r="G4133" s="3">
        <v>4.81748E8</v>
      </c>
    </row>
    <row r="4134">
      <c r="A4134" s="3">
        <v>2020.0</v>
      </c>
      <c r="B4134" s="3">
        <v>22.0</v>
      </c>
      <c r="C4134" s="4">
        <v>8.82524967193603</v>
      </c>
      <c r="D4134" s="3">
        <v>9.0930004119873</v>
      </c>
      <c r="E4134" s="3">
        <v>8.71325016021728</v>
      </c>
      <c r="F4134" s="3">
        <v>9.02624988555908</v>
      </c>
      <c r="G4134" s="3">
        <v>1.038764E9</v>
      </c>
    </row>
    <row r="4135">
      <c r="A4135" s="3">
        <v>2020.0</v>
      </c>
      <c r="B4135" s="3">
        <v>21.0</v>
      </c>
      <c r="C4135" s="4">
        <v>9.05150032043457</v>
      </c>
      <c r="D4135" s="3">
        <v>9.05249977111816</v>
      </c>
      <c r="E4135" s="3">
        <v>8.73750019073486</v>
      </c>
      <c r="F4135" s="3">
        <v>8.77525043487548</v>
      </c>
      <c r="G4135" s="3">
        <v>7.61068E8</v>
      </c>
    </row>
    <row r="4136">
      <c r="A4136" s="3">
        <v>2020.0</v>
      </c>
      <c r="B4136" s="3">
        <v>15.0</v>
      </c>
      <c r="C4136" s="4">
        <v>8.81525039672851</v>
      </c>
      <c r="D4136" s="3">
        <v>9.18225002288818</v>
      </c>
      <c r="E4136" s="3">
        <v>8.74374961853027</v>
      </c>
      <c r="F4136" s="3">
        <v>9.17374992370605</v>
      </c>
      <c r="G4136" s="3">
        <v>4.00004E8</v>
      </c>
    </row>
    <row r="4137">
      <c r="A4137" s="3">
        <v>2020.0</v>
      </c>
      <c r="B4137" s="3">
        <v>9.0</v>
      </c>
      <c r="C4137" s="4">
        <v>8.80000019073486</v>
      </c>
      <c r="D4137" s="3">
        <v>9.10974979400634</v>
      </c>
      <c r="E4137" s="3">
        <v>8.7512502670288</v>
      </c>
      <c r="F4137" s="3">
        <v>9.04599952697753</v>
      </c>
      <c r="G4137" s="3">
        <v>4.68488E8</v>
      </c>
    </row>
    <row r="4138">
      <c r="A4138" s="3">
        <v>2020.0</v>
      </c>
      <c r="B4138" s="3">
        <v>19.0</v>
      </c>
      <c r="C4138" s="4">
        <v>8.79024982452392</v>
      </c>
      <c r="D4138" s="3">
        <v>9.08749961853027</v>
      </c>
      <c r="E4138" s="3">
        <v>8.76274967193603</v>
      </c>
      <c r="F4138" s="3">
        <v>8.80550003051757</v>
      </c>
      <c r="G4138" s="3">
        <v>7.1732E8</v>
      </c>
    </row>
    <row r="4139">
      <c r="A4139" s="3">
        <v>2020.0</v>
      </c>
      <c r="B4139" s="3">
        <v>11.0</v>
      </c>
      <c r="C4139" s="4">
        <v>9.14999961853027</v>
      </c>
      <c r="D4139" s="3">
        <v>9.26124954223632</v>
      </c>
      <c r="E4139" s="3">
        <v>8.78600025177002</v>
      </c>
      <c r="F4139" s="3">
        <v>8.79625034332275</v>
      </c>
      <c r="G4139" s="3">
        <v>5.83652E8</v>
      </c>
    </row>
    <row r="4140">
      <c r="A4140" s="3">
        <v>2020.0</v>
      </c>
      <c r="B4140" s="3">
        <v>16.0</v>
      </c>
      <c r="C4140" s="4">
        <v>9.22500038146972</v>
      </c>
      <c r="D4140" s="3">
        <v>9.26675033569336</v>
      </c>
      <c r="E4140" s="3">
        <v>8.83874988555908</v>
      </c>
      <c r="F4140" s="3">
        <v>9.06849956512451</v>
      </c>
      <c r="G4140" s="3">
        <v>5.35716E8</v>
      </c>
    </row>
    <row r="4141">
      <c r="A4141" s="3">
        <v>2020.0</v>
      </c>
      <c r="B4141" s="3">
        <v>20.0</v>
      </c>
      <c r="C4141" s="4">
        <v>8.99100017547607</v>
      </c>
      <c r="D4141" s="3">
        <v>9.04300022125244</v>
      </c>
      <c r="E4141" s="3">
        <v>8.88875007629394</v>
      </c>
      <c r="F4141" s="3">
        <v>8.9700002670288</v>
      </c>
      <c r="G4141" s="3">
        <v>5.87536E8</v>
      </c>
    </row>
    <row r="4142">
      <c r="A4142" s="3">
        <v>2020.0</v>
      </c>
      <c r="B4142" s="3">
        <v>29.0</v>
      </c>
      <c r="C4142" s="4">
        <v>9.16975021362304</v>
      </c>
      <c r="D4142" s="3">
        <v>9.20450019836425</v>
      </c>
      <c r="E4142" s="3">
        <v>8.89999961853027</v>
      </c>
      <c r="F4142" s="3">
        <v>9.19999980926513</v>
      </c>
      <c r="G4142" s="3">
        <v>3.42248E8</v>
      </c>
    </row>
    <row r="4143">
      <c r="A4143" s="3">
        <v>2020.0</v>
      </c>
      <c r="B4143" s="3">
        <v>17.0</v>
      </c>
      <c r="C4143" s="4">
        <v>9.11375045776367</v>
      </c>
      <c r="D4143" s="3">
        <v>9.29899978637695</v>
      </c>
      <c r="E4143" s="3">
        <v>9.07024955749511</v>
      </c>
      <c r="F4143" s="3">
        <v>9.23600006103515</v>
      </c>
      <c r="G4143" s="3">
        <v>4.08304E8</v>
      </c>
    </row>
    <row r="4144">
      <c r="A4144" s="3">
        <v>2020.0</v>
      </c>
      <c r="B4144" s="3">
        <v>18.0</v>
      </c>
      <c r="C4144" s="4">
        <v>9.22700023651123</v>
      </c>
      <c r="D4144" s="3">
        <v>9.2825002670288</v>
      </c>
      <c r="E4144" s="3">
        <v>9.11450004577636</v>
      </c>
      <c r="F4144" s="3">
        <v>9.2180004119873</v>
      </c>
      <c r="G4144" s="3">
        <v>2.54408E8</v>
      </c>
    </row>
    <row r="4145">
      <c r="A4145" s="3">
        <v>2020.0</v>
      </c>
      <c r="B4145" s="3">
        <v>26.0</v>
      </c>
      <c r="C4145" s="4">
        <v>9.5</v>
      </c>
      <c r="D4145" s="3">
        <v>9.5</v>
      </c>
      <c r="E4145" s="3">
        <v>9.125</v>
      </c>
      <c r="F4145" s="3">
        <v>9.15499973297119</v>
      </c>
      <c r="G4145" s="3">
        <v>5.92084E8</v>
      </c>
    </row>
    <row r="4146">
      <c r="A4146" s="3">
        <v>2020.0</v>
      </c>
      <c r="B4146" s="3">
        <v>24.0</v>
      </c>
      <c r="C4146" s="4">
        <v>9.47624969482421</v>
      </c>
      <c r="D4146" s="3">
        <v>9.55650043487548</v>
      </c>
      <c r="E4146" s="3">
        <v>9.14449977874755</v>
      </c>
      <c r="F4146" s="3">
        <v>9.23550033569336</v>
      </c>
      <c r="G4146" s="3">
        <v>4.49372E8</v>
      </c>
    </row>
    <row r="4147">
      <c r="A4147" s="3">
        <v>2020.0</v>
      </c>
      <c r="B4147" s="3">
        <v>10.0</v>
      </c>
      <c r="C4147" s="4">
        <v>9.16775035858154</v>
      </c>
      <c r="D4147" s="3">
        <v>9.5</v>
      </c>
      <c r="E4147" s="3">
        <v>9.15349960327148</v>
      </c>
      <c r="F4147" s="3">
        <v>9.36674976348877</v>
      </c>
      <c r="G4147" s="3">
        <v>6.3218E8</v>
      </c>
    </row>
    <row r="4148">
      <c r="A4148" s="3">
        <v>2020.0</v>
      </c>
      <c r="B4148" s="3">
        <v>25.0</v>
      </c>
      <c r="C4148" s="4">
        <v>9.35575008392334</v>
      </c>
      <c r="D4148" s="3">
        <v>9.50500011444091</v>
      </c>
      <c r="E4148" s="3">
        <v>9.18225002288818</v>
      </c>
      <c r="F4148" s="3">
        <v>9.48999977111816</v>
      </c>
      <c r="G4148" s="3">
        <v>3.76072E8</v>
      </c>
    </row>
    <row r="4149">
      <c r="A4149" s="3">
        <v>2020.0</v>
      </c>
      <c r="B4149" s="3">
        <v>19.0</v>
      </c>
      <c r="C4149" s="4">
        <v>9.24250030517578</v>
      </c>
      <c r="D4149" s="3">
        <v>9.44499969482421</v>
      </c>
      <c r="E4149" s="3">
        <v>9.22725009918212</v>
      </c>
      <c r="F4149" s="3">
        <v>9.26124954223632</v>
      </c>
      <c r="G4149" s="3">
        <v>5.2416E8</v>
      </c>
    </row>
    <row r="4150">
      <c r="A4150" s="3">
        <v>2020.0</v>
      </c>
      <c r="B4150" s="3">
        <v>30.0</v>
      </c>
      <c r="C4150" s="4">
        <v>9.3140001296997</v>
      </c>
      <c r="D4150" s="3">
        <v>9.52624988555908</v>
      </c>
      <c r="E4150" s="3">
        <v>9.26650047302246</v>
      </c>
      <c r="F4150" s="3">
        <v>9.49775028228759</v>
      </c>
      <c r="G4150" s="3">
        <v>3.67892E8</v>
      </c>
    </row>
    <row r="4151">
      <c r="A4151" s="3">
        <v>2020.0</v>
      </c>
      <c r="B4151" s="3">
        <v>22.0</v>
      </c>
      <c r="C4151" s="4">
        <v>9.30000019073486</v>
      </c>
      <c r="D4151" s="3">
        <v>9.53125</v>
      </c>
      <c r="E4151" s="3">
        <v>9.27324962615966</v>
      </c>
      <c r="F4151" s="3">
        <v>9.52674961090087</v>
      </c>
      <c r="G4151" s="3">
        <v>3.98468E8</v>
      </c>
    </row>
    <row r="4152">
      <c r="A4152" s="3">
        <v>2020.0</v>
      </c>
      <c r="B4152" s="3">
        <v>23.0</v>
      </c>
      <c r="C4152" s="4">
        <v>9.55099964141845</v>
      </c>
      <c r="D4152" s="3">
        <v>9.64249992370605</v>
      </c>
      <c r="E4152" s="3">
        <v>9.4075002670288</v>
      </c>
      <c r="F4152" s="3">
        <v>9.44999980926513</v>
      </c>
      <c r="G4152" s="3">
        <v>3.75108E8</v>
      </c>
    </row>
    <row r="4153">
      <c r="A4153" s="3">
        <v>2020.0</v>
      </c>
      <c r="B4153" s="3">
        <v>1.0</v>
      </c>
      <c r="C4153" s="4">
        <v>9.52075004577636</v>
      </c>
      <c r="D4153" s="3">
        <v>9.57575035095214</v>
      </c>
      <c r="E4153" s="3">
        <v>9.41300010681152</v>
      </c>
      <c r="F4153" s="3">
        <v>9.52999973297119</v>
      </c>
      <c r="G4153" s="3">
        <v>3.26648E8</v>
      </c>
    </row>
    <row r="4154">
      <c r="A4154" s="3">
        <v>2020.0</v>
      </c>
      <c r="B4154" s="3">
        <v>2.0</v>
      </c>
      <c r="C4154" s="4">
        <v>9.63899993896484</v>
      </c>
      <c r="D4154" s="3">
        <v>9.73750019073486</v>
      </c>
      <c r="E4154" s="3">
        <v>9.57824993133545</v>
      </c>
      <c r="F4154" s="3">
        <v>9.61225032806396</v>
      </c>
      <c r="G4154" s="3">
        <v>3.64056E8</v>
      </c>
    </row>
    <row r="4155">
      <c r="A4155" s="3">
        <v>2020.0</v>
      </c>
      <c r="B4155" s="3">
        <v>6.0</v>
      </c>
      <c r="C4155" s="4">
        <v>9.74174976348877</v>
      </c>
      <c r="D4155" s="3">
        <v>9.9087495803833</v>
      </c>
      <c r="E4155" s="3">
        <v>9.71249961853027</v>
      </c>
      <c r="F4155" s="3">
        <v>9.83924961090087</v>
      </c>
      <c r="G4155" s="3">
        <v>3.15892E8</v>
      </c>
    </row>
    <row r="4156">
      <c r="A4156" s="3">
        <v>2020.0</v>
      </c>
      <c r="B4156" s="3">
        <v>24.0</v>
      </c>
      <c r="C4156" s="4">
        <v>9.875</v>
      </c>
      <c r="D4156" s="3">
        <v>10.3647499084472</v>
      </c>
      <c r="E4156" s="3">
        <v>9.77700042724609</v>
      </c>
      <c r="F4156" s="3">
        <v>10.1944999694824</v>
      </c>
      <c r="G4156" s="3">
        <v>4.73292E8</v>
      </c>
    </row>
    <row r="4157">
      <c r="A4157" s="3">
        <v>2020.0</v>
      </c>
      <c r="B4157" s="3">
        <v>14.0</v>
      </c>
      <c r="C4157" s="4">
        <v>10.0749998092651</v>
      </c>
      <c r="D4157" s="3">
        <v>10.4027500152587</v>
      </c>
      <c r="E4157" s="3">
        <v>9.7854995727539</v>
      </c>
      <c r="F4157" s="3">
        <v>10.3769998550415</v>
      </c>
      <c r="G4157" s="3">
        <v>5.42676E8</v>
      </c>
    </row>
    <row r="4158">
      <c r="A4158" s="3">
        <v>2020.0</v>
      </c>
      <c r="B4158" s="3">
        <v>7.0</v>
      </c>
      <c r="C4158" s="4">
        <v>9.94624996185302</v>
      </c>
      <c r="D4158" s="3">
        <v>10.0699996948242</v>
      </c>
      <c r="E4158" s="3">
        <v>9.85074996948242</v>
      </c>
      <c r="F4158" s="3">
        <v>9.87174987792968</v>
      </c>
      <c r="G4158" s="3">
        <v>3.578E8</v>
      </c>
    </row>
    <row r="4159">
      <c r="A4159" s="3">
        <v>2020.0</v>
      </c>
      <c r="B4159" s="3">
        <v>16.0</v>
      </c>
      <c r="C4159" s="4">
        <v>10.0150003433227</v>
      </c>
      <c r="D4159" s="3">
        <v>10.2067499160766</v>
      </c>
      <c r="E4159" s="3">
        <v>9.89550018310546</v>
      </c>
      <c r="F4159" s="3">
        <v>10.1347503662109</v>
      </c>
      <c r="G4159" s="3">
        <v>3.44964E8</v>
      </c>
    </row>
    <row r="4160">
      <c r="A4160" s="3">
        <v>2020.0</v>
      </c>
      <c r="B4160" s="3">
        <v>8.0</v>
      </c>
      <c r="C4160" s="4">
        <v>9.99374961853027</v>
      </c>
      <c r="D4160" s="3">
        <v>10.2250003814697</v>
      </c>
      <c r="E4160" s="3">
        <v>9.96549987792968</v>
      </c>
      <c r="F4160" s="3">
        <v>10.2159996032714</v>
      </c>
      <c r="G4160" s="3">
        <v>3.6548E8</v>
      </c>
    </row>
    <row r="4161">
      <c r="A4161" s="3">
        <v>2020.0</v>
      </c>
      <c r="B4161" s="3">
        <v>13.0</v>
      </c>
      <c r="C4161" s="4">
        <v>10.5950002670288</v>
      </c>
      <c r="D4161" s="3">
        <v>10.7922496795654</v>
      </c>
      <c r="E4161" s="3">
        <v>10.0249996185302</v>
      </c>
      <c r="F4161" s="3">
        <v>10.0522499084472</v>
      </c>
      <c r="G4161" s="3">
        <v>4.57076E8</v>
      </c>
    </row>
    <row r="4162">
      <c r="A4162" s="3">
        <v>2020.0</v>
      </c>
      <c r="B4162" s="3">
        <v>23.0</v>
      </c>
      <c r="C4162" s="4">
        <v>10.4499998092651</v>
      </c>
      <c r="D4162" s="3">
        <v>10.5469999313354</v>
      </c>
      <c r="E4162" s="3">
        <v>10.03125</v>
      </c>
      <c r="F4162" s="3">
        <v>10.12975025177</v>
      </c>
      <c r="G4162" s="3">
        <v>4.1166E8</v>
      </c>
    </row>
    <row r="4163">
      <c r="A4163" s="3">
        <v>2020.0</v>
      </c>
      <c r="B4163" s="3">
        <v>15.0</v>
      </c>
      <c r="C4163" s="4">
        <v>10.4142503738403</v>
      </c>
      <c r="D4163" s="3">
        <v>10.4329996109008</v>
      </c>
      <c r="E4163" s="3">
        <v>10.0557498931884</v>
      </c>
      <c r="F4163" s="3">
        <v>10.2272500991821</v>
      </c>
      <c r="G4163" s="3">
        <v>4.03984E8</v>
      </c>
    </row>
    <row r="4164">
      <c r="A4164" s="3">
        <v>2020.0</v>
      </c>
      <c r="B4164" s="3">
        <v>17.0</v>
      </c>
      <c r="C4164" s="4">
        <v>10.2255001068115</v>
      </c>
      <c r="D4164" s="3">
        <v>10.2484998703002</v>
      </c>
      <c r="E4164" s="3">
        <v>10.0877504348754</v>
      </c>
      <c r="F4164" s="3">
        <v>10.2014999389648</v>
      </c>
      <c r="G4164" s="3">
        <v>2.66284E8</v>
      </c>
    </row>
    <row r="4165">
      <c r="A4165" s="3">
        <v>2020.0</v>
      </c>
      <c r="B4165" s="3">
        <v>20.0</v>
      </c>
      <c r="C4165" s="4">
        <v>10.2742500305175</v>
      </c>
      <c r="D4165" s="3">
        <v>10.53125</v>
      </c>
      <c r="E4165" s="3">
        <v>10.1567497253417</v>
      </c>
      <c r="F4165" s="3">
        <v>10.5107498168945</v>
      </c>
      <c r="G4165" s="3">
        <v>2.84852E8</v>
      </c>
    </row>
    <row r="4166">
      <c r="A4166" s="3">
        <v>2020.0</v>
      </c>
      <c r="B4166" s="3">
        <v>28.0</v>
      </c>
      <c r="C4166" s="4">
        <v>10.3742504119873</v>
      </c>
      <c r="D4166" s="3">
        <v>10.3819999694824</v>
      </c>
      <c r="E4166" s="3">
        <v>10.2092504501342</v>
      </c>
      <c r="F4166" s="3">
        <v>10.2154998779296</v>
      </c>
      <c r="G4166" s="3">
        <v>2.71636E8</v>
      </c>
    </row>
    <row r="4167">
      <c r="A4167" s="3">
        <v>2020.0</v>
      </c>
      <c r="B4167" s="3">
        <v>27.0</v>
      </c>
      <c r="C4167" s="4">
        <v>10.232250213623</v>
      </c>
      <c r="D4167" s="3">
        <v>10.4417495727539</v>
      </c>
      <c r="E4167" s="3">
        <v>10.217749595642</v>
      </c>
      <c r="F4167" s="3">
        <v>10.4215002059936</v>
      </c>
      <c r="G4167" s="3">
        <v>2.92132E8</v>
      </c>
    </row>
    <row r="4168">
      <c r="A4168" s="3">
        <v>2020.0</v>
      </c>
      <c r="B4168" s="3">
        <v>9.0</v>
      </c>
      <c r="C4168" s="4">
        <v>10.3802499771118</v>
      </c>
      <c r="D4168" s="3">
        <v>10.5699996948242</v>
      </c>
      <c r="E4168" s="3">
        <v>10.2334995269775</v>
      </c>
      <c r="F4168" s="3">
        <v>10.5089998245239</v>
      </c>
      <c r="G4168" s="3">
        <v>4.94548E8</v>
      </c>
    </row>
    <row r="4169">
      <c r="A4169" s="3">
        <v>2020.0</v>
      </c>
      <c r="B4169" s="3">
        <v>21.0</v>
      </c>
      <c r="C4169" s="4">
        <v>10.5129995346069</v>
      </c>
      <c r="D4169" s="3">
        <v>10.5600004196167</v>
      </c>
      <c r="E4169" s="3">
        <v>10.2867498397827</v>
      </c>
      <c r="F4169" s="3">
        <v>10.3284997940063</v>
      </c>
      <c r="G4169" s="3">
        <v>2.77036E8</v>
      </c>
    </row>
    <row r="4170">
      <c r="A4170" s="3">
        <v>2020.0</v>
      </c>
      <c r="B4170" s="3">
        <v>22.0</v>
      </c>
      <c r="C4170" s="4">
        <v>10.3675003051757</v>
      </c>
      <c r="D4170" s="3">
        <v>10.602499961853</v>
      </c>
      <c r="E4170" s="3">
        <v>10.2915000915527</v>
      </c>
      <c r="F4170" s="3">
        <v>10.4387502670288</v>
      </c>
      <c r="G4170" s="3">
        <v>3.67292E8</v>
      </c>
    </row>
    <row r="4171">
      <c r="A4171" s="3">
        <v>2020.0</v>
      </c>
      <c r="B4171" s="3">
        <v>30.0</v>
      </c>
      <c r="C4171" s="4">
        <v>10.375</v>
      </c>
      <c r="D4171" s="3">
        <v>10.6230001449584</v>
      </c>
      <c r="E4171" s="3">
        <v>10.2952499389648</v>
      </c>
      <c r="F4171" s="3">
        <v>10.6140003204345</v>
      </c>
      <c r="G4171" s="3">
        <v>3.0888E8</v>
      </c>
    </row>
    <row r="4172">
      <c r="A4172" s="3">
        <v>2020.0</v>
      </c>
      <c r="B4172" s="3">
        <v>29.0</v>
      </c>
      <c r="C4172" s="4">
        <v>10.3907499313354</v>
      </c>
      <c r="D4172" s="3">
        <v>10.5162496566772</v>
      </c>
      <c r="E4172" s="3">
        <v>10.3470001220703</v>
      </c>
      <c r="F4172" s="3">
        <v>10.4654998779296</v>
      </c>
      <c r="G4172" s="3">
        <v>2.84508E8</v>
      </c>
    </row>
    <row r="4173">
      <c r="A4173" s="3">
        <v>2020.0</v>
      </c>
      <c r="B4173" s="3">
        <v>10.0</v>
      </c>
      <c r="C4173" s="4">
        <v>10.588749885559</v>
      </c>
      <c r="D4173" s="3">
        <v>10.655249595642</v>
      </c>
      <c r="E4173" s="3">
        <v>10.3787498474121</v>
      </c>
      <c r="F4173" s="3">
        <v>10.4792499542236</v>
      </c>
      <c r="G4173" s="3">
        <v>4.97676E8</v>
      </c>
    </row>
    <row r="4174">
      <c r="A4174" s="3">
        <v>2020.0</v>
      </c>
      <c r="B4174" s="3">
        <v>31.0</v>
      </c>
      <c r="C4174" s="4">
        <v>10.5632495880126</v>
      </c>
      <c r="D4174" s="3">
        <v>10.7665004730224</v>
      </c>
      <c r="E4174" s="3">
        <v>10.4329996109008</v>
      </c>
      <c r="F4174" s="3">
        <v>10.6147499084472</v>
      </c>
      <c r="G4174" s="3">
        <v>3.8608E8</v>
      </c>
    </row>
    <row r="4175">
      <c r="A4175" s="3">
        <v>2020.0</v>
      </c>
      <c r="B4175" s="3">
        <v>3.0</v>
      </c>
      <c r="C4175" s="4">
        <v>10.7325000762939</v>
      </c>
      <c r="D4175" s="3">
        <v>11.0987501144409</v>
      </c>
      <c r="E4175" s="3">
        <v>10.7152500152587</v>
      </c>
      <c r="F4175" s="3">
        <v>11.0102500915527</v>
      </c>
      <c r="G4175" s="3">
        <v>4.1272E8</v>
      </c>
    </row>
    <row r="4176">
      <c r="A4176" s="3">
        <v>2020.0</v>
      </c>
      <c r="B4176" s="3">
        <v>11.0</v>
      </c>
      <c r="C4176" s="4">
        <v>11.0737495422363</v>
      </c>
      <c r="D4176" s="3">
        <v>11.1367502212524</v>
      </c>
      <c r="E4176" s="3">
        <v>10.7957496643066</v>
      </c>
      <c r="F4176" s="3">
        <v>10.8500003814697</v>
      </c>
      <c r="G4176" s="3">
        <v>3.54512E8</v>
      </c>
    </row>
    <row r="4177">
      <c r="A4177" s="3">
        <v>2022.0</v>
      </c>
      <c r="B4177" s="3">
        <v>13.0</v>
      </c>
      <c r="C4177" s="4">
        <v>10.9709997177124</v>
      </c>
      <c r="D4177" s="3">
        <v>12.0780000686645</v>
      </c>
      <c r="E4177" s="3">
        <v>10.8129997253417</v>
      </c>
      <c r="F4177" s="3">
        <v>11.9600000381469</v>
      </c>
      <c r="G4177" s="3">
        <v>8.50103E8</v>
      </c>
    </row>
    <row r="4178">
      <c r="A4178" s="3">
        <v>2020.0</v>
      </c>
      <c r="B4178" s="3">
        <v>10.0</v>
      </c>
      <c r="C4178" s="4">
        <v>11.3342504501342</v>
      </c>
      <c r="D4178" s="3">
        <v>11.4082498550415</v>
      </c>
      <c r="E4178" s="3">
        <v>10.856499671936</v>
      </c>
      <c r="F4178" s="3">
        <v>11.164999961853</v>
      </c>
      <c r="G4178" s="3">
        <v>4.27796E8</v>
      </c>
    </row>
    <row r="4179">
      <c r="A4179" s="3">
        <v>2020.0</v>
      </c>
      <c r="B4179" s="3">
        <v>4.0</v>
      </c>
      <c r="C4179" s="4">
        <v>11.0500001907348</v>
      </c>
      <c r="D4179" s="3">
        <v>11.2277498245239</v>
      </c>
      <c r="E4179" s="3">
        <v>10.9060001373291</v>
      </c>
      <c r="F4179" s="3">
        <v>11.2277498245239</v>
      </c>
      <c r="G4179" s="3">
        <v>3.10336E8</v>
      </c>
    </row>
    <row r="4180">
      <c r="A4180" s="3">
        <v>2020.0</v>
      </c>
      <c r="B4180" s="3">
        <v>12.0</v>
      </c>
      <c r="C4180" s="4">
        <v>10.9907503128051</v>
      </c>
      <c r="D4180" s="3">
        <v>11.4670000076293</v>
      </c>
      <c r="E4180" s="3">
        <v>10.9582500457763</v>
      </c>
      <c r="F4180" s="3">
        <v>11.4402503967285</v>
      </c>
      <c r="G4180" s="3">
        <v>4.64412E8</v>
      </c>
    </row>
    <row r="4181">
      <c r="A4181" s="3">
        <v>2020.0</v>
      </c>
      <c r="B4181" s="3">
        <v>7.0</v>
      </c>
      <c r="C4181" s="4">
        <v>11.3125</v>
      </c>
      <c r="D4181" s="3">
        <v>11.50475025177</v>
      </c>
      <c r="E4181" s="3">
        <v>11.0375003814697</v>
      </c>
      <c r="F4181" s="3">
        <v>11.1995000839233</v>
      </c>
      <c r="G4181" s="3">
        <v>3.42516E8</v>
      </c>
    </row>
    <row r="4182">
      <c r="A4182" s="3">
        <v>2020.0</v>
      </c>
      <c r="B4182" s="3">
        <v>5.0</v>
      </c>
      <c r="C4182" s="4">
        <v>11.2440004348754</v>
      </c>
      <c r="D4182" s="3">
        <v>11.3717498779296</v>
      </c>
      <c r="E4182" s="3">
        <v>11.1662502288818</v>
      </c>
      <c r="F4182" s="3">
        <v>11.2867498397827</v>
      </c>
      <c r="G4182" s="3">
        <v>2.49924E8</v>
      </c>
    </row>
    <row r="4183">
      <c r="A4183" s="3">
        <v>2020.0</v>
      </c>
      <c r="B4183" s="3">
        <v>6.0</v>
      </c>
      <c r="C4183" s="4">
        <v>11.3497495651245</v>
      </c>
      <c r="D4183" s="3">
        <v>11.3579998016357</v>
      </c>
      <c r="E4183" s="3">
        <v>11.1787500381469</v>
      </c>
      <c r="F4183" s="3">
        <v>11.3354997634887</v>
      </c>
      <c r="G4183" s="3">
        <v>2.44316E8</v>
      </c>
    </row>
    <row r="4184">
      <c r="A4184" s="3">
        <v>2022.0</v>
      </c>
      <c r="B4184" s="3">
        <v>14.0</v>
      </c>
      <c r="C4184" s="4">
        <v>12.0570001602172</v>
      </c>
      <c r="D4184" s="3">
        <v>12.1110000610351</v>
      </c>
      <c r="E4184" s="3">
        <v>11.2040004730224</v>
      </c>
      <c r="F4184" s="3">
        <v>11.2270002365112</v>
      </c>
      <c r="G4184" s="3">
        <v>7.13432E8</v>
      </c>
    </row>
    <row r="4185">
      <c r="A4185" s="3">
        <v>2022.0</v>
      </c>
      <c r="B4185" s="3">
        <v>11.0</v>
      </c>
      <c r="C4185" s="4">
        <v>11.5609998703002</v>
      </c>
      <c r="D4185" s="3">
        <v>11.8459997177124</v>
      </c>
      <c r="E4185" s="3">
        <v>11.2829999923706</v>
      </c>
      <c r="F4185" s="3">
        <v>11.5860004425048</v>
      </c>
      <c r="G4185" s="3">
        <v>6.67482E8</v>
      </c>
    </row>
    <row r="4186">
      <c r="A4186" s="3">
        <v>2022.0</v>
      </c>
      <c r="B4186" s="3">
        <v>12.0</v>
      </c>
      <c r="C4186" s="4">
        <v>11.5790004730224</v>
      </c>
      <c r="D4186" s="3">
        <v>11.7349996566772</v>
      </c>
      <c r="E4186" s="3">
        <v>11.3450002670288</v>
      </c>
      <c r="F4186" s="3">
        <v>11.5</v>
      </c>
      <c r="G4186" s="3">
        <v>4.9259E8</v>
      </c>
    </row>
    <row r="4187">
      <c r="A4187" s="3">
        <v>2020.0</v>
      </c>
      <c r="B4187" s="3">
        <v>13.0</v>
      </c>
      <c r="C4187" s="4">
        <v>11.5459995269775</v>
      </c>
      <c r="D4187" s="3">
        <v>11.7217502593994</v>
      </c>
      <c r="E4187" s="3">
        <v>11.3557500839233</v>
      </c>
      <c r="F4187" s="3">
        <v>11.4429998397827</v>
      </c>
      <c r="G4187" s="3">
        <v>3.7446E8</v>
      </c>
    </row>
    <row r="4188">
      <c r="A4188" s="3">
        <v>2022.0</v>
      </c>
      <c r="B4188" s="3">
        <v>10.0</v>
      </c>
      <c r="C4188" s="4">
        <v>12.0369997024536</v>
      </c>
      <c r="D4188" s="3">
        <v>12.123999595642</v>
      </c>
      <c r="E4188" s="3">
        <v>11.4079999923706</v>
      </c>
      <c r="F4188" s="3">
        <v>11.6700000762939</v>
      </c>
      <c r="G4188" s="3">
        <v>6.98699E8</v>
      </c>
    </row>
    <row r="4189">
      <c r="A4189" s="3">
        <v>2020.0</v>
      </c>
      <c r="B4189" s="3">
        <v>14.0</v>
      </c>
      <c r="C4189" s="4">
        <v>11.5299997329711</v>
      </c>
      <c r="D4189" s="3">
        <v>11.7047500610351</v>
      </c>
      <c r="E4189" s="3">
        <v>11.4405002593994</v>
      </c>
      <c r="F4189" s="3">
        <v>11.5640001296997</v>
      </c>
      <c r="G4189" s="3">
        <v>3.66436E8</v>
      </c>
    </row>
    <row r="4190">
      <c r="A4190" s="3">
        <v>2022.0</v>
      </c>
      <c r="B4190" s="3">
        <v>17.0</v>
      </c>
      <c r="C4190" s="4">
        <v>11.5179996490478</v>
      </c>
      <c r="D4190" s="3">
        <v>11.9479999542236</v>
      </c>
      <c r="E4190" s="3">
        <v>11.5170001983642</v>
      </c>
      <c r="F4190" s="3">
        <v>11.8879995346069</v>
      </c>
      <c r="G4190" s="3">
        <v>5.80774E8</v>
      </c>
    </row>
    <row r="4191">
      <c r="A4191" s="3">
        <v>2021.0</v>
      </c>
      <c r="B4191" s="3">
        <v>8.0</v>
      </c>
      <c r="C4191" s="4">
        <v>12.4499998092651</v>
      </c>
      <c r="D4191" s="3">
        <v>12.4712495803833</v>
      </c>
      <c r="E4191" s="3">
        <v>11.566499710083</v>
      </c>
      <c r="F4191" s="3">
        <v>11.5932502746582</v>
      </c>
      <c r="G4191" s="3">
        <v>5.43112E8</v>
      </c>
    </row>
    <row r="4192">
      <c r="A4192" s="3">
        <v>2022.0</v>
      </c>
      <c r="B4192" s="3">
        <v>18.0</v>
      </c>
      <c r="C4192" s="4">
        <v>12.3439998626708</v>
      </c>
      <c r="D4192" s="3">
        <v>12.4919996261596</v>
      </c>
      <c r="E4192" s="3">
        <v>11.6180000305175</v>
      </c>
      <c r="F4192" s="3">
        <v>11.9670000076293</v>
      </c>
      <c r="G4192" s="3">
        <v>6.59362E8</v>
      </c>
    </row>
    <row r="4193">
      <c r="A4193" s="3">
        <v>2021.0</v>
      </c>
      <c r="B4193" s="3">
        <v>5.0</v>
      </c>
      <c r="C4193" s="4">
        <v>12.5500001907348</v>
      </c>
      <c r="D4193" s="3">
        <v>12.5500001907348</v>
      </c>
      <c r="E4193" s="3">
        <v>11.6792497634887</v>
      </c>
      <c r="F4193" s="3">
        <v>12.4615001678466</v>
      </c>
      <c r="G4193" s="3">
        <v>5.4284E8</v>
      </c>
    </row>
    <row r="4194">
      <c r="A4194" s="3">
        <v>2020.0</v>
      </c>
      <c r="B4194" s="3">
        <v>8.0</v>
      </c>
      <c r="C4194" s="4">
        <v>11.7344999313354</v>
      </c>
      <c r="D4194" s="3">
        <v>12.5500001907348</v>
      </c>
      <c r="E4194" s="3">
        <v>11.7042503356933</v>
      </c>
      <c r="F4194" s="3">
        <v>11.9130001068115</v>
      </c>
      <c r="G4194" s="3">
        <v>7.95728E8</v>
      </c>
    </row>
    <row r="4195">
      <c r="A4195" s="3">
        <v>2020.0</v>
      </c>
      <c r="B4195" s="3">
        <v>4.0</v>
      </c>
      <c r="C4195" s="4">
        <v>12.7837495803833</v>
      </c>
      <c r="D4195" s="3">
        <v>13.1750001907348</v>
      </c>
      <c r="E4195" s="3">
        <v>11.7047500610351</v>
      </c>
      <c r="F4195" s="3">
        <v>12.6225004196167</v>
      </c>
      <c r="G4195" s="3">
        <v>1.463684E9</v>
      </c>
    </row>
    <row r="4196">
      <c r="A4196" s="3">
        <v>2020.0</v>
      </c>
      <c r="B4196" s="3">
        <v>17.0</v>
      </c>
      <c r="C4196" s="4">
        <v>11.8512496948242</v>
      </c>
      <c r="D4196" s="3">
        <v>12.4097499847412</v>
      </c>
      <c r="E4196" s="3">
        <v>11.81725025177</v>
      </c>
      <c r="F4196" s="3">
        <v>12.3369998931884</v>
      </c>
      <c r="G4196" s="3">
        <v>6.213E8</v>
      </c>
    </row>
    <row r="4197">
      <c r="A4197" s="3">
        <v>2022.0</v>
      </c>
      <c r="B4197" s="3">
        <v>19.0</v>
      </c>
      <c r="C4197" s="4">
        <v>11.878999710083</v>
      </c>
      <c r="D4197" s="3">
        <v>12.3500003814697</v>
      </c>
      <c r="E4197" s="3">
        <v>11.833999633789</v>
      </c>
      <c r="F4197" s="3">
        <v>12.0509996414184</v>
      </c>
      <c r="G4197" s="3">
        <v>5.23131E8</v>
      </c>
    </row>
    <row r="4198">
      <c r="A4198" s="3">
        <v>2020.0</v>
      </c>
      <c r="B4198" s="3">
        <v>20.0</v>
      </c>
      <c r="C4198" s="4">
        <v>11.9750003814697</v>
      </c>
      <c r="D4198" s="3">
        <v>12.375</v>
      </c>
      <c r="E4198" s="3">
        <v>11.8787498474121</v>
      </c>
      <c r="F4198" s="3">
        <v>12.1409997940063</v>
      </c>
      <c r="G4198" s="3">
        <v>9.21388E8</v>
      </c>
    </row>
    <row r="4199">
      <c r="A4199" s="3">
        <v>2022.0</v>
      </c>
      <c r="B4199" s="3">
        <v>21.0</v>
      </c>
      <c r="C4199" s="4">
        <v>12.0979995727539</v>
      </c>
      <c r="D4199" s="3">
        <v>12.4980001449584</v>
      </c>
      <c r="E4199" s="3">
        <v>11.8870000839233</v>
      </c>
      <c r="F4199" s="3">
        <v>12.4659996032714</v>
      </c>
      <c r="G4199" s="3">
        <v>6.09494E8</v>
      </c>
    </row>
    <row r="4200">
      <c r="A4200" s="3">
        <v>2020.0</v>
      </c>
      <c r="B4200" s="3">
        <v>11.0</v>
      </c>
      <c r="C4200" s="4">
        <v>12.4855003356933</v>
      </c>
      <c r="D4200" s="3">
        <v>12.6525001525878</v>
      </c>
      <c r="E4200" s="3">
        <v>11.8957500457763</v>
      </c>
      <c r="F4200" s="3">
        <v>12.1645002365112</v>
      </c>
      <c r="G4200" s="3">
        <v>6.36928E8</v>
      </c>
    </row>
    <row r="4201">
      <c r="A4201" s="3">
        <v>2020.0</v>
      </c>
      <c r="B4201" s="3">
        <v>21.0</v>
      </c>
      <c r="C4201" s="4">
        <v>11.9250001907348</v>
      </c>
      <c r="D4201" s="3">
        <v>12.5225000381469</v>
      </c>
      <c r="E4201" s="3">
        <v>11.9045000076293</v>
      </c>
      <c r="F4201" s="3">
        <v>12.5172500610351</v>
      </c>
      <c r="G4201" s="3">
        <v>7.21044E8</v>
      </c>
    </row>
    <row r="4202">
      <c r="A4202" s="3">
        <v>2022.0</v>
      </c>
      <c r="B4202" s="3">
        <v>29.0</v>
      </c>
      <c r="C4202" s="4">
        <v>12.4479999542236</v>
      </c>
      <c r="D4202" s="3">
        <v>12.5</v>
      </c>
      <c r="E4202" s="3">
        <v>11.9460000991821</v>
      </c>
      <c r="F4202" s="3">
        <v>12.2200002670288</v>
      </c>
      <c r="G4202" s="3">
        <v>5.32763E8</v>
      </c>
    </row>
    <row r="4203">
      <c r="A4203" s="3">
        <v>2020.0</v>
      </c>
      <c r="B4203" s="3">
        <v>18.0</v>
      </c>
      <c r="C4203" s="4">
        <v>12.59375</v>
      </c>
      <c r="D4203" s="3">
        <v>12.6324996948242</v>
      </c>
      <c r="E4203" s="3">
        <v>11.9887504577636</v>
      </c>
      <c r="F4203" s="3">
        <v>12.1892499923706</v>
      </c>
      <c r="G4203" s="3">
        <v>6.9846E8</v>
      </c>
    </row>
    <row r="4204">
      <c r="A4204" s="3">
        <v>2020.0</v>
      </c>
      <c r="B4204" s="3">
        <v>24.0</v>
      </c>
      <c r="C4204" s="4">
        <v>12.0722503662109</v>
      </c>
      <c r="D4204" s="3">
        <v>12.5694999694824</v>
      </c>
      <c r="E4204" s="3">
        <v>12.0139999389648</v>
      </c>
      <c r="F4204" s="3">
        <v>12.3479995727539</v>
      </c>
      <c r="G4204" s="3">
        <v>7.3124E8</v>
      </c>
    </row>
    <row r="4205">
      <c r="A4205" s="3">
        <v>2022.0</v>
      </c>
      <c r="B4205" s="3">
        <v>7.0</v>
      </c>
      <c r="C4205" s="4">
        <v>12.5050001144409</v>
      </c>
      <c r="D4205" s="3">
        <v>12.6700000762939</v>
      </c>
      <c r="E4205" s="3">
        <v>12.0220003128051</v>
      </c>
      <c r="F4205" s="3">
        <v>12.076000213623</v>
      </c>
      <c r="G4205" s="3">
        <v>6.72478E8</v>
      </c>
    </row>
    <row r="4206">
      <c r="A4206" s="3">
        <v>2020.0</v>
      </c>
      <c r="B4206" s="3">
        <v>17.0</v>
      </c>
      <c r="C4206" s="4">
        <v>12.1322498321533</v>
      </c>
      <c r="D4206" s="3">
        <v>12.5897502899169</v>
      </c>
      <c r="E4206" s="3">
        <v>12.0347499847412</v>
      </c>
      <c r="F4206" s="3">
        <v>12.4635000228881</v>
      </c>
      <c r="G4206" s="3">
        <v>7.92512E8</v>
      </c>
    </row>
    <row r="4207">
      <c r="A4207" s="3">
        <v>2021.0</v>
      </c>
      <c r="B4207" s="3">
        <v>9.0</v>
      </c>
      <c r="C4207" s="4">
        <v>12.1302499771118</v>
      </c>
      <c r="D4207" s="3">
        <v>12.6167497634887</v>
      </c>
      <c r="E4207" s="3">
        <v>12.0592498779296</v>
      </c>
      <c r="F4207" s="3">
        <v>12.5202503204345</v>
      </c>
      <c r="G4207" s="3">
        <v>5.21824E8</v>
      </c>
    </row>
    <row r="4208">
      <c r="A4208" s="3">
        <v>2022.0</v>
      </c>
      <c r="B4208" s="3">
        <v>24.0</v>
      </c>
      <c r="C4208" s="4">
        <v>12.5080003738403</v>
      </c>
      <c r="D4208" s="3">
        <v>12.7100000381469</v>
      </c>
      <c r="E4208" s="3">
        <v>12.0640001296997</v>
      </c>
      <c r="F4208" s="3">
        <v>12.5989999771118</v>
      </c>
      <c r="G4208" s="3">
        <v>5.17457E8</v>
      </c>
    </row>
    <row r="4209">
      <c r="A4209" s="3">
        <v>2022.0</v>
      </c>
      <c r="B4209" s="3">
        <v>30.0</v>
      </c>
      <c r="C4209" s="4">
        <v>12.0869998931884</v>
      </c>
      <c r="D4209" s="3">
        <v>12.6330003738403</v>
      </c>
      <c r="E4209" s="3">
        <v>12.0749998092651</v>
      </c>
      <c r="F4209" s="3">
        <v>12.1389999389648</v>
      </c>
      <c r="G4209" s="3">
        <v>5.65638E8</v>
      </c>
    </row>
    <row r="4210">
      <c r="A4210" s="3">
        <v>2020.0</v>
      </c>
      <c r="B4210" s="3">
        <v>23.0</v>
      </c>
      <c r="C4210" s="4">
        <v>12.5754995346069</v>
      </c>
      <c r="D4210" s="3">
        <v>12.7270002365112</v>
      </c>
      <c r="E4210" s="3">
        <v>12.0792503356933</v>
      </c>
      <c r="F4210" s="3">
        <v>12.1237497329711</v>
      </c>
      <c r="G4210" s="3">
        <v>6.47012E8</v>
      </c>
    </row>
    <row r="4211">
      <c r="A4211" s="3">
        <v>2021.0</v>
      </c>
      <c r="B4211" s="3">
        <v>4.0</v>
      </c>
      <c r="C4211" s="4">
        <v>12.8007497787475</v>
      </c>
      <c r="D4211" s="3">
        <v>12.9750003814697</v>
      </c>
      <c r="E4211" s="3">
        <v>12.0837497711181</v>
      </c>
      <c r="F4211" s="3">
        <v>12.3702497482299</v>
      </c>
      <c r="G4211" s="3">
        <v>5.73344E8</v>
      </c>
    </row>
    <row r="4212">
      <c r="A4212" s="3">
        <v>2020.0</v>
      </c>
      <c r="B4212" s="3">
        <v>18.0</v>
      </c>
      <c r="C4212" s="4">
        <v>12.4499998092651</v>
      </c>
      <c r="D4212" s="3">
        <v>12.4960002899169</v>
      </c>
      <c r="E4212" s="3">
        <v>12.0862503051757</v>
      </c>
      <c r="F4212" s="3">
        <v>12.2607498168945</v>
      </c>
      <c r="G4212" s="3">
        <v>5.03448E8</v>
      </c>
    </row>
    <row r="4213">
      <c r="A4213" s="3">
        <v>2020.0</v>
      </c>
      <c r="B4213" s="3">
        <v>19.0</v>
      </c>
      <c r="C4213" s="4">
        <v>12.2965002059936</v>
      </c>
      <c r="D4213" s="3">
        <v>12.3149995803833</v>
      </c>
      <c r="E4213" s="3">
        <v>12.0979995727539</v>
      </c>
      <c r="F4213" s="3">
        <v>12.138500213623</v>
      </c>
      <c r="G4213" s="3">
        <v>6.22624E8</v>
      </c>
    </row>
    <row r="4214">
      <c r="A4214" s="3">
        <v>2022.0</v>
      </c>
      <c r="B4214" s="3">
        <v>3.0</v>
      </c>
      <c r="C4214" s="4">
        <v>12.3470001220703</v>
      </c>
      <c r="D4214" s="3">
        <v>12.6780004501342</v>
      </c>
      <c r="E4214" s="3">
        <v>12.1049995422363</v>
      </c>
      <c r="F4214" s="3">
        <v>12.5120000839233</v>
      </c>
      <c r="G4214" s="3">
        <v>5.47478E8</v>
      </c>
    </row>
    <row r="4215">
      <c r="A4215" s="3">
        <v>2022.0</v>
      </c>
      <c r="B4215" s="3">
        <v>20.0</v>
      </c>
      <c r="C4215" s="4">
        <v>12.1129999160766</v>
      </c>
      <c r="D4215" s="3">
        <v>12.7690000534057</v>
      </c>
      <c r="E4215" s="3">
        <v>12.1049995422363</v>
      </c>
      <c r="F4215" s="3">
        <v>12.1940002441406</v>
      </c>
      <c r="G4215" s="3">
        <v>6.52398E8</v>
      </c>
    </row>
    <row r="4216">
      <c r="A4216" s="3">
        <v>2020.0</v>
      </c>
      <c r="B4216" s="3">
        <v>22.0</v>
      </c>
      <c r="C4216" s="4">
        <v>12.5749998092651</v>
      </c>
      <c r="D4216" s="3">
        <v>12.6479997634887</v>
      </c>
      <c r="E4216" s="3">
        <v>12.1555004119873</v>
      </c>
      <c r="F4216" s="3">
        <v>12.637749671936</v>
      </c>
      <c r="G4216" s="3">
        <v>6.46452E8</v>
      </c>
    </row>
    <row r="4217">
      <c r="A4217" s="3">
        <v>2020.0</v>
      </c>
      <c r="B4217" s="3">
        <v>10.0</v>
      </c>
      <c r="C4217" s="4">
        <v>12.9892501831054</v>
      </c>
      <c r="D4217" s="3">
        <v>13.0652503967285</v>
      </c>
      <c r="E4217" s="3">
        <v>12.1669998168945</v>
      </c>
      <c r="F4217" s="3">
        <v>12.3117504119873</v>
      </c>
      <c r="G4217" s="3">
        <v>6.98684E8</v>
      </c>
    </row>
    <row r="4218">
      <c r="A4218" s="3">
        <v>2020.0</v>
      </c>
      <c r="B4218" s="3">
        <v>21.0</v>
      </c>
      <c r="C4218" s="4">
        <v>12.2017498016357</v>
      </c>
      <c r="D4218" s="3">
        <v>12.8087501525878</v>
      </c>
      <c r="E4218" s="3">
        <v>12.1952495574951</v>
      </c>
      <c r="F4218" s="3">
        <v>12.6835002899169</v>
      </c>
      <c r="G4218" s="3">
        <v>9.99868E8</v>
      </c>
    </row>
    <row r="4219">
      <c r="A4219" s="3">
        <v>2022.0</v>
      </c>
      <c r="B4219" s="3">
        <v>26.0</v>
      </c>
      <c r="C4219" s="4">
        <v>12.491000175476</v>
      </c>
      <c r="D4219" s="3">
        <v>12.6590003967285</v>
      </c>
      <c r="E4219" s="3">
        <v>12.2139997482299</v>
      </c>
      <c r="F4219" s="3">
        <v>12.2279996871948</v>
      </c>
      <c r="G4219" s="3">
        <v>5.47343E8</v>
      </c>
    </row>
    <row r="4220">
      <c r="A4220" s="3">
        <v>2020.0</v>
      </c>
      <c r="B4220" s="3">
        <v>9.0</v>
      </c>
      <c r="C4220" s="4">
        <v>12.3999996185302</v>
      </c>
      <c r="D4220" s="3">
        <v>12.8092498779296</v>
      </c>
      <c r="E4220" s="3">
        <v>12.2317495346069</v>
      </c>
      <c r="F4220" s="3">
        <v>12.7150001525878</v>
      </c>
      <c r="G4220" s="3">
        <v>7.362E8</v>
      </c>
    </row>
    <row r="4221">
      <c r="A4221" s="3">
        <v>2020.0</v>
      </c>
      <c r="B4221" s="3">
        <v>25.0</v>
      </c>
      <c r="C4221" s="4">
        <v>12.4475002288818</v>
      </c>
      <c r="D4221" s="3">
        <v>12.8835000991821</v>
      </c>
      <c r="E4221" s="3">
        <v>12.245750427246</v>
      </c>
      <c r="F4221" s="3">
        <v>12.8737497329711</v>
      </c>
      <c r="G4221" s="3">
        <v>5.88016E8</v>
      </c>
    </row>
    <row r="4222">
      <c r="A4222" s="3">
        <v>2022.0</v>
      </c>
      <c r="B4222" s="3">
        <v>23.0</v>
      </c>
      <c r="C4222" s="4">
        <v>12.4200000762939</v>
      </c>
      <c r="D4222" s="3">
        <v>12.6110000610351</v>
      </c>
      <c r="E4222" s="3">
        <v>12.2569999694824</v>
      </c>
      <c r="F4222" s="3">
        <v>12.5159997940063</v>
      </c>
      <c r="G4222" s="3">
        <v>6.63309E8</v>
      </c>
    </row>
    <row r="4223">
      <c r="A4223" s="3">
        <v>2022.0</v>
      </c>
      <c r="B4223" s="3">
        <v>27.0</v>
      </c>
      <c r="C4223" s="4">
        <v>12.5069999694824</v>
      </c>
      <c r="D4223" s="3">
        <v>12.7360000610351</v>
      </c>
      <c r="E4223" s="3">
        <v>12.2580003738403</v>
      </c>
      <c r="F4223" s="3">
        <v>12.4130001068115</v>
      </c>
      <c r="G4223" s="3">
        <v>5.53854E8</v>
      </c>
    </row>
    <row r="4224">
      <c r="A4224" s="3">
        <v>2021.0</v>
      </c>
      <c r="B4224" s="3">
        <v>25.0</v>
      </c>
      <c r="C4224" s="4">
        <v>12.4995002746582</v>
      </c>
      <c r="D4224" s="3">
        <v>12.7147502899169</v>
      </c>
      <c r="E4224" s="3">
        <v>12.2720003128051</v>
      </c>
      <c r="F4224" s="3">
        <v>12.535249710083</v>
      </c>
      <c r="G4224" s="3">
        <v>2.95144E8</v>
      </c>
    </row>
    <row r="4225">
      <c r="A4225" s="3">
        <v>2020.0</v>
      </c>
      <c r="B4225" s="3">
        <v>30.0</v>
      </c>
      <c r="C4225" s="4">
        <v>12.8500003814697</v>
      </c>
      <c r="D4225" s="3">
        <v>12.936499595642</v>
      </c>
      <c r="E4225" s="3">
        <v>12.3000001907348</v>
      </c>
      <c r="F4225" s="3">
        <v>12.5340003967285</v>
      </c>
      <c r="G4225" s="3">
        <v>4.1682E8</v>
      </c>
    </row>
    <row r="4226">
      <c r="A4226" s="3">
        <v>2022.0</v>
      </c>
      <c r="B4226" s="3">
        <v>28.0</v>
      </c>
      <c r="C4226" s="4">
        <v>12.4099998474121</v>
      </c>
      <c r="D4226" s="3">
        <v>12.8229999542236</v>
      </c>
      <c r="E4226" s="3">
        <v>12.3540000915527</v>
      </c>
      <c r="F4226" s="3">
        <v>12.7360000610351</v>
      </c>
      <c r="G4226" s="3">
        <v>5.42414E8</v>
      </c>
    </row>
    <row r="4227">
      <c r="A4227" s="3">
        <v>2021.0</v>
      </c>
      <c r="B4227" s="3">
        <v>26.0</v>
      </c>
      <c r="C4227" s="4">
        <v>12.5544996261596</v>
      </c>
      <c r="D4227" s="3">
        <v>12.8562498092651</v>
      </c>
      <c r="E4227" s="3">
        <v>12.3734998703002</v>
      </c>
      <c r="F4227" s="3">
        <v>12.8392496109008</v>
      </c>
      <c r="G4227" s="3">
        <v>3.63968E8</v>
      </c>
    </row>
    <row r="4228">
      <c r="A4228" s="3">
        <v>2020.0</v>
      </c>
      <c r="B4228" s="3">
        <v>2.0</v>
      </c>
      <c r="C4228" s="4">
        <v>12.6577501296997</v>
      </c>
      <c r="D4228" s="3">
        <v>12.8367500305175</v>
      </c>
      <c r="E4228" s="3">
        <v>12.3950004577636</v>
      </c>
      <c r="F4228" s="3">
        <v>12.580750465393</v>
      </c>
      <c r="G4228" s="3">
        <v>2.99652E8</v>
      </c>
    </row>
    <row r="4229">
      <c r="A4229" s="3">
        <v>2022.0</v>
      </c>
      <c r="B4229" s="3">
        <v>22.0</v>
      </c>
      <c r="C4229" s="4">
        <v>13.0699996948242</v>
      </c>
      <c r="D4229" s="3">
        <v>13.1490001678466</v>
      </c>
      <c r="E4229" s="3">
        <v>12.4280004501342</v>
      </c>
      <c r="F4229" s="3">
        <v>12.5609998703002</v>
      </c>
      <c r="G4229" s="3">
        <v>7.59162E8</v>
      </c>
    </row>
    <row r="4230">
      <c r="A4230" s="3">
        <v>2021.0</v>
      </c>
      <c r="B4230" s="3">
        <v>10.0</v>
      </c>
      <c r="C4230" s="4">
        <v>12.8404998779296</v>
      </c>
      <c r="D4230" s="3">
        <v>12.9799995422363</v>
      </c>
      <c r="E4230" s="3">
        <v>12.4575004577636</v>
      </c>
      <c r="F4230" s="3">
        <v>12.4682502746582</v>
      </c>
      <c r="G4230" s="3">
        <v>3.84376E8</v>
      </c>
    </row>
    <row r="4231">
      <c r="A4231" s="3">
        <v>2020.0</v>
      </c>
      <c r="B4231" s="3">
        <v>24.0</v>
      </c>
      <c r="C4231" s="4">
        <v>12.883749961853</v>
      </c>
      <c r="D4231" s="3">
        <v>12.9125003814697</v>
      </c>
      <c r="E4231" s="3">
        <v>12.5074996948242</v>
      </c>
      <c r="F4231" s="3">
        <v>12.7202501296997</v>
      </c>
      <c r="G4231" s="3">
        <v>4.90564E8</v>
      </c>
    </row>
    <row r="4232">
      <c r="A4232" s="3">
        <v>2020.0</v>
      </c>
      <c r="B4232" s="3">
        <v>16.0</v>
      </c>
      <c r="C4232" s="4">
        <v>12.9572496414184</v>
      </c>
      <c r="D4232" s="3">
        <v>13.092749595642</v>
      </c>
      <c r="E4232" s="3">
        <v>12.5137500762939</v>
      </c>
      <c r="F4232" s="3">
        <v>12.5144996643066</v>
      </c>
      <c r="G4232" s="3">
        <v>5.56384E8</v>
      </c>
    </row>
    <row r="4233">
      <c r="A4233" s="3">
        <v>2020.0</v>
      </c>
      <c r="B4233" s="3">
        <v>27.0</v>
      </c>
      <c r="C4233" s="4">
        <v>12.7814998626708</v>
      </c>
      <c r="D4233" s="3">
        <v>12.8500003814697</v>
      </c>
      <c r="E4233" s="3">
        <v>12.566499710083</v>
      </c>
      <c r="F4233" s="3">
        <v>12.6282501220703</v>
      </c>
      <c r="G4233" s="3">
        <v>3.17604E8</v>
      </c>
    </row>
    <row r="4234">
      <c r="A4234" s="3">
        <v>2020.0</v>
      </c>
      <c r="B4234" s="3">
        <v>25.0</v>
      </c>
      <c r="C4234" s="4">
        <v>12.6307497024536</v>
      </c>
      <c r="D4234" s="3">
        <v>12.7612495422363</v>
      </c>
      <c r="E4234" s="3">
        <v>12.5737495422363</v>
      </c>
      <c r="F4234" s="3">
        <v>12.75</v>
      </c>
      <c r="G4234" s="3">
        <v>2.89076E8</v>
      </c>
    </row>
    <row r="4235">
      <c r="A4235" s="3">
        <v>2021.0</v>
      </c>
      <c r="B4235" s="3">
        <v>6.0</v>
      </c>
      <c r="C4235" s="4">
        <v>13.2224998474121</v>
      </c>
      <c r="D4235" s="3">
        <v>13.244999885559</v>
      </c>
      <c r="E4235" s="3">
        <v>12.5860004425048</v>
      </c>
      <c r="F4235" s="3">
        <v>12.6145000457763</v>
      </c>
      <c r="G4235" s="3">
        <v>5.80424E8</v>
      </c>
    </row>
    <row r="4236">
      <c r="A4236" s="3">
        <v>2021.0</v>
      </c>
      <c r="B4236" s="3">
        <v>12.0</v>
      </c>
      <c r="C4236" s="4">
        <v>12.6482496261596</v>
      </c>
      <c r="D4236" s="3">
        <v>12.8887500762939</v>
      </c>
      <c r="E4236" s="3">
        <v>12.5900001525878</v>
      </c>
      <c r="F4236" s="3">
        <v>12.8559999465942</v>
      </c>
      <c r="G4236" s="3">
        <v>2.43964E8</v>
      </c>
    </row>
    <row r="4237">
      <c r="A4237" s="3">
        <v>2020.0</v>
      </c>
      <c r="B4237" s="3">
        <v>3.0</v>
      </c>
      <c r="C4237" s="4">
        <v>12.7084999084472</v>
      </c>
      <c r="D4237" s="3">
        <v>13.1049995422363</v>
      </c>
      <c r="E4237" s="3">
        <v>12.6027498245239</v>
      </c>
      <c r="F4237" s="3">
        <v>13.0194997787475</v>
      </c>
      <c r="G4237" s="3">
        <v>2.729E8</v>
      </c>
    </row>
    <row r="4238">
      <c r="A4238" s="3">
        <v>2020.0</v>
      </c>
      <c r="B4238" s="3">
        <v>28.0</v>
      </c>
      <c r="C4238" s="4">
        <v>13.1979999542236</v>
      </c>
      <c r="D4238" s="3">
        <v>13.2600002288818</v>
      </c>
      <c r="E4238" s="3">
        <v>12.6090002059936</v>
      </c>
      <c r="F4238" s="3">
        <v>12.6269998550415</v>
      </c>
      <c r="G4238" s="3">
        <v>3.7652E8</v>
      </c>
    </row>
    <row r="4239">
      <c r="A4239" s="3">
        <v>2021.0</v>
      </c>
      <c r="B4239" s="3">
        <v>19.0</v>
      </c>
      <c r="C4239" s="4">
        <v>12.75</v>
      </c>
      <c r="D4239" s="3">
        <v>12.9215002059936</v>
      </c>
      <c r="E4239" s="3">
        <v>12.6125001907348</v>
      </c>
      <c r="F4239" s="3">
        <v>12.8457498550415</v>
      </c>
      <c r="G4239" s="3">
        <v>2.99208E8</v>
      </c>
    </row>
    <row r="4240">
      <c r="A4240" s="3">
        <v>2022.0</v>
      </c>
      <c r="B4240" s="3">
        <v>16.0</v>
      </c>
      <c r="C4240" s="4">
        <v>12.7419996261596</v>
      </c>
      <c r="D4240" s="3">
        <v>13.2119998931884</v>
      </c>
      <c r="E4240" s="3">
        <v>12.6169996261596</v>
      </c>
      <c r="F4240" s="3">
        <v>13.1979999542236</v>
      </c>
      <c r="G4240" s="3">
        <v>6.70751E8</v>
      </c>
    </row>
    <row r="4241">
      <c r="A4241" s="3">
        <v>2022.0</v>
      </c>
      <c r="B4241" s="3">
        <v>5.0</v>
      </c>
      <c r="C4241" s="4">
        <v>12.91100025177</v>
      </c>
      <c r="D4241" s="3">
        <v>13.3210000991821</v>
      </c>
      <c r="E4241" s="3">
        <v>12.6210002899169</v>
      </c>
      <c r="F4241" s="3">
        <v>13.208999633789</v>
      </c>
      <c r="G4241" s="3">
        <v>5.07131E8</v>
      </c>
    </row>
    <row r="4242">
      <c r="A4242" s="3">
        <v>2020.0</v>
      </c>
      <c r="B4242" s="3">
        <v>10.0</v>
      </c>
      <c r="C4242" s="4">
        <v>13.606499671936</v>
      </c>
      <c r="D4242" s="3">
        <v>13.606499671936</v>
      </c>
      <c r="E4242" s="3">
        <v>12.6282501220703</v>
      </c>
      <c r="F4242" s="3">
        <v>12.7700004577636</v>
      </c>
      <c r="G4242" s="3">
        <v>6.44068E8</v>
      </c>
    </row>
    <row r="4243">
      <c r="A4243" s="3">
        <v>2020.0</v>
      </c>
      <c r="B4243" s="3">
        <v>14.0</v>
      </c>
      <c r="C4243" s="4">
        <v>13.0810003280639</v>
      </c>
      <c r="D4243" s="3">
        <v>13.3149995803833</v>
      </c>
      <c r="E4243" s="3">
        <v>12.6312503814697</v>
      </c>
      <c r="F4243" s="3">
        <v>12.8722496032714</v>
      </c>
      <c r="G4243" s="3">
        <v>1.201744E9</v>
      </c>
    </row>
    <row r="4244">
      <c r="A4244" s="3">
        <v>2021.0</v>
      </c>
      <c r="B4244" s="3">
        <v>24.0</v>
      </c>
      <c r="C4244" s="4">
        <v>13.151249885559</v>
      </c>
      <c r="D4244" s="3">
        <v>13.1592502593994</v>
      </c>
      <c r="E4244" s="3">
        <v>12.6367502212524</v>
      </c>
      <c r="F4244" s="3">
        <v>12.6429996490478</v>
      </c>
      <c r="G4244" s="3">
        <v>2.4584E8</v>
      </c>
    </row>
    <row r="4245">
      <c r="A4245" s="3">
        <v>2020.0</v>
      </c>
      <c r="B4245" s="3">
        <v>28.0</v>
      </c>
      <c r="C4245" s="4">
        <v>12.6750001907348</v>
      </c>
      <c r="D4245" s="3">
        <v>13.1479997634887</v>
      </c>
      <c r="E4245" s="3">
        <v>12.642499923706</v>
      </c>
      <c r="F4245" s="3">
        <v>13.1477499008178</v>
      </c>
      <c r="G4245" s="3">
        <v>5.3716E8</v>
      </c>
    </row>
    <row r="4246">
      <c r="A4246" s="3">
        <v>2022.0</v>
      </c>
      <c r="B4246" s="3">
        <v>25.0</v>
      </c>
      <c r="C4246" s="4">
        <v>12.6940002441406</v>
      </c>
      <c r="D4246" s="3">
        <v>13.3000001907348</v>
      </c>
      <c r="E4246" s="3">
        <v>12.6639995574951</v>
      </c>
      <c r="F4246" s="3">
        <v>13.2609996795654</v>
      </c>
      <c r="G4246" s="3">
        <v>5.05482E8</v>
      </c>
    </row>
    <row r="4247">
      <c r="A4247" s="3">
        <v>2020.0</v>
      </c>
      <c r="B4247" s="3">
        <v>26.0</v>
      </c>
      <c r="C4247" s="4">
        <v>12.7992496490478</v>
      </c>
      <c r="D4247" s="3">
        <v>12.8684997558593</v>
      </c>
      <c r="E4247" s="3">
        <v>12.677749633789</v>
      </c>
      <c r="F4247" s="3">
        <v>12.7729997634887</v>
      </c>
      <c r="G4247" s="3">
        <v>3.21244E8</v>
      </c>
    </row>
    <row r="4248">
      <c r="A4248" s="3">
        <v>2021.0</v>
      </c>
      <c r="B4248" s="3">
        <v>29.0</v>
      </c>
      <c r="C4248" s="4">
        <v>12.8202495574951</v>
      </c>
      <c r="D4248" s="3">
        <v>13.0625</v>
      </c>
      <c r="E4248" s="3">
        <v>12.6999998092651</v>
      </c>
      <c r="F4248" s="3">
        <v>12.9482498168945</v>
      </c>
      <c r="G4248" s="3">
        <v>2.7352E8</v>
      </c>
    </row>
    <row r="4249">
      <c r="A4249" s="3">
        <v>2021.0</v>
      </c>
      <c r="B4249" s="3">
        <v>30.0</v>
      </c>
      <c r="C4249" s="4">
        <v>12.8420000076293</v>
      </c>
      <c r="D4249" s="3">
        <v>12.9752502441406</v>
      </c>
      <c r="E4249" s="3">
        <v>12.704999923706</v>
      </c>
      <c r="F4249" s="3">
        <v>12.8717498779296</v>
      </c>
      <c r="G4249" s="3">
        <v>2.00204E8</v>
      </c>
    </row>
    <row r="4250">
      <c r="A4250" s="3">
        <v>2022.0</v>
      </c>
      <c r="B4250" s="3">
        <v>26.0</v>
      </c>
      <c r="C4250" s="4">
        <v>12.8690004348754</v>
      </c>
      <c r="D4250" s="3">
        <v>13.3879995346069</v>
      </c>
      <c r="E4250" s="3">
        <v>12.7080001831054</v>
      </c>
      <c r="F4250" s="3">
        <v>12.8959999084472</v>
      </c>
      <c r="G4250" s="3">
        <v>5.32953E8</v>
      </c>
    </row>
    <row r="4251">
      <c r="A4251" s="3">
        <v>2021.0</v>
      </c>
      <c r="B4251" s="3">
        <v>18.0</v>
      </c>
      <c r="C4251" s="4">
        <v>13.1365003585815</v>
      </c>
      <c r="D4251" s="3">
        <v>13.1840000152587</v>
      </c>
      <c r="E4251" s="3">
        <v>12.7170000076293</v>
      </c>
      <c r="F4251" s="3">
        <v>12.7224998474121</v>
      </c>
      <c r="G4251" s="3">
        <v>2.93896E8</v>
      </c>
    </row>
    <row r="4252">
      <c r="A4252" s="3">
        <v>2021.0</v>
      </c>
      <c r="B4252" s="3">
        <v>11.0</v>
      </c>
      <c r="C4252" s="4">
        <v>12.9499998092651</v>
      </c>
      <c r="D4252" s="3">
        <v>13.0462503433227</v>
      </c>
      <c r="E4252" s="3">
        <v>12.7344999313354</v>
      </c>
      <c r="F4252" s="3">
        <v>12.9934997558593</v>
      </c>
      <c r="G4252" s="3">
        <v>2.99916E8</v>
      </c>
    </row>
    <row r="4253">
      <c r="A4253" s="3">
        <v>2020.0</v>
      </c>
      <c r="B4253" s="3">
        <v>28.0</v>
      </c>
      <c r="C4253" s="4">
        <v>13.0402498245239</v>
      </c>
      <c r="D4253" s="3">
        <v>13.0517501831054</v>
      </c>
      <c r="E4253" s="3">
        <v>12.75</v>
      </c>
      <c r="F4253" s="3">
        <v>13.0349998474121</v>
      </c>
      <c r="G4253" s="3">
        <v>5.73808E8</v>
      </c>
    </row>
    <row r="4254">
      <c r="A4254" s="3">
        <v>2020.0</v>
      </c>
      <c r="B4254" s="3">
        <v>29.0</v>
      </c>
      <c r="C4254" s="4">
        <v>12.8385000228881</v>
      </c>
      <c r="D4254" s="3">
        <v>13.1927499771118</v>
      </c>
      <c r="E4254" s="3">
        <v>12.75</v>
      </c>
      <c r="F4254" s="3">
        <v>13.0240001678466</v>
      </c>
      <c r="G4254" s="3">
        <v>3.2008E8</v>
      </c>
    </row>
    <row r="4255">
      <c r="A4255" s="3">
        <v>2020.0</v>
      </c>
      <c r="B4255" s="3">
        <v>28.0</v>
      </c>
      <c r="C4255" s="4">
        <v>13.0625</v>
      </c>
      <c r="D4255" s="3">
        <v>13.0625</v>
      </c>
      <c r="E4255" s="3">
        <v>12.7632503509521</v>
      </c>
      <c r="F4255" s="3">
        <v>12.8999996185302</v>
      </c>
      <c r="G4255" s="3">
        <v>2.12564E8</v>
      </c>
    </row>
    <row r="4256">
      <c r="A4256" s="3">
        <v>2021.0</v>
      </c>
      <c r="B4256" s="3">
        <v>15.0</v>
      </c>
      <c r="C4256" s="4">
        <v>12.8647499084472</v>
      </c>
      <c r="D4256" s="3">
        <v>13.2067499160766</v>
      </c>
      <c r="E4256" s="3">
        <v>12.7672500610351</v>
      </c>
      <c r="F4256" s="3">
        <v>13.1912498474121</v>
      </c>
      <c r="G4256" s="3">
        <v>2.21988E8</v>
      </c>
    </row>
    <row r="4257">
      <c r="A4257" s="3">
        <v>2022.0</v>
      </c>
      <c r="B4257" s="3">
        <v>15.0</v>
      </c>
      <c r="C4257" s="4">
        <v>13.0150003433227</v>
      </c>
      <c r="D4257" s="3">
        <v>13.2329998016357</v>
      </c>
      <c r="E4257" s="3">
        <v>12.789999961853</v>
      </c>
      <c r="F4257" s="3">
        <v>12.9289999008178</v>
      </c>
      <c r="G4257" s="3">
        <v>5.23625E8</v>
      </c>
    </row>
    <row r="4258">
      <c r="A4258" s="3">
        <v>2021.0</v>
      </c>
      <c r="B4258" s="3">
        <v>27.0</v>
      </c>
      <c r="C4258" s="4">
        <v>13.2299995422363</v>
      </c>
      <c r="D4258" s="3">
        <v>13.2327499389648</v>
      </c>
      <c r="E4258" s="3">
        <v>12.7937498092651</v>
      </c>
      <c r="F4258" s="3">
        <v>12.9177503585815</v>
      </c>
      <c r="G4258" s="3">
        <v>3.71272E8</v>
      </c>
    </row>
    <row r="4259">
      <c r="A4259" s="3">
        <v>2021.0</v>
      </c>
      <c r="B4259" s="3">
        <v>3.0</v>
      </c>
      <c r="C4259" s="4">
        <v>13.4262504577636</v>
      </c>
      <c r="D4259" s="3">
        <v>13.4514999389648</v>
      </c>
      <c r="E4259" s="3">
        <v>12.798749923706</v>
      </c>
      <c r="F4259" s="3">
        <v>12.8047504425048</v>
      </c>
      <c r="G4259" s="3">
        <v>3.77592E8</v>
      </c>
    </row>
    <row r="4260">
      <c r="A4260" s="3">
        <v>2020.0</v>
      </c>
      <c r="B4260" s="3">
        <v>11.0</v>
      </c>
      <c r="C4260" s="4">
        <v>12.9672498703002</v>
      </c>
      <c r="D4260" s="3">
        <v>13.0200004577636</v>
      </c>
      <c r="E4260" s="3">
        <v>12.8229999542236</v>
      </c>
      <c r="F4260" s="3">
        <v>13.0132503509521</v>
      </c>
      <c r="G4260" s="3">
        <v>2.09264E8</v>
      </c>
    </row>
    <row r="4261">
      <c r="A4261" s="3">
        <v>2020.0</v>
      </c>
      <c r="B4261" s="3">
        <v>15.0</v>
      </c>
      <c r="C4261" s="4">
        <v>13.2799997329711</v>
      </c>
      <c r="D4261" s="3">
        <v>13.298749923706</v>
      </c>
      <c r="E4261" s="3">
        <v>12.8277502059936</v>
      </c>
      <c r="F4261" s="3">
        <v>12.991000175476</v>
      </c>
      <c r="G4261" s="3">
        <v>7.27556E8</v>
      </c>
    </row>
    <row r="4262">
      <c r="A4262" s="3">
        <v>2020.0</v>
      </c>
      <c r="B4262" s="3">
        <v>29.0</v>
      </c>
      <c r="C4262" s="4">
        <v>12.9250001907348</v>
      </c>
      <c r="D4262" s="3">
        <v>13.0725002288818</v>
      </c>
      <c r="E4262" s="3">
        <v>12.8422498703002</v>
      </c>
      <c r="F4262" s="3">
        <v>12.9432497024536</v>
      </c>
      <c r="G4262" s="3">
        <v>1.70372E8</v>
      </c>
    </row>
    <row r="4263">
      <c r="A4263" s="3">
        <v>2021.0</v>
      </c>
      <c r="B4263" s="3">
        <v>19.0</v>
      </c>
      <c r="C4263" s="4">
        <v>13.0162496566772</v>
      </c>
      <c r="D4263" s="3">
        <v>13.0939998626708</v>
      </c>
      <c r="E4263" s="3">
        <v>12.8439998626708</v>
      </c>
      <c r="F4263" s="3">
        <v>13.0252504348754</v>
      </c>
      <c r="G4263" s="3">
        <v>2.26188E8</v>
      </c>
    </row>
    <row r="4264">
      <c r="A4264" s="3">
        <v>2021.0</v>
      </c>
      <c r="B4264" s="3">
        <v>15.0</v>
      </c>
      <c r="C4264" s="4">
        <v>13.2279996871948</v>
      </c>
      <c r="D4264" s="3">
        <v>13.325249671936</v>
      </c>
      <c r="E4264" s="3">
        <v>12.84850025177</v>
      </c>
      <c r="F4264" s="3">
        <v>12.8594999313354</v>
      </c>
      <c r="G4264" s="3">
        <v>2.7778E8</v>
      </c>
    </row>
    <row r="4265">
      <c r="A4265" s="3">
        <v>2020.0</v>
      </c>
      <c r="B4265" s="3">
        <v>10.0</v>
      </c>
      <c r="C4265" s="4">
        <v>12.8690004348754</v>
      </c>
      <c r="D4265" s="3">
        <v>13.0687503814697</v>
      </c>
      <c r="E4265" s="3">
        <v>12.8494997024536</v>
      </c>
      <c r="F4265" s="3">
        <v>12.9722499847412</v>
      </c>
      <c r="G4265" s="3">
        <v>2.07764E8</v>
      </c>
    </row>
    <row r="4266">
      <c r="A4266" s="3">
        <v>2020.0</v>
      </c>
      <c r="B4266" s="3">
        <v>9.0</v>
      </c>
      <c r="C4266" s="4">
        <v>13.3004999160766</v>
      </c>
      <c r="D4266" s="3">
        <v>13.4139995574951</v>
      </c>
      <c r="E4266" s="3">
        <v>12.8682498931884</v>
      </c>
      <c r="F4266" s="3">
        <v>12.9307498931884</v>
      </c>
      <c r="G4266" s="3">
        <v>4.013E8</v>
      </c>
    </row>
    <row r="4267">
      <c r="A4267" s="3">
        <v>2020.0</v>
      </c>
      <c r="B4267" s="3">
        <v>3.0</v>
      </c>
      <c r="C4267" s="4">
        <v>13.8287496566772</v>
      </c>
      <c r="D4267" s="3">
        <v>13.8844995498657</v>
      </c>
      <c r="E4267" s="3">
        <v>12.8787498474121</v>
      </c>
      <c r="F4267" s="3">
        <v>13.0155000686645</v>
      </c>
      <c r="G4267" s="3">
        <v>9.45128E8</v>
      </c>
    </row>
    <row r="4268">
      <c r="A4268" s="3">
        <v>2022.0</v>
      </c>
      <c r="B4268" s="3">
        <v>4.0</v>
      </c>
      <c r="C4268" s="4">
        <v>12.878999710083</v>
      </c>
      <c r="D4268" s="3">
        <v>13.2200002670288</v>
      </c>
      <c r="E4268" s="3">
        <v>12.878999710083</v>
      </c>
      <c r="F4268" s="3">
        <v>13.1669998168945</v>
      </c>
      <c r="G4268" s="3">
        <v>5.84182E8</v>
      </c>
    </row>
    <row r="4269">
      <c r="A4269" s="3">
        <v>2020.0</v>
      </c>
      <c r="B4269" s="3">
        <v>24.0</v>
      </c>
      <c r="C4269" s="4">
        <v>13.142499923706</v>
      </c>
      <c r="D4269" s="3">
        <v>13.1619997024536</v>
      </c>
      <c r="E4269" s="3">
        <v>12.8850002288818</v>
      </c>
      <c r="F4269" s="3">
        <v>12.9577503204345</v>
      </c>
      <c r="G4269" s="3">
        <v>3.465E8</v>
      </c>
    </row>
    <row r="4270">
      <c r="A4270" s="3">
        <v>2021.0</v>
      </c>
      <c r="B4270" s="3">
        <v>7.0</v>
      </c>
      <c r="C4270" s="4">
        <v>12.9674997329711</v>
      </c>
      <c r="D4270" s="3">
        <v>13.3777503967285</v>
      </c>
      <c r="E4270" s="3">
        <v>12.8865003585815</v>
      </c>
      <c r="F4270" s="3">
        <v>13.3439998626708</v>
      </c>
      <c r="G4270" s="3">
        <v>4.6148E8</v>
      </c>
    </row>
    <row r="4271">
      <c r="A4271" s="3">
        <v>2020.0</v>
      </c>
      <c r="B4271" s="3">
        <v>30.0</v>
      </c>
      <c r="C4271" s="4">
        <v>12.990249633789</v>
      </c>
      <c r="D4271" s="3">
        <v>13.213749885559</v>
      </c>
      <c r="E4271" s="3">
        <v>12.8967504501342</v>
      </c>
      <c r="F4271" s="3">
        <v>13.1457500457763</v>
      </c>
      <c r="G4271" s="3">
        <v>2.25396E8</v>
      </c>
    </row>
    <row r="4272">
      <c r="A4272" s="3">
        <v>2021.0</v>
      </c>
      <c r="B4272" s="3">
        <v>1.0</v>
      </c>
      <c r="C4272" s="4">
        <v>13.0532503128051</v>
      </c>
      <c r="D4272" s="3">
        <v>13.2707500457763</v>
      </c>
      <c r="E4272" s="3">
        <v>12.9027500152587</v>
      </c>
      <c r="F4272" s="3">
        <v>13.237000465393</v>
      </c>
      <c r="G4272" s="3">
        <v>2.17204E8</v>
      </c>
    </row>
    <row r="4273">
      <c r="A4273" s="3">
        <v>2021.0</v>
      </c>
      <c r="B4273" s="3">
        <v>22.0</v>
      </c>
      <c r="C4273" s="4">
        <v>12.9127502441406</v>
      </c>
      <c r="D4273" s="3">
        <v>13.3944997787475</v>
      </c>
      <c r="E4273" s="3">
        <v>12.9067497253417</v>
      </c>
      <c r="F4273" s="3">
        <v>13.1862497329711</v>
      </c>
      <c r="G4273" s="3">
        <v>2.97804E8</v>
      </c>
    </row>
    <row r="4274">
      <c r="A4274" s="3">
        <v>2021.0</v>
      </c>
      <c r="B4274" s="3">
        <v>29.0</v>
      </c>
      <c r="C4274" s="4">
        <v>13.0749998092651</v>
      </c>
      <c r="D4274" s="3">
        <v>13.334750175476</v>
      </c>
      <c r="E4274" s="3">
        <v>12.9114999771118</v>
      </c>
      <c r="F4274" s="3">
        <v>12.9897499084472</v>
      </c>
      <c r="G4274" s="3">
        <v>2.71552E8</v>
      </c>
    </row>
    <row r="4275">
      <c r="A4275" s="3">
        <v>2022.0</v>
      </c>
      <c r="B4275" s="3">
        <v>14.0</v>
      </c>
      <c r="C4275" s="4">
        <v>13.253999710083</v>
      </c>
      <c r="D4275" s="3">
        <v>13.289999961853</v>
      </c>
      <c r="E4275" s="3">
        <v>12.9130001068115</v>
      </c>
      <c r="F4275" s="3">
        <v>13.1280002593994</v>
      </c>
      <c r="G4275" s="3">
        <v>5.88507E8</v>
      </c>
    </row>
    <row r="4276">
      <c r="A4276" s="3">
        <v>2020.0</v>
      </c>
      <c r="B4276" s="3">
        <v>31.0</v>
      </c>
      <c r="C4276" s="4">
        <v>13.1365003585815</v>
      </c>
      <c r="D4276" s="3">
        <v>13.1510000228881</v>
      </c>
      <c r="E4276" s="3">
        <v>12.914999961853</v>
      </c>
      <c r="F4276" s="3">
        <v>13.0550003051757</v>
      </c>
      <c r="G4276" s="3">
        <v>1.92424E8</v>
      </c>
    </row>
    <row r="4277">
      <c r="A4277" s="3">
        <v>2020.0</v>
      </c>
      <c r="B4277" s="3">
        <v>29.0</v>
      </c>
      <c r="C4277" s="4">
        <v>12.9375</v>
      </c>
      <c r="D4277" s="3">
        <v>13.4427499771118</v>
      </c>
      <c r="E4277" s="3">
        <v>12.933250427246</v>
      </c>
      <c r="F4277" s="3">
        <v>13.2257499694824</v>
      </c>
      <c r="G4277" s="3">
        <v>6.2146E8</v>
      </c>
    </row>
    <row r="4278">
      <c r="A4278" s="3">
        <v>2020.0</v>
      </c>
      <c r="B4278" s="3">
        <v>24.0</v>
      </c>
      <c r="C4278" s="4">
        <v>13.0372495651245</v>
      </c>
      <c r="D4278" s="3">
        <v>13.1324996948242</v>
      </c>
      <c r="E4278" s="3">
        <v>12.9387502670288</v>
      </c>
      <c r="F4278" s="3">
        <v>12.9937496185302</v>
      </c>
      <c r="G4278" s="3">
        <v>9.7884E7</v>
      </c>
    </row>
    <row r="4279">
      <c r="A4279" s="3">
        <v>2020.0</v>
      </c>
      <c r="B4279" s="3">
        <v>11.0</v>
      </c>
      <c r="C4279" s="4">
        <v>13.0537500381469</v>
      </c>
      <c r="D4279" s="3">
        <v>13.4350004196167</v>
      </c>
      <c r="E4279" s="3">
        <v>12.9482498168945</v>
      </c>
      <c r="F4279" s="3">
        <v>13.4180002212524</v>
      </c>
      <c r="G4279" s="3">
        <v>4.04744E8</v>
      </c>
    </row>
    <row r="4280">
      <c r="A4280" s="3">
        <v>2022.0</v>
      </c>
      <c r="B4280" s="3">
        <v>3.0</v>
      </c>
      <c r="C4280" s="4">
        <v>13.0430002212524</v>
      </c>
      <c r="D4280" s="3">
        <v>13.7810001373291</v>
      </c>
      <c r="E4280" s="3">
        <v>12.9560003280639</v>
      </c>
      <c r="F4280" s="3">
        <v>13.4209995269775</v>
      </c>
      <c r="G4280" s="3">
        <v>5.00065E8</v>
      </c>
    </row>
    <row r="4281">
      <c r="A4281" s="3">
        <v>2021.0</v>
      </c>
      <c r="B4281" s="3">
        <v>28.0</v>
      </c>
      <c r="C4281" s="4">
        <v>12.9962501525878</v>
      </c>
      <c r="D4281" s="3">
        <v>13.3397502899169</v>
      </c>
      <c r="E4281" s="3">
        <v>12.9604997634887</v>
      </c>
      <c r="F4281" s="3">
        <v>13.0509996414184</v>
      </c>
      <c r="G4281" s="3">
        <v>2.28316E8</v>
      </c>
    </row>
    <row r="4282">
      <c r="A4282" s="3">
        <v>2021.0</v>
      </c>
      <c r="B4282" s="3">
        <v>4.0</v>
      </c>
      <c r="C4282" s="4">
        <v>13.1042499542236</v>
      </c>
      <c r="D4282" s="3">
        <v>13.6525001525878</v>
      </c>
      <c r="E4282" s="3">
        <v>12.9624996185302</v>
      </c>
      <c r="F4282" s="3">
        <v>13.1134996414184</v>
      </c>
      <c r="G4282" s="3">
        <v>5.6064E8</v>
      </c>
    </row>
    <row r="4283">
      <c r="A4283" s="3">
        <v>2020.0</v>
      </c>
      <c r="B4283" s="3">
        <v>21.0</v>
      </c>
      <c r="C4283" s="4">
        <v>13.0747499465942</v>
      </c>
      <c r="D4283" s="3">
        <v>13.369999885559</v>
      </c>
      <c r="E4283" s="3">
        <v>12.9674997329711</v>
      </c>
      <c r="F4283" s="3">
        <v>13.3322496414184</v>
      </c>
      <c r="G4283" s="3">
        <v>3.02332E8</v>
      </c>
    </row>
    <row r="4284">
      <c r="A4284" s="3">
        <v>2020.0</v>
      </c>
      <c r="B4284" s="3">
        <v>30.0</v>
      </c>
      <c r="C4284" s="4">
        <v>13.2650003433227</v>
      </c>
      <c r="D4284" s="3">
        <v>13.4125003814697</v>
      </c>
      <c r="E4284" s="3">
        <v>12.9722499847412</v>
      </c>
      <c r="F4284" s="3">
        <v>13.4014997482299</v>
      </c>
      <c r="G4284" s="3">
        <v>2.86952E8</v>
      </c>
    </row>
    <row r="4285">
      <c r="A4285" s="3">
        <v>2021.0</v>
      </c>
      <c r="B4285" s="3">
        <v>31.0</v>
      </c>
      <c r="C4285" s="4">
        <v>13.0155000686645</v>
      </c>
      <c r="D4285" s="3">
        <v>13.4704999923706</v>
      </c>
      <c r="E4285" s="3">
        <v>12.9825000762939</v>
      </c>
      <c r="F4285" s="3">
        <v>13.3482503890991</v>
      </c>
      <c r="G4285" s="3">
        <v>3.14776E8</v>
      </c>
    </row>
    <row r="4286">
      <c r="A4286" s="3">
        <v>2021.0</v>
      </c>
      <c r="B4286" s="3">
        <v>17.0</v>
      </c>
      <c r="C4286" s="4">
        <v>13.0397500991821</v>
      </c>
      <c r="D4286" s="3">
        <v>13.4532499313354</v>
      </c>
      <c r="E4286" s="3">
        <v>12.9895000457763</v>
      </c>
      <c r="F4286" s="3">
        <v>13.3412504196167</v>
      </c>
      <c r="G4286" s="3">
        <v>2.43864E8</v>
      </c>
    </row>
    <row r="4287">
      <c r="A4287" s="3">
        <v>2020.0</v>
      </c>
      <c r="B4287" s="3">
        <v>23.0</v>
      </c>
      <c r="C4287" s="4">
        <v>13.2559995651245</v>
      </c>
      <c r="D4287" s="3">
        <v>13.2749996185302</v>
      </c>
      <c r="E4287" s="3">
        <v>13.0050001144409</v>
      </c>
      <c r="F4287" s="3">
        <v>13.0092496871948</v>
      </c>
      <c r="G4287" s="3">
        <v>1.79144E8</v>
      </c>
    </row>
    <row r="4288">
      <c r="A4288" s="3">
        <v>2022.0</v>
      </c>
      <c r="B4288" s="3">
        <v>19.0</v>
      </c>
      <c r="C4288" s="4">
        <v>13.0120000839233</v>
      </c>
      <c r="D4288" s="3">
        <v>13.4630002975463</v>
      </c>
      <c r="E4288" s="3">
        <v>13.0100002288818</v>
      </c>
      <c r="F4288" s="3">
        <v>13.3819999694824</v>
      </c>
      <c r="G4288" s="3">
        <v>5.69685E8</v>
      </c>
    </row>
    <row r="4289">
      <c r="A4289" s="3">
        <v>2020.0</v>
      </c>
      <c r="B4289" s="3">
        <v>23.0</v>
      </c>
      <c r="C4289" s="4">
        <v>13.1712503433227</v>
      </c>
      <c r="D4289" s="3">
        <v>13.3824996948242</v>
      </c>
      <c r="E4289" s="3">
        <v>13.0155000686645</v>
      </c>
      <c r="F4289" s="3">
        <v>13.1400003433227</v>
      </c>
      <c r="G4289" s="3">
        <v>3.61356E8</v>
      </c>
    </row>
    <row r="4290">
      <c r="A4290" s="3">
        <v>2020.0</v>
      </c>
      <c r="B4290" s="3">
        <v>25.0</v>
      </c>
      <c r="C4290" s="4">
        <v>13.0325002670288</v>
      </c>
      <c r="D4290" s="3">
        <v>13.2694997787475</v>
      </c>
      <c r="E4290" s="3">
        <v>13.0200004577636</v>
      </c>
      <c r="F4290" s="3">
        <v>13.2347497940063</v>
      </c>
      <c r="G4290" s="3">
        <v>2.59916E8</v>
      </c>
    </row>
    <row r="4291">
      <c r="A4291" s="3">
        <v>2021.0</v>
      </c>
      <c r="B4291" s="3">
        <v>23.0</v>
      </c>
      <c r="C4291" s="4">
        <v>13.2542495727539</v>
      </c>
      <c r="D4291" s="3">
        <v>13.3444995880126</v>
      </c>
      <c r="E4291" s="3">
        <v>13.0212497711181</v>
      </c>
      <c r="F4291" s="3">
        <v>13.0707502365112</v>
      </c>
      <c r="G4291" s="3">
        <v>2.22048E8</v>
      </c>
    </row>
    <row r="4292">
      <c r="A4292" s="3">
        <v>2020.0</v>
      </c>
      <c r="B4292" s="3">
        <v>31.0</v>
      </c>
      <c r="C4292" s="4">
        <v>13.1827497482299</v>
      </c>
      <c r="D4292" s="3">
        <v>13.5749998092651</v>
      </c>
      <c r="E4292" s="3">
        <v>13.0377502441406</v>
      </c>
      <c r="F4292" s="3">
        <v>13.3745002746582</v>
      </c>
      <c r="G4292" s="3">
        <v>5.0084E8</v>
      </c>
    </row>
    <row r="4293">
      <c r="A4293" s="3">
        <v>2020.0</v>
      </c>
      <c r="B4293" s="3">
        <v>26.0</v>
      </c>
      <c r="C4293" s="4">
        <v>13.4270000457763</v>
      </c>
      <c r="D4293" s="3">
        <v>13.6927499771118</v>
      </c>
      <c r="E4293" s="3">
        <v>13.0384998321533</v>
      </c>
      <c r="F4293" s="3">
        <v>13.1412496566772</v>
      </c>
      <c r="G4293" s="3">
        <v>3.36896E8</v>
      </c>
    </row>
    <row r="4294">
      <c r="A4294" s="3">
        <v>2021.0</v>
      </c>
      <c r="B4294" s="3">
        <v>8.0</v>
      </c>
      <c r="C4294" s="4">
        <v>13.3625001907348</v>
      </c>
      <c r="D4294" s="3">
        <v>13.4209995269775</v>
      </c>
      <c r="E4294" s="3">
        <v>13.0419998168945</v>
      </c>
      <c r="F4294" s="3">
        <v>13.2767496109008</v>
      </c>
      <c r="G4294" s="3">
        <v>2.92528E8</v>
      </c>
    </row>
    <row r="4295">
      <c r="A4295" s="3">
        <v>2020.0</v>
      </c>
      <c r="B4295" s="3">
        <v>2.0</v>
      </c>
      <c r="C4295" s="4">
        <v>13.2250003814697</v>
      </c>
      <c r="D4295" s="3">
        <v>13.5194997787475</v>
      </c>
      <c r="E4295" s="3">
        <v>13.0509996414184</v>
      </c>
      <c r="F4295" s="3">
        <v>13.0622501373291</v>
      </c>
      <c r="G4295" s="3">
        <v>5.52496E8</v>
      </c>
    </row>
    <row r="4296">
      <c r="A4296" s="3">
        <v>2020.0</v>
      </c>
      <c r="B4296" s="3">
        <v>22.0</v>
      </c>
      <c r="C4296" s="4">
        <v>13.3192501068115</v>
      </c>
      <c r="D4296" s="3">
        <v>13.3372497558593</v>
      </c>
      <c r="E4296" s="3">
        <v>13.0539999008178</v>
      </c>
      <c r="F4296" s="3">
        <v>13.2782497406005</v>
      </c>
      <c r="G4296" s="3">
        <v>1.8558E8</v>
      </c>
    </row>
    <row r="4297">
      <c r="A4297" s="3">
        <v>2021.0</v>
      </c>
      <c r="B4297" s="3">
        <v>20.0</v>
      </c>
      <c r="C4297" s="4">
        <v>13.1117496490478</v>
      </c>
      <c r="D4297" s="3">
        <v>13.4305000305175</v>
      </c>
      <c r="E4297" s="3">
        <v>13.0567502975463</v>
      </c>
      <c r="F4297" s="3">
        <v>13.3657503128051</v>
      </c>
      <c r="G4297" s="3">
        <v>2.58572E8</v>
      </c>
    </row>
    <row r="4298">
      <c r="A4298" s="3">
        <v>2022.0</v>
      </c>
      <c r="B4298" s="3">
        <v>20.0</v>
      </c>
      <c r="C4298" s="4">
        <v>13.2150001525878</v>
      </c>
      <c r="D4298" s="3">
        <v>13.4829998016357</v>
      </c>
      <c r="E4298" s="3">
        <v>13.0570001602172</v>
      </c>
      <c r="F4298" s="3">
        <v>13.1759996414184</v>
      </c>
      <c r="G4298" s="3">
        <v>5.24818E8</v>
      </c>
    </row>
    <row r="4299">
      <c r="A4299" s="3">
        <v>2020.0</v>
      </c>
      <c r="B4299" s="3">
        <v>13.0</v>
      </c>
      <c r="C4299" s="4">
        <v>13.6272497177124</v>
      </c>
      <c r="D4299" s="3">
        <v>13.6687498092651</v>
      </c>
      <c r="E4299" s="3">
        <v>13.0592498779296</v>
      </c>
      <c r="F4299" s="3">
        <v>13.2969999313354</v>
      </c>
      <c r="G4299" s="3">
        <v>3.46312E8</v>
      </c>
    </row>
    <row r="4300">
      <c r="A4300" s="3">
        <v>2022.0</v>
      </c>
      <c r="B4300" s="3">
        <v>28.0</v>
      </c>
      <c r="C4300" s="4">
        <v>13.1040000915527</v>
      </c>
      <c r="D4300" s="3">
        <v>13.8500003814697</v>
      </c>
      <c r="E4300" s="3">
        <v>13.0609998703002</v>
      </c>
      <c r="F4300" s="3">
        <v>13.833999633789</v>
      </c>
      <c r="G4300" s="3">
        <v>5.2104E8</v>
      </c>
    </row>
    <row r="4301">
      <c r="A4301" s="3">
        <v>2020.0</v>
      </c>
      <c r="B4301" s="3">
        <v>20.0</v>
      </c>
      <c r="C4301" s="4">
        <v>13.4540004730224</v>
      </c>
      <c r="D4301" s="3">
        <v>13.4945001602172</v>
      </c>
      <c r="E4301" s="3">
        <v>13.0649995803833</v>
      </c>
      <c r="F4301" s="3">
        <v>13.0877504348754</v>
      </c>
      <c r="G4301" s="3">
        <v>3.41088E8</v>
      </c>
    </row>
    <row r="4302">
      <c r="A4302" s="3">
        <v>2020.0</v>
      </c>
      <c r="B4302" s="3">
        <v>18.0</v>
      </c>
      <c r="C4302" s="4">
        <v>13.378999710083</v>
      </c>
      <c r="D4302" s="3">
        <v>13.4049997329711</v>
      </c>
      <c r="E4302" s="3">
        <v>13.0705003738403</v>
      </c>
      <c r="F4302" s="3">
        <v>13.2720003128051</v>
      </c>
      <c r="G4302" s="3">
        <v>3.42064E8</v>
      </c>
    </row>
    <row r="4303">
      <c r="A4303" s="3">
        <v>2020.0</v>
      </c>
      <c r="B4303" s="3">
        <v>14.0</v>
      </c>
      <c r="C4303" s="4">
        <v>13.0880002975463</v>
      </c>
      <c r="D4303" s="3">
        <v>13.3887500762939</v>
      </c>
      <c r="E4303" s="3">
        <v>13.0775003433227</v>
      </c>
      <c r="F4303" s="3">
        <v>13.3087501525878</v>
      </c>
      <c r="G4303" s="3">
        <v>2.70156E8</v>
      </c>
    </row>
    <row r="4304">
      <c r="A4304" s="3">
        <v>2021.0</v>
      </c>
      <c r="B4304" s="3">
        <v>5.0</v>
      </c>
      <c r="C4304" s="4">
        <v>13.0997495651245</v>
      </c>
      <c r="D4304" s="3">
        <v>13.4434995651245</v>
      </c>
      <c r="E4304" s="3">
        <v>13.0869998931884</v>
      </c>
      <c r="F4304" s="3">
        <v>13.4047498703002</v>
      </c>
      <c r="G4304" s="3">
        <v>3.2276E8</v>
      </c>
    </row>
    <row r="4305">
      <c r="A4305" s="3">
        <v>2022.0</v>
      </c>
      <c r="B4305" s="3">
        <v>13.0</v>
      </c>
      <c r="C4305" s="4">
        <v>13.8020000457763</v>
      </c>
      <c r="D4305" s="3">
        <v>13.9219999313354</v>
      </c>
      <c r="E4305" s="3">
        <v>13.0989999771118</v>
      </c>
      <c r="F4305" s="3">
        <v>13.1309995651245</v>
      </c>
      <c r="G4305" s="3">
        <v>7.14956E8</v>
      </c>
    </row>
    <row r="4306">
      <c r="A4306" s="3">
        <v>2020.0</v>
      </c>
      <c r="B4306" s="3">
        <v>19.0</v>
      </c>
      <c r="C4306" s="4">
        <v>13.2127504348754</v>
      </c>
      <c r="D4306" s="3">
        <v>13.4875001907348</v>
      </c>
      <c r="E4306" s="3">
        <v>13.1000003814697</v>
      </c>
      <c r="F4306" s="3">
        <v>13.4402503967285</v>
      </c>
      <c r="G4306" s="3">
        <v>5.65936E8</v>
      </c>
    </row>
    <row r="4307">
      <c r="A4307" s="3">
        <v>2022.0</v>
      </c>
      <c r="B4307" s="3">
        <v>6.0</v>
      </c>
      <c r="C4307" s="4">
        <v>13.2200002670288</v>
      </c>
      <c r="D4307" s="3">
        <v>13.6560001373291</v>
      </c>
      <c r="E4307" s="3">
        <v>13.1029996871948</v>
      </c>
      <c r="F4307" s="3">
        <v>13.1300001144409</v>
      </c>
      <c r="G4307" s="3">
        <v>6.44157E8</v>
      </c>
    </row>
    <row r="4308">
      <c r="A4308" s="3">
        <v>2022.0</v>
      </c>
      <c r="B4308" s="3">
        <v>21.0</v>
      </c>
      <c r="C4308" s="4">
        <v>13.2130002975463</v>
      </c>
      <c r="D4308" s="3">
        <v>14.0310001373291</v>
      </c>
      <c r="E4308" s="3">
        <v>13.1099996566772</v>
      </c>
      <c r="F4308" s="3">
        <v>13.2609996795654</v>
      </c>
      <c r="G4308" s="3">
        <v>8.07679E8</v>
      </c>
    </row>
    <row r="4309">
      <c r="A4309" s="3">
        <v>2021.0</v>
      </c>
      <c r="B4309" s="3">
        <v>16.0</v>
      </c>
      <c r="C4309" s="4">
        <v>13.356499671936</v>
      </c>
      <c r="D4309" s="3">
        <v>13.5124998092651</v>
      </c>
      <c r="E4309" s="3">
        <v>13.1167497634887</v>
      </c>
      <c r="F4309" s="3">
        <v>13.2912502288818</v>
      </c>
      <c r="G4309" s="3">
        <v>2.72128E8</v>
      </c>
    </row>
    <row r="4310">
      <c r="A4310" s="3">
        <v>2022.0</v>
      </c>
      <c r="B4310" s="3">
        <v>27.0</v>
      </c>
      <c r="C4310" s="4">
        <v>13.6300001144409</v>
      </c>
      <c r="D4310" s="3">
        <v>13.8380002975463</v>
      </c>
      <c r="E4310" s="3">
        <v>13.1219997406005</v>
      </c>
      <c r="F4310" s="3">
        <v>13.1759996414184</v>
      </c>
      <c r="G4310" s="3">
        <v>5.83113E8</v>
      </c>
    </row>
    <row r="4311">
      <c r="A4311" s="3">
        <v>2020.0</v>
      </c>
      <c r="B4311" s="3">
        <v>30.0</v>
      </c>
      <c r="C4311" s="4">
        <v>13.1575002670288</v>
      </c>
      <c r="D4311" s="3">
        <v>13.6225004196167</v>
      </c>
      <c r="E4311" s="3">
        <v>13.1502504348754</v>
      </c>
      <c r="F4311" s="3">
        <v>13.5305004119873</v>
      </c>
      <c r="G4311" s="3">
        <v>6.89184E8</v>
      </c>
    </row>
    <row r="4312">
      <c r="A4312" s="3">
        <v>2020.0</v>
      </c>
      <c r="B4312" s="3">
        <v>16.0</v>
      </c>
      <c r="C4312" s="4">
        <v>13.1724996566772</v>
      </c>
      <c r="D4312" s="3">
        <v>13.6494998931884</v>
      </c>
      <c r="E4312" s="3">
        <v>13.1560001373291</v>
      </c>
      <c r="F4312" s="3">
        <v>13.5152502059936</v>
      </c>
      <c r="G4312" s="3">
        <v>4.13776E8</v>
      </c>
    </row>
    <row r="4313">
      <c r="A4313" s="3">
        <v>2020.0</v>
      </c>
      <c r="B4313" s="3">
        <v>27.0</v>
      </c>
      <c r="C4313" s="4">
        <v>13.375</v>
      </c>
      <c r="D4313" s="3">
        <v>13.4075002670288</v>
      </c>
      <c r="E4313" s="3">
        <v>13.1704998016357</v>
      </c>
      <c r="F4313" s="3">
        <v>13.2612495422363</v>
      </c>
      <c r="G4313" s="3">
        <v>1.67276E8</v>
      </c>
    </row>
    <row r="4314">
      <c r="A4314" s="3">
        <v>2020.0</v>
      </c>
      <c r="B4314" s="3">
        <v>17.0</v>
      </c>
      <c r="C4314" s="4">
        <v>13.3667497634887</v>
      </c>
      <c r="D4314" s="3">
        <v>13.3795003890991</v>
      </c>
      <c r="E4314" s="3">
        <v>13.178500175476</v>
      </c>
      <c r="F4314" s="3">
        <v>13.3412504196167</v>
      </c>
      <c r="G4314" s="3">
        <v>2.31384E8</v>
      </c>
    </row>
    <row r="4315">
      <c r="A4315" s="3">
        <v>2021.0</v>
      </c>
      <c r="B4315" s="3">
        <v>14.0</v>
      </c>
      <c r="C4315" s="4">
        <v>13.5749998092651</v>
      </c>
      <c r="D4315" s="3">
        <v>13.5997495651245</v>
      </c>
      <c r="E4315" s="3">
        <v>13.1805000305175</v>
      </c>
      <c r="F4315" s="3">
        <v>13.200249671936</v>
      </c>
      <c r="G4315" s="3">
        <v>2.8312E8</v>
      </c>
    </row>
    <row r="4316">
      <c r="A4316" s="3">
        <v>2020.0</v>
      </c>
      <c r="B4316" s="3">
        <v>18.0</v>
      </c>
      <c r="C4316" s="4">
        <v>13.4652500152587</v>
      </c>
      <c r="D4316" s="3">
        <v>13.6057500839233</v>
      </c>
      <c r="E4316" s="3">
        <v>13.1850004196167</v>
      </c>
      <c r="F4316" s="3">
        <v>13.4287500381469</v>
      </c>
      <c r="G4316" s="3">
        <v>5.10924E8</v>
      </c>
    </row>
    <row r="4317">
      <c r="A4317" s="3">
        <v>2020.0</v>
      </c>
      <c r="B4317" s="3">
        <v>15.0</v>
      </c>
      <c r="C4317" s="4">
        <v>13.4397497177124</v>
      </c>
      <c r="D4317" s="3">
        <v>13.4639997482299</v>
      </c>
      <c r="E4317" s="3">
        <v>13.1867504119873</v>
      </c>
      <c r="F4317" s="3">
        <v>13.3605003356933</v>
      </c>
      <c r="G4317" s="3">
        <v>1.93016E8</v>
      </c>
    </row>
    <row r="4318">
      <c r="A4318" s="3">
        <v>2020.0</v>
      </c>
      <c r="B4318" s="3">
        <v>27.0</v>
      </c>
      <c r="C4318" s="4">
        <v>13.3059997558593</v>
      </c>
      <c r="D4318" s="3">
        <v>13.4420003890991</v>
      </c>
      <c r="E4318" s="3">
        <v>13.191499710083</v>
      </c>
      <c r="F4318" s="3">
        <v>13.3967504501342</v>
      </c>
      <c r="G4318" s="3">
        <v>2.5052E8</v>
      </c>
    </row>
    <row r="4319">
      <c r="A4319" s="3">
        <v>2022.0</v>
      </c>
      <c r="B4319" s="3">
        <v>2.0</v>
      </c>
      <c r="C4319" s="4">
        <v>13.8500003814697</v>
      </c>
      <c r="D4319" s="3">
        <v>14.2100000381469</v>
      </c>
      <c r="E4319" s="3">
        <v>13.2110004425048</v>
      </c>
      <c r="F4319" s="3">
        <v>13.2189998626708</v>
      </c>
      <c r="G4319" s="3">
        <v>6.72628E8</v>
      </c>
    </row>
    <row r="4320">
      <c r="A4320" s="3">
        <v>2020.0</v>
      </c>
      <c r="B4320" s="3">
        <v>16.0</v>
      </c>
      <c r="C4320" s="4">
        <v>13.4224996566772</v>
      </c>
      <c r="D4320" s="3">
        <v>13.4372501373291</v>
      </c>
      <c r="E4320" s="3">
        <v>13.2124996185302</v>
      </c>
      <c r="F4320" s="3">
        <v>13.2425003051757</v>
      </c>
      <c r="G4320" s="3">
        <v>2.23116E8</v>
      </c>
    </row>
    <row r="4321">
      <c r="A4321" s="3">
        <v>2021.0</v>
      </c>
      <c r="B4321" s="3">
        <v>25.0</v>
      </c>
      <c r="C4321" s="4">
        <v>14.0454998016357</v>
      </c>
      <c r="D4321" s="3">
        <v>14.3747501373291</v>
      </c>
      <c r="E4321" s="3">
        <v>13.2162504196167</v>
      </c>
      <c r="F4321" s="3">
        <v>13.307499885559</v>
      </c>
      <c r="G4321" s="3">
        <v>8.24436E8</v>
      </c>
    </row>
    <row r="4322">
      <c r="A4322" s="3">
        <v>2020.0</v>
      </c>
      <c r="B4322" s="3">
        <v>5.0</v>
      </c>
      <c r="C4322" s="4">
        <v>13.2360000610351</v>
      </c>
      <c r="D4322" s="3">
        <v>13.6442499160766</v>
      </c>
      <c r="E4322" s="3">
        <v>13.222749710083</v>
      </c>
      <c r="F4322" s="3">
        <v>13.642499923706</v>
      </c>
      <c r="G4322" s="3">
        <v>4.7982E8</v>
      </c>
    </row>
    <row r="4323">
      <c r="A4323" s="3">
        <v>2020.0</v>
      </c>
      <c r="B4323" s="3">
        <v>1.0</v>
      </c>
      <c r="C4323" s="4">
        <v>13.4922504425048</v>
      </c>
      <c r="D4323" s="3">
        <v>13.5287504196167</v>
      </c>
      <c r="E4323" s="3">
        <v>13.2282495498657</v>
      </c>
      <c r="F4323" s="3">
        <v>13.3900003433227</v>
      </c>
      <c r="G4323" s="3">
        <v>2.96948E8</v>
      </c>
    </row>
    <row r="4324">
      <c r="A4324" s="3">
        <v>2020.0</v>
      </c>
      <c r="B4324" s="3">
        <v>22.0</v>
      </c>
      <c r="C4324" s="4">
        <v>13.5225000381469</v>
      </c>
      <c r="D4324" s="3">
        <v>13.6117496490478</v>
      </c>
      <c r="E4324" s="3">
        <v>13.2317495346069</v>
      </c>
      <c r="F4324" s="3">
        <v>13.3610000610351</v>
      </c>
      <c r="G4324" s="3">
        <v>2.9048E8</v>
      </c>
    </row>
    <row r="4325">
      <c r="A4325" s="3">
        <v>2020.0</v>
      </c>
      <c r="B4325" s="3">
        <v>2.0</v>
      </c>
      <c r="C4325" s="4">
        <v>13.3505001068115</v>
      </c>
      <c r="D4325" s="3">
        <v>13.6735000610351</v>
      </c>
      <c r="E4325" s="3">
        <v>13.2342500686645</v>
      </c>
      <c r="F4325" s="3">
        <v>13.5445003509521</v>
      </c>
      <c r="G4325" s="3">
        <v>2.8336E8</v>
      </c>
    </row>
    <row r="4326">
      <c r="A4326" s="3">
        <v>2021.0</v>
      </c>
      <c r="B4326" s="3">
        <v>25.0</v>
      </c>
      <c r="C4326" s="4">
        <v>13.7817497253417</v>
      </c>
      <c r="D4326" s="3">
        <v>13.8284997940063</v>
      </c>
      <c r="E4326" s="3">
        <v>13.2364997863769</v>
      </c>
      <c r="F4326" s="3">
        <v>13.6532497406005</v>
      </c>
      <c r="G4326" s="3">
        <v>2.51112E8</v>
      </c>
    </row>
    <row r="4327">
      <c r="A4327" s="3">
        <v>2021.0</v>
      </c>
      <c r="B4327" s="3">
        <v>21.0</v>
      </c>
      <c r="C4327" s="4">
        <v>13.4184999465942</v>
      </c>
      <c r="D4327" s="3">
        <v>13.9992504119873</v>
      </c>
      <c r="E4327" s="3">
        <v>13.2530002593994</v>
      </c>
      <c r="F4327" s="3">
        <v>13.8675003051757</v>
      </c>
      <c r="G4327" s="3">
        <v>3.3778E8</v>
      </c>
    </row>
    <row r="4328">
      <c r="A4328" s="3">
        <v>2022.0</v>
      </c>
      <c r="B4328" s="3">
        <v>1.0</v>
      </c>
      <c r="C4328" s="4">
        <v>14.208999633789</v>
      </c>
      <c r="D4328" s="3">
        <v>14.3800001144409</v>
      </c>
      <c r="E4328" s="3">
        <v>13.2700004577636</v>
      </c>
      <c r="F4328" s="3">
        <v>13.9370002746582</v>
      </c>
      <c r="G4328" s="3">
        <v>1.178865E9</v>
      </c>
    </row>
    <row r="4329">
      <c r="A4329" s="3">
        <v>2020.0</v>
      </c>
      <c r="B4329" s="3">
        <v>8.0</v>
      </c>
      <c r="C4329" s="4">
        <v>13.5850000381469</v>
      </c>
      <c r="D4329" s="3">
        <v>13.5987501144409</v>
      </c>
      <c r="E4329" s="3">
        <v>13.2814998626708</v>
      </c>
      <c r="F4329" s="3">
        <v>13.3500003814697</v>
      </c>
      <c r="G4329" s="3">
        <v>2.7192E8</v>
      </c>
    </row>
    <row r="4330">
      <c r="A4330" s="3">
        <v>2021.0</v>
      </c>
      <c r="B4330" s="3">
        <v>2.0</v>
      </c>
      <c r="C4330" s="4">
        <v>13.3987503051757</v>
      </c>
      <c r="D4330" s="3">
        <v>13.5719995498657</v>
      </c>
      <c r="E4330" s="3">
        <v>13.2854995727539</v>
      </c>
      <c r="F4330" s="3">
        <v>13.5567502975463</v>
      </c>
      <c r="G4330" s="3">
        <v>2.2044E8</v>
      </c>
    </row>
    <row r="4331">
      <c r="A4331" s="3">
        <v>2020.0</v>
      </c>
      <c r="B4331" s="3">
        <v>23.0</v>
      </c>
      <c r="C4331" s="4">
        <v>13.4499998092651</v>
      </c>
      <c r="D4331" s="3">
        <v>13.5932502746582</v>
      </c>
      <c r="E4331" s="3">
        <v>13.2912502288818</v>
      </c>
      <c r="F4331" s="3">
        <v>13.5902500152587</v>
      </c>
      <c r="G4331" s="3">
        <v>2.33484E8</v>
      </c>
    </row>
    <row r="4332">
      <c r="A4332" s="3">
        <v>2022.0</v>
      </c>
      <c r="B4332" s="3">
        <v>31.0</v>
      </c>
      <c r="C4332" s="4">
        <v>13.7779998779296</v>
      </c>
      <c r="D4332" s="3">
        <v>13.8380002975463</v>
      </c>
      <c r="E4332" s="3">
        <v>13.2969999313354</v>
      </c>
      <c r="F4332" s="3">
        <v>13.4969997406005</v>
      </c>
      <c r="G4332" s="3">
        <v>4.86341E8</v>
      </c>
    </row>
    <row r="4333">
      <c r="A4333" s="3">
        <v>2020.0</v>
      </c>
      <c r="B4333" s="3">
        <v>17.0</v>
      </c>
      <c r="C4333" s="4">
        <v>13.5524997711181</v>
      </c>
      <c r="D4333" s="3">
        <v>13.5962495803833</v>
      </c>
      <c r="E4333" s="3">
        <v>13.3037500381469</v>
      </c>
      <c r="F4333" s="3">
        <v>13.4222497940063</v>
      </c>
      <c r="G4333" s="3">
        <v>3.12028E8</v>
      </c>
    </row>
    <row r="4334">
      <c r="A4334" s="3">
        <v>2020.0</v>
      </c>
      <c r="B4334" s="3">
        <v>12.0</v>
      </c>
      <c r="C4334" s="4">
        <v>13.4790000915527</v>
      </c>
      <c r="D4334" s="3">
        <v>13.7659997940063</v>
      </c>
      <c r="E4334" s="3">
        <v>13.3159999847412</v>
      </c>
      <c r="F4334" s="3">
        <v>13.4567499160766</v>
      </c>
      <c r="G4334" s="3">
        <v>3.65812E8</v>
      </c>
    </row>
    <row r="4335">
      <c r="A4335" s="3">
        <v>2020.0</v>
      </c>
      <c r="B4335" s="3">
        <v>3.0</v>
      </c>
      <c r="C4335" s="4">
        <v>13.5874996185302</v>
      </c>
      <c r="D4335" s="3">
        <v>13.6599998474121</v>
      </c>
      <c r="E4335" s="3">
        <v>13.3290004730224</v>
      </c>
      <c r="F4335" s="3">
        <v>13.3959999084472</v>
      </c>
      <c r="G4335" s="3">
        <v>1.9952E8</v>
      </c>
    </row>
    <row r="4336">
      <c r="A4336" s="3">
        <v>2020.0</v>
      </c>
      <c r="B4336" s="3">
        <v>4.0</v>
      </c>
      <c r="C4336" s="4">
        <v>13.3892498016357</v>
      </c>
      <c r="D4336" s="3">
        <v>13.8275003433227</v>
      </c>
      <c r="E4336" s="3">
        <v>13.3369998931884</v>
      </c>
      <c r="F4336" s="3">
        <v>13.7942495346069</v>
      </c>
      <c r="G4336" s="3">
        <v>4.10228E8</v>
      </c>
    </row>
    <row r="4337">
      <c r="A4337" s="3">
        <v>2021.0</v>
      </c>
      <c r="B4337" s="3">
        <v>4.0</v>
      </c>
      <c r="C4337" s="4">
        <v>13.5310001373291</v>
      </c>
      <c r="D4337" s="3">
        <v>13.6735000610351</v>
      </c>
      <c r="E4337" s="3">
        <v>13.3377504348754</v>
      </c>
      <c r="F4337" s="3">
        <v>13.6642503738403</v>
      </c>
      <c r="G4337" s="3">
        <v>2.0134E8</v>
      </c>
    </row>
    <row r="4338">
      <c r="A4338" s="3">
        <v>2021.0</v>
      </c>
      <c r="B4338" s="3">
        <v>12.0</v>
      </c>
      <c r="C4338" s="4">
        <v>13.7524995803833</v>
      </c>
      <c r="D4338" s="3">
        <v>13.7545003890991</v>
      </c>
      <c r="E4338" s="3">
        <v>13.3450002670288</v>
      </c>
      <c r="F4338" s="3">
        <v>13.4847497940063</v>
      </c>
      <c r="G4338" s="3">
        <v>2.91476E8</v>
      </c>
    </row>
    <row r="4339">
      <c r="A4339" s="3">
        <v>2022.0</v>
      </c>
      <c r="B4339" s="3">
        <v>7.0</v>
      </c>
      <c r="C4339" s="4">
        <v>13.5629997253417</v>
      </c>
      <c r="D4339" s="3">
        <v>13.8380002975463</v>
      </c>
      <c r="E4339" s="3">
        <v>13.3459997177124</v>
      </c>
      <c r="F4339" s="3">
        <v>13.7139997482299</v>
      </c>
      <c r="G4339" s="3">
        <v>5.12657E8</v>
      </c>
    </row>
    <row r="4340">
      <c r="A4340" s="3">
        <v>2022.0</v>
      </c>
      <c r="B4340" s="3">
        <v>6.0</v>
      </c>
      <c r="C4340" s="4">
        <v>13.7309999465942</v>
      </c>
      <c r="D4340" s="3">
        <v>13.7790002822875</v>
      </c>
      <c r="E4340" s="3">
        <v>13.3509998321533</v>
      </c>
      <c r="F4340" s="3">
        <v>13.4650001525878</v>
      </c>
      <c r="G4340" s="3">
        <v>5.35751E8</v>
      </c>
    </row>
    <row r="4341">
      <c r="A4341" s="3">
        <v>2021.0</v>
      </c>
      <c r="B4341" s="3">
        <v>26.0</v>
      </c>
      <c r="C4341" s="4">
        <v>13.7524995803833</v>
      </c>
      <c r="D4341" s="3">
        <v>13.8544998168945</v>
      </c>
      <c r="E4341" s="3">
        <v>13.3610000610351</v>
      </c>
      <c r="F4341" s="3">
        <v>13.714500427246</v>
      </c>
      <c r="G4341" s="3">
        <v>5.00932E8</v>
      </c>
    </row>
    <row r="4342">
      <c r="A4342" s="3">
        <v>2021.0</v>
      </c>
      <c r="B4342" s="3">
        <v>11.0</v>
      </c>
      <c r="C4342" s="4">
        <v>13.4187498092651</v>
      </c>
      <c r="D4342" s="3">
        <v>13.9610004425048</v>
      </c>
      <c r="E4342" s="3">
        <v>13.3625001907348</v>
      </c>
      <c r="F4342" s="3">
        <v>13.6215000152587</v>
      </c>
      <c r="G4342" s="3">
        <v>5.18344E8</v>
      </c>
    </row>
    <row r="4343">
      <c r="A4343" s="3">
        <v>2022.0</v>
      </c>
      <c r="B4343" s="3">
        <v>8.0</v>
      </c>
      <c r="C4343" s="4">
        <v>13.458999633789</v>
      </c>
      <c r="D4343" s="3">
        <v>14.0080003738403</v>
      </c>
      <c r="E4343" s="3">
        <v>13.3690004348754</v>
      </c>
      <c r="F4343" s="3">
        <v>13.9899997711181</v>
      </c>
      <c r="G4343" s="3">
        <v>6.24873E8</v>
      </c>
    </row>
    <row r="4344">
      <c r="A4344" s="3">
        <v>2021.0</v>
      </c>
      <c r="B4344" s="3">
        <v>13.0</v>
      </c>
      <c r="C4344" s="4">
        <v>13.4899997711181</v>
      </c>
      <c r="D4344" s="3">
        <v>13.625</v>
      </c>
      <c r="E4344" s="3">
        <v>13.3850002288818</v>
      </c>
      <c r="F4344" s="3">
        <v>13.5317497253417</v>
      </c>
      <c r="G4344" s="3">
        <v>2.10028E8</v>
      </c>
    </row>
    <row r="4345">
      <c r="A4345" s="3">
        <v>2021.0</v>
      </c>
      <c r="B4345" s="3">
        <v>26.0</v>
      </c>
      <c r="C4345" s="4">
        <v>13.5804996490478</v>
      </c>
      <c r="D4345" s="3">
        <v>13.6447496414184</v>
      </c>
      <c r="E4345" s="3">
        <v>13.3874998092651</v>
      </c>
      <c r="F4345" s="3">
        <v>13.4352502822875</v>
      </c>
      <c r="G4345" s="3">
        <v>1.6398E8</v>
      </c>
    </row>
    <row r="4346">
      <c r="A4346" s="3">
        <v>2020.0</v>
      </c>
      <c r="B4346" s="3">
        <v>4.0</v>
      </c>
      <c r="C4346" s="4">
        <v>13.4484996795654</v>
      </c>
      <c r="D4346" s="3">
        <v>13.5600004196167</v>
      </c>
      <c r="E4346" s="3">
        <v>13.3887500762939</v>
      </c>
      <c r="F4346" s="3">
        <v>13.558250427246</v>
      </c>
      <c r="G4346" s="3">
        <v>2.02244E8</v>
      </c>
    </row>
    <row r="4347">
      <c r="A4347" s="3">
        <v>2021.0</v>
      </c>
      <c r="B4347" s="3">
        <v>23.0</v>
      </c>
      <c r="C4347" s="4">
        <v>14.075249671936</v>
      </c>
      <c r="D4347" s="3">
        <v>14.2387504577636</v>
      </c>
      <c r="E4347" s="3">
        <v>13.3894996643066</v>
      </c>
      <c r="F4347" s="3">
        <v>14.1420001983642</v>
      </c>
      <c r="G4347" s="3">
        <v>3.9178E8</v>
      </c>
    </row>
    <row r="4348">
      <c r="A4348" s="3">
        <v>2021.0</v>
      </c>
      <c r="B4348" s="3">
        <v>2.0</v>
      </c>
      <c r="C4348" s="4">
        <v>13.8999996185302</v>
      </c>
      <c r="D4348" s="3">
        <v>13.9204998016357</v>
      </c>
      <c r="E4348" s="3">
        <v>13.3959999084472</v>
      </c>
      <c r="F4348" s="3">
        <v>13.40625</v>
      </c>
      <c r="G4348" s="3">
        <v>2.64116E8</v>
      </c>
    </row>
    <row r="4349">
      <c r="A4349" s="3">
        <v>2020.0</v>
      </c>
      <c r="B4349" s="3">
        <v>19.0</v>
      </c>
      <c r="C4349" s="4">
        <v>13.9029998779296</v>
      </c>
      <c r="D4349" s="3">
        <v>13.9834995269775</v>
      </c>
      <c r="E4349" s="3">
        <v>13.4067497253417</v>
      </c>
      <c r="F4349" s="3">
        <v>13.4977502822875</v>
      </c>
      <c r="G4349" s="3">
        <v>2.98068E8</v>
      </c>
    </row>
    <row r="4350">
      <c r="A4350" s="3">
        <v>2020.0</v>
      </c>
      <c r="B4350" s="3">
        <v>1.0</v>
      </c>
      <c r="C4350" s="4">
        <v>13.4799995422363</v>
      </c>
      <c r="D4350" s="3">
        <v>13.9937496185302</v>
      </c>
      <c r="E4350" s="3">
        <v>13.436499595642</v>
      </c>
      <c r="F4350" s="3">
        <v>13.8210000991821</v>
      </c>
      <c r="G4350" s="3">
        <v>5.11316E8</v>
      </c>
    </row>
    <row r="4351">
      <c r="A4351" s="3">
        <v>2021.0</v>
      </c>
      <c r="B4351" s="3">
        <v>13.0</v>
      </c>
      <c r="C4351" s="4">
        <v>14.0337495803833</v>
      </c>
      <c r="D4351" s="3">
        <v>14.080750465393</v>
      </c>
      <c r="E4351" s="3">
        <v>13.458999633789</v>
      </c>
      <c r="F4351" s="3">
        <v>13.6652498245239</v>
      </c>
      <c r="G4351" s="3">
        <v>2.85404E8</v>
      </c>
    </row>
    <row r="4352">
      <c r="A4352" s="3">
        <v>2020.0</v>
      </c>
      <c r="B4352" s="3">
        <v>1.0</v>
      </c>
      <c r="C4352" s="4">
        <v>13.7580003738403</v>
      </c>
      <c r="D4352" s="3">
        <v>13.762749671936</v>
      </c>
      <c r="E4352" s="3">
        <v>13.4607496261596</v>
      </c>
      <c r="F4352" s="3">
        <v>13.6145000457763</v>
      </c>
      <c r="G4352" s="3">
        <v>5.25004E8</v>
      </c>
    </row>
    <row r="4353">
      <c r="A4353" s="3">
        <v>2020.0</v>
      </c>
      <c r="B4353" s="3">
        <v>21.0</v>
      </c>
      <c r="C4353" s="4">
        <v>13.625</v>
      </c>
      <c r="D4353" s="3">
        <v>13.7915000915527</v>
      </c>
      <c r="E4353" s="3">
        <v>13.477499961853</v>
      </c>
      <c r="F4353" s="3">
        <v>13.5247497558593</v>
      </c>
      <c r="G4353" s="3">
        <v>2.19596E8</v>
      </c>
    </row>
    <row r="4354">
      <c r="A4354" s="3">
        <v>2020.0</v>
      </c>
      <c r="B4354" s="3">
        <v>7.0</v>
      </c>
      <c r="C4354" s="4">
        <v>13.6012496948242</v>
      </c>
      <c r="D4354" s="3">
        <v>13.7312498092651</v>
      </c>
      <c r="E4354" s="3">
        <v>13.5</v>
      </c>
      <c r="F4354" s="3">
        <v>13.6067495346069</v>
      </c>
      <c r="G4354" s="3">
        <v>2.23244E8</v>
      </c>
    </row>
    <row r="4355">
      <c r="A4355" s="3">
        <v>2020.0</v>
      </c>
      <c r="B4355" s="3">
        <v>20.0</v>
      </c>
      <c r="C4355" s="4">
        <v>13.5834999084472</v>
      </c>
      <c r="D4355" s="3">
        <v>13.7997503280639</v>
      </c>
      <c r="E4355" s="3">
        <v>13.5069999694824</v>
      </c>
      <c r="F4355" s="3">
        <v>13.6455001831054</v>
      </c>
      <c r="G4355" s="3">
        <v>2.29212E8</v>
      </c>
    </row>
    <row r="4356">
      <c r="A4356" s="3">
        <v>2021.0</v>
      </c>
      <c r="B4356" s="3">
        <v>1.0</v>
      </c>
      <c r="C4356" s="4">
        <v>13.5722503662109</v>
      </c>
      <c r="D4356" s="3">
        <v>13.869999885559</v>
      </c>
      <c r="E4356" s="3">
        <v>13.5112495422363</v>
      </c>
      <c r="F4356" s="3">
        <v>13.8117504119873</v>
      </c>
      <c r="G4356" s="3">
        <v>3.08276E8</v>
      </c>
    </row>
    <row r="4357">
      <c r="A4357" s="3">
        <v>2021.0</v>
      </c>
      <c r="B4357" s="3">
        <v>3.0</v>
      </c>
      <c r="C4357" s="4">
        <v>13.6359996795654</v>
      </c>
      <c r="D4357" s="3">
        <v>13.9317502975463</v>
      </c>
      <c r="E4357" s="3">
        <v>13.5165004730224</v>
      </c>
      <c r="F4357" s="3">
        <v>13.5305004119873</v>
      </c>
      <c r="G4357" s="3">
        <v>2.45408E8</v>
      </c>
    </row>
    <row r="4358">
      <c r="A4358" s="3">
        <v>2022.0</v>
      </c>
      <c r="B4358" s="3">
        <v>1.0</v>
      </c>
      <c r="C4358" s="4">
        <v>13.8109998703002</v>
      </c>
      <c r="D4358" s="3">
        <v>13.9250001907348</v>
      </c>
      <c r="E4358" s="3">
        <v>13.5190000534057</v>
      </c>
      <c r="F4358" s="3">
        <v>13.5430002212524</v>
      </c>
      <c r="G4358" s="3">
        <v>4.32817E8</v>
      </c>
    </row>
    <row r="4359">
      <c r="A4359" s="3">
        <v>2021.0</v>
      </c>
      <c r="B4359" s="3">
        <v>19.0</v>
      </c>
      <c r="C4359" s="4">
        <v>13.566499710083</v>
      </c>
      <c r="D4359" s="3">
        <v>14.0795001983642</v>
      </c>
      <c r="E4359" s="3">
        <v>13.5432500839233</v>
      </c>
      <c r="F4359" s="3">
        <v>14.0657501220703</v>
      </c>
      <c r="G4359" s="3">
        <v>3.44E8</v>
      </c>
    </row>
    <row r="4360">
      <c r="A4360" s="3">
        <v>2021.0</v>
      </c>
      <c r="B4360" s="3">
        <v>5.0</v>
      </c>
      <c r="C4360" s="4">
        <v>13.7250003814697</v>
      </c>
      <c r="D4360" s="3">
        <v>13.7372503280639</v>
      </c>
      <c r="E4360" s="3">
        <v>13.5457496643066</v>
      </c>
      <c r="F4360" s="3">
        <v>13.5909996032714</v>
      </c>
      <c r="G4360" s="3">
        <v>1.69152E8</v>
      </c>
    </row>
    <row r="4361">
      <c r="A4361" s="3">
        <v>2021.0</v>
      </c>
      <c r="B4361" s="3">
        <v>1.0</v>
      </c>
      <c r="C4361" s="4">
        <v>13.875</v>
      </c>
      <c r="D4361" s="3">
        <v>13.9250001907348</v>
      </c>
      <c r="E4361" s="3">
        <v>13.5532503128051</v>
      </c>
      <c r="F4361" s="3">
        <v>13.8417501449584</v>
      </c>
      <c r="G4361" s="3">
        <v>3.53184E8</v>
      </c>
    </row>
    <row r="4362">
      <c r="A4362" s="3">
        <v>2022.0</v>
      </c>
      <c r="B4362" s="3">
        <v>2.0</v>
      </c>
      <c r="C4362" s="4">
        <v>14.1000003814697</v>
      </c>
      <c r="D4362" s="3">
        <v>14.1709995269775</v>
      </c>
      <c r="E4362" s="3">
        <v>13.5909996032714</v>
      </c>
      <c r="F4362" s="3">
        <v>13.6470003128051</v>
      </c>
      <c r="G4362" s="3">
        <v>7.43157E8</v>
      </c>
    </row>
    <row r="4363">
      <c r="A4363" s="3">
        <v>2020.0</v>
      </c>
      <c r="B4363" s="3">
        <v>9.0</v>
      </c>
      <c r="C4363" s="4">
        <v>14.5524997711181</v>
      </c>
      <c r="D4363" s="3">
        <v>14.691499710083</v>
      </c>
      <c r="E4363" s="3">
        <v>13.6107501983642</v>
      </c>
      <c r="F4363" s="3">
        <v>13.6307497024536</v>
      </c>
      <c r="G4363" s="3">
        <v>5.82976E8</v>
      </c>
    </row>
    <row r="4364">
      <c r="A4364" s="3">
        <v>2021.0</v>
      </c>
      <c r="B4364" s="3">
        <v>22.0</v>
      </c>
      <c r="C4364" s="4">
        <v>13.7399997711181</v>
      </c>
      <c r="D4364" s="3">
        <v>13.8417501449584</v>
      </c>
      <c r="E4364" s="3">
        <v>13.6272497177124</v>
      </c>
      <c r="F4364" s="3">
        <v>13.7124996185302</v>
      </c>
      <c r="G4364" s="3">
        <v>2.4682E8</v>
      </c>
    </row>
    <row r="4365">
      <c r="A4365" s="3">
        <v>2020.0</v>
      </c>
      <c r="B4365" s="3">
        <v>9.0</v>
      </c>
      <c r="C4365" s="4">
        <v>13.7670001983642</v>
      </c>
      <c r="D4365" s="3">
        <v>13.8242502212524</v>
      </c>
      <c r="E4365" s="3">
        <v>13.6607503890991</v>
      </c>
      <c r="F4365" s="3">
        <v>13.762749671936</v>
      </c>
      <c r="G4365" s="3">
        <v>3.46892E8</v>
      </c>
    </row>
    <row r="4366">
      <c r="A4366" s="3">
        <v>2020.0</v>
      </c>
      <c r="B4366" s="3">
        <v>6.0</v>
      </c>
      <c r="C4366" s="4">
        <v>13.829999923706</v>
      </c>
      <c r="D4366" s="3">
        <v>14.1420001983642</v>
      </c>
      <c r="E4366" s="3">
        <v>13.664999961853</v>
      </c>
      <c r="F4366" s="3">
        <v>13.7364997863769</v>
      </c>
      <c r="G4366" s="3">
        <v>7.8442E8</v>
      </c>
    </row>
    <row r="4367">
      <c r="A4367" s="3">
        <v>2022.0</v>
      </c>
      <c r="B4367" s="3">
        <v>4.0</v>
      </c>
      <c r="C4367" s="4">
        <v>13.9860000610351</v>
      </c>
      <c r="D4367" s="3">
        <v>14.2290000915527</v>
      </c>
      <c r="E4367" s="3">
        <v>13.6969995498657</v>
      </c>
      <c r="F4367" s="3">
        <v>14.1560001373291</v>
      </c>
      <c r="G4367" s="3">
        <v>6.12576E8</v>
      </c>
    </row>
    <row r="4368">
      <c r="A4368" s="3">
        <v>2021.0</v>
      </c>
      <c r="B4368" s="3">
        <v>12.0</v>
      </c>
      <c r="C4368" s="4">
        <v>14.0094995498657</v>
      </c>
      <c r="D4368" s="3">
        <v>14.2602500915527</v>
      </c>
      <c r="E4368" s="3">
        <v>13.7092504501342</v>
      </c>
      <c r="F4368" s="3">
        <v>13.7585000991821</v>
      </c>
      <c r="G4368" s="3">
        <v>3.03408E8</v>
      </c>
    </row>
    <row r="4369">
      <c r="A4369" s="3">
        <v>2021.0</v>
      </c>
      <c r="B4369" s="3">
        <v>7.0</v>
      </c>
      <c r="C4369" s="4">
        <v>13.8807497024536</v>
      </c>
      <c r="D4369" s="3">
        <v>14.2434997558593</v>
      </c>
      <c r="E4369" s="3">
        <v>13.7115001678466</v>
      </c>
      <c r="F4369" s="3">
        <v>14.1435003280639</v>
      </c>
      <c r="G4369" s="3">
        <v>2.51284E8</v>
      </c>
    </row>
    <row r="4370">
      <c r="A4370" s="3">
        <v>2021.0</v>
      </c>
      <c r="B4370" s="3">
        <v>8.0</v>
      </c>
      <c r="C4370" s="4">
        <v>13.7272500991821</v>
      </c>
      <c r="D4370" s="3">
        <v>14.4737501144409</v>
      </c>
      <c r="E4370" s="3">
        <v>13.7272500991821</v>
      </c>
      <c r="F4370" s="3">
        <v>14.4387502670288</v>
      </c>
      <c r="G4370" s="3">
        <v>4.34624E8</v>
      </c>
    </row>
    <row r="4371">
      <c r="A4371" s="3">
        <v>2021.0</v>
      </c>
      <c r="B4371" s="3">
        <v>5.0</v>
      </c>
      <c r="C4371" s="4">
        <v>13.8675003051757</v>
      </c>
      <c r="D4371" s="3">
        <v>14.0139999389648</v>
      </c>
      <c r="E4371" s="3">
        <v>13.7329998016357</v>
      </c>
      <c r="F4371" s="3">
        <v>13.9875001907348</v>
      </c>
      <c r="G4371" s="3">
        <v>2.55672E8</v>
      </c>
    </row>
    <row r="4372">
      <c r="A4372" s="3">
        <v>2021.0</v>
      </c>
      <c r="B4372" s="3">
        <v>14.0</v>
      </c>
      <c r="C4372" s="4">
        <v>13.8900003433227</v>
      </c>
      <c r="D4372" s="3">
        <v>14.3280000686645</v>
      </c>
      <c r="E4372" s="3">
        <v>13.7484998703002</v>
      </c>
      <c r="F4372" s="3">
        <v>14.2430000305175</v>
      </c>
      <c r="G4372" s="3">
        <v>2.58616E8</v>
      </c>
    </row>
    <row r="4373">
      <c r="A4373" s="3">
        <v>2021.0</v>
      </c>
      <c r="B4373" s="3">
        <v>11.0</v>
      </c>
      <c r="C4373" s="4">
        <v>13.8249998092651</v>
      </c>
      <c r="D4373" s="3">
        <v>14.3547496795654</v>
      </c>
      <c r="E4373" s="3">
        <v>13.75</v>
      </c>
      <c r="F4373" s="3">
        <v>14.3062496185302</v>
      </c>
      <c r="G4373" s="3">
        <v>2.85584E8</v>
      </c>
    </row>
    <row r="4374">
      <c r="A4374" s="3">
        <v>2021.0</v>
      </c>
      <c r="B4374" s="3">
        <v>24.0</v>
      </c>
      <c r="C4374" s="4">
        <v>14.1227502822875</v>
      </c>
      <c r="D4374" s="3">
        <v>14.5067501068115</v>
      </c>
      <c r="E4374" s="3">
        <v>13.7559995651245</v>
      </c>
      <c r="F4374" s="3">
        <v>14.498999595642</v>
      </c>
      <c r="G4374" s="3">
        <v>4.4832E8</v>
      </c>
    </row>
    <row r="4375">
      <c r="A4375" s="3">
        <v>2020.0</v>
      </c>
      <c r="B4375" s="3">
        <v>8.0</v>
      </c>
      <c r="C4375" s="4">
        <v>14.0749998092651</v>
      </c>
      <c r="D4375" s="3">
        <v>14.0845003128051</v>
      </c>
      <c r="E4375" s="3">
        <v>13.7580003738403</v>
      </c>
      <c r="F4375" s="3">
        <v>13.838749885559</v>
      </c>
      <c r="G4375" s="3">
        <v>3.789E8</v>
      </c>
    </row>
    <row r="4376">
      <c r="A4376" s="3">
        <v>2022.0</v>
      </c>
      <c r="B4376" s="3">
        <v>9.0</v>
      </c>
      <c r="C4376" s="4">
        <v>14.1619997024536</v>
      </c>
      <c r="D4376" s="3">
        <v>14.2110004425048</v>
      </c>
      <c r="E4376" s="3">
        <v>13.7589998245239</v>
      </c>
      <c r="F4376" s="3">
        <v>13.7760000228881</v>
      </c>
      <c r="G4376" s="3">
        <v>4.54414E8</v>
      </c>
    </row>
    <row r="4377">
      <c r="A4377" s="3">
        <v>2020.0</v>
      </c>
      <c r="B4377" s="3">
        <v>15.0</v>
      </c>
      <c r="C4377" s="4">
        <v>13.8107500076293</v>
      </c>
      <c r="D4377" s="3">
        <v>14.0057497024536</v>
      </c>
      <c r="E4377" s="3">
        <v>13.7677497863769</v>
      </c>
      <c r="F4377" s="3">
        <v>13.9700002670288</v>
      </c>
      <c r="G4377" s="3">
        <v>2.67224E8</v>
      </c>
    </row>
    <row r="4378">
      <c r="A4378" s="3">
        <v>2021.0</v>
      </c>
      <c r="B4378" s="3">
        <v>6.0</v>
      </c>
      <c r="C4378" s="4">
        <v>13.9997501373291</v>
      </c>
      <c r="D4378" s="3">
        <v>14.0542497634887</v>
      </c>
      <c r="E4378" s="3">
        <v>13.7735004425048</v>
      </c>
      <c r="F4378" s="3">
        <v>13.8614997863769</v>
      </c>
      <c r="G4378" s="3">
        <v>1.91744E8</v>
      </c>
    </row>
    <row r="4379">
      <c r="A4379" s="3">
        <v>2020.0</v>
      </c>
      <c r="B4379" s="3">
        <v>16.0</v>
      </c>
      <c r="C4379" s="4">
        <v>14.0367498397827</v>
      </c>
      <c r="D4379" s="3">
        <v>14.1215000152587</v>
      </c>
      <c r="E4379" s="3">
        <v>13.7924995422363</v>
      </c>
      <c r="F4379" s="3">
        <v>13.811499595642</v>
      </c>
      <c r="G4379" s="3">
        <v>2.42392E8</v>
      </c>
    </row>
    <row r="4380">
      <c r="A4380" s="3">
        <v>2021.0</v>
      </c>
      <c r="B4380" s="3">
        <v>17.0</v>
      </c>
      <c r="C4380" s="4">
        <v>14.1569995880126</v>
      </c>
      <c r="D4380" s="3">
        <v>14.1692495346069</v>
      </c>
      <c r="E4380" s="3">
        <v>13.8535003662109</v>
      </c>
      <c r="F4380" s="3">
        <v>14.1654996871948</v>
      </c>
      <c r="G4380" s="3">
        <v>2.1698E8</v>
      </c>
    </row>
    <row r="4381">
      <c r="A4381" s="3">
        <v>2020.0</v>
      </c>
      <c r="B4381" s="3">
        <v>7.0</v>
      </c>
      <c r="C4381" s="4">
        <v>13.9997501373291</v>
      </c>
      <c r="D4381" s="3">
        <v>14.1192502975463</v>
      </c>
      <c r="E4381" s="3">
        <v>13.8634996414184</v>
      </c>
      <c r="F4381" s="3">
        <v>13.9639997482299</v>
      </c>
      <c r="G4381" s="3">
        <v>4.18084E8</v>
      </c>
    </row>
    <row r="4382">
      <c r="A4382" s="3">
        <v>2022.0</v>
      </c>
      <c r="B4382" s="3">
        <v>28.0</v>
      </c>
      <c r="C4382" s="4">
        <v>13.9270000457763</v>
      </c>
      <c r="D4382" s="3">
        <v>14.2620000839233</v>
      </c>
      <c r="E4382" s="3">
        <v>13.8839998245239</v>
      </c>
      <c r="F4382" s="3">
        <v>14.03600025177</v>
      </c>
      <c r="G4382" s="3">
        <v>3.51066E8</v>
      </c>
    </row>
    <row r="4383">
      <c r="A4383" s="3">
        <v>2020.0</v>
      </c>
      <c r="B4383" s="3">
        <v>6.0</v>
      </c>
      <c r="C4383" s="4">
        <v>14.1097497940063</v>
      </c>
      <c r="D4383" s="3">
        <v>14.588749885559</v>
      </c>
      <c r="E4383" s="3">
        <v>13.8950004577636</v>
      </c>
      <c r="F4383" s="3">
        <v>14.5620002746582</v>
      </c>
      <c r="G4383" s="3">
        <v>3.83348E8</v>
      </c>
    </row>
    <row r="4384">
      <c r="A4384" s="3">
        <v>2020.0</v>
      </c>
      <c r="B4384" s="3">
        <v>2.0</v>
      </c>
      <c r="C4384" s="4">
        <v>14.7037496566772</v>
      </c>
      <c r="D4384" s="3">
        <v>14.7267503738403</v>
      </c>
      <c r="E4384" s="3">
        <v>13.8999996185302</v>
      </c>
      <c r="F4384" s="3">
        <v>14.3465003967285</v>
      </c>
      <c r="G4384" s="3">
        <v>8.74012E8</v>
      </c>
    </row>
    <row r="4385">
      <c r="A4385" s="3">
        <v>2020.0</v>
      </c>
      <c r="B4385" s="3">
        <v>12.0</v>
      </c>
      <c r="C4385" s="4">
        <v>13.9895000457763</v>
      </c>
      <c r="D4385" s="3">
        <v>14.3470001220703</v>
      </c>
      <c r="E4385" s="3">
        <v>13.9125003814697</v>
      </c>
      <c r="F4385" s="3">
        <v>14.2259998321533</v>
      </c>
      <c r="G4385" s="3">
        <v>4.34744E8</v>
      </c>
    </row>
    <row r="4386">
      <c r="A4386" s="3">
        <v>2022.0</v>
      </c>
      <c r="B4386" s="3">
        <v>7.0</v>
      </c>
      <c r="C4386" s="4">
        <v>14.2279996871948</v>
      </c>
      <c r="D4386" s="3">
        <v>14.4119997024536</v>
      </c>
      <c r="E4386" s="3">
        <v>13.9540004730224</v>
      </c>
      <c r="F4386" s="3">
        <v>14.3009996414184</v>
      </c>
      <c r="G4386" s="3">
        <v>4.10061E8</v>
      </c>
    </row>
    <row r="4387">
      <c r="A4387" s="3">
        <v>2020.0</v>
      </c>
      <c r="B4387" s="3">
        <v>14.0</v>
      </c>
      <c r="C4387" s="4">
        <v>14.2904996871948</v>
      </c>
      <c r="D4387" s="3">
        <v>14.342749595642</v>
      </c>
      <c r="E4387" s="3">
        <v>13.9600000381469</v>
      </c>
      <c r="F4387" s="3">
        <v>14.0952501296997</v>
      </c>
      <c r="G4387" s="3">
        <v>2.761E8</v>
      </c>
    </row>
    <row r="4388">
      <c r="A4388" s="3">
        <v>2020.0</v>
      </c>
      <c r="B4388" s="3">
        <v>5.0</v>
      </c>
      <c r="C4388" s="4">
        <v>14.1625003814697</v>
      </c>
      <c r="D4388" s="3">
        <v>14.3389997482299</v>
      </c>
      <c r="E4388" s="3">
        <v>13.991000175476</v>
      </c>
      <c r="F4388" s="3">
        <v>14.1599998474121</v>
      </c>
      <c r="G4388" s="3">
        <v>3.19028E8</v>
      </c>
    </row>
    <row r="4389">
      <c r="A4389" s="3">
        <v>2021.0</v>
      </c>
      <c r="B4389" s="3">
        <v>18.0</v>
      </c>
      <c r="C4389" s="4">
        <v>14.2670001983642</v>
      </c>
      <c r="D4389" s="3">
        <v>14.4042501449584</v>
      </c>
      <c r="E4389" s="3">
        <v>14.003999710083</v>
      </c>
      <c r="F4389" s="3">
        <v>14.0157499313354</v>
      </c>
      <c r="G4389" s="3">
        <v>1.86256E8</v>
      </c>
    </row>
    <row r="4390">
      <c r="A4390" s="3">
        <v>2021.0</v>
      </c>
      <c r="B4390" s="3">
        <v>4.0</v>
      </c>
      <c r="C4390" s="4">
        <v>14.6372499465942</v>
      </c>
      <c r="D4390" s="3">
        <v>14.6374998092651</v>
      </c>
      <c r="E4390" s="3">
        <v>14.0102500915527</v>
      </c>
      <c r="F4390" s="3">
        <v>14.3512496948242</v>
      </c>
      <c r="G4390" s="3">
        <v>4.05324E8</v>
      </c>
    </row>
    <row r="4391">
      <c r="A4391" s="3">
        <v>2020.0</v>
      </c>
      <c r="B4391" s="3">
        <v>13.0</v>
      </c>
      <c r="C4391" s="4">
        <v>14.2965002059936</v>
      </c>
      <c r="D4391" s="3">
        <v>14.34850025177</v>
      </c>
      <c r="E4391" s="3">
        <v>14.0187501907348</v>
      </c>
      <c r="F4391" s="3">
        <v>14.2482500076293</v>
      </c>
      <c r="G4391" s="3">
        <v>3.44604E8</v>
      </c>
    </row>
    <row r="4392">
      <c r="A4392" s="3">
        <v>2023.0</v>
      </c>
      <c r="B4392" s="3">
        <v>6.0</v>
      </c>
      <c r="C4392" s="4">
        <v>14.4739999771118</v>
      </c>
      <c r="D4392" s="3">
        <v>15.0100002288818</v>
      </c>
      <c r="E4392" s="3">
        <v>14.0340003967285</v>
      </c>
      <c r="F4392" s="3">
        <v>14.8590002059936</v>
      </c>
      <c r="G4392" s="3">
        <v>4.05044E8</v>
      </c>
    </row>
    <row r="4393">
      <c r="A4393" s="3">
        <v>2022.0</v>
      </c>
      <c r="B4393" s="3">
        <v>5.0</v>
      </c>
      <c r="C4393" s="4">
        <v>14.1750001907348</v>
      </c>
      <c r="D4393" s="3">
        <v>14.9709997177124</v>
      </c>
      <c r="E4393" s="3">
        <v>14.0550003051757</v>
      </c>
      <c r="F4393" s="3">
        <v>14.9639997482299</v>
      </c>
      <c r="G4393" s="3">
        <v>6.51397E8</v>
      </c>
    </row>
    <row r="4394">
      <c r="A4394" s="3">
        <v>2022.0</v>
      </c>
      <c r="B4394" s="3">
        <v>27.0</v>
      </c>
      <c r="C4394" s="4">
        <v>15.0740003585815</v>
      </c>
      <c r="D4394" s="3">
        <v>15.1000003814697</v>
      </c>
      <c r="E4394" s="3">
        <v>14.0559997558593</v>
      </c>
      <c r="F4394" s="3">
        <v>14.1210002899169</v>
      </c>
      <c r="G4394" s="3">
        <v>4.64902E8</v>
      </c>
    </row>
    <row r="4395">
      <c r="A4395" s="3">
        <v>2023.0</v>
      </c>
      <c r="B4395" s="3">
        <v>3.0</v>
      </c>
      <c r="C4395" s="4">
        <v>14.8509998321533</v>
      </c>
      <c r="D4395" s="3">
        <v>14.9960002899169</v>
      </c>
      <c r="E4395" s="3">
        <v>14.0959997177124</v>
      </c>
      <c r="F4395" s="3">
        <v>14.3149995803833</v>
      </c>
      <c r="G4395" s="3">
        <v>4.01277E8</v>
      </c>
    </row>
    <row r="4396">
      <c r="A4396" s="3">
        <v>2022.0</v>
      </c>
      <c r="B4396" s="3">
        <v>9.0</v>
      </c>
      <c r="C4396" s="4">
        <v>14.1569995880126</v>
      </c>
      <c r="D4396" s="3">
        <v>14.4739999771118</v>
      </c>
      <c r="E4396" s="3">
        <v>14.1260004043579</v>
      </c>
      <c r="F4396" s="3">
        <v>14.3870000839233</v>
      </c>
      <c r="G4396" s="3">
        <v>4.86612E8</v>
      </c>
    </row>
    <row r="4397">
      <c r="A4397" s="3">
        <v>2021.0</v>
      </c>
      <c r="B4397" s="3">
        <v>12.0</v>
      </c>
      <c r="C4397" s="4">
        <v>14.2897500991821</v>
      </c>
      <c r="D4397" s="3">
        <v>15.352499961853</v>
      </c>
      <c r="E4397" s="3">
        <v>14.1392498016357</v>
      </c>
      <c r="F4397" s="3">
        <v>15.208999633789</v>
      </c>
      <c r="G4397" s="3">
        <v>8.69324E8</v>
      </c>
    </row>
    <row r="4398">
      <c r="A4398" s="3">
        <v>2023.0</v>
      </c>
      <c r="B4398" s="3">
        <v>5.0</v>
      </c>
      <c r="C4398" s="4">
        <v>14.491000175476</v>
      </c>
      <c r="D4398" s="3">
        <v>14.5640001296997</v>
      </c>
      <c r="E4398" s="3">
        <v>14.1479997634887</v>
      </c>
      <c r="F4398" s="3">
        <v>14.2650003433227</v>
      </c>
      <c r="G4398" s="3">
        <v>3.89168E8</v>
      </c>
    </row>
    <row r="4399">
      <c r="A4399" s="3">
        <v>2021.0</v>
      </c>
      <c r="B4399" s="3">
        <v>9.0</v>
      </c>
      <c r="C4399" s="4">
        <v>14.2139997482299</v>
      </c>
      <c r="D4399" s="3">
        <v>14.4079999923706</v>
      </c>
      <c r="E4399" s="3">
        <v>14.1750001907348</v>
      </c>
      <c r="F4399" s="3">
        <v>14.3999996185302</v>
      </c>
      <c r="G4399" s="3">
        <v>1.95172E8</v>
      </c>
    </row>
    <row r="4400">
      <c r="A4400" s="3">
        <v>2022.0</v>
      </c>
      <c r="B4400" s="3">
        <v>12.0</v>
      </c>
      <c r="C4400" s="4">
        <v>14.3690004348754</v>
      </c>
      <c r="D4400" s="3">
        <v>14.5469999313354</v>
      </c>
      <c r="E4400" s="3">
        <v>14.1979999542236</v>
      </c>
      <c r="F4400" s="3">
        <v>14.5050001144409</v>
      </c>
      <c r="G4400" s="3">
        <v>4.84159E8</v>
      </c>
    </row>
    <row r="4401">
      <c r="A4401" s="3">
        <v>2022.0</v>
      </c>
      <c r="B4401" s="3">
        <v>8.0</v>
      </c>
      <c r="C4401" s="4">
        <v>14.8009996414184</v>
      </c>
      <c r="D4401" s="3">
        <v>14.8909997940063</v>
      </c>
      <c r="E4401" s="3">
        <v>14.2159996032714</v>
      </c>
      <c r="F4401" s="3">
        <v>14.6020002365112</v>
      </c>
      <c r="G4401" s="3">
        <v>5.95292E8</v>
      </c>
    </row>
    <row r="4402">
      <c r="A4402" s="3">
        <v>2021.0</v>
      </c>
      <c r="B4402" s="3">
        <v>6.0</v>
      </c>
      <c r="C4402" s="4">
        <v>14.4952497482299</v>
      </c>
      <c r="D4402" s="3">
        <v>14.571249961853</v>
      </c>
      <c r="E4402" s="3">
        <v>14.2180004119873</v>
      </c>
      <c r="F4402" s="3">
        <v>14.5229997634887</v>
      </c>
      <c r="G4402" s="3">
        <v>1.9338E8</v>
      </c>
    </row>
    <row r="4403">
      <c r="A4403" s="3">
        <v>2021.0</v>
      </c>
      <c r="B4403" s="3">
        <v>9.0</v>
      </c>
      <c r="C4403" s="4">
        <v>14.3407497406005</v>
      </c>
      <c r="D4403" s="3">
        <v>14.5832500457763</v>
      </c>
      <c r="E4403" s="3">
        <v>14.2224998474121</v>
      </c>
      <c r="F4403" s="3">
        <v>14.2632503509521</v>
      </c>
      <c r="G4403" s="3">
        <v>2.8756E8</v>
      </c>
    </row>
    <row r="4404">
      <c r="A4404" s="3">
        <v>2022.0</v>
      </c>
      <c r="B4404" s="3">
        <v>29.0</v>
      </c>
      <c r="C4404" s="4">
        <v>14.402000427246</v>
      </c>
      <c r="D4404" s="3">
        <v>14.6829996109008</v>
      </c>
      <c r="E4404" s="3">
        <v>14.2270002365112</v>
      </c>
      <c r="F4404" s="3">
        <v>14.6029996871948</v>
      </c>
      <c r="G4404" s="3">
        <v>3.54923E8</v>
      </c>
    </row>
    <row r="4405">
      <c r="A4405" s="3">
        <v>2022.0</v>
      </c>
      <c r="B4405" s="3">
        <v>30.0</v>
      </c>
      <c r="C4405" s="4">
        <v>14.333999633789</v>
      </c>
      <c r="D4405" s="3">
        <v>14.628999710083</v>
      </c>
      <c r="E4405" s="3">
        <v>14.2329998016357</v>
      </c>
      <c r="F4405" s="3">
        <v>14.6140003204345</v>
      </c>
      <c r="G4405" s="3">
        <v>3.1049E8</v>
      </c>
    </row>
    <row r="4406">
      <c r="A4406" s="3">
        <v>2023.0</v>
      </c>
      <c r="B4406" s="3">
        <v>4.0</v>
      </c>
      <c r="C4406" s="4">
        <v>14.5670003890991</v>
      </c>
      <c r="D4406" s="3">
        <v>14.8529996871948</v>
      </c>
      <c r="E4406" s="3">
        <v>14.241000175476</v>
      </c>
      <c r="F4406" s="3">
        <v>14.748999595642</v>
      </c>
      <c r="G4406" s="3">
        <v>4.31324E8</v>
      </c>
    </row>
    <row r="4407">
      <c r="A4407" s="3">
        <v>2021.0</v>
      </c>
      <c r="B4407" s="3">
        <v>8.0</v>
      </c>
      <c r="C4407" s="4">
        <v>14.2527503967285</v>
      </c>
      <c r="D4407" s="3">
        <v>14.4715003967285</v>
      </c>
      <c r="E4407" s="3">
        <v>14.248999595642</v>
      </c>
      <c r="F4407" s="3">
        <v>14.3170003890991</v>
      </c>
      <c r="G4407" s="3">
        <v>2.44416E8</v>
      </c>
    </row>
    <row r="4408">
      <c r="A4408" s="3">
        <v>2021.0</v>
      </c>
      <c r="B4408" s="3">
        <v>10.0</v>
      </c>
      <c r="C4408" s="4">
        <v>14.7872495651245</v>
      </c>
      <c r="D4408" s="3">
        <v>14.8059997558593</v>
      </c>
      <c r="E4408" s="3">
        <v>14.25</v>
      </c>
      <c r="F4408" s="3">
        <v>14.2657499313354</v>
      </c>
      <c r="G4408" s="3">
        <v>2.68904E8</v>
      </c>
    </row>
    <row r="4409">
      <c r="A4409" s="3">
        <v>2021.0</v>
      </c>
      <c r="B4409" s="3">
        <v>20.0</v>
      </c>
      <c r="C4409" s="4">
        <v>14.3024997711181</v>
      </c>
      <c r="D4409" s="3">
        <v>14.6837501525878</v>
      </c>
      <c r="E4409" s="3">
        <v>14.2705001831054</v>
      </c>
      <c r="F4409" s="3">
        <v>14.6125001907348</v>
      </c>
      <c r="G4409" s="3">
        <v>3.21592E8</v>
      </c>
    </row>
    <row r="4410">
      <c r="A4410" s="3">
        <v>2021.0</v>
      </c>
      <c r="B4410" s="3">
        <v>22.0</v>
      </c>
      <c r="C4410" s="4">
        <v>14.7747497558593</v>
      </c>
      <c r="D4410" s="3">
        <v>15.1332502365112</v>
      </c>
      <c r="E4410" s="3">
        <v>14.3249998092651</v>
      </c>
      <c r="F4410" s="3">
        <v>14.3557500839233</v>
      </c>
      <c r="G4410" s="3">
        <v>3.25884E8</v>
      </c>
    </row>
    <row r="4411">
      <c r="A4411" s="3">
        <v>2021.0</v>
      </c>
      <c r="B4411" s="3">
        <v>10.0</v>
      </c>
      <c r="C4411" s="4">
        <v>14.4632501602172</v>
      </c>
      <c r="D4411" s="3">
        <v>14.9049997329711</v>
      </c>
      <c r="E4411" s="3">
        <v>14.3415002822875</v>
      </c>
      <c r="F4411" s="3">
        <v>14.7642498016357</v>
      </c>
      <c r="G4411" s="3">
        <v>4.85352E8</v>
      </c>
    </row>
    <row r="4412">
      <c r="A4412" s="3">
        <v>2021.0</v>
      </c>
      <c r="B4412" s="3">
        <v>5.0</v>
      </c>
      <c r="C4412" s="4">
        <v>14.708999633789</v>
      </c>
      <c r="D4412" s="3">
        <v>14.8135004043579</v>
      </c>
      <c r="E4412" s="3">
        <v>14.3874998092651</v>
      </c>
      <c r="F4412" s="3">
        <v>14.4584999084472</v>
      </c>
      <c r="G4412" s="3">
        <v>2.92024E8</v>
      </c>
    </row>
    <row r="4413">
      <c r="A4413" s="3">
        <v>2022.0</v>
      </c>
      <c r="B4413" s="3">
        <v>1.0</v>
      </c>
      <c r="C4413" s="4">
        <v>14.8990001678466</v>
      </c>
      <c r="D4413" s="3">
        <v>15.0629997253417</v>
      </c>
      <c r="E4413" s="3">
        <v>14.3920001983642</v>
      </c>
      <c r="F4413" s="3">
        <v>14.5229997634887</v>
      </c>
      <c r="G4413" s="3">
        <v>5.7761E8</v>
      </c>
    </row>
    <row r="4414">
      <c r="A4414" s="3">
        <v>2022.0</v>
      </c>
      <c r="B4414" s="3">
        <v>13.0</v>
      </c>
      <c r="C4414" s="4">
        <v>14.5900001525878</v>
      </c>
      <c r="D4414" s="3">
        <v>15.375</v>
      </c>
      <c r="E4414" s="3">
        <v>14.4650001525878</v>
      </c>
      <c r="F4414" s="3">
        <v>15.1639995574951</v>
      </c>
      <c r="G4414" s="3">
        <v>5.21918E8</v>
      </c>
    </row>
    <row r="4415">
      <c r="A4415" s="3">
        <v>2022.0</v>
      </c>
      <c r="B4415" s="3">
        <v>10.0</v>
      </c>
      <c r="C4415" s="4">
        <v>14.8000001907348</v>
      </c>
      <c r="D4415" s="3">
        <v>15.7729997634887</v>
      </c>
      <c r="E4415" s="3">
        <v>14.5469999313354</v>
      </c>
      <c r="F4415" s="3">
        <v>15.75</v>
      </c>
      <c r="G4415" s="3">
        <v>7.00819E8</v>
      </c>
    </row>
    <row r="4416">
      <c r="A4416" s="3">
        <v>2021.0</v>
      </c>
      <c r="B4416" s="3">
        <v>18.0</v>
      </c>
      <c r="C4416" s="4">
        <v>14.7290000915527</v>
      </c>
      <c r="D4416" s="3">
        <v>14.8732500076293</v>
      </c>
      <c r="E4416" s="3">
        <v>14.5749998092651</v>
      </c>
      <c r="F4416" s="3">
        <v>14.8290004730224</v>
      </c>
      <c r="G4416" s="3">
        <v>2.33868E8</v>
      </c>
    </row>
    <row r="4417">
      <c r="A4417" s="3">
        <v>2021.0</v>
      </c>
      <c r="B4417" s="3">
        <v>7.0</v>
      </c>
      <c r="C4417" s="4">
        <v>14.808250427246</v>
      </c>
      <c r="D4417" s="3">
        <v>14.9707498550415</v>
      </c>
      <c r="E4417" s="3">
        <v>14.6717500686645</v>
      </c>
      <c r="F4417" s="3">
        <v>14.8122501373291</v>
      </c>
      <c r="G4417" s="3">
        <v>2.29328E8</v>
      </c>
    </row>
    <row r="4418">
      <c r="A4418" s="3">
        <v>2022.0</v>
      </c>
      <c r="B4418" s="3">
        <v>14.0</v>
      </c>
      <c r="C4418" s="4">
        <v>15.1079998016357</v>
      </c>
      <c r="D4418" s="3">
        <v>15.4729995727539</v>
      </c>
      <c r="E4418" s="3">
        <v>14.7279996871948</v>
      </c>
      <c r="F4418" s="3">
        <v>15.3719997406005</v>
      </c>
      <c r="G4418" s="3">
        <v>4.56235E8</v>
      </c>
    </row>
    <row r="4419">
      <c r="A4419" s="3">
        <v>2021.0</v>
      </c>
      <c r="B4419" s="3">
        <v>12.0</v>
      </c>
      <c r="C4419" s="4">
        <v>15.0500001907348</v>
      </c>
      <c r="D4419" s="3">
        <v>15.2912502288818</v>
      </c>
      <c r="E4419" s="3">
        <v>14.7749996185302</v>
      </c>
      <c r="F4419" s="3">
        <v>14.9612503051757</v>
      </c>
      <c r="G4419" s="3">
        <v>3.74756E8</v>
      </c>
    </row>
    <row r="4420">
      <c r="A4420" s="3">
        <v>2021.0</v>
      </c>
      <c r="B4420" s="3">
        <v>17.0</v>
      </c>
      <c r="C4420" s="4">
        <v>15.1709995269775</v>
      </c>
      <c r="D4420" s="3">
        <v>15.22350025177</v>
      </c>
      <c r="E4420" s="3">
        <v>14.7799997329711</v>
      </c>
      <c r="F4420" s="3">
        <v>14.9060001373291</v>
      </c>
      <c r="G4420" s="3">
        <v>2.74756E8</v>
      </c>
    </row>
    <row r="4421">
      <c r="A4421" s="3">
        <v>2021.0</v>
      </c>
      <c r="B4421" s="3">
        <v>22.0</v>
      </c>
      <c r="C4421" s="4">
        <v>15.375</v>
      </c>
      <c r="D4421" s="3">
        <v>15.4385004043579</v>
      </c>
      <c r="E4421" s="3">
        <v>14.7834997177124</v>
      </c>
      <c r="F4421" s="3">
        <v>14.8502502441406</v>
      </c>
      <c r="G4421" s="3">
        <v>2.77788E8</v>
      </c>
    </row>
    <row r="4422">
      <c r="A4422" s="3">
        <v>2021.0</v>
      </c>
      <c r="B4422" s="3">
        <v>3.0</v>
      </c>
      <c r="C4422" s="4">
        <v>15.125</v>
      </c>
      <c r="D4422" s="3">
        <v>15.2467498779296</v>
      </c>
      <c r="E4422" s="3">
        <v>14.7875003814697</v>
      </c>
      <c r="F4422" s="3">
        <v>14.8367500305175</v>
      </c>
      <c r="G4422" s="3">
        <v>2.03912E8</v>
      </c>
    </row>
    <row r="4423">
      <c r="A4423" s="3">
        <v>2022.0</v>
      </c>
      <c r="B4423" s="3">
        <v>6.0</v>
      </c>
      <c r="C4423" s="4">
        <v>15.0100002288818</v>
      </c>
      <c r="D4423" s="3">
        <v>15.3190002441406</v>
      </c>
      <c r="E4423" s="3">
        <v>14.7889995574951</v>
      </c>
      <c r="F4423" s="3">
        <v>15.1300001144409</v>
      </c>
      <c r="G4423" s="3">
        <v>5.29066E8</v>
      </c>
    </row>
    <row r="4424">
      <c r="A4424" s="3">
        <v>2021.0</v>
      </c>
      <c r="B4424" s="3">
        <v>19.0</v>
      </c>
      <c r="C4424" s="4">
        <v>15.0244998931884</v>
      </c>
      <c r="D4424" s="3">
        <v>15.1770000457763</v>
      </c>
      <c r="E4424" s="3">
        <v>14.8467502593994</v>
      </c>
      <c r="F4424" s="3">
        <v>14.9265003204345</v>
      </c>
      <c r="G4424" s="3">
        <v>2.71724E8</v>
      </c>
    </row>
    <row r="4425">
      <c r="A4425" s="3">
        <v>2022.0</v>
      </c>
      <c r="B4425" s="3">
        <v>30.0</v>
      </c>
      <c r="C4425" s="4">
        <v>15.3610000610351</v>
      </c>
      <c r="D4425" s="3">
        <v>15.5670003890991</v>
      </c>
      <c r="E4425" s="3">
        <v>14.862000465393</v>
      </c>
      <c r="F4425" s="3">
        <v>15.1590003967285</v>
      </c>
      <c r="G4425" s="3">
        <v>6.8607E8</v>
      </c>
    </row>
    <row r="4426">
      <c r="A4426" s="3">
        <v>2021.0</v>
      </c>
      <c r="B4426" s="3">
        <v>21.0</v>
      </c>
      <c r="C4426" s="4">
        <v>15.1637496948242</v>
      </c>
      <c r="D4426" s="3">
        <v>15.2220001220703</v>
      </c>
      <c r="E4426" s="3">
        <v>14.8695001602172</v>
      </c>
      <c r="F4426" s="3">
        <v>14.9917497634887</v>
      </c>
      <c r="G4426" s="3">
        <v>6.72992E8</v>
      </c>
    </row>
    <row r="4427">
      <c r="A4427" s="3">
        <v>2022.0</v>
      </c>
      <c r="B4427" s="3">
        <v>12.0</v>
      </c>
      <c r="C4427" s="4">
        <v>15.2679996490478</v>
      </c>
      <c r="D4427" s="3">
        <v>15.4309997558593</v>
      </c>
      <c r="E4427" s="3">
        <v>14.8769998550415</v>
      </c>
      <c r="F4427" s="3">
        <v>15.0819997787475</v>
      </c>
      <c r="G4427" s="3">
        <v>4.58483E8</v>
      </c>
    </row>
    <row r="4428">
      <c r="A4428" s="3">
        <v>2022.0</v>
      </c>
      <c r="B4428" s="3">
        <v>22.0</v>
      </c>
      <c r="C4428" s="4">
        <v>16.0939998626709</v>
      </c>
      <c r="D4428" s="3">
        <v>16.1380004882812</v>
      </c>
      <c r="E4428" s="3">
        <v>14.8819999694824</v>
      </c>
      <c r="F4428" s="3">
        <v>15.3389997482299</v>
      </c>
      <c r="G4428" s="3">
        <v>5.65045E8</v>
      </c>
    </row>
    <row r="4429">
      <c r="A4429" s="3">
        <v>2022.0</v>
      </c>
      <c r="B4429" s="3">
        <v>23.0</v>
      </c>
      <c r="C4429" s="4">
        <v>15.1960000991821</v>
      </c>
      <c r="D4429" s="3">
        <v>15.3389997482299</v>
      </c>
      <c r="E4429" s="3">
        <v>14.8830003738403</v>
      </c>
      <c r="F4429" s="3">
        <v>15.2060003280639</v>
      </c>
      <c r="G4429" s="3">
        <v>3.49326E8</v>
      </c>
    </row>
    <row r="4430">
      <c r="A4430" s="3">
        <v>2021.0</v>
      </c>
      <c r="B4430" s="3">
        <v>23.0</v>
      </c>
      <c r="C4430" s="4">
        <v>14.9342498779296</v>
      </c>
      <c r="D4430" s="3">
        <v>15.3350000381469</v>
      </c>
      <c r="E4430" s="3">
        <v>14.9002504348754</v>
      </c>
      <c r="F4430" s="3">
        <v>15.2652502059936</v>
      </c>
      <c r="G4430" s="3">
        <v>2.275E8</v>
      </c>
    </row>
    <row r="4431">
      <c r="A4431" s="3">
        <v>2021.0</v>
      </c>
      <c r="B4431" s="3">
        <v>11.0</v>
      </c>
      <c r="C4431" s="4">
        <v>14.9802503585815</v>
      </c>
      <c r="D4431" s="3">
        <v>15.272250175476</v>
      </c>
      <c r="E4431" s="3">
        <v>14.9250001907348</v>
      </c>
      <c r="F4431" s="3">
        <v>15.2507495880126</v>
      </c>
      <c r="G4431" s="3">
        <v>4.50828E8</v>
      </c>
    </row>
    <row r="4432">
      <c r="A4432" s="3">
        <v>2021.0</v>
      </c>
      <c r="B4432" s="3">
        <v>16.0</v>
      </c>
      <c r="C4432" s="4">
        <v>15.0642499923706</v>
      </c>
      <c r="D4432" s="3">
        <v>15.3725004196167</v>
      </c>
      <c r="E4432" s="3">
        <v>14.9499998092651</v>
      </c>
      <c r="F4432" s="3">
        <v>15.3302497863769</v>
      </c>
      <c r="G4432" s="3">
        <v>3.2196E8</v>
      </c>
    </row>
    <row r="4433">
      <c r="A4433" s="3">
        <v>2022.0</v>
      </c>
      <c r="B4433" s="3">
        <v>31.0</v>
      </c>
      <c r="C4433" s="4">
        <v>15.3839998245239</v>
      </c>
      <c r="D4433" s="3">
        <v>15.539999961853</v>
      </c>
      <c r="E4433" s="3">
        <v>14.958999633789</v>
      </c>
      <c r="F4433" s="3">
        <v>15.0939998626708</v>
      </c>
      <c r="G4433" s="3">
        <v>5.7371E8</v>
      </c>
    </row>
    <row r="4434">
      <c r="A4434" s="3">
        <v>2021.0</v>
      </c>
      <c r="B4434" s="3">
        <v>20.0</v>
      </c>
      <c r="C4434" s="4">
        <v>15.3232498168945</v>
      </c>
      <c r="D4434" s="3">
        <v>15.4969997406005</v>
      </c>
      <c r="E4434" s="3">
        <v>14.9630002975463</v>
      </c>
      <c r="F4434" s="3">
        <v>15.1712503433227</v>
      </c>
      <c r="G4434" s="3">
        <v>3.34132E8</v>
      </c>
    </row>
    <row r="4435">
      <c r="A4435" s="3">
        <v>2021.0</v>
      </c>
      <c r="B4435" s="3">
        <v>30.0</v>
      </c>
      <c r="C4435" s="4">
        <v>15.174500465393</v>
      </c>
      <c r="D4435" s="3">
        <v>15.3649997711181</v>
      </c>
      <c r="E4435" s="3">
        <v>14.9969997406005</v>
      </c>
      <c r="F4435" s="3">
        <v>15.0094995498657</v>
      </c>
      <c r="G4435" s="3">
        <v>2.01912E8</v>
      </c>
    </row>
    <row r="4436">
      <c r="A4436" s="3">
        <v>2022.0</v>
      </c>
      <c r="B4436" s="3">
        <v>11.0</v>
      </c>
      <c r="C4436" s="4">
        <v>15.5260000228881</v>
      </c>
      <c r="D4436" s="3">
        <v>15.527000427246</v>
      </c>
      <c r="E4436" s="3">
        <v>15.0380001068115</v>
      </c>
      <c r="F4436" s="3">
        <v>15.152000427246</v>
      </c>
      <c r="G4436" s="3">
        <v>4.37321E8</v>
      </c>
    </row>
    <row r="4437">
      <c r="A4437" s="3">
        <v>2021.0</v>
      </c>
      <c r="B4437" s="3">
        <v>29.0</v>
      </c>
      <c r="C4437" s="4">
        <v>15.3999996185302</v>
      </c>
      <c r="D4437" s="3">
        <v>15.436499595642</v>
      </c>
      <c r="E4437" s="3">
        <v>15.0714998245239</v>
      </c>
      <c r="F4437" s="3">
        <v>15.3247499465942</v>
      </c>
      <c r="G4437" s="3">
        <v>1.73196E8</v>
      </c>
    </row>
    <row r="4438">
      <c r="A4438" s="3">
        <v>2022.0</v>
      </c>
      <c r="B4438" s="3">
        <v>21.0</v>
      </c>
      <c r="C4438" s="4">
        <v>15.1470003128051</v>
      </c>
      <c r="D4438" s="3">
        <v>15.4770002365112</v>
      </c>
      <c r="E4438" s="3">
        <v>15.079999923706</v>
      </c>
      <c r="F4438" s="3">
        <v>15.3170003890991</v>
      </c>
      <c r="G4438" s="3">
        <v>4.04739E8</v>
      </c>
    </row>
    <row r="4439">
      <c r="A4439" s="3">
        <v>2021.0</v>
      </c>
      <c r="B4439" s="3">
        <v>21.0</v>
      </c>
      <c r="C4439" s="4">
        <v>15.1187496185302</v>
      </c>
      <c r="D4439" s="3">
        <v>15.3625001907348</v>
      </c>
      <c r="E4439" s="3">
        <v>15.1022500991821</v>
      </c>
      <c r="F4439" s="3">
        <v>15.3605003356933</v>
      </c>
      <c r="G4439" s="3">
        <v>2.16776E8</v>
      </c>
    </row>
    <row r="4440">
      <c r="A4440" s="3">
        <v>2022.0</v>
      </c>
      <c r="B4440" s="3">
        <v>18.0</v>
      </c>
      <c r="C4440" s="4">
        <v>15.9659996032714</v>
      </c>
      <c r="D4440" s="3">
        <v>16.0020008087158</v>
      </c>
      <c r="E4440" s="3">
        <v>15.119999885559</v>
      </c>
      <c r="F4440" s="3">
        <v>15.4090003967285</v>
      </c>
      <c r="G4440" s="3">
        <v>4.92072E8</v>
      </c>
    </row>
    <row r="4441">
      <c r="A4441" s="3">
        <v>2022.0</v>
      </c>
      <c r="B4441" s="3">
        <v>22.0</v>
      </c>
      <c r="C4441" s="4">
        <v>15.3280000686645</v>
      </c>
      <c r="D4441" s="3">
        <v>16.0580005645751</v>
      </c>
      <c r="E4441" s="3">
        <v>15.1219997406005</v>
      </c>
      <c r="F4441" s="3">
        <v>16.0380001068115</v>
      </c>
      <c r="G4441" s="3">
        <v>4.72866E8</v>
      </c>
    </row>
    <row r="4442">
      <c r="A4442" s="3">
        <v>2021.0</v>
      </c>
      <c r="B4442" s="3">
        <v>26.0</v>
      </c>
      <c r="C4442" s="4">
        <v>15.1850004196167</v>
      </c>
      <c r="D4442" s="3">
        <v>15.4790000915527</v>
      </c>
      <c r="E4442" s="3">
        <v>15.125</v>
      </c>
      <c r="F4442" s="3">
        <v>15.4779996871948</v>
      </c>
      <c r="G4442" s="3">
        <v>1.97796E8</v>
      </c>
    </row>
    <row r="4443">
      <c r="A4443" s="3">
        <v>2021.0</v>
      </c>
      <c r="B4443" s="3">
        <v>13.0</v>
      </c>
      <c r="C4443" s="4">
        <v>15.231499671936</v>
      </c>
      <c r="D4443" s="3">
        <v>15.6999998092651</v>
      </c>
      <c r="E4443" s="3">
        <v>15.1257495880126</v>
      </c>
      <c r="F4443" s="3">
        <v>15.6794996261596</v>
      </c>
      <c r="G4443" s="3">
        <v>6.76212E8</v>
      </c>
    </row>
    <row r="4444">
      <c r="A4444" s="3">
        <v>2023.0</v>
      </c>
      <c r="B4444" s="3">
        <v>9.0</v>
      </c>
      <c r="C4444" s="4">
        <v>15.2840003967285</v>
      </c>
      <c r="D4444" s="3">
        <v>16.0559997558593</v>
      </c>
      <c r="E4444" s="3">
        <v>15.1409997940063</v>
      </c>
      <c r="F4444" s="3">
        <v>15.6280002593994</v>
      </c>
      <c r="G4444" s="3">
        <v>5.04231E8</v>
      </c>
    </row>
    <row r="4445">
      <c r="A4445" s="3">
        <v>2022.0</v>
      </c>
      <c r="B4445" s="3">
        <v>29.0</v>
      </c>
      <c r="C4445" s="4">
        <v>15.8140001296997</v>
      </c>
      <c r="D4445" s="3">
        <v>15.8199996948242</v>
      </c>
      <c r="E4445" s="3">
        <v>15.1700000762939</v>
      </c>
      <c r="F4445" s="3">
        <v>15.5419998168945</v>
      </c>
      <c r="G4445" s="3">
        <v>4.82352E8</v>
      </c>
    </row>
    <row r="4446">
      <c r="A4446" s="3">
        <v>2021.0</v>
      </c>
      <c r="B4446" s="3">
        <v>24.0</v>
      </c>
      <c r="C4446" s="4">
        <v>15.2124996185302</v>
      </c>
      <c r="D4446" s="3">
        <v>15.744999885559</v>
      </c>
      <c r="E4446" s="3">
        <v>15.1759996414184</v>
      </c>
      <c r="F4446" s="3">
        <v>15.612000465393</v>
      </c>
      <c r="G4446" s="3">
        <v>5.54816E8</v>
      </c>
    </row>
    <row r="4447">
      <c r="A4447" s="3">
        <v>2022.0</v>
      </c>
      <c r="B4447" s="3">
        <v>30.0</v>
      </c>
      <c r="C4447" s="4">
        <v>15.9600000381469</v>
      </c>
      <c r="D4447" s="3">
        <v>16.0389995574951</v>
      </c>
      <c r="E4447" s="3">
        <v>15.1820001602172</v>
      </c>
      <c r="F4447" s="3">
        <v>15.4680004119873</v>
      </c>
      <c r="G4447" s="3">
        <v>5.30181E8</v>
      </c>
    </row>
    <row r="4448">
      <c r="A4448" s="3">
        <v>2021.0</v>
      </c>
      <c r="B4448" s="3">
        <v>28.0</v>
      </c>
      <c r="C4448" s="4">
        <v>15.3645000457763</v>
      </c>
      <c r="D4448" s="3">
        <v>15.5322504043579</v>
      </c>
      <c r="E4448" s="3">
        <v>15.2154998779296</v>
      </c>
      <c r="F4448" s="3">
        <v>15.2767496109008</v>
      </c>
      <c r="G4448" s="3">
        <v>2.09416E8</v>
      </c>
    </row>
    <row r="4449">
      <c r="A4449" s="3">
        <v>2021.0</v>
      </c>
      <c r="B4449" s="3">
        <v>14.0</v>
      </c>
      <c r="C4449" s="4">
        <v>15.625</v>
      </c>
      <c r="D4449" s="3">
        <v>15.7204999923706</v>
      </c>
      <c r="E4449" s="3">
        <v>15.227499961853</v>
      </c>
      <c r="F4449" s="3">
        <v>15.277000427246</v>
      </c>
      <c r="G4449" s="3">
        <v>3.855E8</v>
      </c>
    </row>
    <row r="4450">
      <c r="A4450" s="3">
        <v>2021.0</v>
      </c>
      <c r="B4450" s="3">
        <v>19.0</v>
      </c>
      <c r="C4450" s="4">
        <v>15.5364999771118</v>
      </c>
      <c r="D4450" s="3">
        <v>15.807499885559</v>
      </c>
      <c r="E4450" s="3">
        <v>15.2329998016357</v>
      </c>
      <c r="F4450" s="3">
        <v>15.3617496490478</v>
      </c>
      <c r="G4450" s="3">
        <v>4.0442E8</v>
      </c>
    </row>
    <row r="4451">
      <c r="A4451" s="3">
        <v>2022.0</v>
      </c>
      <c r="B4451" s="3">
        <v>17.0</v>
      </c>
      <c r="C4451" s="4">
        <v>15.6479997634887</v>
      </c>
      <c r="D4451" s="3">
        <v>15.994999885559</v>
      </c>
      <c r="E4451" s="3">
        <v>15.3280000686645</v>
      </c>
      <c r="F4451" s="3">
        <v>15.8800001144409</v>
      </c>
      <c r="G4451" s="3">
        <v>6.30334E8</v>
      </c>
    </row>
    <row r="4452">
      <c r="A4452" s="3">
        <v>2021.0</v>
      </c>
      <c r="B4452" s="3">
        <v>27.0</v>
      </c>
      <c r="C4452" s="4">
        <v>15.5784997940063</v>
      </c>
      <c r="D4452" s="3">
        <v>15.6704998016357</v>
      </c>
      <c r="E4452" s="3">
        <v>15.3544998168945</v>
      </c>
      <c r="F4452" s="3">
        <v>15.3817501068115</v>
      </c>
      <c r="G4452" s="3">
        <v>1.64572E8</v>
      </c>
    </row>
    <row r="4453">
      <c r="A4453" s="3">
        <v>2022.0</v>
      </c>
      <c r="B4453" s="3">
        <v>7.0</v>
      </c>
      <c r="C4453" s="4">
        <v>15.4560003280639</v>
      </c>
      <c r="D4453" s="3">
        <v>15.9449996948242</v>
      </c>
      <c r="E4453" s="3">
        <v>15.3889999389648</v>
      </c>
      <c r="F4453" s="3">
        <v>15.8579998016357</v>
      </c>
      <c r="G4453" s="3">
        <v>4.92903E8</v>
      </c>
    </row>
    <row r="4454">
      <c r="A4454" s="3">
        <v>2022.0</v>
      </c>
      <c r="B4454" s="3">
        <v>8.0</v>
      </c>
      <c r="C4454" s="4">
        <v>15.4300003051757</v>
      </c>
      <c r="D4454" s="3">
        <v>16.0370006561279</v>
      </c>
      <c r="E4454" s="3">
        <v>15.3889999389648</v>
      </c>
      <c r="F4454" s="3">
        <v>15.8380002975463</v>
      </c>
      <c r="G4454" s="3">
        <v>4.67972E8</v>
      </c>
    </row>
    <row r="4455">
      <c r="A4455" s="3">
        <v>2022.0</v>
      </c>
      <c r="B4455" s="3">
        <v>16.0</v>
      </c>
      <c r="C4455" s="4">
        <v>15.8599996566772</v>
      </c>
      <c r="D4455" s="3">
        <v>15.9420003890991</v>
      </c>
      <c r="E4455" s="3">
        <v>15.4010000228881</v>
      </c>
      <c r="F4455" s="3">
        <v>15.6009998321533</v>
      </c>
      <c r="G4455" s="3">
        <v>5.45749E8</v>
      </c>
    </row>
    <row r="4456">
      <c r="A4456" s="3">
        <v>2022.0</v>
      </c>
      <c r="B4456" s="3">
        <v>14.0</v>
      </c>
      <c r="C4456" s="4">
        <v>15.7309999465942</v>
      </c>
      <c r="D4456" s="3">
        <v>16.0659999847412</v>
      </c>
      <c r="E4456" s="3">
        <v>15.4119997024536</v>
      </c>
      <c r="F4456" s="3">
        <v>15.8360004425048</v>
      </c>
      <c r="G4456" s="3">
        <v>4.6968E8</v>
      </c>
    </row>
    <row r="4457">
      <c r="A4457" s="3">
        <v>2022.0</v>
      </c>
      <c r="B4457" s="3">
        <v>15.0</v>
      </c>
      <c r="C4457" s="4">
        <v>15.6590003967285</v>
      </c>
      <c r="D4457" s="3">
        <v>15.7819995880126</v>
      </c>
      <c r="E4457" s="3">
        <v>15.4449996948242</v>
      </c>
      <c r="F4457" s="3">
        <v>15.7620000839233</v>
      </c>
      <c r="G4457" s="3">
        <v>3.85935E8</v>
      </c>
    </row>
    <row r="4458">
      <c r="A4458" s="3">
        <v>2021.0</v>
      </c>
      <c r="B4458" s="3">
        <v>27.0</v>
      </c>
      <c r="C4458" s="4">
        <v>15.6997499465942</v>
      </c>
      <c r="D4458" s="3">
        <v>15.75</v>
      </c>
      <c r="E4458" s="3">
        <v>15.4600000381469</v>
      </c>
      <c r="F4458" s="3">
        <v>15.4879999160766</v>
      </c>
      <c r="G4458" s="3">
        <v>5.81476E8</v>
      </c>
    </row>
    <row r="4459">
      <c r="A4459" s="3">
        <v>2023.0</v>
      </c>
      <c r="B4459" s="3">
        <v>10.0</v>
      </c>
      <c r="C4459" s="4">
        <v>15.5069999694824</v>
      </c>
      <c r="D4459" s="3">
        <v>15.9619998931884</v>
      </c>
      <c r="E4459" s="3">
        <v>15.4720001220703</v>
      </c>
      <c r="F4459" s="3">
        <v>15.9090003967285</v>
      </c>
      <c r="G4459" s="3">
        <v>3.84101E8</v>
      </c>
    </row>
    <row r="4460">
      <c r="A4460" s="3">
        <v>2022.0</v>
      </c>
      <c r="B4460" s="3">
        <v>11.0</v>
      </c>
      <c r="C4460" s="4">
        <v>15.8070001602172</v>
      </c>
      <c r="D4460" s="3">
        <v>16.3889999389648</v>
      </c>
      <c r="E4460" s="3">
        <v>15.4820003509521</v>
      </c>
      <c r="F4460" s="3">
        <v>16.3269996643066</v>
      </c>
      <c r="G4460" s="3">
        <v>6.55487E8</v>
      </c>
    </row>
    <row r="4461">
      <c r="A4461" s="3">
        <v>2021.0</v>
      </c>
      <c r="B4461" s="3">
        <v>25.0</v>
      </c>
      <c r="C4461" s="4">
        <v>15.7659997940063</v>
      </c>
      <c r="D4461" s="3">
        <v>15.8184995651245</v>
      </c>
      <c r="E4461" s="3">
        <v>15.4825000762939</v>
      </c>
      <c r="F4461" s="3">
        <v>15.6477499008178</v>
      </c>
      <c r="G4461" s="3">
        <v>4.35408E8</v>
      </c>
    </row>
    <row r="4462">
      <c r="A4462" s="3">
        <v>2023.0</v>
      </c>
      <c r="B4462" s="3">
        <v>12.0</v>
      </c>
      <c r="C4462" s="4">
        <v>16.1000003814697</v>
      </c>
      <c r="D4462" s="3">
        <v>16.636999130249</v>
      </c>
      <c r="E4462" s="3">
        <v>15.4919996261596</v>
      </c>
      <c r="F4462" s="3">
        <v>16.5109996795654</v>
      </c>
      <c r="G4462" s="3">
        <v>5.51409E8</v>
      </c>
    </row>
    <row r="4463">
      <c r="A4463" s="3">
        <v>2021.0</v>
      </c>
      <c r="B4463" s="3">
        <v>28.0</v>
      </c>
      <c r="C4463" s="4">
        <v>15.5010004043579</v>
      </c>
      <c r="D4463" s="3">
        <v>16.2775001525878</v>
      </c>
      <c r="E4463" s="3">
        <v>15.5010004043579</v>
      </c>
      <c r="F4463" s="3">
        <v>16.2444992065429</v>
      </c>
      <c r="G4463" s="3">
        <v>6.44536E8</v>
      </c>
    </row>
    <row r="4464">
      <c r="A4464" s="3">
        <v>2022.0</v>
      </c>
      <c r="B4464" s="3">
        <v>29.0</v>
      </c>
      <c r="C4464" s="4">
        <v>15.8269996643066</v>
      </c>
      <c r="D4464" s="3">
        <v>15.9320001602172</v>
      </c>
      <c r="E4464" s="3">
        <v>15.5200004577636</v>
      </c>
      <c r="F4464" s="3">
        <v>15.6389999389648</v>
      </c>
      <c r="G4464" s="3">
        <v>2.98384E8</v>
      </c>
    </row>
    <row r="4465">
      <c r="A4465" s="3">
        <v>2022.0</v>
      </c>
      <c r="B4465" s="3">
        <v>17.0</v>
      </c>
      <c r="C4465" s="4">
        <v>15.7150001525878</v>
      </c>
      <c r="D4465" s="3">
        <v>16.2660007476806</v>
      </c>
      <c r="E4465" s="3">
        <v>15.5349998474121</v>
      </c>
      <c r="F4465" s="3">
        <v>15.6770000457763</v>
      </c>
      <c r="G4465" s="3">
        <v>7.10894E8</v>
      </c>
    </row>
    <row r="4466">
      <c r="A4466" s="3">
        <v>2023.0</v>
      </c>
      <c r="B4466" s="3">
        <v>11.0</v>
      </c>
      <c r="C4466" s="4">
        <v>15.8400001525878</v>
      </c>
      <c r="D4466" s="3">
        <v>16.0279998779296</v>
      </c>
      <c r="E4466" s="3">
        <v>15.5629997253417</v>
      </c>
      <c r="F4466" s="3">
        <v>16.0009994506835</v>
      </c>
      <c r="G4466" s="3">
        <v>3.53285E8</v>
      </c>
    </row>
    <row r="4467">
      <c r="A4467" s="3">
        <v>2022.0</v>
      </c>
      <c r="B4467" s="3">
        <v>12.0</v>
      </c>
      <c r="C4467" s="4">
        <v>16.2189998626709</v>
      </c>
      <c r="D4467" s="3">
        <v>16.7880001068115</v>
      </c>
      <c r="E4467" s="3">
        <v>15.5670003890991</v>
      </c>
      <c r="F4467" s="3">
        <v>16.1749992370605</v>
      </c>
      <c r="G4467" s="3">
        <v>7.08728E8</v>
      </c>
    </row>
    <row r="4468">
      <c r="A4468" s="3">
        <v>2021.0</v>
      </c>
      <c r="B4468" s="3">
        <v>26.0</v>
      </c>
      <c r="C4468" s="4">
        <v>15.7342500686645</v>
      </c>
      <c r="D4468" s="3">
        <v>15.7937498092651</v>
      </c>
      <c r="E4468" s="3">
        <v>15.5862503051757</v>
      </c>
      <c r="F4468" s="3">
        <v>15.6999998092651</v>
      </c>
      <c r="G4468" s="3">
        <v>3.7044E8</v>
      </c>
    </row>
    <row r="4469">
      <c r="A4469" s="3">
        <v>2022.0</v>
      </c>
      <c r="B4469" s="3">
        <v>30.0</v>
      </c>
      <c r="C4469" s="4">
        <v>15.6969995498657</v>
      </c>
      <c r="D4469" s="3">
        <v>16.9300003051757</v>
      </c>
      <c r="E4469" s="3">
        <v>15.5970001220703</v>
      </c>
      <c r="F4469" s="3">
        <v>16.9230003356933</v>
      </c>
      <c r="G4469" s="3">
        <v>5.65298E8</v>
      </c>
    </row>
    <row r="4470">
      <c r="A4470" s="3">
        <v>2022.0</v>
      </c>
      <c r="B4470" s="3">
        <v>13.0</v>
      </c>
      <c r="C4470" s="4">
        <v>16.0</v>
      </c>
      <c r="D4470" s="3">
        <v>16.3120002746582</v>
      </c>
      <c r="E4470" s="3">
        <v>15.6059999465942</v>
      </c>
      <c r="F4470" s="3">
        <v>15.6470003128051</v>
      </c>
      <c r="G4470" s="3">
        <v>6.04153E8</v>
      </c>
    </row>
    <row r="4471">
      <c r="A4471" s="3">
        <v>2021.0</v>
      </c>
      <c r="B4471" s="3">
        <v>15.0</v>
      </c>
      <c r="C4471" s="4">
        <v>15.6625003814697</v>
      </c>
      <c r="D4471" s="3">
        <v>16.2142505645751</v>
      </c>
      <c r="E4471" s="3">
        <v>15.6315002441406</v>
      </c>
      <c r="F4471" s="3">
        <v>16.1372509002685</v>
      </c>
      <c r="G4471" s="3">
        <v>5.9848E8</v>
      </c>
    </row>
    <row r="4472">
      <c r="A4472" s="3">
        <v>2022.0</v>
      </c>
      <c r="B4472" s="3">
        <v>7.0</v>
      </c>
      <c r="C4472" s="4">
        <v>15.7720003128051</v>
      </c>
      <c r="D4472" s="3">
        <v>16.1860008239746</v>
      </c>
      <c r="E4472" s="3">
        <v>15.6669998168945</v>
      </c>
      <c r="F4472" s="3">
        <v>16.1200008392334</v>
      </c>
      <c r="G4472" s="3">
        <v>3.72388E8</v>
      </c>
    </row>
    <row r="4473">
      <c r="A4473" s="3">
        <v>2022.0</v>
      </c>
      <c r="B4473" s="3">
        <v>28.0</v>
      </c>
      <c r="C4473" s="4">
        <v>16.0259990692138</v>
      </c>
      <c r="D4473" s="3">
        <v>16.3570003509521</v>
      </c>
      <c r="E4473" s="3">
        <v>15.7250003814697</v>
      </c>
      <c r="F4473" s="3">
        <v>15.8269996643066</v>
      </c>
      <c r="G4473" s="3">
        <v>3.03741E8</v>
      </c>
    </row>
    <row r="4474">
      <c r="A4474" s="3">
        <v>2022.0</v>
      </c>
      <c r="B4474" s="3">
        <v>20.0</v>
      </c>
      <c r="C4474" s="4">
        <v>17.3320007324218</v>
      </c>
      <c r="D4474" s="3">
        <v>17.4099998474121</v>
      </c>
      <c r="E4474" s="3">
        <v>15.7550001144409</v>
      </c>
      <c r="F4474" s="3">
        <v>16.6940002441406</v>
      </c>
      <c r="G4474" s="3">
        <v>7.39105E8</v>
      </c>
    </row>
    <row r="4475">
      <c r="A4475" s="3">
        <v>2022.0</v>
      </c>
      <c r="B4475" s="3">
        <v>29.0</v>
      </c>
      <c r="C4475" s="4">
        <v>16.0200004577636</v>
      </c>
      <c r="D4475" s="3">
        <v>16.337999343872</v>
      </c>
      <c r="E4475" s="3">
        <v>15.7670001983642</v>
      </c>
      <c r="F4475" s="3">
        <v>15.8009996414184</v>
      </c>
      <c r="G4475" s="3">
        <v>4.96132E8</v>
      </c>
    </row>
    <row r="4476">
      <c r="A4476" s="3">
        <v>2022.0</v>
      </c>
      <c r="B4476" s="3">
        <v>24.0</v>
      </c>
      <c r="C4476" s="4">
        <v>16.5100002288818</v>
      </c>
      <c r="D4476" s="3">
        <v>16.5970001220703</v>
      </c>
      <c r="E4476" s="3">
        <v>15.7799997329711</v>
      </c>
      <c r="F4476" s="3">
        <v>16.1539993286132</v>
      </c>
      <c r="G4476" s="3">
        <v>5.8855E8</v>
      </c>
    </row>
    <row r="4477">
      <c r="A4477" s="3">
        <v>2022.0</v>
      </c>
      <c r="B4477" s="3">
        <v>6.0</v>
      </c>
      <c r="C4477" s="4">
        <v>16.5300006866455</v>
      </c>
      <c r="D4477" s="3">
        <v>16.5729999542236</v>
      </c>
      <c r="E4477" s="3">
        <v>15.8190002441406</v>
      </c>
      <c r="F4477" s="3">
        <v>15.987000465393</v>
      </c>
      <c r="G4477" s="3">
        <v>3.52694E8</v>
      </c>
    </row>
    <row r="4478">
      <c r="A4478" s="3">
        <v>2022.0</v>
      </c>
      <c r="B4478" s="3">
        <v>20.0</v>
      </c>
      <c r="C4478" s="4">
        <v>16.0639991760253</v>
      </c>
      <c r="D4478" s="3">
        <v>16.3099994659423</v>
      </c>
      <c r="E4478" s="3">
        <v>15.8520002365112</v>
      </c>
      <c r="F4478" s="3">
        <v>16.0849990844726</v>
      </c>
      <c r="G4478" s="3">
        <v>4.0326E8</v>
      </c>
    </row>
    <row r="4479">
      <c r="A4479" s="3">
        <v>2022.0</v>
      </c>
      <c r="B4479" s="3">
        <v>23.0</v>
      </c>
      <c r="C4479" s="4">
        <v>16.5189990997314</v>
      </c>
      <c r="D4479" s="3">
        <v>16.5849990844726</v>
      </c>
      <c r="E4479" s="3">
        <v>15.8529996871948</v>
      </c>
      <c r="F4479" s="3">
        <v>16.2250003814697</v>
      </c>
      <c r="G4479" s="3">
        <v>4.6368E8</v>
      </c>
    </row>
    <row r="4480">
      <c r="A4480" s="3">
        <v>2021.0</v>
      </c>
      <c r="B4480" s="3">
        <v>16.0</v>
      </c>
      <c r="C4480" s="4">
        <v>16.0529994964599</v>
      </c>
      <c r="D4480" s="3">
        <v>16.16575050354</v>
      </c>
      <c r="E4480" s="3">
        <v>15.865249633789</v>
      </c>
      <c r="F4480" s="3">
        <v>15.9125003814697</v>
      </c>
      <c r="G4480" s="3">
        <v>3.35208E8</v>
      </c>
    </row>
    <row r="4481">
      <c r="A4481" s="3">
        <v>2022.0</v>
      </c>
      <c r="B4481" s="3">
        <v>16.0</v>
      </c>
      <c r="C4481" s="4">
        <v>16.1620006561279</v>
      </c>
      <c r="D4481" s="3">
        <v>16.3619995117187</v>
      </c>
      <c r="E4481" s="3">
        <v>15.8730001449584</v>
      </c>
      <c r="F4481" s="3">
        <v>15.9099998474121</v>
      </c>
      <c r="G4481" s="3">
        <v>6.49547E8</v>
      </c>
    </row>
    <row r="4482">
      <c r="A4482" s="3">
        <v>2021.0</v>
      </c>
      <c r="B4482" s="3">
        <v>1.0</v>
      </c>
      <c r="C4482" s="4">
        <v>16.2700004577636</v>
      </c>
      <c r="D4482" s="3">
        <v>16.3882503509521</v>
      </c>
      <c r="E4482" s="3">
        <v>15.9032497406005</v>
      </c>
      <c r="F4482" s="3">
        <v>16.2644996643066</v>
      </c>
      <c r="G4482" s="3">
        <v>4.72804E8</v>
      </c>
    </row>
    <row r="4483">
      <c r="A4483" s="3">
        <v>2022.0</v>
      </c>
      <c r="B4483" s="3">
        <v>14.0</v>
      </c>
      <c r="C4483" s="4">
        <v>16.2180004119873</v>
      </c>
      <c r="D4483" s="3">
        <v>16.5400009155273</v>
      </c>
      <c r="E4483" s="3">
        <v>15.9219999313354</v>
      </c>
      <c r="F4483" s="3">
        <v>16.2950000762939</v>
      </c>
      <c r="G4483" s="3">
        <v>5.27852E8</v>
      </c>
    </row>
    <row r="4484">
      <c r="A4484" s="3">
        <v>2022.0</v>
      </c>
      <c r="B4484" s="3">
        <v>15.0</v>
      </c>
      <c r="C4484" s="4">
        <v>16.0949993133544</v>
      </c>
      <c r="D4484" s="3">
        <v>16.8680000305175</v>
      </c>
      <c r="E4484" s="3">
        <v>15.9259996414184</v>
      </c>
      <c r="F4484" s="3">
        <v>16.527000427246</v>
      </c>
      <c r="G4484" s="3">
        <v>5.63936E8</v>
      </c>
    </row>
    <row r="4485">
      <c r="A4485" s="3">
        <v>2022.0</v>
      </c>
      <c r="B4485" s="3">
        <v>28.0</v>
      </c>
      <c r="C4485" s="4">
        <v>16.8999996185302</v>
      </c>
      <c r="D4485" s="3">
        <v>17.2019996643066</v>
      </c>
      <c r="E4485" s="3">
        <v>15.9449996948242</v>
      </c>
      <c r="F4485" s="3">
        <v>15.9820003509521</v>
      </c>
      <c r="G4485" s="3">
        <v>4.61149E8</v>
      </c>
    </row>
    <row r="4486">
      <c r="A4486" s="3">
        <v>2022.0</v>
      </c>
      <c r="B4486" s="3">
        <v>8.0</v>
      </c>
      <c r="C4486" s="4">
        <v>16.273000717163</v>
      </c>
      <c r="D4486" s="3">
        <v>17.1790008544921</v>
      </c>
      <c r="E4486" s="3">
        <v>15.958999633789</v>
      </c>
      <c r="F4486" s="3">
        <v>17.1690006256103</v>
      </c>
      <c r="G4486" s="3">
        <v>5.15456E8</v>
      </c>
    </row>
    <row r="4487">
      <c r="A4487" s="3">
        <v>2022.0</v>
      </c>
      <c r="B4487" s="3">
        <v>25.0</v>
      </c>
      <c r="C4487" s="4">
        <v>16.0200004577636</v>
      </c>
      <c r="D4487" s="3">
        <v>17.1110000610351</v>
      </c>
      <c r="E4487" s="3">
        <v>16.0</v>
      </c>
      <c r="F4487" s="3">
        <v>16.9750003814697</v>
      </c>
      <c r="G4487" s="3">
        <v>7.81132E8</v>
      </c>
    </row>
    <row r="4488">
      <c r="A4488" s="3">
        <v>2022.0</v>
      </c>
      <c r="B4488" s="3">
        <v>18.0</v>
      </c>
      <c r="C4488" s="4">
        <v>16.3020000457763</v>
      </c>
      <c r="D4488" s="3">
        <v>16.8969993591308</v>
      </c>
      <c r="E4488" s="3">
        <v>16.0020008087158</v>
      </c>
      <c r="F4488" s="3">
        <v>16.1009998321533</v>
      </c>
      <c r="G4488" s="3">
        <v>6.70517E8</v>
      </c>
    </row>
    <row r="4489">
      <c r="A4489" s="3">
        <v>2022.0</v>
      </c>
      <c r="B4489" s="3">
        <v>26.0</v>
      </c>
      <c r="C4489" s="4">
        <v>16.0359992980957</v>
      </c>
      <c r="D4489" s="3">
        <v>18.091999053955</v>
      </c>
      <c r="E4489" s="3">
        <v>16.0219993591308</v>
      </c>
      <c r="F4489" s="3">
        <v>17.8509998321533</v>
      </c>
      <c r="G4489" s="3">
        <v>9.96575E8</v>
      </c>
    </row>
    <row r="4490">
      <c r="A4490" s="3">
        <v>2022.0</v>
      </c>
      <c r="B4490" s="3">
        <v>23.0</v>
      </c>
      <c r="C4490" s="4">
        <v>16.0979995727539</v>
      </c>
      <c r="D4490" s="3">
        <v>16.527000427246</v>
      </c>
      <c r="E4490" s="3">
        <v>16.0480003356933</v>
      </c>
      <c r="F4490" s="3">
        <v>16.5189990997314</v>
      </c>
      <c r="G4490" s="3">
        <v>4.27241E8</v>
      </c>
    </row>
    <row r="4491">
      <c r="A4491" s="3">
        <v>2022.0</v>
      </c>
      <c r="B4491" s="3">
        <v>21.0</v>
      </c>
      <c r="C4491" s="4">
        <v>16.1140003204345</v>
      </c>
      <c r="D4491" s="3">
        <v>16.6270008087158</v>
      </c>
      <c r="E4491" s="3">
        <v>16.1019992828369</v>
      </c>
      <c r="F4491" s="3">
        <v>16.5009994506835</v>
      </c>
      <c r="G4491" s="3">
        <v>3.25025E8</v>
      </c>
    </row>
    <row r="4492">
      <c r="A4492" s="3">
        <v>2022.0</v>
      </c>
      <c r="B4492" s="3">
        <v>19.0</v>
      </c>
      <c r="C4492" s="4">
        <v>16.57200050354</v>
      </c>
      <c r="D4492" s="3">
        <v>16.6089992523193</v>
      </c>
      <c r="E4492" s="3">
        <v>16.1450004577636</v>
      </c>
      <c r="F4492" s="3">
        <v>16.253999710083</v>
      </c>
      <c r="G4492" s="3">
        <v>3.54039E8</v>
      </c>
    </row>
    <row r="4493">
      <c r="A4493" s="3">
        <v>2023.0</v>
      </c>
      <c r="B4493" s="3">
        <v>13.0</v>
      </c>
      <c r="C4493" s="4">
        <v>16.2779998779296</v>
      </c>
      <c r="D4493" s="3">
        <v>16.9220008850097</v>
      </c>
      <c r="E4493" s="3">
        <v>16.1650009155273</v>
      </c>
      <c r="F4493" s="3">
        <v>16.8990001678466</v>
      </c>
      <c r="G4493" s="3">
        <v>4.47287E8</v>
      </c>
    </row>
    <row r="4494">
      <c r="A4494" s="3">
        <v>2022.0</v>
      </c>
      <c r="B4494" s="3">
        <v>19.0</v>
      </c>
      <c r="C4494" s="4">
        <v>16.4860000610351</v>
      </c>
      <c r="D4494" s="3">
        <v>17.1100006103515</v>
      </c>
      <c r="E4494" s="3">
        <v>16.1720008850097</v>
      </c>
      <c r="F4494" s="3">
        <v>16.9920005798339</v>
      </c>
      <c r="G4494" s="3">
        <v>7.02366E8</v>
      </c>
    </row>
    <row r="4495">
      <c r="A4495" s="3">
        <v>2022.0</v>
      </c>
      <c r="B4495" s="3">
        <v>25.0</v>
      </c>
      <c r="C4495" s="4">
        <v>16.318000793457</v>
      </c>
      <c r="D4495" s="3">
        <v>16.4869995117187</v>
      </c>
      <c r="E4495" s="3">
        <v>16.1720008850097</v>
      </c>
      <c r="F4495" s="3">
        <v>16.2700004577636</v>
      </c>
      <c r="G4495" s="3">
        <v>1.67934E8</v>
      </c>
    </row>
    <row r="4496">
      <c r="A4496" s="3">
        <v>2022.0</v>
      </c>
      <c r="B4496" s="3">
        <v>23.0</v>
      </c>
      <c r="C4496" s="4">
        <v>16.2740001678466</v>
      </c>
      <c r="D4496" s="3">
        <v>16.9150009155273</v>
      </c>
      <c r="E4496" s="3">
        <v>16.1790008544921</v>
      </c>
      <c r="F4496" s="3">
        <v>16.898000717163</v>
      </c>
      <c r="G4496" s="3">
        <v>6.39889E8</v>
      </c>
    </row>
    <row r="4497">
      <c r="A4497" s="3">
        <v>2022.0</v>
      </c>
      <c r="B4497" s="3">
        <v>22.0</v>
      </c>
      <c r="C4497" s="4">
        <v>16.2259998321533</v>
      </c>
      <c r="D4497" s="3">
        <v>16.6620006561279</v>
      </c>
      <c r="E4497" s="3">
        <v>16.1800003051757</v>
      </c>
      <c r="F4497" s="3">
        <v>16.3600006103515</v>
      </c>
      <c r="G4497" s="3">
        <v>4.37135E8</v>
      </c>
    </row>
    <row r="4498">
      <c r="A4498" s="3">
        <v>2021.0</v>
      </c>
      <c r="B4498" s="3">
        <v>2.0</v>
      </c>
      <c r="C4498" s="4">
        <v>16.2522506713867</v>
      </c>
      <c r="D4498" s="3">
        <v>16.9187507629394</v>
      </c>
      <c r="E4498" s="3">
        <v>16.2355003356933</v>
      </c>
      <c r="F4498" s="3">
        <v>16.7782497406005</v>
      </c>
      <c r="G4498" s="3">
        <v>5.94168E8</v>
      </c>
    </row>
    <row r="4499">
      <c r="A4499" s="3">
        <v>2022.0</v>
      </c>
      <c r="B4499" s="3">
        <v>26.0</v>
      </c>
      <c r="C4499" s="4">
        <v>17.8570003509521</v>
      </c>
      <c r="D4499" s="3">
        <v>17.9239997863769</v>
      </c>
      <c r="E4499" s="3">
        <v>16.2369995117187</v>
      </c>
      <c r="F4499" s="3">
        <v>16.2600002288818</v>
      </c>
      <c r="G4499" s="3">
        <v>7.69127E8</v>
      </c>
    </row>
    <row r="4500">
      <c r="A4500" s="3">
        <v>2022.0</v>
      </c>
      <c r="B4500" s="3">
        <v>24.0</v>
      </c>
      <c r="C4500" s="4">
        <v>16.5</v>
      </c>
      <c r="D4500" s="3">
        <v>17.1399993896484</v>
      </c>
      <c r="E4500" s="3">
        <v>16.3099994659423</v>
      </c>
      <c r="F4500" s="3">
        <v>17.1259994506835</v>
      </c>
      <c r="G4500" s="3">
        <v>4.72153E8</v>
      </c>
    </row>
    <row r="4501">
      <c r="A4501" s="3">
        <v>2022.0</v>
      </c>
      <c r="B4501" s="3">
        <v>15.0</v>
      </c>
      <c r="C4501" s="4">
        <v>16.7220001220703</v>
      </c>
      <c r="D4501" s="3">
        <v>16.9979991912841</v>
      </c>
      <c r="E4501" s="3">
        <v>16.3819999694824</v>
      </c>
      <c r="F4501" s="3">
        <v>16.6660003662109</v>
      </c>
      <c r="G4501" s="3">
        <v>5.45876E8</v>
      </c>
    </row>
    <row r="4502">
      <c r="A4502" s="3">
        <v>2022.0</v>
      </c>
      <c r="B4502" s="3">
        <v>21.0</v>
      </c>
      <c r="C4502" s="4">
        <v>16.4750003814697</v>
      </c>
      <c r="D4502" s="3">
        <v>17.007999420166</v>
      </c>
      <c r="E4502" s="3">
        <v>16.4069995880126</v>
      </c>
      <c r="F4502" s="3">
        <v>16.5659999847412</v>
      </c>
      <c r="G4502" s="3">
        <v>4.83089E8</v>
      </c>
    </row>
    <row r="4503">
      <c r="A4503" s="3">
        <v>2022.0</v>
      </c>
      <c r="B4503" s="3">
        <v>16.0</v>
      </c>
      <c r="C4503" s="4">
        <v>16.8640003204345</v>
      </c>
      <c r="D4503" s="3">
        <v>17.0410003662109</v>
      </c>
      <c r="E4503" s="3">
        <v>16.4099998474121</v>
      </c>
      <c r="F4503" s="3">
        <v>16.5709991455078</v>
      </c>
      <c r="G4503" s="3">
        <v>4.78232E8</v>
      </c>
    </row>
    <row r="4504">
      <c r="A4504" s="3">
        <v>2022.0</v>
      </c>
      <c r="B4504" s="3">
        <v>2.0</v>
      </c>
      <c r="C4504" s="4">
        <v>16.6590003967285</v>
      </c>
      <c r="D4504" s="3">
        <v>16.9330005645751</v>
      </c>
      <c r="E4504" s="3">
        <v>16.4449996948242</v>
      </c>
      <c r="F4504" s="3">
        <v>16.8759994506835</v>
      </c>
      <c r="G4504" s="3">
        <v>3.71389E8</v>
      </c>
    </row>
    <row r="4505">
      <c r="A4505" s="3">
        <v>2022.0</v>
      </c>
      <c r="B4505" s="3">
        <v>5.0</v>
      </c>
      <c r="C4505" s="4">
        <v>16.6790008544921</v>
      </c>
      <c r="D4505" s="3">
        <v>16.9950008392334</v>
      </c>
      <c r="E4505" s="3">
        <v>16.4720001220703</v>
      </c>
      <c r="F4505" s="3">
        <v>16.6100006103515</v>
      </c>
      <c r="G4505" s="3">
        <v>3.52255E8</v>
      </c>
    </row>
    <row r="4506">
      <c r="A4506" s="3">
        <v>2022.0</v>
      </c>
      <c r="B4506" s="3">
        <v>26.0</v>
      </c>
      <c r="C4506" s="4">
        <v>16.8889999389648</v>
      </c>
      <c r="D4506" s="3">
        <v>16.9190006256103</v>
      </c>
      <c r="E4506" s="3">
        <v>16.4780006408691</v>
      </c>
      <c r="F4506" s="3">
        <v>16.5330009460449</v>
      </c>
      <c r="G4506" s="3">
        <v>3.97865E8</v>
      </c>
    </row>
    <row r="4507">
      <c r="A4507" s="3">
        <v>2022.0</v>
      </c>
      <c r="B4507" s="3">
        <v>11.0</v>
      </c>
      <c r="C4507" s="4">
        <v>17.3470001220703</v>
      </c>
      <c r="D4507" s="3">
        <v>17.7530002593994</v>
      </c>
      <c r="E4507" s="3">
        <v>16.568000793457</v>
      </c>
      <c r="F4507" s="3">
        <v>16.6299991607666</v>
      </c>
      <c r="G4507" s="3">
        <v>6.70167E8</v>
      </c>
    </row>
    <row r="4508">
      <c r="A4508" s="3">
        <v>2021.0</v>
      </c>
      <c r="B4508" s="3">
        <v>3.0</v>
      </c>
      <c r="C4508" s="4">
        <v>16.7007503509521</v>
      </c>
      <c r="D4508" s="3">
        <v>17.2590007781982</v>
      </c>
      <c r="E4508" s="3">
        <v>16.5830001831054</v>
      </c>
      <c r="F4508" s="3">
        <v>16.9697494506835</v>
      </c>
      <c r="G4508" s="3">
        <v>5.80008E8</v>
      </c>
    </row>
    <row r="4509">
      <c r="A4509" s="3">
        <v>2022.0</v>
      </c>
      <c r="B4509" s="3">
        <v>13.0</v>
      </c>
      <c r="C4509" s="4">
        <v>16.7880001068115</v>
      </c>
      <c r="D4509" s="3">
        <v>17.9279994964599</v>
      </c>
      <c r="E4509" s="3">
        <v>16.5930004119873</v>
      </c>
      <c r="F4509" s="3">
        <v>17.7059993743896</v>
      </c>
      <c r="G4509" s="3">
        <v>6.70437E8</v>
      </c>
    </row>
    <row r="4510">
      <c r="A4510" s="3">
        <v>2022.0</v>
      </c>
      <c r="B4510" s="3">
        <v>27.0</v>
      </c>
      <c r="C4510" s="4">
        <v>17.3120002746582</v>
      </c>
      <c r="D4510" s="3">
        <v>17.329999923706</v>
      </c>
      <c r="E4510" s="3">
        <v>16.6259994506835</v>
      </c>
      <c r="F4510" s="3">
        <v>16.8689994812011</v>
      </c>
      <c r="G4510" s="3">
        <v>4.27968E8</v>
      </c>
    </row>
    <row r="4511">
      <c r="A4511" s="3">
        <v>2022.0</v>
      </c>
      <c r="B4511" s="3">
        <v>1.0</v>
      </c>
      <c r="C4511" s="4">
        <v>16.9990005493164</v>
      </c>
      <c r="D4511" s="3">
        <v>17.2649993896484</v>
      </c>
      <c r="E4511" s="3">
        <v>16.6350002288818</v>
      </c>
      <c r="F4511" s="3">
        <v>17.1350002288818</v>
      </c>
      <c r="G4511" s="3">
        <v>4.70977E8</v>
      </c>
    </row>
    <row r="4512">
      <c r="A4512" s="3">
        <v>2022.0</v>
      </c>
      <c r="B4512" s="3">
        <v>25.0</v>
      </c>
      <c r="C4512" s="4">
        <v>17.0189990997314</v>
      </c>
      <c r="D4512" s="3">
        <v>17.1240005493164</v>
      </c>
      <c r="E4512" s="3">
        <v>16.6490001678466</v>
      </c>
      <c r="F4512" s="3">
        <v>17.0240001678466</v>
      </c>
      <c r="G4512" s="3">
        <v>4.80748E8</v>
      </c>
    </row>
    <row r="4513">
      <c r="A4513" s="3">
        <v>2022.0</v>
      </c>
      <c r="B4513" s="3">
        <v>15.0</v>
      </c>
      <c r="C4513" s="4">
        <v>17.1459999084472</v>
      </c>
      <c r="D4513" s="3">
        <v>17.3199996948242</v>
      </c>
      <c r="E4513" s="3">
        <v>16.7000007629394</v>
      </c>
      <c r="F4513" s="3">
        <v>16.9519996643066</v>
      </c>
      <c r="G4513" s="3">
        <v>4.78542E8</v>
      </c>
    </row>
    <row r="4514">
      <c r="A4514" s="3">
        <v>2022.0</v>
      </c>
      <c r="B4514" s="3">
        <v>9.0</v>
      </c>
      <c r="C4514" s="4">
        <v>17.2520008087158</v>
      </c>
      <c r="D4514" s="3">
        <v>17.44700050354</v>
      </c>
      <c r="E4514" s="3">
        <v>16.7240009307861</v>
      </c>
      <c r="F4514" s="3">
        <v>17.0860004425048</v>
      </c>
      <c r="G4514" s="3">
        <v>6.68263E8</v>
      </c>
    </row>
    <row r="4515">
      <c r="A4515" s="3">
        <v>2023.0</v>
      </c>
      <c r="B4515" s="3">
        <v>19.0</v>
      </c>
      <c r="C4515" s="4">
        <v>17.0359992980957</v>
      </c>
      <c r="D4515" s="3">
        <v>17.19700050354</v>
      </c>
      <c r="E4515" s="3">
        <v>16.7310009002685</v>
      </c>
      <c r="F4515" s="3">
        <v>16.7649993896484</v>
      </c>
      <c r="G4515" s="3">
        <v>4.52932E8</v>
      </c>
    </row>
    <row r="4516">
      <c r="A4516" s="3">
        <v>2022.0</v>
      </c>
      <c r="B4516" s="3">
        <v>19.0</v>
      </c>
      <c r="C4516" s="4">
        <v>16.9370002746582</v>
      </c>
      <c r="D4516" s="3">
        <v>17.6870002746582</v>
      </c>
      <c r="E4516" s="3">
        <v>16.7339992523193</v>
      </c>
      <c r="F4516" s="3">
        <v>17.1240005493164</v>
      </c>
      <c r="G4516" s="3">
        <v>6.2131E8</v>
      </c>
    </row>
    <row r="4517">
      <c r="A4517" s="3">
        <v>2022.0</v>
      </c>
      <c r="B4517" s="3">
        <v>12.0</v>
      </c>
      <c r="C4517" s="4">
        <v>17.0370006561279</v>
      </c>
      <c r="D4517" s="3">
        <v>17.5380001068115</v>
      </c>
      <c r="E4517" s="3">
        <v>16.7970008850097</v>
      </c>
      <c r="F4517" s="3">
        <v>17.5349998474121</v>
      </c>
      <c r="G4517" s="3">
        <v>4.57328E8</v>
      </c>
    </row>
    <row r="4518">
      <c r="A4518" s="3">
        <v>2022.0</v>
      </c>
      <c r="B4518" s="3">
        <v>20.0</v>
      </c>
      <c r="C4518" s="4">
        <v>16.94700050354</v>
      </c>
      <c r="D4518" s="3">
        <v>17.9330005645751</v>
      </c>
      <c r="E4518" s="3">
        <v>16.8010005950927</v>
      </c>
      <c r="F4518" s="3">
        <v>17.8069992065429</v>
      </c>
      <c r="G4518" s="3">
        <v>7.60538E8</v>
      </c>
    </row>
    <row r="4519">
      <c r="A4519" s="3">
        <v>2023.0</v>
      </c>
      <c r="B4519" s="3">
        <v>20.0</v>
      </c>
      <c r="C4519" s="4">
        <v>17.0109996795654</v>
      </c>
      <c r="D4519" s="3">
        <v>17.8560009002685</v>
      </c>
      <c r="E4519" s="3">
        <v>16.8250007629394</v>
      </c>
      <c r="F4519" s="3">
        <v>17.8390007019042</v>
      </c>
      <c r="G4519" s="3">
        <v>5.64967E8</v>
      </c>
    </row>
    <row r="4520">
      <c r="A4520" s="3">
        <v>2022.0</v>
      </c>
      <c r="B4520" s="3">
        <v>9.0</v>
      </c>
      <c r="C4520" s="4">
        <v>18.0340003967285</v>
      </c>
      <c r="D4520" s="3">
        <v>18.2549991607666</v>
      </c>
      <c r="E4520" s="3">
        <v>16.8269996643066</v>
      </c>
      <c r="F4520" s="3">
        <v>16.9500007629394</v>
      </c>
      <c r="G4520" s="3">
        <v>6.44455E8</v>
      </c>
    </row>
    <row r="4521">
      <c r="A4521" s="3">
        <v>2022.0</v>
      </c>
      <c r="B4521" s="3">
        <v>25.0</v>
      </c>
      <c r="C4521" s="4">
        <v>16.8439998626709</v>
      </c>
      <c r="D4521" s="3">
        <v>17.94700050354</v>
      </c>
      <c r="E4521" s="3">
        <v>16.8330001831054</v>
      </c>
      <c r="F4521" s="3">
        <v>17.9130001068115</v>
      </c>
      <c r="G4521" s="3">
        <v>7.70691E8</v>
      </c>
    </row>
    <row r="4522">
      <c r="A4522" s="3">
        <v>2022.0</v>
      </c>
      <c r="B4522" s="3">
        <v>18.0</v>
      </c>
      <c r="C4522" s="4">
        <v>17.704999923706</v>
      </c>
      <c r="D4522" s="3">
        <v>18.1180000305175</v>
      </c>
      <c r="E4522" s="3">
        <v>16.8640003204345</v>
      </c>
      <c r="F4522" s="3">
        <v>16.9379997253417</v>
      </c>
      <c r="G4522" s="3">
        <v>5.45161E8</v>
      </c>
    </row>
    <row r="4523">
      <c r="A4523" s="3">
        <v>2022.0</v>
      </c>
      <c r="B4523" s="3">
        <v>10.0</v>
      </c>
      <c r="C4523" s="4">
        <v>17.6000003814697</v>
      </c>
      <c r="D4523" s="3">
        <v>17.69700050354</v>
      </c>
      <c r="E4523" s="3">
        <v>16.8689994812011</v>
      </c>
      <c r="F4523" s="3">
        <v>16.9740009307861</v>
      </c>
      <c r="G4523" s="3">
        <v>4.65248E8</v>
      </c>
    </row>
    <row r="4524">
      <c r="A4524" s="3">
        <v>2022.0</v>
      </c>
      <c r="B4524" s="3">
        <v>24.0</v>
      </c>
      <c r="C4524" s="4">
        <v>17.011999130249</v>
      </c>
      <c r="D4524" s="3">
        <v>17.4060001373291</v>
      </c>
      <c r="E4524" s="3">
        <v>16.8950004577636</v>
      </c>
      <c r="F4524" s="3">
        <v>17.2220001220703</v>
      </c>
      <c r="G4524" s="3">
        <v>5.22661E8</v>
      </c>
    </row>
    <row r="4525">
      <c r="A4525" s="3">
        <v>2023.0</v>
      </c>
      <c r="B4525" s="3">
        <v>17.0</v>
      </c>
      <c r="C4525" s="4">
        <v>16.8990001678466</v>
      </c>
      <c r="D4525" s="3">
        <v>17.7280006408691</v>
      </c>
      <c r="E4525" s="3">
        <v>16.8990001678466</v>
      </c>
      <c r="F4525" s="3">
        <v>17.7019996643066</v>
      </c>
      <c r="G4525" s="3">
        <v>5.11102E8</v>
      </c>
    </row>
    <row r="4526">
      <c r="A4526" s="3">
        <v>2022.0</v>
      </c>
      <c r="B4526" s="3">
        <v>27.0</v>
      </c>
      <c r="C4526" s="4">
        <v>17.0319995880126</v>
      </c>
      <c r="D4526" s="3">
        <v>17.9360008239746</v>
      </c>
      <c r="E4526" s="3">
        <v>16.9130001068115</v>
      </c>
      <c r="F4526" s="3">
        <v>17.7900009155273</v>
      </c>
      <c r="G4526" s="3">
        <v>5.69776E8</v>
      </c>
    </row>
    <row r="4527">
      <c r="A4527" s="3">
        <v>2022.0</v>
      </c>
      <c r="B4527" s="3">
        <v>22.0</v>
      </c>
      <c r="C4527" s="4">
        <v>17.4899997711181</v>
      </c>
      <c r="D4527" s="3">
        <v>17.5580005645751</v>
      </c>
      <c r="E4527" s="3">
        <v>16.9659996032714</v>
      </c>
      <c r="F4527" s="3">
        <v>17.0340003967285</v>
      </c>
      <c r="G4527" s="3">
        <v>4.09593E8</v>
      </c>
    </row>
    <row r="4528">
      <c r="A4528" s="3">
        <v>2022.0</v>
      </c>
      <c r="B4528" s="3">
        <v>23.0</v>
      </c>
      <c r="C4528" s="4">
        <v>16.9890003204345</v>
      </c>
      <c r="D4528" s="3">
        <v>17.4650001525878</v>
      </c>
      <c r="E4528" s="3">
        <v>16.9699993133544</v>
      </c>
      <c r="F4528" s="3">
        <v>17.1809997558593</v>
      </c>
      <c r="G4528" s="3">
        <v>3.69986E8</v>
      </c>
    </row>
    <row r="4529">
      <c r="A4529" s="3">
        <v>2022.0</v>
      </c>
      <c r="B4529" s="3">
        <v>9.0</v>
      </c>
      <c r="C4529" s="4">
        <v>17.1599998474121</v>
      </c>
      <c r="D4529" s="3">
        <v>17.5830001831054</v>
      </c>
      <c r="E4529" s="3">
        <v>16.9750003814697</v>
      </c>
      <c r="F4529" s="3">
        <v>17.0009994506835</v>
      </c>
      <c r="G4529" s="3">
        <v>4.65338E8</v>
      </c>
    </row>
    <row r="4530">
      <c r="A4530" s="3">
        <v>2022.0</v>
      </c>
      <c r="B4530" s="3">
        <v>10.0</v>
      </c>
      <c r="C4530" s="4">
        <v>17.6889991760253</v>
      </c>
      <c r="D4530" s="3">
        <v>18.1979999542236</v>
      </c>
      <c r="E4530" s="3">
        <v>17.0249996185302</v>
      </c>
      <c r="F4530" s="3">
        <v>17.5949993133544</v>
      </c>
      <c r="G4530" s="3">
        <v>7.61474E8</v>
      </c>
    </row>
    <row r="4531">
      <c r="A4531" s="3">
        <v>2021.0</v>
      </c>
      <c r="B4531" s="3">
        <v>4.0</v>
      </c>
      <c r="C4531" s="4">
        <v>17.1124992370605</v>
      </c>
      <c r="D4531" s="3">
        <v>17.6609992980957</v>
      </c>
      <c r="E4531" s="3">
        <v>17.0955009460449</v>
      </c>
      <c r="F4531" s="3">
        <v>17.5782508850097</v>
      </c>
      <c r="G4531" s="3">
        <v>6.1712E8</v>
      </c>
    </row>
    <row r="4532">
      <c r="A4532" s="3">
        <v>2022.0</v>
      </c>
      <c r="B4532" s="3">
        <v>16.0</v>
      </c>
      <c r="C4532" s="4">
        <v>17.5090007781982</v>
      </c>
      <c r="D4532" s="3">
        <v>17.7880001068115</v>
      </c>
      <c r="E4532" s="3">
        <v>17.1060009002685</v>
      </c>
      <c r="F4532" s="3">
        <v>17.2639999389648</v>
      </c>
      <c r="G4532" s="3">
        <v>5.21446E8</v>
      </c>
    </row>
    <row r="4533">
      <c r="A4533" s="3">
        <v>2022.0</v>
      </c>
      <c r="B4533" s="3">
        <v>22.0</v>
      </c>
      <c r="C4533" s="4">
        <v>17.8929996490478</v>
      </c>
      <c r="D4533" s="3">
        <v>17.966999053955</v>
      </c>
      <c r="E4533" s="3">
        <v>17.136999130249</v>
      </c>
      <c r="F4533" s="3">
        <v>17.3190002441406</v>
      </c>
      <c r="G4533" s="3">
        <v>5.36671E8</v>
      </c>
    </row>
    <row r="4534">
      <c r="A4534" s="3">
        <v>2021.0</v>
      </c>
      <c r="B4534" s="3">
        <v>10.0</v>
      </c>
      <c r="C4534" s="4">
        <v>17.3500003814697</v>
      </c>
      <c r="D4534" s="3">
        <v>17.4920005798339</v>
      </c>
      <c r="E4534" s="3">
        <v>17.1760005950927</v>
      </c>
      <c r="F4534" s="3">
        <v>17.4249992370605</v>
      </c>
      <c r="G4534" s="3">
        <v>2.87772E8</v>
      </c>
    </row>
    <row r="4535">
      <c r="A4535" s="3">
        <v>2021.0</v>
      </c>
      <c r="B4535" s="3">
        <v>7.0</v>
      </c>
      <c r="C4535" s="4">
        <v>17.5712509155273</v>
      </c>
      <c r="D4535" s="3">
        <v>17.8125</v>
      </c>
      <c r="E4535" s="3">
        <v>17.1927509307861</v>
      </c>
      <c r="F4535" s="3">
        <v>17.6189994812011</v>
      </c>
      <c r="G4535" s="3">
        <v>5.75756E8</v>
      </c>
    </row>
    <row r="4536">
      <c r="A4536" s="3">
        <v>2022.0</v>
      </c>
      <c r="B4536" s="3">
        <v>8.0</v>
      </c>
      <c r="C4536" s="4">
        <v>17.5020008087158</v>
      </c>
      <c r="D4536" s="3">
        <v>18.2390003204345</v>
      </c>
      <c r="E4536" s="3">
        <v>17.2420005798339</v>
      </c>
      <c r="F4536" s="3">
        <v>17.7929992675781</v>
      </c>
      <c r="G4536" s="3">
        <v>9.81859E8</v>
      </c>
    </row>
    <row r="4537">
      <c r="A4537" s="3">
        <v>2021.0</v>
      </c>
      <c r="B4537" s="3">
        <v>8.0</v>
      </c>
      <c r="C4537" s="4">
        <v>17.5272502899169</v>
      </c>
      <c r="D4537" s="3">
        <v>17.6215000152587</v>
      </c>
      <c r="E4537" s="3">
        <v>17.2509994506835</v>
      </c>
      <c r="F4537" s="3">
        <v>17.4570007324218</v>
      </c>
      <c r="G4537" s="3">
        <v>3.23848E8</v>
      </c>
    </row>
    <row r="4538">
      <c r="A4538" s="3">
        <v>2021.0</v>
      </c>
      <c r="B4538" s="3">
        <v>9.0</v>
      </c>
      <c r="C4538" s="4">
        <v>17.5157508850097</v>
      </c>
      <c r="D4538" s="3">
        <v>17.5750007629394</v>
      </c>
      <c r="E4538" s="3">
        <v>17.2557506561279</v>
      </c>
      <c r="F4538" s="3">
        <v>17.3582496643066</v>
      </c>
      <c r="G4538" s="3">
        <v>3.81656E8</v>
      </c>
    </row>
    <row r="4539">
      <c r="A4539" s="3">
        <v>2023.0</v>
      </c>
      <c r="B4539" s="3">
        <v>18.0</v>
      </c>
      <c r="C4539" s="4">
        <v>17.6669998168945</v>
      </c>
      <c r="D4539" s="3">
        <v>17.8729991912841</v>
      </c>
      <c r="E4539" s="3">
        <v>17.2819995880126</v>
      </c>
      <c r="F4539" s="3">
        <v>17.3770008087158</v>
      </c>
      <c r="G4539" s="3">
        <v>4.39624E8</v>
      </c>
    </row>
    <row r="4540">
      <c r="A4540" s="3">
        <v>2022.0</v>
      </c>
      <c r="B4540" s="3">
        <v>10.0</v>
      </c>
      <c r="C4540" s="4">
        <v>17.6979999542236</v>
      </c>
      <c r="D4540" s="3">
        <v>18.1180000305175</v>
      </c>
      <c r="E4540" s="3">
        <v>17.3169994354248</v>
      </c>
      <c r="F4540" s="3">
        <v>18.0970001220703</v>
      </c>
      <c r="G4540" s="3">
        <v>5.97422E8</v>
      </c>
    </row>
    <row r="4541">
      <c r="A4541" s="3">
        <v>2022.0</v>
      </c>
      <c r="B4541" s="3">
        <v>14.0</v>
      </c>
      <c r="C4541" s="4">
        <v>17.9869995117187</v>
      </c>
      <c r="D4541" s="3">
        <v>18.2520008087158</v>
      </c>
      <c r="E4541" s="3">
        <v>17.4200000762939</v>
      </c>
      <c r="F4541" s="3">
        <v>17.6739997863769</v>
      </c>
      <c r="G4541" s="3">
        <v>4.96888E8</v>
      </c>
    </row>
    <row r="4542">
      <c r="A4542" s="3">
        <v>2022.0</v>
      </c>
      <c r="B4542" s="3">
        <v>28.0</v>
      </c>
      <c r="C4542" s="4">
        <v>17.9750003814697</v>
      </c>
      <c r="D4542" s="3">
        <v>18.1399993896484</v>
      </c>
      <c r="E4542" s="3">
        <v>17.4400005340576</v>
      </c>
      <c r="F4542" s="3">
        <v>17.9839992523193</v>
      </c>
      <c r="G4542" s="3">
        <v>4.74646E8</v>
      </c>
    </row>
    <row r="4543">
      <c r="A4543" s="3">
        <v>2021.0</v>
      </c>
      <c r="B4543" s="3">
        <v>11.0</v>
      </c>
      <c r="C4543" s="4">
        <v>17.4794998168945</v>
      </c>
      <c r="D4543" s="3">
        <v>17.9392509460449</v>
      </c>
      <c r="E4543" s="3">
        <v>17.4437503814697</v>
      </c>
      <c r="F4543" s="3">
        <v>17.8252506256103</v>
      </c>
      <c r="G4543" s="3">
        <v>4.16308E8</v>
      </c>
    </row>
    <row r="4544">
      <c r="A4544" s="3">
        <v>2022.0</v>
      </c>
      <c r="B4544" s="3">
        <v>21.0</v>
      </c>
      <c r="C4544" s="4">
        <v>17.8850002288818</v>
      </c>
      <c r="D4544" s="3">
        <v>18.1439990997314</v>
      </c>
      <c r="E4544" s="3">
        <v>17.5450000762939</v>
      </c>
      <c r="F4544" s="3">
        <v>18.0499992370605</v>
      </c>
      <c r="G4544" s="3">
        <v>5.57049E8</v>
      </c>
    </row>
    <row r="4545">
      <c r="A4545" s="3">
        <v>2021.0</v>
      </c>
      <c r="B4545" s="3">
        <v>16.0</v>
      </c>
      <c r="C4545" s="4">
        <v>17.79075050354</v>
      </c>
      <c r="D4545" s="3">
        <v>17.9547500610351</v>
      </c>
      <c r="E4545" s="3">
        <v>17.5844993591308</v>
      </c>
      <c r="F4545" s="3">
        <v>17.8102493286132</v>
      </c>
      <c r="G4545" s="3">
        <v>3.07124E8</v>
      </c>
    </row>
    <row r="4546">
      <c r="A4546" s="3">
        <v>2022.0</v>
      </c>
      <c r="B4546" s="3">
        <v>17.0</v>
      </c>
      <c r="C4546" s="4">
        <v>18.0739994049072</v>
      </c>
      <c r="D4546" s="3">
        <v>18.3710002899169</v>
      </c>
      <c r="E4546" s="3">
        <v>17.6340007781982</v>
      </c>
      <c r="F4546" s="3">
        <v>18.1770000457763</v>
      </c>
      <c r="G4546" s="3">
        <v>5.8583E8</v>
      </c>
    </row>
    <row r="4547">
      <c r="A4547" s="3">
        <v>2021.0</v>
      </c>
      <c r="B4547" s="3">
        <v>14.0</v>
      </c>
      <c r="C4547" s="4">
        <v>17.9060001373291</v>
      </c>
      <c r="D4547" s="3">
        <v>18.0394992828369</v>
      </c>
      <c r="E4547" s="3">
        <v>17.6627502441406</v>
      </c>
      <c r="F4547" s="3">
        <v>18.0187492370605</v>
      </c>
      <c r="G4547" s="3">
        <v>3.21376E8</v>
      </c>
    </row>
    <row r="4548">
      <c r="A4548" s="3">
        <v>2022.0</v>
      </c>
      <c r="B4548" s="3">
        <v>29.0</v>
      </c>
      <c r="C4548" s="4">
        <v>17.8129997253417</v>
      </c>
      <c r="D4548" s="3">
        <v>18.2439994812011</v>
      </c>
      <c r="E4548" s="3">
        <v>17.6919994354248</v>
      </c>
      <c r="F4548" s="3">
        <v>18.1630001068115</v>
      </c>
      <c r="G4548" s="3">
        <v>4.3546E8</v>
      </c>
    </row>
    <row r="4549">
      <c r="A4549" s="3">
        <v>2022.0</v>
      </c>
      <c r="B4549" s="3">
        <v>13.0</v>
      </c>
      <c r="C4549" s="4">
        <v>18.5310001373291</v>
      </c>
      <c r="D4549" s="3">
        <v>18.7900009155273</v>
      </c>
      <c r="E4549" s="3">
        <v>17.7110004425048</v>
      </c>
      <c r="F4549" s="3">
        <v>18.07200050354</v>
      </c>
      <c r="G4549" s="3">
        <v>6.56589E8</v>
      </c>
    </row>
    <row r="4550">
      <c r="A4550" s="3">
        <v>2021.0</v>
      </c>
      <c r="B4550" s="3">
        <v>15.0</v>
      </c>
      <c r="C4550" s="4">
        <v>17.9150009155273</v>
      </c>
      <c r="D4550" s="3">
        <v>18.0162506103515</v>
      </c>
      <c r="E4550" s="3">
        <v>17.7280006408691</v>
      </c>
      <c r="F4550" s="3">
        <v>17.7884998321533</v>
      </c>
      <c r="G4550" s="3">
        <v>2.43032E8</v>
      </c>
    </row>
    <row r="4551">
      <c r="A4551" s="3">
        <v>2021.0</v>
      </c>
      <c r="B4551" s="3">
        <v>17.0</v>
      </c>
      <c r="C4551" s="4">
        <v>17.7744998931884</v>
      </c>
      <c r="D4551" s="3">
        <v>18.8349990844726</v>
      </c>
      <c r="E4551" s="3">
        <v>17.7562503814697</v>
      </c>
      <c r="F4551" s="3">
        <v>18.6572494506835</v>
      </c>
      <c r="G4551" s="3">
        <v>8.09656E8</v>
      </c>
    </row>
    <row r="4552">
      <c r="A4552" s="3">
        <v>2022.0</v>
      </c>
      <c r="B4552" s="3">
        <v>19.0</v>
      </c>
      <c r="C4552" s="4">
        <v>18.4060001373291</v>
      </c>
      <c r="D4552" s="3">
        <v>18.5200004577636</v>
      </c>
      <c r="E4552" s="3">
        <v>17.7700004577636</v>
      </c>
      <c r="F4552" s="3">
        <v>17.8490009307861</v>
      </c>
      <c r="G4552" s="3">
        <v>4.41588E8</v>
      </c>
    </row>
    <row r="4553">
      <c r="A4553" s="3">
        <v>2023.0</v>
      </c>
      <c r="B4553" s="3">
        <v>23.0</v>
      </c>
      <c r="C4553" s="4">
        <v>18.0639991760253</v>
      </c>
      <c r="D4553" s="3">
        <v>19.2450008392334</v>
      </c>
      <c r="E4553" s="3">
        <v>17.818000793457</v>
      </c>
      <c r="F4553" s="3">
        <v>19.193000793457</v>
      </c>
      <c r="G4553" s="3">
        <v>6.55163E8</v>
      </c>
    </row>
    <row r="4554">
      <c r="A4554" s="3">
        <v>2021.0</v>
      </c>
      <c r="B4554" s="3">
        <v>21.0</v>
      </c>
      <c r="C4554" s="4">
        <v>18.4352493286132</v>
      </c>
      <c r="D4554" s="3">
        <v>18.5365009307861</v>
      </c>
      <c r="E4554" s="3">
        <v>17.8227500915527</v>
      </c>
      <c r="F4554" s="3">
        <v>18.4272499084472</v>
      </c>
      <c r="G4554" s="3">
        <v>6.72384E8</v>
      </c>
    </row>
    <row r="4555">
      <c r="A4555" s="3">
        <v>2021.0</v>
      </c>
      <c r="B4555" s="3">
        <v>19.0</v>
      </c>
      <c r="C4555" s="4">
        <v>17.9152507781982</v>
      </c>
      <c r="D4555" s="3">
        <v>19.0419998168945</v>
      </c>
      <c r="E4555" s="3">
        <v>17.8654994964599</v>
      </c>
      <c r="F4555" s="3">
        <v>18.7797508239746</v>
      </c>
      <c r="G4555" s="3">
        <v>7.4906E8</v>
      </c>
    </row>
    <row r="4556">
      <c r="A4556" s="3">
        <v>2022.0</v>
      </c>
      <c r="B4556" s="3">
        <v>11.0</v>
      </c>
      <c r="C4556" s="4">
        <v>18.1310005187988</v>
      </c>
      <c r="D4556" s="3">
        <v>18.7070007324218</v>
      </c>
      <c r="E4556" s="3">
        <v>17.8759994506835</v>
      </c>
      <c r="F4556" s="3">
        <v>17.9419994354248</v>
      </c>
      <c r="G4556" s="3">
        <v>5.09327E8</v>
      </c>
    </row>
    <row r="4557">
      <c r="A4557" s="3">
        <v>2022.0</v>
      </c>
      <c r="B4557" s="3">
        <v>12.0</v>
      </c>
      <c r="C4557" s="4">
        <v>18.1599998474121</v>
      </c>
      <c r="D4557" s="3">
        <v>18.7180004119873</v>
      </c>
      <c r="E4557" s="3">
        <v>17.9529991149902</v>
      </c>
      <c r="F4557" s="3">
        <v>18.708999633789</v>
      </c>
      <c r="G4557" s="3">
        <v>4.78094E8</v>
      </c>
    </row>
    <row r="4558">
      <c r="A4558" s="3">
        <v>2022.0</v>
      </c>
      <c r="B4558" s="3">
        <v>6.0</v>
      </c>
      <c r="C4558" s="4">
        <v>18.7360000610351</v>
      </c>
      <c r="D4558" s="3">
        <v>19.511999130249</v>
      </c>
      <c r="E4558" s="3">
        <v>17.9899997711181</v>
      </c>
      <c r="F4558" s="3">
        <v>18.6749992370605</v>
      </c>
      <c r="G4558" s="3">
        <v>6.33297E8</v>
      </c>
    </row>
    <row r="4559">
      <c r="A4559" s="3">
        <v>2022.0</v>
      </c>
      <c r="B4559" s="3">
        <v>1.0</v>
      </c>
      <c r="C4559" s="4">
        <v>18.1819992065429</v>
      </c>
      <c r="D4559" s="3">
        <v>18.8460006713867</v>
      </c>
      <c r="E4559" s="3">
        <v>17.9899997711181</v>
      </c>
      <c r="F4559" s="3">
        <v>18.4409999847412</v>
      </c>
      <c r="G4559" s="3">
        <v>4.76469E8</v>
      </c>
    </row>
    <row r="4560">
      <c r="A4560" s="3">
        <v>2022.0</v>
      </c>
      <c r="B4560" s="3">
        <v>9.0</v>
      </c>
      <c r="C4560" s="4">
        <v>18.4810009002685</v>
      </c>
      <c r="D4560" s="3">
        <v>18.9330005645751</v>
      </c>
      <c r="E4560" s="3">
        <v>18.0410003662109</v>
      </c>
      <c r="F4560" s="3">
        <v>18.0480003356933</v>
      </c>
      <c r="G4560" s="3">
        <v>3.95574E8</v>
      </c>
    </row>
    <row r="4561">
      <c r="A4561" s="3">
        <v>2021.0</v>
      </c>
      <c r="B4561" s="3">
        <v>16.0</v>
      </c>
      <c r="C4561" s="4">
        <v>19.0305004119873</v>
      </c>
      <c r="D4561" s="3">
        <v>19.1569995880126</v>
      </c>
      <c r="E4561" s="3">
        <v>18.0729999542236</v>
      </c>
      <c r="F4561" s="3">
        <v>18.1609992980957</v>
      </c>
      <c r="G4561" s="3">
        <v>6.88224E8</v>
      </c>
    </row>
    <row r="4562">
      <c r="A4562" s="3">
        <v>2022.0</v>
      </c>
      <c r="B4562" s="3">
        <v>2.0</v>
      </c>
      <c r="C4562" s="4">
        <v>18.1219997406005</v>
      </c>
      <c r="D4562" s="3">
        <v>18.9379997253417</v>
      </c>
      <c r="E4562" s="3">
        <v>18.091999053955</v>
      </c>
      <c r="F4562" s="3">
        <v>18.5259990692138</v>
      </c>
      <c r="G4562" s="3">
        <v>4.89527E8</v>
      </c>
    </row>
    <row r="4563">
      <c r="A4563" s="3">
        <v>2022.0</v>
      </c>
      <c r="B4563" s="3">
        <v>27.0</v>
      </c>
      <c r="C4563" s="4">
        <v>18.1860008239746</v>
      </c>
      <c r="D4563" s="3">
        <v>18.8810005187988</v>
      </c>
      <c r="E4563" s="3">
        <v>18.1000003814697</v>
      </c>
      <c r="F4563" s="3">
        <v>18.8110008239746</v>
      </c>
      <c r="G4563" s="3">
        <v>7.38379E8</v>
      </c>
    </row>
    <row r="4564">
      <c r="A4564" s="3">
        <v>2022.0</v>
      </c>
      <c r="B4564" s="3">
        <v>1.0</v>
      </c>
      <c r="C4564" s="4">
        <v>18.7240009307861</v>
      </c>
      <c r="D4564" s="3">
        <v>19.0529994964599</v>
      </c>
      <c r="E4564" s="3">
        <v>18.1219997406005</v>
      </c>
      <c r="F4564" s="3">
        <v>18.3199996948242</v>
      </c>
      <c r="G4564" s="3">
        <v>5.44514E8</v>
      </c>
    </row>
    <row r="4565">
      <c r="A4565" s="3">
        <v>2022.0</v>
      </c>
      <c r="B4565" s="3">
        <v>3.0</v>
      </c>
      <c r="C4565" s="4">
        <v>18.1840000152587</v>
      </c>
      <c r="D4565" s="3">
        <v>18.9680004119873</v>
      </c>
      <c r="E4565" s="3">
        <v>18.136999130249</v>
      </c>
      <c r="F4565" s="3">
        <v>18.8929996490478</v>
      </c>
      <c r="G4565" s="3">
        <v>4.18146E8</v>
      </c>
    </row>
    <row r="4566">
      <c r="A4566" s="3">
        <v>2022.0</v>
      </c>
      <c r="B4566" s="3">
        <v>17.0</v>
      </c>
      <c r="C4566" s="4">
        <v>18.523000717163</v>
      </c>
      <c r="D4566" s="3">
        <v>18.6879997253417</v>
      </c>
      <c r="E4566" s="3">
        <v>18.1450004577636</v>
      </c>
      <c r="F4566" s="3">
        <v>18.3349990844726</v>
      </c>
      <c r="G4566" s="3">
        <v>4.46799E8</v>
      </c>
    </row>
    <row r="4567">
      <c r="A4567" s="3">
        <v>2021.0</v>
      </c>
      <c r="B4567" s="3">
        <v>20.0</v>
      </c>
      <c r="C4567" s="4">
        <v>18.7299995422363</v>
      </c>
      <c r="D4567" s="3">
        <v>18.837999343872</v>
      </c>
      <c r="E4567" s="3">
        <v>18.1639995574951</v>
      </c>
      <c r="F4567" s="3">
        <v>18.6119995117187</v>
      </c>
      <c r="G4567" s="3">
        <v>4.34687E8</v>
      </c>
    </row>
    <row r="4568">
      <c r="A4568" s="3">
        <v>2022.0</v>
      </c>
      <c r="B4568" s="3">
        <v>18.0</v>
      </c>
      <c r="C4568" s="4">
        <v>18.3010005950927</v>
      </c>
      <c r="D4568" s="3">
        <v>18.8649997711181</v>
      </c>
      <c r="E4568" s="3">
        <v>18.1830005645751</v>
      </c>
      <c r="F4568" s="3">
        <v>18.773000717163</v>
      </c>
      <c r="G4568" s="3">
        <v>4.15447E8</v>
      </c>
    </row>
    <row r="4569">
      <c r="A4569" s="3">
        <v>2022.0</v>
      </c>
      <c r="B4569" s="3">
        <v>7.0</v>
      </c>
      <c r="C4569" s="4">
        <v>18.4720001220703</v>
      </c>
      <c r="D4569" s="3">
        <v>19.0</v>
      </c>
      <c r="E4569" s="3">
        <v>18.1879997253417</v>
      </c>
      <c r="F4569" s="3">
        <v>18.9260005950927</v>
      </c>
      <c r="G4569" s="3">
        <v>3.88914E8</v>
      </c>
    </row>
    <row r="4570">
      <c r="A4570" s="3">
        <v>2022.0</v>
      </c>
      <c r="B4570" s="3">
        <v>2.0</v>
      </c>
      <c r="C4570" s="4">
        <v>18.2919998168945</v>
      </c>
      <c r="D4570" s="3">
        <v>19.6189994812011</v>
      </c>
      <c r="E4570" s="3">
        <v>18.1979999542236</v>
      </c>
      <c r="F4570" s="3">
        <v>19.591999053955</v>
      </c>
      <c r="G4570" s="3">
        <v>6.48656E8</v>
      </c>
    </row>
    <row r="4571">
      <c r="A4571" s="3">
        <v>2022.0</v>
      </c>
      <c r="B4571" s="3">
        <v>27.0</v>
      </c>
      <c r="C4571" s="4">
        <v>18.5979995727539</v>
      </c>
      <c r="D4571" s="3">
        <v>19.1669998168945</v>
      </c>
      <c r="E4571" s="3">
        <v>18.2900009155273</v>
      </c>
      <c r="F4571" s="3">
        <v>18.4150009155273</v>
      </c>
      <c r="G4571" s="3">
        <v>4.9946E8</v>
      </c>
    </row>
    <row r="4572">
      <c r="A4572" s="3">
        <v>2022.0</v>
      </c>
      <c r="B4572" s="3">
        <v>31.0</v>
      </c>
      <c r="C4572" s="4">
        <v>18.9799995422363</v>
      </c>
      <c r="D4572" s="3">
        <v>19.2000007629394</v>
      </c>
      <c r="E4572" s="3">
        <v>18.3500003814697</v>
      </c>
      <c r="F4572" s="3">
        <v>18.6720008850097</v>
      </c>
      <c r="G4572" s="3">
        <v>6.641E8</v>
      </c>
    </row>
    <row r="4573">
      <c r="A4573" s="3">
        <v>2021.0</v>
      </c>
      <c r="B4573" s="3">
        <v>22.0</v>
      </c>
      <c r="C4573" s="4">
        <v>18.4715003967285</v>
      </c>
      <c r="D4573" s="3">
        <v>18.9637508392334</v>
      </c>
      <c r="E4573" s="3">
        <v>18.3859996795654</v>
      </c>
      <c r="F4573" s="3">
        <v>18.8867492675781</v>
      </c>
      <c r="G4573" s="3">
        <v>5.80144E8</v>
      </c>
    </row>
    <row r="4574">
      <c r="A4574" s="3">
        <v>2022.0</v>
      </c>
      <c r="B4574" s="3">
        <v>2.0</v>
      </c>
      <c r="C4574" s="4">
        <v>18.5410003662109</v>
      </c>
      <c r="D4574" s="3">
        <v>19.5739994049072</v>
      </c>
      <c r="E4574" s="3">
        <v>18.3910007476806</v>
      </c>
      <c r="F4574" s="3">
        <v>19.5330009460449</v>
      </c>
      <c r="G4574" s="3">
        <v>5.72049E8</v>
      </c>
    </row>
    <row r="4575">
      <c r="A4575" s="3">
        <v>2022.0</v>
      </c>
      <c r="B4575" s="3">
        <v>28.0</v>
      </c>
      <c r="C4575" s="4">
        <v>18.966999053955</v>
      </c>
      <c r="D4575" s="3">
        <v>20.0370006561279</v>
      </c>
      <c r="E4575" s="3">
        <v>18.4899997711181</v>
      </c>
      <c r="F4575" s="3">
        <v>19.7819995880126</v>
      </c>
      <c r="G4575" s="3">
        <v>5.70327E8</v>
      </c>
    </row>
    <row r="4576">
      <c r="A4576" s="3">
        <v>2022.0</v>
      </c>
      <c r="B4576" s="3">
        <v>5.0</v>
      </c>
      <c r="C4576" s="4">
        <v>19.8670005798339</v>
      </c>
      <c r="D4576" s="3">
        <v>19.9249992370605</v>
      </c>
      <c r="E4576" s="3">
        <v>18.5</v>
      </c>
      <c r="F4576" s="3">
        <v>18.8439998626709</v>
      </c>
      <c r="G4576" s="3">
        <v>6.26331E8</v>
      </c>
    </row>
    <row r="4577">
      <c r="A4577" s="3">
        <v>2022.0</v>
      </c>
      <c r="B4577" s="3">
        <v>16.0</v>
      </c>
      <c r="C4577" s="4">
        <v>18.9200000762939</v>
      </c>
      <c r="D4577" s="3">
        <v>19.1420001983642</v>
      </c>
      <c r="E4577" s="3">
        <v>18.5009994506835</v>
      </c>
      <c r="F4577" s="3">
        <v>18.878999710083</v>
      </c>
      <c r="G4577" s="3">
        <v>4.5124E8</v>
      </c>
    </row>
    <row r="4578">
      <c r="A4578" s="3">
        <v>2022.0</v>
      </c>
      <c r="B4578" s="3">
        <v>29.0</v>
      </c>
      <c r="C4578" s="4">
        <v>19.402000427246</v>
      </c>
      <c r="D4578" s="3">
        <v>20.1280002593994</v>
      </c>
      <c r="E4578" s="3">
        <v>18.5170001983642</v>
      </c>
      <c r="F4578" s="3">
        <v>18.5470008850097</v>
      </c>
      <c r="G4578" s="3">
        <v>5.00435E8</v>
      </c>
    </row>
    <row r="4579">
      <c r="A4579" s="3">
        <v>2022.0</v>
      </c>
      <c r="B4579" s="3">
        <v>3.0</v>
      </c>
      <c r="C4579" s="4">
        <v>19.0820007324218</v>
      </c>
      <c r="D4579" s="3">
        <v>19.3320007324218</v>
      </c>
      <c r="E4579" s="3">
        <v>18.5219993591308</v>
      </c>
      <c r="F4579" s="3">
        <v>18.7199993133544</v>
      </c>
      <c r="G4579" s="3">
        <v>5.98779E8</v>
      </c>
    </row>
    <row r="4580">
      <c r="A4580" s="3">
        <v>2022.0</v>
      </c>
      <c r="B4580" s="3">
        <v>8.0</v>
      </c>
      <c r="C4580" s="4">
        <v>18.7989997863769</v>
      </c>
      <c r="D4580" s="3">
        <v>19.1800003051757</v>
      </c>
      <c r="E4580" s="3">
        <v>18.5349998474121</v>
      </c>
      <c r="F4580" s="3">
        <v>18.648000717163</v>
      </c>
      <c r="G4580" s="3">
        <v>3.63252E8</v>
      </c>
    </row>
    <row r="4581">
      <c r="A4581" s="3">
        <v>2022.0</v>
      </c>
      <c r="B4581" s="3">
        <v>6.0</v>
      </c>
      <c r="C4581" s="4">
        <v>19.1389999389648</v>
      </c>
      <c r="D4581" s="3">
        <v>19.3369998931884</v>
      </c>
      <c r="E4581" s="3">
        <v>18.5639991760253</v>
      </c>
      <c r="F4581" s="3">
        <v>18.7859992980957</v>
      </c>
      <c r="G4581" s="3">
        <v>4.22406E8</v>
      </c>
    </row>
    <row r="4582">
      <c r="A4582" s="3">
        <v>2023.0</v>
      </c>
      <c r="B4582" s="3">
        <v>25.0</v>
      </c>
      <c r="C4582" s="4">
        <v>18.9130001068115</v>
      </c>
      <c r="D4582" s="3">
        <v>19.3700008392334</v>
      </c>
      <c r="E4582" s="3">
        <v>18.579999923706</v>
      </c>
      <c r="F4582" s="3">
        <v>19.3229999542236</v>
      </c>
      <c r="G4582" s="3">
        <v>4.49537E8</v>
      </c>
    </row>
    <row r="4583">
      <c r="A4583" s="3">
        <v>2021.0</v>
      </c>
      <c r="B4583" s="3">
        <v>18.0</v>
      </c>
      <c r="C4583" s="4">
        <v>18.7840003967285</v>
      </c>
      <c r="D4583" s="3">
        <v>19.375</v>
      </c>
      <c r="E4583" s="3">
        <v>18.583999633789</v>
      </c>
      <c r="F4583" s="3">
        <v>18.6387500762939</v>
      </c>
      <c r="G4583" s="3">
        <v>9.68856E8</v>
      </c>
    </row>
    <row r="4584">
      <c r="A4584" s="3">
        <v>2022.0</v>
      </c>
      <c r="B4584" s="3">
        <v>15.0</v>
      </c>
      <c r="C4584" s="4">
        <v>18.701000213623</v>
      </c>
      <c r="D4584" s="3">
        <v>19.1639995574951</v>
      </c>
      <c r="E4584" s="3">
        <v>18.6130008697509</v>
      </c>
      <c r="F4584" s="3">
        <v>19.0319995880126</v>
      </c>
      <c r="G4584" s="3">
        <v>4.57666E8</v>
      </c>
    </row>
    <row r="4585">
      <c r="A4585" s="3">
        <v>2022.0</v>
      </c>
      <c r="B4585" s="3">
        <v>5.0</v>
      </c>
      <c r="C4585" s="4">
        <v>18.8099994659423</v>
      </c>
      <c r="D4585" s="3">
        <v>19.2290000915527</v>
      </c>
      <c r="E4585" s="3">
        <v>18.6660003662109</v>
      </c>
      <c r="F4585" s="3">
        <v>18.9890003204345</v>
      </c>
      <c r="G4585" s="3">
        <v>3.86068E8</v>
      </c>
    </row>
    <row r="4586">
      <c r="A4586" s="3">
        <v>2022.0</v>
      </c>
      <c r="B4586" s="3">
        <v>26.0</v>
      </c>
      <c r="C4586" s="4">
        <v>19.7180004119873</v>
      </c>
      <c r="D4586" s="3">
        <v>19.7880001068115</v>
      </c>
      <c r="E4586" s="3">
        <v>18.6700000762939</v>
      </c>
      <c r="F4586" s="3">
        <v>18.7880001068115</v>
      </c>
      <c r="G4586" s="3">
        <v>6.53143E8</v>
      </c>
    </row>
    <row r="4587">
      <c r="A4587" s="3">
        <v>2021.0</v>
      </c>
      <c r="B4587" s="3">
        <v>27.0</v>
      </c>
      <c r="C4587" s="4">
        <v>19.2649993896484</v>
      </c>
      <c r="D4587" s="3">
        <v>19.6219997406005</v>
      </c>
      <c r="E4587" s="3">
        <v>18.7409992218017</v>
      </c>
      <c r="F4587" s="3">
        <v>19.2080001831054</v>
      </c>
      <c r="G4587" s="3">
        <v>2.48863E8</v>
      </c>
    </row>
    <row r="4588">
      <c r="A4588" s="3">
        <v>2021.0</v>
      </c>
      <c r="B4588" s="3">
        <v>21.0</v>
      </c>
      <c r="C4588" s="4">
        <v>18.8819999694824</v>
      </c>
      <c r="D4588" s="3">
        <v>19.527000427246</v>
      </c>
      <c r="E4588" s="3">
        <v>18.7420005798339</v>
      </c>
      <c r="F4588" s="3">
        <v>19.4099998474121</v>
      </c>
      <c r="G4588" s="3">
        <v>3.71017E8</v>
      </c>
    </row>
    <row r="4589">
      <c r="A4589" s="3">
        <v>2022.0</v>
      </c>
      <c r="B4589" s="3">
        <v>4.0</v>
      </c>
      <c r="C4589" s="4">
        <v>19.9230003356933</v>
      </c>
      <c r="D4589" s="3">
        <v>20.3999996185302</v>
      </c>
      <c r="E4589" s="3">
        <v>18.7509994506835</v>
      </c>
      <c r="F4589" s="3">
        <v>20.333999633789</v>
      </c>
      <c r="G4589" s="3">
        <v>6.48855E8</v>
      </c>
    </row>
    <row r="4590">
      <c r="A4590" s="3">
        <v>2022.0</v>
      </c>
      <c r="B4590" s="3">
        <v>4.0</v>
      </c>
      <c r="C4590" s="4">
        <v>18.8490009307861</v>
      </c>
      <c r="D4590" s="3">
        <v>19.2740001678466</v>
      </c>
      <c r="E4590" s="3">
        <v>18.7600002288818</v>
      </c>
      <c r="F4590" s="3">
        <v>19.2150001525878</v>
      </c>
      <c r="G4590" s="3">
        <v>4.09652E8</v>
      </c>
    </row>
    <row r="4591">
      <c r="A4591" s="3">
        <v>2021.0</v>
      </c>
      <c r="B4591" s="3">
        <v>19.0</v>
      </c>
      <c r="C4591" s="4">
        <v>19.4939994812011</v>
      </c>
      <c r="D4591" s="3">
        <v>20.4950008392334</v>
      </c>
      <c r="E4591" s="3">
        <v>18.761999130249</v>
      </c>
      <c r="F4591" s="3">
        <v>19.7980003356933</v>
      </c>
      <c r="G4591" s="3">
        <v>7.66555E8</v>
      </c>
    </row>
    <row r="4592">
      <c r="A4592" s="3">
        <v>2023.0</v>
      </c>
      <c r="B4592" s="3">
        <v>24.0</v>
      </c>
      <c r="C4592" s="4">
        <v>18.8269996643066</v>
      </c>
      <c r="D4592" s="3">
        <v>19.4950008392334</v>
      </c>
      <c r="E4592" s="3">
        <v>18.8199996948242</v>
      </c>
      <c r="F4592" s="3">
        <v>19.2649993896484</v>
      </c>
      <c r="G4592" s="3">
        <v>4.96204E8</v>
      </c>
    </row>
    <row r="4593">
      <c r="A4593" s="3">
        <v>2021.0</v>
      </c>
      <c r="B4593" s="3">
        <v>15.0</v>
      </c>
      <c r="C4593" s="4">
        <v>19.8117504119873</v>
      </c>
      <c r="D4593" s="3">
        <v>19.8470001220703</v>
      </c>
      <c r="E4593" s="3">
        <v>18.8584995269775</v>
      </c>
      <c r="F4593" s="3">
        <v>18.9662494659423</v>
      </c>
      <c r="G4593" s="3">
        <v>5.50564E8</v>
      </c>
    </row>
    <row r="4594">
      <c r="A4594" s="3">
        <v>2021.0</v>
      </c>
      <c r="B4594" s="3">
        <v>25.0</v>
      </c>
      <c r="C4594" s="4">
        <v>19.2805004119873</v>
      </c>
      <c r="D4594" s="3">
        <v>19.3455009460449</v>
      </c>
      <c r="E4594" s="3">
        <v>18.8945007324218</v>
      </c>
      <c r="F4594" s="3">
        <v>19.0310001373291</v>
      </c>
      <c r="G4594" s="3">
        <v>2.78364E8</v>
      </c>
    </row>
    <row r="4595">
      <c r="A4595" s="3">
        <v>2021.0</v>
      </c>
      <c r="B4595" s="3">
        <v>23.0</v>
      </c>
      <c r="C4595" s="4">
        <v>19.0077495574951</v>
      </c>
      <c r="D4595" s="3">
        <v>19.1527500152587</v>
      </c>
      <c r="E4595" s="3">
        <v>18.9077491760253</v>
      </c>
      <c r="F4595" s="3">
        <v>19.0572490692138</v>
      </c>
      <c r="G4595" s="3">
        <v>3.32356E8</v>
      </c>
    </row>
    <row r="4596">
      <c r="A4596" s="3">
        <v>2021.0</v>
      </c>
      <c r="B4596" s="3">
        <v>26.0</v>
      </c>
      <c r="C4596" s="4">
        <v>19.3110008239746</v>
      </c>
      <c r="D4596" s="3">
        <v>19.4419994354248</v>
      </c>
      <c r="E4596" s="3">
        <v>18.9139995574951</v>
      </c>
      <c r="F4596" s="3">
        <v>19.2940006256103</v>
      </c>
      <c r="G4596" s="3">
        <v>2.03943E8</v>
      </c>
    </row>
    <row r="4597">
      <c r="A4597" s="3">
        <v>2023.0</v>
      </c>
      <c r="B4597" s="3">
        <v>31.0</v>
      </c>
      <c r="C4597" s="4">
        <v>19.1700000762939</v>
      </c>
      <c r="D4597" s="3">
        <v>19.6870002746582</v>
      </c>
      <c r="E4597" s="3">
        <v>18.9500007629394</v>
      </c>
      <c r="F4597" s="3">
        <v>19.5370006561279</v>
      </c>
      <c r="G4597" s="3">
        <v>4.98017E8</v>
      </c>
    </row>
    <row r="4598">
      <c r="A4598" s="3">
        <v>2021.0</v>
      </c>
      <c r="B4598" s="3">
        <v>28.0</v>
      </c>
      <c r="C4598" s="4">
        <v>19.3190002441406</v>
      </c>
      <c r="D4598" s="3">
        <v>19.6459999084472</v>
      </c>
      <c r="E4598" s="3">
        <v>18.9950008392334</v>
      </c>
      <c r="F4598" s="3">
        <v>19.5030002593994</v>
      </c>
      <c r="G4598" s="3">
        <v>2.02191E8</v>
      </c>
    </row>
    <row r="4599">
      <c r="A4599" s="3">
        <v>2021.0</v>
      </c>
      <c r="B4599" s="3">
        <v>18.0</v>
      </c>
      <c r="C4599" s="4">
        <v>19.5</v>
      </c>
      <c r="D4599" s="3">
        <v>19.6340007781982</v>
      </c>
      <c r="E4599" s="3">
        <v>19.0</v>
      </c>
      <c r="F4599" s="3">
        <v>19.0400009155273</v>
      </c>
      <c r="G4599" s="3">
        <v>2.85913E8</v>
      </c>
    </row>
    <row r="4600">
      <c r="A4600" s="3">
        <v>2021.0</v>
      </c>
      <c r="B4600" s="3">
        <v>24.0</v>
      </c>
      <c r="C4600" s="4">
        <v>19.2277507781982</v>
      </c>
      <c r="D4600" s="3">
        <v>19.4200000762939</v>
      </c>
      <c r="E4600" s="3">
        <v>19.0882492065429</v>
      </c>
      <c r="F4600" s="3">
        <v>19.2054996490478</v>
      </c>
      <c r="G4600" s="3">
        <v>3.20924E8</v>
      </c>
    </row>
    <row r="4601">
      <c r="A4601" s="3">
        <v>2022.0</v>
      </c>
      <c r="B4601" s="3">
        <v>25.0</v>
      </c>
      <c r="C4601" s="4">
        <v>19.2019996643066</v>
      </c>
      <c r="D4601" s="3">
        <v>19.9449996948242</v>
      </c>
      <c r="E4601" s="3">
        <v>19.0960006713867</v>
      </c>
      <c r="F4601" s="3">
        <v>19.902000427246</v>
      </c>
      <c r="G4601" s="3">
        <v>6.41566E8</v>
      </c>
    </row>
    <row r="4602">
      <c r="A4602" s="3">
        <v>2022.0</v>
      </c>
      <c r="B4602" s="3">
        <v>3.0</v>
      </c>
      <c r="C4602" s="4">
        <v>19.3999996185302</v>
      </c>
      <c r="D4602" s="3">
        <v>19.8250007629394</v>
      </c>
      <c r="E4602" s="3">
        <v>19.132999420166</v>
      </c>
      <c r="F4602" s="3">
        <v>19.6019992828369</v>
      </c>
      <c r="G4602" s="3">
        <v>4.75751E8</v>
      </c>
    </row>
    <row r="4603">
      <c r="A4603" s="3">
        <v>2023.0</v>
      </c>
      <c r="B4603" s="3">
        <v>30.0</v>
      </c>
      <c r="C4603" s="4">
        <v>19.9500007629394</v>
      </c>
      <c r="D4603" s="3">
        <v>20.1399993896484</v>
      </c>
      <c r="E4603" s="3">
        <v>19.1499996185302</v>
      </c>
      <c r="F4603" s="3">
        <v>19.1620006561279</v>
      </c>
      <c r="G4603" s="3">
        <v>4.88611E8</v>
      </c>
    </row>
    <row r="4604">
      <c r="A4604" s="3">
        <v>2021.0</v>
      </c>
      <c r="B4604" s="3">
        <v>3.0</v>
      </c>
      <c r="C4604" s="4">
        <v>19.7399997711181</v>
      </c>
      <c r="D4604" s="3">
        <v>20.2220001220703</v>
      </c>
      <c r="E4604" s="3">
        <v>19.2199993133544</v>
      </c>
      <c r="F4604" s="3">
        <v>19.8150005340576</v>
      </c>
      <c r="G4604" s="3">
        <v>3.01811E8</v>
      </c>
    </row>
    <row r="4605">
      <c r="A4605" s="3">
        <v>2021.0</v>
      </c>
      <c r="B4605" s="3">
        <v>23.0</v>
      </c>
      <c r="C4605" s="4">
        <v>19.6560001373291</v>
      </c>
      <c r="D4605" s="3">
        <v>19.7000007629394</v>
      </c>
      <c r="E4605" s="3">
        <v>19.25</v>
      </c>
      <c r="F4605" s="3">
        <v>19.5580005645751</v>
      </c>
      <c r="G4605" s="3">
        <v>1.95672E8</v>
      </c>
    </row>
    <row r="4606">
      <c r="A4606" s="3">
        <v>2021.0</v>
      </c>
      <c r="B4606" s="3">
        <v>30.0</v>
      </c>
      <c r="C4606" s="4">
        <v>19.4179992675781</v>
      </c>
      <c r="D4606" s="3">
        <v>19.6299991607666</v>
      </c>
      <c r="E4606" s="3">
        <v>19.2630004882812</v>
      </c>
      <c r="F4606" s="3">
        <v>19.4990005493164</v>
      </c>
      <c r="G4606" s="3">
        <v>1.83497E8</v>
      </c>
    </row>
    <row r="4607">
      <c r="A4607" s="3">
        <v>2021.0</v>
      </c>
      <c r="B4607" s="3">
        <v>17.0</v>
      </c>
      <c r="C4607" s="4">
        <v>19.6849994659423</v>
      </c>
      <c r="D4607" s="3">
        <v>19.7700004577636</v>
      </c>
      <c r="E4607" s="3">
        <v>19.2670001983642</v>
      </c>
      <c r="F4607" s="3">
        <v>19.4580001831054</v>
      </c>
      <c r="G4607" s="3">
        <v>2.04585E8</v>
      </c>
    </row>
    <row r="4608">
      <c r="A4608" s="3">
        <v>2021.0</v>
      </c>
      <c r="B4608" s="3">
        <v>22.0</v>
      </c>
      <c r="C4608" s="4">
        <v>19.6420001983642</v>
      </c>
      <c r="D4608" s="3">
        <v>19.886999130249</v>
      </c>
      <c r="E4608" s="3">
        <v>19.2759990692138</v>
      </c>
      <c r="F4608" s="3">
        <v>19.5939998626709</v>
      </c>
      <c r="G4608" s="3">
        <v>3.23826E8</v>
      </c>
    </row>
    <row r="4609">
      <c r="A4609" s="3">
        <v>2023.0</v>
      </c>
      <c r="B4609" s="3">
        <v>26.0</v>
      </c>
      <c r="C4609" s="4">
        <v>19.701000213623</v>
      </c>
      <c r="D4609" s="3">
        <v>20.1660003662109</v>
      </c>
      <c r="E4609" s="3">
        <v>19.2779998779296</v>
      </c>
      <c r="F4609" s="3">
        <v>19.8020000457763</v>
      </c>
      <c r="G4609" s="3">
        <v>4.89535E8</v>
      </c>
    </row>
    <row r="4610">
      <c r="A4610" s="3">
        <v>2021.0</v>
      </c>
      <c r="B4610" s="3">
        <v>28.0</v>
      </c>
      <c r="C4610" s="4">
        <v>19.361249923706</v>
      </c>
      <c r="D4610" s="3">
        <v>20.0787506103515</v>
      </c>
      <c r="E4610" s="3">
        <v>19.3190002441406</v>
      </c>
      <c r="F4610" s="3">
        <v>19.9850006103515</v>
      </c>
      <c r="G4610" s="3">
        <v>4.95436E8</v>
      </c>
    </row>
    <row r="4611">
      <c r="A4611" s="3">
        <v>2021.0</v>
      </c>
      <c r="B4611" s="3">
        <v>29.0</v>
      </c>
      <c r="C4611" s="4">
        <v>19.5189990997314</v>
      </c>
      <c r="D4611" s="3">
        <v>19.8530006408691</v>
      </c>
      <c r="E4611" s="3">
        <v>19.3279991149902</v>
      </c>
      <c r="F4611" s="3">
        <v>19.6620006561279</v>
      </c>
      <c r="G4611" s="3">
        <v>1.90781E8</v>
      </c>
    </row>
    <row r="4612">
      <c r="A4612" s="3">
        <v>2021.0</v>
      </c>
      <c r="B4612" s="3">
        <v>2.0</v>
      </c>
      <c r="C4612" s="4">
        <v>19.7000007629394</v>
      </c>
      <c r="D4612" s="3">
        <v>19.9610004425048</v>
      </c>
      <c r="E4612" s="3">
        <v>19.3610000610351</v>
      </c>
      <c r="F4612" s="3">
        <v>19.75</v>
      </c>
      <c r="G4612" s="3">
        <v>2.17444E8</v>
      </c>
    </row>
    <row r="4613">
      <c r="A4613" s="3">
        <v>2023.0</v>
      </c>
      <c r="B4613" s="3">
        <v>27.0</v>
      </c>
      <c r="C4613" s="4">
        <v>19.4619998931884</v>
      </c>
      <c r="D4613" s="3">
        <v>20.6280002593994</v>
      </c>
      <c r="E4613" s="3">
        <v>19.4050006866455</v>
      </c>
      <c r="F4613" s="3">
        <v>20.3649997711181</v>
      </c>
      <c r="G4613" s="3">
        <v>5.42142E8</v>
      </c>
    </row>
    <row r="4614">
      <c r="A4614" s="3">
        <v>2021.0</v>
      </c>
      <c r="B4614" s="3">
        <v>11.0</v>
      </c>
      <c r="C4614" s="4">
        <v>20.0429992675781</v>
      </c>
      <c r="D4614" s="3">
        <v>20.0489997863769</v>
      </c>
      <c r="E4614" s="3">
        <v>19.4300003051757</v>
      </c>
      <c r="F4614" s="3">
        <v>19.6989994049072</v>
      </c>
      <c r="G4614" s="3">
        <v>1.85925E8</v>
      </c>
    </row>
    <row r="4615">
      <c r="A4615" s="3">
        <v>2021.0</v>
      </c>
      <c r="B4615" s="3">
        <v>16.0</v>
      </c>
      <c r="C4615" s="4">
        <v>20.1350002288818</v>
      </c>
      <c r="D4615" s="3">
        <v>20.2870006561279</v>
      </c>
      <c r="E4615" s="3">
        <v>19.4529991149902</v>
      </c>
      <c r="F4615" s="3">
        <v>19.9500007629394</v>
      </c>
      <c r="G4615" s="3">
        <v>2.10876E8</v>
      </c>
    </row>
    <row r="4616">
      <c r="A4616" s="3">
        <v>2022.0</v>
      </c>
      <c r="B4616" s="3">
        <v>22.0</v>
      </c>
      <c r="C4616" s="4">
        <v>20.3029994964599</v>
      </c>
      <c r="D4616" s="3">
        <v>20.4860000610351</v>
      </c>
      <c r="E4616" s="3">
        <v>19.5</v>
      </c>
      <c r="F4616" s="3">
        <v>19.5149993896484</v>
      </c>
      <c r="G4616" s="3">
        <v>6.24713E8</v>
      </c>
    </row>
    <row r="4617">
      <c r="A4617" s="3">
        <v>2021.0</v>
      </c>
      <c r="B4617" s="3">
        <v>4.0</v>
      </c>
      <c r="C4617" s="4">
        <v>20.503999710083</v>
      </c>
      <c r="D4617" s="3">
        <v>20.5419998168945</v>
      </c>
      <c r="E4617" s="3">
        <v>19.5550003051757</v>
      </c>
      <c r="F4617" s="3">
        <v>19.7320003509521</v>
      </c>
      <c r="G4617" s="3">
        <v>3.45635E8</v>
      </c>
    </row>
    <row r="4618">
      <c r="A4618" s="3">
        <v>2023.0</v>
      </c>
      <c r="B4618" s="3">
        <v>1.0</v>
      </c>
      <c r="C4618" s="4">
        <v>19.6909999847412</v>
      </c>
      <c r="D4618" s="3">
        <v>21.1919994354248</v>
      </c>
      <c r="E4618" s="3">
        <v>19.6110000610351</v>
      </c>
      <c r="F4618" s="3">
        <v>20.943000793457</v>
      </c>
      <c r="G4618" s="3">
        <v>6.60477E8</v>
      </c>
    </row>
    <row r="4619">
      <c r="A4619" s="3">
        <v>2021.0</v>
      </c>
      <c r="B4619" s="3">
        <v>12.0</v>
      </c>
      <c r="C4619" s="4">
        <v>19.8700008392334</v>
      </c>
      <c r="D4619" s="3">
        <v>20.0289993286132</v>
      </c>
      <c r="E4619" s="3">
        <v>19.6200008392334</v>
      </c>
      <c r="F4619" s="3">
        <v>19.9050006866455</v>
      </c>
      <c r="G4619" s="3">
        <v>1.51652E8</v>
      </c>
    </row>
    <row r="4620">
      <c r="A4620" s="3">
        <v>2021.0</v>
      </c>
      <c r="B4620" s="3">
        <v>29.0</v>
      </c>
      <c r="C4620" s="4">
        <v>19.8824996948242</v>
      </c>
      <c r="D4620" s="3">
        <v>20.0987491607666</v>
      </c>
      <c r="E4620" s="3">
        <v>19.6569995880126</v>
      </c>
      <c r="F4620" s="3">
        <v>20.0267505645751</v>
      </c>
      <c r="G4620" s="3">
        <v>3.67632E8</v>
      </c>
    </row>
    <row r="4621">
      <c r="A4621" s="3">
        <v>2021.0</v>
      </c>
      <c r="B4621" s="3">
        <v>8.0</v>
      </c>
      <c r="C4621" s="4">
        <v>19.8565006256103</v>
      </c>
      <c r="D4621" s="3">
        <v>20.132999420166</v>
      </c>
      <c r="E4621" s="3">
        <v>19.7007503509521</v>
      </c>
      <c r="F4621" s="3">
        <v>19.9027500152587</v>
      </c>
      <c r="G4621" s="3">
        <v>5.033E8</v>
      </c>
    </row>
    <row r="4622">
      <c r="A4622" s="3">
        <v>2021.0</v>
      </c>
      <c r="B4622" s="3">
        <v>14.0</v>
      </c>
      <c r="C4622" s="4">
        <v>20.3577499389648</v>
      </c>
      <c r="D4622" s="3">
        <v>20.4177494049072</v>
      </c>
      <c r="E4622" s="3">
        <v>19.7527503967285</v>
      </c>
      <c r="F4622" s="3">
        <v>19.8414993286132</v>
      </c>
      <c r="G4622" s="3">
        <v>3.801E8</v>
      </c>
    </row>
    <row r="4623">
      <c r="A4623" s="3">
        <v>2021.0</v>
      </c>
      <c r="B4623" s="3">
        <v>9.0</v>
      </c>
      <c r="C4623" s="4">
        <v>19.9624996185302</v>
      </c>
      <c r="D4623" s="3">
        <v>20.0802497863769</v>
      </c>
      <c r="E4623" s="3">
        <v>19.7542495727539</v>
      </c>
      <c r="F4623" s="3">
        <v>20.0502490997314</v>
      </c>
      <c r="G4623" s="3">
        <v>2.96624E8</v>
      </c>
    </row>
    <row r="4624">
      <c r="A4624" s="3">
        <v>2021.0</v>
      </c>
      <c r="B4624" s="3">
        <v>4.0</v>
      </c>
      <c r="C4624" s="4">
        <v>19.9899997711181</v>
      </c>
      <c r="D4624" s="3">
        <v>20.318000793457</v>
      </c>
      <c r="E4624" s="3">
        <v>19.8279991149902</v>
      </c>
      <c r="F4624" s="3">
        <v>20.2740001678466</v>
      </c>
      <c r="G4624" s="3">
        <v>2.31309E8</v>
      </c>
    </row>
    <row r="4625">
      <c r="A4625" s="3">
        <v>2021.0</v>
      </c>
      <c r="B4625" s="3">
        <v>10.0</v>
      </c>
      <c r="C4625" s="4">
        <v>20.32200050354</v>
      </c>
      <c r="D4625" s="3">
        <v>20.4300003051757</v>
      </c>
      <c r="E4625" s="3">
        <v>19.8349990844726</v>
      </c>
      <c r="F4625" s="3">
        <v>19.9360008239746</v>
      </c>
      <c r="G4625" s="3">
        <v>1.79238E8</v>
      </c>
    </row>
    <row r="4626">
      <c r="A4626" s="3">
        <v>2021.0</v>
      </c>
      <c r="B4626" s="3">
        <v>13.0</v>
      </c>
      <c r="C4626" s="4">
        <v>19.9050006866455</v>
      </c>
      <c r="D4626" s="3">
        <v>20.2140007019042</v>
      </c>
      <c r="E4626" s="3">
        <v>19.8509998321533</v>
      </c>
      <c r="F4626" s="3">
        <v>20.1879997253417</v>
      </c>
      <c r="G4626" s="3">
        <v>1.83063E8</v>
      </c>
    </row>
    <row r="4627">
      <c r="A4627" s="3">
        <v>2021.0</v>
      </c>
      <c r="B4627" s="3">
        <v>5.0</v>
      </c>
      <c r="C4627" s="4">
        <v>19.9500007629394</v>
      </c>
      <c r="D4627" s="3">
        <v>20.648000717163</v>
      </c>
      <c r="E4627" s="3">
        <v>19.8540000915527</v>
      </c>
      <c r="F4627" s="3">
        <v>20.451000213623</v>
      </c>
      <c r="G4627" s="3">
        <v>2.79282E8</v>
      </c>
    </row>
    <row r="4628">
      <c r="A4628" s="3">
        <v>2021.0</v>
      </c>
      <c r="B4628" s="3">
        <v>30.0</v>
      </c>
      <c r="C4628" s="4">
        <v>19.9992504119873</v>
      </c>
      <c r="D4628" s="3">
        <v>20.1625003814697</v>
      </c>
      <c r="E4628" s="3">
        <v>19.8637504577636</v>
      </c>
      <c r="F4628" s="3">
        <v>20.0025005340576</v>
      </c>
      <c r="G4628" s="3">
        <v>3.26568E8</v>
      </c>
    </row>
    <row r="4629">
      <c r="A4629" s="3">
        <v>2021.0</v>
      </c>
      <c r="B4629" s="3">
        <v>20.0</v>
      </c>
      <c r="C4629" s="4">
        <v>19.9909992218017</v>
      </c>
      <c r="D4629" s="3">
        <v>20.8649997711181</v>
      </c>
      <c r="E4629" s="3">
        <v>19.9330005645751</v>
      </c>
      <c r="F4629" s="3">
        <v>20.8159999847412</v>
      </c>
      <c r="G4629" s="3">
        <v>6.75741E8</v>
      </c>
    </row>
    <row r="4630">
      <c r="A4630" s="3">
        <v>2022.0</v>
      </c>
      <c r="B4630" s="3">
        <v>21.0</v>
      </c>
      <c r="C4630" s="4">
        <v>21.708999633789</v>
      </c>
      <c r="D4630" s="3">
        <v>22.3920001983642</v>
      </c>
      <c r="E4630" s="3">
        <v>20.0</v>
      </c>
      <c r="F4630" s="3">
        <v>20.1830005645751</v>
      </c>
      <c r="G4630" s="3">
        <v>6.56209E8</v>
      </c>
    </row>
    <row r="4631">
      <c r="A4631" s="3">
        <v>2021.0</v>
      </c>
      <c r="B4631" s="3">
        <v>1.0</v>
      </c>
      <c r="C4631" s="4">
        <v>20.125</v>
      </c>
      <c r="D4631" s="3">
        <v>20.4559993743896</v>
      </c>
      <c r="E4631" s="3">
        <v>20.0189990997314</v>
      </c>
      <c r="F4631" s="3">
        <v>20.2119998931884</v>
      </c>
      <c r="G4631" s="3">
        <v>4.80136E8</v>
      </c>
    </row>
    <row r="4632">
      <c r="A4632" s="3">
        <v>2021.0</v>
      </c>
      <c r="B4632" s="3">
        <v>6.0</v>
      </c>
      <c r="C4632" s="4">
        <v>20.1200008392334</v>
      </c>
      <c r="D4632" s="3">
        <v>20.7199993133544</v>
      </c>
      <c r="E4632" s="3">
        <v>20.079999923706</v>
      </c>
      <c r="F4632" s="3">
        <v>20.7000007629394</v>
      </c>
      <c r="G4632" s="3">
        <v>2.97202E8</v>
      </c>
    </row>
    <row r="4633">
      <c r="A4633" s="3">
        <v>2021.0</v>
      </c>
      <c r="B4633" s="3">
        <v>13.0</v>
      </c>
      <c r="C4633" s="4">
        <v>20.400499343872</v>
      </c>
      <c r="D4633" s="3">
        <v>20.4612503051757</v>
      </c>
      <c r="E4633" s="3">
        <v>20.1140003204345</v>
      </c>
      <c r="F4633" s="3">
        <v>20.25</v>
      </c>
      <c r="G4633" s="3">
        <v>2.90708E8</v>
      </c>
    </row>
    <row r="4634">
      <c r="A4634" s="3">
        <v>2021.0</v>
      </c>
      <c r="B4634" s="3">
        <v>9.0</v>
      </c>
      <c r="C4634" s="4">
        <v>20.4459991455078</v>
      </c>
      <c r="D4634" s="3">
        <v>20.507999420166</v>
      </c>
      <c r="E4634" s="3">
        <v>20.1429996490478</v>
      </c>
      <c r="F4634" s="3">
        <v>20.2950000762939</v>
      </c>
      <c r="G4634" s="3">
        <v>1.46443E8</v>
      </c>
    </row>
    <row r="4635">
      <c r="A4635" s="3">
        <v>2021.0</v>
      </c>
      <c r="B4635" s="3">
        <v>12.0</v>
      </c>
      <c r="C4635" s="4">
        <v>20.2399997711181</v>
      </c>
      <c r="D4635" s="3">
        <v>20.5327491760253</v>
      </c>
      <c r="E4635" s="3">
        <v>20.1877498626709</v>
      </c>
      <c r="F4635" s="3">
        <v>20.5125007629394</v>
      </c>
      <c r="G4635" s="3">
        <v>3.21984E8</v>
      </c>
    </row>
    <row r="4636">
      <c r="A4636" s="3">
        <v>2021.0</v>
      </c>
      <c r="B4636" s="3">
        <v>1.0</v>
      </c>
      <c r="C4636" s="4">
        <v>20.75</v>
      </c>
      <c r="D4636" s="3">
        <v>20.8589992523193</v>
      </c>
      <c r="E4636" s="3">
        <v>20.2029991149902</v>
      </c>
      <c r="F4636" s="3">
        <v>20.7420005798339</v>
      </c>
      <c r="G4636" s="3">
        <v>2.40978E8</v>
      </c>
    </row>
    <row r="4637">
      <c r="A4637" s="3">
        <v>2021.0</v>
      </c>
      <c r="B4637" s="3">
        <v>6.0</v>
      </c>
      <c r="C4637" s="4">
        <v>20.5240001678466</v>
      </c>
      <c r="D4637" s="3">
        <v>20.5699996948242</v>
      </c>
      <c r="E4637" s="3">
        <v>20.2099990844726</v>
      </c>
      <c r="F4637" s="3">
        <v>20.3659992218017</v>
      </c>
      <c r="G4637" s="3">
        <v>1.78497E8</v>
      </c>
    </row>
    <row r="4638">
      <c r="A4638" s="3">
        <v>2021.0</v>
      </c>
      <c r="B4638" s="3">
        <v>2.0</v>
      </c>
      <c r="C4638" s="4">
        <v>20.4402503967285</v>
      </c>
      <c r="D4638" s="3">
        <v>20.5052509307861</v>
      </c>
      <c r="E4638" s="3">
        <v>20.2877502441406</v>
      </c>
      <c r="F4638" s="3">
        <v>20.4869995117187</v>
      </c>
      <c r="G4638" s="3">
        <v>3.42764E8</v>
      </c>
    </row>
    <row r="4639">
      <c r="A4639" s="3">
        <v>2021.0</v>
      </c>
      <c r="B4639" s="3">
        <v>7.0</v>
      </c>
      <c r="C4639" s="4">
        <v>20.8535003662109</v>
      </c>
      <c r="D4639" s="3">
        <v>20.875</v>
      </c>
      <c r="E4639" s="3">
        <v>20.3320007324218</v>
      </c>
      <c r="F4639" s="3">
        <v>20.3717498779296</v>
      </c>
      <c r="G4639" s="3">
        <v>4.18428E8</v>
      </c>
    </row>
    <row r="4640">
      <c r="A4640" s="3">
        <v>2021.0</v>
      </c>
      <c r="B4640" s="3">
        <v>5.0</v>
      </c>
      <c r="C4640" s="4">
        <v>20.5</v>
      </c>
      <c r="D4640" s="3">
        <v>20.7329998016357</v>
      </c>
      <c r="E4640" s="3">
        <v>20.341999053955</v>
      </c>
      <c r="F4640" s="3">
        <v>20.636999130249</v>
      </c>
      <c r="G4640" s="3">
        <v>2.11435E8</v>
      </c>
    </row>
    <row r="4641">
      <c r="A4641" s="3">
        <v>2021.0</v>
      </c>
      <c r="B4641" s="3">
        <v>6.0</v>
      </c>
      <c r="C4641" s="4">
        <v>20.7374992370605</v>
      </c>
      <c r="D4641" s="3">
        <v>20.841999053955</v>
      </c>
      <c r="E4641" s="3">
        <v>20.3502502441406</v>
      </c>
      <c r="F4641" s="3">
        <v>20.6984996795654</v>
      </c>
      <c r="G4641" s="3">
        <v>4.46708E8</v>
      </c>
    </row>
    <row r="4642">
      <c r="A4642" s="3">
        <v>2023.0</v>
      </c>
      <c r="B4642" s="3">
        <v>22.0</v>
      </c>
      <c r="C4642" s="4">
        <v>20.7070007324218</v>
      </c>
      <c r="D4642" s="3">
        <v>21.1040000915527</v>
      </c>
      <c r="E4642" s="3">
        <v>20.4209995269775</v>
      </c>
      <c r="F4642" s="3">
        <v>20.753999710083</v>
      </c>
      <c r="G4642" s="3">
        <v>5.13184E8</v>
      </c>
    </row>
    <row r="4643">
      <c r="A4643" s="3">
        <v>2021.0</v>
      </c>
      <c r="B4643" s="3">
        <v>29.0</v>
      </c>
      <c r="C4643" s="4">
        <v>20.9400005340576</v>
      </c>
      <c r="D4643" s="3">
        <v>21.0170001983642</v>
      </c>
      <c r="E4643" s="3">
        <v>20.466999053955</v>
      </c>
      <c r="F4643" s="3">
        <v>20.5170001983642</v>
      </c>
      <c r="G4643" s="3">
        <v>2.18394E8</v>
      </c>
    </row>
    <row r="4644">
      <c r="A4644" s="3">
        <v>2021.0</v>
      </c>
      <c r="B4644" s="3">
        <v>11.0</v>
      </c>
      <c r="C4644" s="4">
        <v>20.5750007629394</v>
      </c>
      <c r="D4644" s="3">
        <v>21.0629997253417</v>
      </c>
      <c r="E4644" s="3">
        <v>20.5109996795654</v>
      </c>
      <c r="F4644" s="3">
        <v>20.6949996948242</v>
      </c>
      <c r="G4644" s="3">
        <v>1.63388E8</v>
      </c>
    </row>
    <row r="4645">
      <c r="A4645" s="3">
        <v>2021.0</v>
      </c>
      <c r="B4645" s="3">
        <v>12.0</v>
      </c>
      <c r="C4645" s="4">
        <v>20.8279991149902</v>
      </c>
      <c r="D4645" s="3">
        <v>21.0569992065429</v>
      </c>
      <c r="E4645" s="3">
        <v>20.5279998779296</v>
      </c>
      <c r="F4645" s="3">
        <v>20.6709995269775</v>
      </c>
      <c r="G4645" s="3">
        <v>1.62134E8</v>
      </c>
    </row>
    <row r="4646">
      <c r="A4646" s="3">
        <v>2023.0</v>
      </c>
      <c r="B4646" s="3">
        <v>21.0</v>
      </c>
      <c r="C4646" s="4">
        <v>21.0</v>
      </c>
      <c r="D4646" s="3">
        <v>21.4939994812011</v>
      </c>
      <c r="E4646" s="3">
        <v>20.6180000305175</v>
      </c>
      <c r="F4646" s="3">
        <v>20.6550006866455</v>
      </c>
      <c r="G4646" s="3">
        <v>4.10015E8</v>
      </c>
    </row>
    <row r="4647">
      <c r="A4647" s="3">
        <v>2022.0</v>
      </c>
      <c r="B4647" s="3">
        <v>8.0</v>
      </c>
      <c r="C4647" s="4">
        <v>21.3090000152587</v>
      </c>
      <c r="D4647" s="3">
        <v>22.3729991912841</v>
      </c>
      <c r="E4647" s="3">
        <v>20.6499996185302</v>
      </c>
      <c r="F4647" s="3">
        <v>21.5139999389648</v>
      </c>
      <c r="G4647" s="3">
        <v>5.57467E8</v>
      </c>
    </row>
    <row r="4648">
      <c r="A4648" s="3">
        <v>2021.0</v>
      </c>
      <c r="B4648" s="3">
        <v>28.0</v>
      </c>
      <c r="C4648" s="4">
        <v>21.2140007019042</v>
      </c>
      <c r="D4648" s="3">
        <v>21.4190006256103</v>
      </c>
      <c r="E4648" s="3">
        <v>20.6509990692138</v>
      </c>
      <c r="F4648" s="3">
        <v>20.6989994049072</v>
      </c>
      <c r="G4648" s="3">
        <v>3.43069E8</v>
      </c>
    </row>
    <row r="4649">
      <c r="A4649" s="3">
        <v>2021.0</v>
      </c>
      <c r="B4649" s="3">
        <v>20.0</v>
      </c>
      <c r="C4649" s="4">
        <v>21.1459999084472</v>
      </c>
      <c r="D4649" s="3">
        <v>21.4330005645751</v>
      </c>
      <c r="E4649" s="3">
        <v>20.6620006561279</v>
      </c>
      <c r="F4649" s="3">
        <v>21.1130008697509</v>
      </c>
      <c r="G4649" s="3">
        <v>3.4944E8</v>
      </c>
    </row>
    <row r="4650">
      <c r="A4650" s="3">
        <v>2021.0</v>
      </c>
      <c r="B4650" s="3">
        <v>30.0</v>
      </c>
      <c r="C4650" s="4">
        <v>20.7679996490478</v>
      </c>
      <c r="D4650" s="3">
        <v>21.0659999847412</v>
      </c>
      <c r="E4650" s="3">
        <v>20.6879997253417</v>
      </c>
      <c r="F4650" s="3">
        <v>20.7159996032714</v>
      </c>
      <c r="G4650" s="3">
        <v>2.21009E8</v>
      </c>
    </row>
    <row r="4651">
      <c r="A4651" s="3">
        <v>2023.0</v>
      </c>
      <c r="B4651" s="3">
        <v>2.0</v>
      </c>
      <c r="C4651" s="4">
        <v>21.0</v>
      </c>
      <c r="D4651" s="3">
        <v>21.9489994049072</v>
      </c>
      <c r="E4651" s="3">
        <v>20.7000007629394</v>
      </c>
      <c r="F4651" s="3">
        <v>21.708999633789</v>
      </c>
      <c r="G4651" s="3">
        <v>5.64276E8</v>
      </c>
    </row>
    <row r="4652">
      <c r="A4652" s="3">
        <v>2021.0</v>
      </c>
      <c r="B4652" s="3">
        <v>13.0</v>
      </c>
      <c r="C4652" s="4">
        <v>20.9179992675781</v>
      </c>
      <c r="D4652" s="3">
        <v>20.9899997711181</v>
      </c>
      <c r="E4652" s="3">
        <v>20.712999343872</v>
      </c>
      <c r="F4652" s="3">
        <v>20.9389991760253</v>
      </c>
      <c r="G4652" s="3">
        <v>1.80652E8</v>
      </c>
    </row>
    <row r="4653">
      <c r="A4653" s="3">
        <v>2021.0</v>
      </c>
      <c r="B4653" s="3">
        <v>8.0</v>
      </c>
      <c r="C4653" s="4">
        <v>21.1009998321533</v>
      </c>
      <c r="D4653" s="3">
        <v>21.2059993743896</v>
      </c>
      <c r="E4653" s="3">
        <v>20.7749996185302</v>
      </c>
      <c r="F4653" s="3">
        <v>20.8309993743896</v>
      </c>
      <c r="G4653" s="3">
        <v>1.51258E8</v>
      </c>
    </row>
    <row r="4654">
      <c r="A4654" s="3">
        <v>2023.0</v>
      </c>
      <c r="B4654" s="3">
        <v>6.0</v>
      </c>
      <c r="C4654" s="4">
        <v>20.8059997558593</v>
      </c>
      <c r="D4654" s="3">
        <v>21.5699996948242</v>
      </c>
      <c r="E4654" s="3">
        <v>20.7859992980957</v>
      </c>
      <c r="F4654" s="3">
        <v>21.0890007019042</v>
      </c>
      <c r="G4654" s="3">
        <v>4.52197E8</v>
      </c>
    </row>
    <row r="4655">
      <c r="A4655" s="3">
        <v>2023.0</v>
      </c>
      <c r="B4655" s="3">
        <v>3.0</v>
      </c>
      <c r="C4655" s="4">
        <v>21.0</v>
      </c>
      <c r="D4655" s="3">
        <v>21.7450008392334</v>
      </c>
      <c r="E4655" s="3">
        <v>20.7889995574951</v>
      </c>
      <c r="F4655" s="3">
        <v>21.1000003814697</v>
      </c>
      <c r="G4655" s="3">
        <v>4.29366E8</v>
      </c>
    </row>
    <row r="4656">
      <c r="A4656" s="3">
        <v>2023.0</v>
      </c>
      <c r="B4656" s="3">
        <v>10.0</v>
      </c>
      <c r="C4656" s="4">
        <v>21.6900005340576</v>
      </c>
      <c r="D4656" s="3">
        <v>22.0779991149902</v>
      </c>
      <c r="E4656" s="3">
        <v>20.8110008239746</v>
      </c>
      <c r="F4656" s="3">
        <v>21.2649993896484</v>
      </c>
      <c r="G4656" s="3">
        <v>5.50737E8</v>
      </c>
    </row>
    <row r="4657">
      <c r="A4657" s="3">
        <v>2022.0</v>
      </c>
      <c r="B4657" s="3">
        <v>24.0</v>
      </c>
      <c r="C4657" s="4">
        <v>22.329999923706</v>
      </c>
      <c r="D4657" s="3">
        <v>23.3799991607666</v>
      </c>
      <c r="E4657" s="3">
        <v>20.8880004882812</v>
      </c>
      <c r="F4657" s="3">
        <v>23.3719997406005</v>
      </c>
      <c r="G4657" s="3">
        <v>9.13982E8</v>
      </c>
    </row>
    <row r="4658">
      <c r="A4658" s="3">
        <v>2022.0</v>
      </c>
      <c r="B4658" s="3">
        <v>24.0</v>
      </c>
      <c r="C4658" s="4">
        <v>21.0149993896484</v>
      </c>
      <c r="D4658" s="3">
        <v>23.7999992370605</v>
      </c>
      <c r="E4658" s="3">
        <v>20.8899993896484</v>
      </c>
      <c r="F4658" s="3">
        <v>23.7479991912841</v>
      </c>
      <c r="G4658" s="3">
        <v>7.35801E8</v>
      </c>
    </row>
    <row r="4659">
      <c r="A4659" s="3">
        <v>2021.0</v>
      </c>
      <c r="B4659" s="3">
        <v>23.0</v>
      </c>
      <c r="C4659" s="4">
        <v>20.9710006713867</v>
      </c>
      <c r="D4659" s="3">
        <v>21.9969997406005</v>
      </c>
      <c r="E4659" s="3">
        <v>20.9500007629394</v>
      </c>
      <c r="F4659" s="3">
        <v>21.9580001831054</v>
      </c>
      <c r="G4659" s="3">
        <v>5.75807E8</v>
      </c>
    </row>
    <row r="4660">
      <c r="A4660" s="3">
        <v>2021.0</v>
      </c>
      <c r="B4660" s="3">
        <v>21.0</v>
      </c>
      <c r="C4660" s="4">
        <v>21.4169998168945</v>
      </c>
      <c r="D4660" s="3">
        <v>21.4249992370605</v>
      </c>
      <c r="E4660" s="3">
        <v>20.9500007629394</v>
      </c>
      <c r="F4660" s="3">
        <v>21.2460002899169</v>
      </c>
      <c r="G4660" s="3">
        <v>2.04688E8</v>
      </c>
    </row>
    <row r="4661">
      <c r="A4661" s="3">
        <v>2023.0</v>
      </c>
      <c r="B4661" s="3">
        <v>13.0</v>
      </c>
      <c r="C4661" s="4">
        <v>21.5380001068115</v>
      </c>
      <c r="D4661" s="3">
        <v>22.0480003356933</v>
      </c>
      <c r="E4661" s="3">
        <v>20.9619998931884</v>
      </c>
      <c r="F4661" s="3">
        <v>21.7880001068115</v>
      </c>
      <c r="G4661" s="3">
        <v>4.74919E8</v>
      </c>
    </row>
    <row r="4662">
      <c r="A4662" s="3">
        <v>2021.0</v>
      </c>
      <c r="B4662" s="3">
        <v>7.0</v>
      </c>
      <c r="C4662" s="4">
        <v>21.091999053955</v>
      </c>
      <c r="D4662" s="3">
        <v>21.32200050354</v>
      </c>
      <c r="E4662" s="3">
        <v>20.9720001220703</v>
      </c>
      <c r="F4662" s="3">
        <v>21.0750007629394</v>
      </c>
      <c r="G4662" s="3">
        <v>2.56919E8</v>
      </c>
    </row>
    <row r="4663">
      <c r="A4663" s="3">
        <v>2023.0</v>
      </c>
      <c r="B4663" s="3">
        <v>17.0</v>
      </c>
      <c r="C4663" s="4">
        <v>21.6310005187988</v>
      </c>
      <c r="D4663" s="3">
        <v>21.7399997711181</v>
      </c>
      <c r="E4663" s="3">
        <v>20.9750003814697</v>
      </c>
      <c r="F4663" s="3">
        <v>21.3880004882812</v>
      </c>
      <c r="G4663" s="3">
        <v>4.65888E8</v>
      </c>
    </row>
    <row r="4664">
      <c r="A4664" s="3">
        <v>2022.0</v>
      </c>
      <c r="B4664" s="3">
        <v>18.0</v>
      </c>
      <c r="C4664" s="4">
        <v>21.2000007629394</v>
      </c>
      <c r="D4664" s="3">
        <v>22.087999343872</v>
      </c>
      <c r="E4664" s="3">
        <v>21.0790004730224</v>
      </c>
      <c r="F4664" s="3">
        <v>21.7830009460449</v>
      </c>
      <c r="G4664" s="3">
        <v>5.25701E8</v>
      </c>
    </row>
    <row r="4665">
      <c r="A4665" s="3">
        <v>2021.0</v>
      </c>
      <c r="B4665" s="3">
        <v>14.0</v>
      </c>
      <c r="C4665" s="4">
        <v>21.2880001068115</v>
      </c>
      <c r="D4665" s="3">
        <v>21.7549991607666</v>
      </c>
      <c r="E4665" s="3">
        <v>21.1219997406005</v>
      </c>
      <c r="F4665" s="3">
        <v>21.7460002899169</v>
      </c>
      <c r="G4665" s="3">
        <v>2.43589E8</v>
      </c>
    </row>
    <row r="4666">
      <c r="A4666" s="3">
        <v>2023.0</v>
      </c>
      <c r="B4666" s="3">
        <v>7.0</v>
      </c>
      <c r="C4666" s="4">
        <v>21.3819999694824</v>
      </c>
      <c r="D4666" s="3">
        <v>22.2590007781982</v>
      </c>
      <c r="E4666" s="3">
        <v>21.1499996185302</v>
      </c>
      <c r="F4666" s="3">
        <v>22.1730003356933</v>
      </c>
      <c r="G4666" s="3">
        <v>6.6415E8</v>
      </c>
    </row>
    <row r="4667">
      <c r="A4667" s="3">
        <v>2022.0</v>
      </c>
      <c r="B4667" s="3">
        <v>14.0</v>
      </c>
      <c r="C4667" s="4">
        <v>21.8689994812011</v>
      </c>
      <c r="D4667" s="3">
        <v>22.261999130249</v>
      </c>
      <c r="E4667" s="3">
        <v>21.1590003967285</v>
      </c>
      <c r="F4667" s="3">
        <v>21.329999923706</v>
      </c>
      <c r="G4667" s="3">
        <v>3.85354E8</v>
      </c>
    </row>
    <row r="4668">
      <c r="A4668" s="3">
        <v>2022.0</v>
      </c>
      <c r="B4668" s="3">
        <v>14.0</v>
      </c>
      <c r="C4668" s="4">
        <v>22.5049991607666</v>
      </c>
      <c r="D4668" s="3">
        <v>22.777000427246</v>
      </c>
      <c r="E4668" s="3">
        <v>21.1630001068115</v>
      </c>
      <c r="F4668" s="3">
        <v>21.257999420166</v>
      </c>
      <c r="G4668" s="3">
        <v>5.69097E8</v>
      </c>
    </row>
    <row r="4669">
      <c r="A4669" s="3">
        <v>2021.0</v>
      </c>
      <c r="B4669" s="3">
        <v>22.0</v>
      </c>
      <c r="C4669" s="4">
        <v>21.3659992218017</v>
      </c>
      <c r="D4669" s="3">
        <v>21.9599990844726</v>
      </c>
      <c r="E4669" s="3">
        <v>21.1959991455078</v>
      </c>
      <c r="F4669" s="3">
        <v>21.9409999847412</v>
      </c>
      <c r="G4669" s="3">
        <v>2.68726E8</v>
      </c>
    </row>
    <row r="4670">
      <c r="A4670" s="3">
        <v>2022.0</v>
      </c>
      <c r="B4670" s="3">
        <v>20.0</v>
      </c>
      <c r="C4670" s="4">
        <v>22.5170001983642</v>
      </c>
      <c r="D4670" s="3">
        <v>22.6700000762939</v>
      </c>
      <c r="E4670" s="3">
        <v>21.2000007629394</v>
      </c>
      <c r="F4670" s="3">
        <v>21.4820003509521</v>
      </c>
      <c r="G4670" s="3">
        <v>4.68974E8</v>
      </c>
    </row>
    <row r="4671">
      <c r="A4671" s="3">
        <v>2022.0</v>
      </c>
      <c r="B4671" s="3">
        <v>12.0</v>
      </c>
      <c r="C4671" s="4">
        <v>22.5370006561279</v>
      </c>
      <c r="D4671" s="3">
        <v>22.7250003814697</v>
      </c>
      <c r="E4671" s="3">
        <v>21.2819995880126</v>
      </c>
      <c r="F4671" s="3">
        <v>21.503999710083</v>
      </c>
      <c r="G4671" s="3">
        <v>6.62258E8</v>
      </c>
    </row>
    <row r="4672">
      <c r="A4672" s="3">
        <v>2022.0</v>
      </c>
      <c r="B4672" s="3">
        <v>28.0</v>
      </c>
      <c r="C4672" s="4">
        <v>22.011999130249</v>
      </c>
      <c r="D4672" s="3">
        <v>22.8579998016357</v>
      </c>
      <c r="E4672" s="3">
        <v>21.2959995269775</v>
      </c>
      <c r="F4672" s="3">
        <v>22.8400001525878</v>
      </c>
      <c r="G4672" s="3">
        <v>5.43774E8</v>
      </c>
    </row>
    <row r="4673">
      <c r="A4673" s="3">
        <v>2022.0</v>
      </c>
      <c r="B4673" s="3">
        <v>19.0</v>
      </c>
      <c r="C4673" s="4">
        <v>21.7199993133544</v>
      </c>
      <c r="D4673" s="3">
        <v>22.3729991912841</v>
      </c>
      <c r="E4673" s="3">
        <v>21.3139991760253</v>
      </c>
      <c r="F4673" s="3">
        <v>22.1979999542236</v>
      </c>
      <c r="G4673" s="3">
        <v>5.12781E8</v>
      </c>
    </row>
    <row r="4674">
      <c r="A4674" s="3">
        <v>2022.0</v>
      </c>
      <c r="B4674" s="3">
        <v>15.0</v>
      </c>
      <c r="C4674" s="4">
        <v>21.5179996490478</v>
      </c>
      <c r="D4674" s="3">
        <v>23.0380001068115</v>
      </c>
      <c r="E4674" s="3">
        <v>21.32200050354</v>
      </c>
      <c r="F4674" s="3">
        <v>22.9729995727539</v>
      </c>
      <c r="G4674" s="3">
        <v>4.91996E8</v>
      </c>
    </row>
    <row r="4675">
      <c r="A4675" s="3">
        <v>2021.0</v>
      </c>
      <c r="B4675" s="3">
        <v>27.0</v>
      </c>
      <c r="C4675" s="4">
        <v>21.7099990844726</v>
      </c>
      <c r="D4675" s="3">
        <v>21.7989997863769</v>
      </c>
      <c r="E4675" s="3">
        <v>21.3250007629394</v>
      </c>
      <c r="F4675" s="3">
        <v>21.6599998474121</v>
      </c>
      <c r="G4675" s="3">
        <v>2.45215E8</v>
      </c>
    </row>
    <row r="4676">
      <c r="A4676" s="3">
        <v>2022.0</v>
      </c>
      <c r="B4676" s="3">
        <v>7.0</v>
      </c>
      <c r="C4676" s="4">
        <v>22.8169994354248</v>
      </c>
      <c r="D4676" s="3">
        <v>23.0330009460449</v>
      </c>
      <c r="E4676" s="3">
        <v>21.329999923706</v>
      </c>
      <c r="F4676" s="3">
        <v>21.3519992828369</v>
      </c>
      <c r="G4676" s="3">
        <v>4.50821E8</v>
      </c>
    </row>
    <row r="4677">
      <c r="A4677" s="3">
        <v>2023.0</v>
      </c>
      <c r="B4677" s="3">
        <v>14.0</v>
      </c>
      <c r="C4677" s="4">
        <v>21.5779991149902</v>
      </c>
      <c r="D4677" s="3">
        <v>23.0489997863769</v>
      </c>
      <c r="E4677" s="3">
        <v>21.3659992218017</v>
      </c>
      <c r="F4677" s="3">
        <v>22.9710006713867</v>
      </c>
      <c r="G4677" s="3">
        <v>6.75474E8</v>
      </c>
    </row>
    <row r="4678">
      <c r="A4678" s="3">
        <v>2022.0</v>
      </c>
      <c r="B4678" s="3">
        <v>13.0</v>
      </c>
      <c r="C4678" s="4">
        <v>21.7280006408691</v>
      </c>
      <c r="D4678" s="3">
        <v>22.5</v>
      </c>
      <c r="E4678" s="3">
        <v>21.454999923706</v>
      </c>
      <c r="F4678" s="3">
        <v>22.2029991149902</v>
      </c>
      <c r="G4678" s="3">
        <v>5.16943E8</v>
      </c>
    </row>
    <row r="4679">
      <c r="A4679" s="3">
        <v>2021.0</v>
      </c>
      <c r="B4679" s="3">
        <v>24.0</v>
      </c>
      <c r="C4679" s="4">
        <v>21.7530002593994</v>
      </c>
      <c r="D4679" s="3">
        <v>21.958999633789</v>
      </c>
      <c r="E4679" s="3">
        <v>21.5349998474121</v>
      </c>
      <c r="F4679" s="3">
        <v>21.7929992675781</v>
      </c>
      <c r="G4679" s="3">
        <v>2.97299E8</v>
      </c>
    </row>
    <row r="4680">
      <c r="A4680" s="3">
        <v>2021.0</v>
      </c>
      <c r="B4680" s="3">
        <v>18.0</v>
      </c>
      <c r="C4680" s="4">
        <v>21.7490005493164</v>
      </c>
      <c r="D4680" s="3">
        <v>22.2910003662109</v>
      </c>
      <c r="E4680" s="3">
        <v>21.6439990997314</v>
      </c>
      <c r="F4680" s="3">
        <v>22.2220001220703</v>
      </c>
      <c r="G4680" s="3">
        <v>1.89494E8</v>
      </c>
    </row>
    <row r="4681">
      <c r="A4681" s="3">
        <v>2022.0</v>
      </c>
      <c r="B4681" s="3">
        <v>11.0</v>
      </c>
      <c r="C4681" s="4">
        <v>22.2140007019042</v>
      </c>
      <c r="D4681" s="3">
        <v>22.3199996948242</v>
      </c>
      <c r="E4681" s="3">
        <v>21.6599998474121</v>
      </c>
      <c r="F4681" s="3">
        <v>21.9169998168945</v>
      </c>
      <c r="G4681" s="3">
        <v>5.75207E8</v>
      </c>
    </row>
    <row r="4682">
      <c r="A4682" s="3">
        <v>2021.0</v>
      </c>
      <c r="B4682" s="3">
        <v>15.0</v>
      </c>
      <c r="C4682" s="4">
        <v>21.8099994659423</v>
      </c>
      <c r="D4682" s="3">
        <v>21.9309997558593</v>
      </c>
      <c r="E4682" s="3">
        <v>21.6620006561279</v>
      </c>
      <c r="F4682" s="3">
        <v>21.8619995117187</v>
      </c>
      <c r="G4682" s="3">
        <v>2.26994E8</v>
      </c>
    </row>
    <row r="4683">
      <c r="A4683" s="3">
        <v>2022.0</v>
      </c>
      <c r="B4683" s="3">
        <v>27.0</v>
      </c>
      <c r="C4683" s="4">
        <v>23.568000793457</v>
      </c>
      <c r="D4683" s="3">
        <v>23.9950008392334</v>
      </c>
      <c r="E4683" s="3">
        <v>21.6749992370605</v>
      </c>
      <c r="F4683" s="3">
        <v>21.9440002441406</v>
      </c>
      <c r="G4683" s="3">
        <v>5.73353E8</v>
      </c>
    </row>
    <row r="4684">
      <c r="A4684" s="3">
        <v>2021.0</v>
      </c>
      <c r="B4684" s="3">
        <v>25.0</v>
      </c>
      <c r="C4684" s="4">
        <v>21.7369995117187</v>
      </c>
      <c r="D4684" s="3">
        <v>22.4699993133544</v>
      </c>
      <c r="E4684" s="3">
        <v>21.7220001220703</v>
      </c>
      <c r="F4684" s="3">
        <v>22.212999343872</v>
      </c>
      <c r="G4684" s="3">
        <v>3.47701E8</v>
      </c>
    </row>
    <row r="4685">
      <c r="A4685" s="3">
        <v>2021.0</v>
      </c>
      <c r="B4685" s="3">
        <v>26.0</v>
      </c>
      <c r="C4685" s="4">
        <v>22.2000007629394</v>
      </c>
      <c r="D4685" s="3">
        <v>22.3400001525878</v>
      </c>
      <c r="E4685" s="3">
        <v>21.7900009155273</v>
      </c>
      <c r="F4685" s="3">
        <v>22.068000793457</v>
      </c>
      <c r="G4685" s="3">
        <v>2.3794E8</v>
      </c>
    </row>
    <row r="4686">
      <c r="A4686" s="3">
        <v>2021.0</v>
      </c>
      <c r="B4686" s="3">
        <v>17.0</v>
      </c>
      <c r="C4686" s="4">
        <v>22.2999992370605</v>
      </c>
      <c r="D4686" s="3">
        <v>22.3209991455078</v>
      </c>
      <c r="E4686" s="3">
        <v>21.829999923706</v>
      </c>
      <c r="F4686" s="3">
        <v>21.8999996185302</v>
      </c>
      <c r="G4686" s="3">
        <v>2.94503E8</v>
      </c>
    </row>
    <row r="4687">
      <c r="A4687" s="3">
        <v>2021.0</v>
      </c>
      <c r="B4687" s="3">
        <v>13.0</v>
      </c>
      <c r="C4687" s="4">
        <v>22.6840000152587</v>
      </c>
      <c r="D4687" s="3">
        <v>22.9640007019042</v>
      </c>
      <c r="E4687" s="3">
        <v>21.8579998016357</v>
      </c>
      <c r="F4687" s="3">
        <v>22.152000427246</v>
      </c>
      <c r="G4687" s="3">
        <v>2.975E8</v>
      </c>
    </row>
    <row r="4688">
      <c r="A4688" s="3">
        <v>2021.0</v>
      </c>
      <c r="B4688" s="3">
        <v>24.0</v>
      </c>
      <c r="C4688" s="4">
        <v>22.0699996948242</v>
      </c>
      <c r="D4688" s="3">
        <v>22.1490001678466</v>
      </c>
      <c r="E4688" s="3">
        <v>21.8610000610351</v>
      </c>
      <c r="F4688" s="3">
        <v>22.0809993743896</v>
      </c>
      <c r="G4688" s="3">
        <v>2.17655E8</v>
      </c>
    </row>
    <row r="4689">
      <c r="A4689" s="3">
        <v>2022.0</v>
      </c>
      <c r="B4689" s="3">
        <v>10.0</v>
      </c>
      <c r="C4689" s="4">
        <v>22.5310001373291</v>
      </c>
      <c r="D4689" s="3">
        <v>22.7880001068115</v>
      </c>
      <c r="E4689" s="3">
        <v>21.8819999694824</v>
      </c>
      <c r="F4689" s="3">
        <v>22.6580009460449</v>
      </c>
      <c r="G4689" s="3">
        <v>4.28066E8</v>
      </c>
    </row>
    <row r="4690">
      <c r="A4690" s="3">
        <v>2021.0</v>
      </c>
      <c r="B4690" s="3">
        <v>23.0</v>
      </c>
      <c r="C4690" s="4">
        <v>22.1399993896484</v>
      </c>
      <c r="D4690" s="3">
        <v>22.5349998474121</v>
      </c>
      <c r="E4690" s="3">
        <v>21.8899993896484</v>
      </c>
      <c r="F4690" s="3">
        <v>22.4820003509521</v>
      </c>
      <c r="G4690" s="3">
        <v>2.48555E8</v>
      </c>
    </row>
    <row r="4691">
      <c r="A4691" s="3">
        <v>2021.0</v>
      </c>
      <c r="B4691" s="3">
        <v>16.0</v>
      </c>
      <c r="C4691" s="4">
        <v>22.1830005645751</v>
      </c>
      <c r="D4691" s="3">
        <v>22.277000427246</v>
      </c>
      <c r="E4691" s="3">
        <v>21.9270000457763</v>
      </c>
      <c r="F4691" s="3">
        <v>22.2420005798339</v>
      </c>
      <c r="G4691" s="3">
        <v>1.56033E8</v>
      </c>
    </row>
    <row r="4692">
      <c r="A4692" s="3">
        <v>2023.0</v>
      </c>
      <c r="B4692" s="3">
        <v>16.0</v>
      </c>
      <c r="C4692" s="4">
        <v>22.132999420166</v>
      </c>
      <c r="D4692" s="3">
        <v>22.5499992370605</v>
      </c>
      <c r="E4692" s="3">
        <v>21.9270000457763</v>
      </c>
      <c r="F4692" s="3">
        <v>22.0020008087158</v>
      </c>
      <c r="G4692" s="3">
        <v>4.12026E8</v>
      </c>
    </row>
    <row r="4693">
      <c r="A4693" s="3">
        <v>2021.0</v>
      </c>
      <c r="B4693" s="3">
        <v>15.0</v>
      </c>
      <c r="C4693" s="4">
        <v>22.3090000152587</v>
      </c>
      <c r="D4693" s="3">
        <v>22.3670005798339</v>
      </c>
      <c r="E4693" s="3">
        <v>21.9659996032714</v>
      </c>
      <c r="F4693" s="3">
        <v>22.3409996032714</v>
      </c>
      <c r="G4693" s="3">
        <v>1.66538E8</v>
      </c>
    </row>
    <row r="4694">
      <c r="A4694" s="3">
        <v>2021.0</v>
      </c>
      <c r="B4694" s="3">
        <v>8.0</v>
      </c>
      <c r="C4694" s="4">
        <v>22.5130004882812</v>
      </c>
      <c r="D4694" s="3">
        <v>22.6100006103515</v>
      </c>
      <c r="E4694" s="3">
        <v>21.9769992828369</v>
      </c>
      <c r="F4694" s="3">
        <v>22.3390007019042</v>
      </c>
      <c r="G4694" s="3">
        <v>2.54434E8</v>
      </c>
    </row>
    <row r="4695">
      <c r="A4695" s="3">
        <v>2021.0</v>
      </c>
      <c r="B4695" s="3">
        <v>20.0</v>
      </c>
      <c r="C4695" s="4">
        <v>22.3050003051757</v>
      </c>
      <c r="D4695" s="3">
        <v>22.4330005645751</v>
      </c>
      <c r="E4695" s="3">
        <v>21.9820003509521</v>
      </c>
      <c r="F4695" s="3">
        <v>22.1030006408691</v>
      </c>
      <c r="G4695" s="3">
        <v>1.46276E8</v>
      </c>
    </row>
    <row r="4696">
      <c r="A4696" s="3">
        <v>2022.0</v>
      </c>
      <c r="B4696" s="3">
        <v>25.0</v>
      </c>
      <c r="C4696" s="4">
        <v>22.5459995269775</v>
      </c>
      <c r="D4696" s="3">
        <v>22.943000793457</v>
      </c>
      <c r="E4696" s="3">
        <v>22.0</v>
      </c>
      <c r="F4696" s="3">
        <v>22.3239994049072</v>
      </c>
      <c r="G4696" s="3">
        <v>6.64616E8</v>
      </c>
    </row>
    <row r="4697">
      <c r="A4697" s="3">
        <v>2023.0</v>
      </c>
      <c r="B4697" s="3">
        <v>8.0</v>
      </c>
      <c r="C4697" s="4">
        <v>22.386999130249</v>
      </c>
      <c r="D4697" s="3">
        <v>22.8780002593994</v>
      </c>
      <c r="E4697" s="3">
        <v>22.007999420166</v>
      </c>
      <c r="F4697" s="3">
        <v>22.204999923706</v>
      </c>
      <c r="G4697" s="3">
        <v>5.59651E8</v>
      </c>
    </row>
    <row r="4698">
      <c r="A4698" s="3">
        <v>2021.0</v>
      </c>
      <c r="B4698" s="3">
        <v>19.0</v>
      </c>
      <c r="C4698" s="4">
        <v>22.2759990692138</v>
      </c>
      <c r="D4698" s="3">
        <v>22.378999710083</v>
      </c>
      <c r="E4698" s="3">
        <v>22.0370006561279</v>
      </c>
      <c r="F4698" s="3">
        <v>22.2900009155273</v>
      </c>
      <c r="G4698" s="3">
        <v>1.61473E8</v>
      </c>
    </row>
    <row r="4699">
      <c r="A4699" s="3">
        <v>2022.0</v>
      </c>
      <c r="B4699" s="3">
        <v>11.0</v>
      </c>
      <c r="C4699" s="4">
        <v>23.0219993591308</v>
      </c>
      <c r="D4699" s="3">
        <v>23.1450004577636</v>
      </c>
      <c r="E4699" s="3">
        <v>22.0459995269775</v>
      </c>
      <c r="F4699" s="3">
        <v>22.1000003814697</v>
      </c>
      <c r="G4699" s="3">
        <v>3.67209E8</v>
      </c>
    </row>
    <row r="4700">
      <c r="A4700" s="3">
        <v>2021.0</v>
      </c>
      <c r="B4700" s="3">
        <v>21.0</v>
      </c>
      <c r="C4700" s="4">
        <v>22.0970001220703</v>
      </c>
      <c r="D4700" s="3">
        <v>22.7110004425048</v>
      </c>
      <c r="E4700" s="3">
        <v>22.0830001831054</v>
      </c>
      <c r="F4700" s="3">
        <v>22.6919994354248</v>
      </c>
      <c r="G4700" s="3">
        <v>1.8759E8</v>
      </c>
    </row>
    <row r="4701">
      <c r="A4701" s="3">
        <v>2021.0</v>
      </c>
      <c r="B4701" s="3">
        <v>14.0</v>
      </c>
      <c r="C4701" s="4">
        <v>22.2749996185302</v>
      </c>
      <c r="D4701" s="3">
        <v>22.4099998474121</v>
      </c>
      <c r="E4701" s="3">
        <v>22.0860004425048</v>
      </c>
      <c r="F4701" s="3">
        <v>22.2420005798339</v>
      </c>
      <c r="G4701" s="3">
        <v>1.99755E8</v>
      </c>
    </row>
    <row r="4702">
      <c r="A4702" s="3">
        <v>2023.0</v>
      </c>
      <c r="B4702" s="3">
        <v>15.0</v>
      </c>
      <c r="C4702" s="4">
        <v>22.5489997863769</v>
      </c>
      <c r="D4702" s="3">
        <v>22.8549995422363</v>
      </c>
      <c r="E4702" s="3">
        <v>22.1060009002685</v>
      </c>
      <c r="F4702" s="3">
        <v>22.7639999389648</v>
      </c>
      <c r="G4702" s="3">
        <v>4.20575E8</v>
      </c>
    </row>
    <row r="4703">
      <c r="A4703" s="3">
        <v>2021.0</v>
      </c>
      <c r="B4703" s="3">
        <v>31.0</v>
      </c>
      <c r="C4703" s="4">
        <v>22.6949996948242</v>
      </c>
      <c r="D4703" s="3">
        <v>22.6949996948242</v>
      </c>
      <c r="E4703" s="3">
        <v>22.1200008392334</v>
      </c>
      <c r="F4703" s="3">
        <v>22.3850002288818</v>
      </c>
      <c r="G4703" s="3">
        <v>2.5985E8</v>
      </c>
    </row>
    <row r="4704">
      <c r="A4704" s="3">
        <v>2023.0</v>
      </c>
      <c r="B4704" s="3">
        <v>9.0</v>
      </c>
      <c r="C4704" s="4">
        <v>22.6060009002685</v>
      </c>
      <c r="D4704" s="3">
        <v>23.0200004577636</v>
      </c>
      <c r="E4704" s="3">
        <v>22.1200008392334</v>
      </c>
      <c r="F4704" s="3">
        <v>22.3369998931884</v>
      </c>
      <c r="G4704" s="3">
        <v>5.23876E8</v>
      </c>
    </row>
    <row r="4705">
      <c r="A4705" s="3">
        <v>2021.0</v>
      </c>
      <c r="B4705" s="3">
        <v>9.0</v>
      </c>
      <c r="C4705" s="4">
        <v>22.3120002746582</v>
      </c>
      <c r="D4705" s="3">
        <v>22.5380001068115</v>
      </c>
      <c r="E4705" s="3">
        <v>22.1310005187988</v>
      </c>
      <c r="F4705" s="3">
        <v>22.1770000457763</v>
      </c>
      <c r="G4705" s="3">
        <v>1.96856E8</v>
      </c>
    </row>
    <row r="4706">
      <c r="A4706" s="3">
        <v>2021.0</v>
      </c>
      <c r="B4706" s="3">
        <v>27.0</v>
      </c>
      <c r="C4706" s="4">
        <v>22.1840000152587</v>
      </c>
      <c r="D4706" s="3">
        <v>22.7220001220703</v>
      </c>
      <c r="E4706" s="3">
        <v>22.1669998168945</v>
      </c>
      <c r="F4706" s="3">
        <v>22.6359996795654</v>
      </c>
      <c r="G4706" s="3">
        <v>3.04722E8</v>
      </c>
    </row>
    <row r="4707">
      <c r="A4707" s="3">
        <v>2021.0</v>
      </c>
      <c r="B4707" s="3">
        <v>3.0</v>
      </c>
      <c r="C4707" s="4">
        <v>22.3250007629394</v>
      </c>
      <c r="D4707" s="3">
        <v>22.9860000610351</v>
      </c>
      <c r="E4707" s="3">
        <v>22.2000007629394</v>
      </c>
      <c r="F4707" s="3">
        <v>22.8430004119873</v>
      </c>
      <c r="G4707" s="3">
        <v>2.80532E8</v>
      </c>
    </row>
    <row r="4708">
      <c r="A4708" s="3">
        <v>2022.0</v>
      </c>
      <c r="B4708" s="3">
        <v>9.0</v>
      </c>
      <c r="C4708" s="4">
        <v>22.386999130249</v>
      </c>
      <c r="D4708" s="3">
        <v>23.2199993133544</v>
      </c>
      <c r="E4708" s="3">
        <v>22.2469997406005</v>
      </c>
      <c r="F4708" s="3">
        <v>23.0139999389648</v>
      </c>
      <c r="G4708" s="3">
        <v>4.92742E8</v>
      </c>
    </row>
    <row r="4709">
      <c r="A4709" s="3">
        <v>2021.0</v>
      </c>
      <c r="B4709" s="3">
        <v>10.0</v>
      </c>
      <c r="C4709" s="4">
        <v>22.3479995727539</v>
      </c>
      <c r="D4709" s="3">
        <v>22.6259994506835</v>
      </c>
      <c r="E4709" s="3">
        <v>22.2700004577636</v>
      </c>
      <c r="F4709" s="3">
        <v>22.4780006408691</v>
      </c>
      <c r="G4709" s="3">
        <v>2.48376E8</v>
      </c>
    </row>
    <row r="4710">
      <c r="A4710" s="3">
        <v>2021.0</v>
      </c>
      <c r="B4710" s="3">
        <v>2.0</v>
      </c>
      <c r="C4710" s="4">
        <v>22.5179996490478</v>
      </c>
      <c r="D4710" s="3">
        <v>22.5930004119873</v>
      </c>
      <c r="E4710" s="3">
        <v>22.2950000762939</v>
      </c>
      <c r="F4710" s="3">
        <v>22.3959999084472</v>
      </c>
      <c r="G4710" s="3">
        <v>1.87834E8</v>
      </c>
    </row>
    <row r="4711">
      <c r="A4711" s="3">
        <v>2023.0</v>
      </c>
      <c r="B4711" s="3">
        <v>13.0</v>
      </c>
      <c r="C4711" s="4">
        <v>22.7520008087158</v>
      </c>
      <c r="D4711" s="3">
        <v>23.2980003356933</v>
      </c>
      <c r="E4711" s="3">
        <v>22.2970008850097</v>
      </c>
      <c r="F4711" s="3">
        <v>22.9659996032714</v>
      </c>
      <c r="G4711" s="3">
        <v>4.2189E8</v>
      </c>
    </row>
    <row r="4712">
      <c r="A4712" s="3">
        <v>2022.0</v>
      </c>
      <c r="B4712" s="3">
        <v>26.0</v>
      </c>
      <c r="C4712" s="4">
        <v>23.2399997711181</v>
      </c>
      <c r="D4712" s="3">
        <v>24.0569992065429</v>
      </c>
      <c r="E4712" s="3">
        <v>22.2999992370605</v>
      </c>
      <c r="F4712" s="3">
        <v>22.7719993591308</v>
      </c>
      <c r="G4712" s="3">
        <v>7.55959E8</v>
      </c>
    </row>
    <row r="4713">
      <c r="A4713" s="3">
        <v>2022.0</v>
      </c>
      <c r="B4713" s="3">
        <v>23.0</v>
      </c>
      <c r="C4713" s="4">
        <v>23.8020000457763</v>
      </c>
      <c r="D4713" s="3">
        <v>24.1550006866455</v>
      </c>
      <c r="E4713" s="3">
        <v>22.3010005950927</v>
      </c>
      <c r="F4713" s="3">
        <v>22.386999130249</v>
      </c>
      <c r="G4713" s="3">
        <v>5.66511E8</v>
      </c>
    </row>
    <row r="4714">
      <c r="A4714" s="3">
        <v>2021.0</v>
      </c>
      <c r="B4714" s="3">
        <v>1.0</v>
      </c>
      <c r="C4714" s="4">
        <v>22.4850006103515</v>
      </c>
      <c r="D4714" s="3">
        <v>22.69700050354</v>
      </c>
      <c r="E4714" s="3">
        <v>22.3570003509521</v>
      </c>
      <c r="F4714" s="3">
        <v>22.4409999847412</v>
      </c>
      <c r="G4714" s="3">
        <v>2.01767E8</v>
      </c>
    </row>
    <row r="4715">
      <c r="A4715" s="3">
        <v>2023.0</v>
      </c>
      <c r="B4715" s="3">
        <v>2.0</v>
      </c>
      <c r="C4715" s="4">
        <v>22.4880008697509</v>
      </c>
      <c r="D4715" s="3">
        <v>23.3799991607666</v>
      </c>
      <c r="E4715" s="3">
        <v>22.4319992065429</v>
      </c>
      <c r="F4715" s="3">
        <v>23.3139991760253</v>
      </c>
      <c r="G4715" s="3">
        <v>3.89415E8</v>
      </c>
    </row>
    <row r="4716">
      <c r="A4716" s="3">
        <v>2022.0</v>
      </c>
      <c r="B4716" s="3">
        <v>4.0</v>
      </c>
      <c r="C4716" s="4">
        <v>23.3840007781982</v>
      </c>
      <c r="D4716" s="3">
        <v>23.6800003051757</v>
      </c>
      <c r="E4716" s="3">
        <v>22.4820003509521</v>
      </c>
      <c r="F4716" s="3">
        <v>22.9360008239746</v>
      </c>
      <c r="G4716" s="3">
        <v>4.31415E8</v>
      </c>
    </row>
    <row r="4717">
      <c r="A4717" s="3">
        <v>2023.0</v>
      </c>
      <c r="B4717" s="3">
        <v>1.0</v>
      </c>
      <c r="C4717" s="4">
        <v>23.1919994354248</v>
      </c>
      <c r="D4717" s="3">
        <v>23.2560005187988</v>
      </c>
      <c r="E4717" s="3">
        <v>22.507999420166</v>
      </c>
      <c r="F4717" s="3">
        <v>22.6979999542236</v>
      </c>
      <c r="G4717" s="3">
        <v>4.60026E8</v>
      </c>
    </row>
    <row r="4718">
      <c r="A4718" s="3">
        <v>2021.0</v>
      </c>
      <c r="B4718" s="3">
        <v>7.0</v>
      </c>
      <c r="C4718" s="4">
        <v>22.8330001831054</v>
      </c>
      <c r="D4718" s="3">
        <v>22.8990001678466</v>
      </c>
      <c r="E4718" s="3">
        <v>22.5219993591308</v>
      </c>
      <c r="F4718" s="3">
        <v>22.6620006561279</v>
      </c>
      <c r="G4718" s="3">
        <v>1.98107E8</v>
      </c>
    </row>
    <row r="4719">
      <c r="A4719" s="3">
        <v>2021.0</v>
      </c>
      <c r="B4719" s="3">
        <v>30.0</v>
      </c>
      <c r="C4719" s="4">
        <v>22.829999923706</v>
      </c>
      <c r="D4719" s="3">
        <v>23.0429992675781</v>
      </c>
      <c r="E4719" s="3">
        <v>22.5510005950927</v>
      </c>
      <c r="F4719" s="3">
        <v>22.6879997253417</v>
      </c>
      <c r="G4719" s="3">
        <v>2.6258E8</v>
      </c>
    </row>
    <row r="4720">
      <c r="A4720" s="3">
        <v>2021.0</v>
      </c>
      <c r="B4720" s="3">
        <v>22.0</v>
      </c>
      <c r="C4720" s="4">
        <v>22.8229999542236</v>
      </c>
      <c r="D4720" s="3">
        <v>23.1299991607666</v>
      </c>
      <c r="E4720" s="3">
        <v>22.5610008239746</v>
      </c>
      <c r="F4720" s="3">
        <v>22.7259998321533</v>
      </c>
      <c r="G4720" s="3">
        <v>2.49384E8</v>
      </c>
    </row>
    <row r="4721">
      <c r="A4721" s="3">
        <v>2023.0</v>
      </c>
      <c r="B4721" s="3">
        <v>10.0</v>
      </c>
      <c r="C4721" s="4">
        <v>23.4090003967285</v>
      </c>
      <c r="D4721" s="3">
        <v>23.6270008087158</v>
      </c>
      <c r="E4721" s="3">
        <v>22.7259998321533</v>
      </c>
      <c r="F4721" s="3">
        <v>22.9650001525878</v>
      </c>
      <c r="G4721" s="3">
        <v>4.74866E8</v>
      </c>
    </row>
    <row r="4722">
      <c r="A4722" s="3">
        <v>2021.0</v>
      </c>
      <c r="B4722" s="3">
        <v>25.0</v>
      </c>
      <c r="C4722" s="4">
        <v>22.9729995727539</v>
      </c>
      <c r="D4722" s="3">
        <v>23.3549995422363</v>
      </c>
      <c r="E4722" s="3">
        <v>22.7700004577636</v>
      </c>
      <c r="F4722" s="3">
        <v>23.1660003662109</v>
      </c>
      <c r="G4722" s="3">
        <v>2.30235E8</v>
      </c>
    </row>
    <row r="4723">
      <c r="A4723" s="3">
        <v>2023.0</v>
      </c>
      <c r="B4723" s="3">
        <v>24.0</v>
      </c>
      <c r="C4723" s="4">
        <v>23.2250003814697</v>
      </c>
      <c r="D4723" s="3">
        <v>23.4740009307861</v>
      </c>
      <c r="E4723" s="3">
        <v>22.94700050354</v>
      </c>
      <c r="F4723" s="3">
        <v>23.2859992980957</v>
      </c>
      <c r="G4723" s="3">
        <v>5.89716E8</v>
      </c>
    </row>
    <row r="4724">
      <c r="A4724" s="3">
        <v>2022.0</v>
      </c>
      <c r="B4724" s="3">
        <v>22.0</v>
      </c>
      <c r="C4724" s="4">
        <v>23.0349998474121</v>
      </c>
      <c r="D4724" s="3">
        <v>24.0639991760253</v>
      </c>
      <c r="E4724" s="3">
        <v>23.0</v>
      </c>
      <c r="F4724" s="3">
        <v>23.3899993896484</v>
      </c>
      <c r="G4724" s="3">
        <v>6.33422E8</v>
      </c>
    </row>
    <row r="4725">
      <c r="A4725" s="3">
        <v>2023.0</v>
      </c>
      <c r="B4725" s="3">
        <v>23.0</v>
      </c>
      <c r="C4725" s="4">
        <v>23.4400005340576</v>
      </c>
      <c r="D4725" s="3">
        <v>23.8880004882812</v>
      </c>
      <c r="E4725" s="3">
        <v>23.0249996185302</v>
      </c>
      <c r="F4725" s="3">
        <v>23.6639995574951</v>
      </c>
      <c r="G4725" s="3">
        <v>1.117995E9</v>
      </c>
    </row>
    <row r="4726">
      <c r="A4726" s="3">
        <v>2022.0</v>
      </c>
      <c r="B4726" s="3">
        <v>31.0</v>
      </c>
      <c r="C4726" s="4">
        <v>23.1819992065429</v>
      </c>
      <c r="D4726" s="3">
        <v>24.5090007781982</v>
      </c>
      <c r="E4726" s="3">
        <v>23.0520000457763</v>
      </c>
      <c r="F4726" s="3">
        <v>24.4860000610351</v>
      </c>
      <c r="G4726" s="3">
        <v>5.6468E8</v>
      </c>
    </row>
    <row r="4727">
      <c r="A4727" s="3">
        <v>2022.0</v>
      </c>
      <c r="B4727" s="3">
        <v>8.0</v>
      </c>
      <c r="C4727" s="4">
        <v>23.9169998168945</v>
      </c>
      <c r="D4727" s="3">
        <v>23.9230003356933</v>
      </c>
      <c r="E4727" s="3">
        <v>23.0620002746582</v>
      </c>
      <c r="F4727" s="3">
        <v>23.1189994812011</v>
      </c>
      <c r="G4727" s="3">
        <v>5.24781E8</v>
      </c>
    </row>
    <row r="4728">
      <c r="A4728" s="3">
        <v>2022.0</v>
      </c>
      <c r="B4728" s="3">
        <v>18.0</v>
      </c>
      <c r="C4728" s="4">
        <v>24.6679992675781</v>
      </c>
      <c r="D4728" s="3">
        <v>24.9860000610351</v>
      </c>
      <c r="E4728" s="3">
        <v>23.1000003814697</v>
      </c>
      <c r="F4728" s="3">
        <v>23.6420001983642</v>
      </c>
      <c r="G4728" s="3">
        <v>7.61255E8</v>
      </c>
    </row>
    <row r="4729">
      <c r="A4729" s="3">
        <v>2023.0</v>
      </c>
      <c r="B4729" s="3">
        <v>3.0</v>
      </c>
      <c r="C4729" s="4">
        <v>23.3199996948242</v>
      </c>
      <c r="D4729" s="3">
        <v>23.8999996185302</v>
      </c>
      <c r="E4729" s="3">
        <v>23.1299991607666</v>
      </c>
      <c r="F4729" s="3">
        <v>23.8899993896484</v>
      </c>
      <c r="G4729" s="3">
        <v>4.12393E8</v>
      </c>
    </row>
    <row r="4730">
      <c r="A4730" s="3">
        <v>2022.0</v>
      </c>
      <c r="B4730" s="3">
        <v>1.0</v>
      </c>
      <c r="C4730" s="4">
        <v>24.2910003662109</v>
      </c>
      <c r="D4730" s="3">
        <v>24.3770008087158</v>
      </c>
      <c r="E4730" s="3">
        <v>23.1319999694824</v>
      </c>
      <c r="F4730" s="3">
        <v>23.4769992828369</v>
      </c>
      <c r="G4730" s="3">
        <v>4.12056E8</v>
      </c>
    </row>
    <row r="4731">
      <c r="A4731" s="3">
        <v>2022.0</v>
      </c>
      <c r="B4731" s="3">
        <v>16.0</v>
      </c>
      <c r="C4731" s="4">
        <v>23.5</v>
      </c>
      <c r="D4731" s="3">
        <v>24.5970001220703</v>
      </c>
      <c r="E4731" s="3">
        <v>23.1720008850097</v>
      </c>
      <c r="F4731" s="3">
        <v>24.4960002899169</v>
      </c>
      <c r="G4731" s="3">
        <v>6.71422E8</v>
      </c>
    </row>
    <row r="4732">
      <c r="A4732" s="3">
        <v>2023.0</v>
      </c>
      <c r="B4732" s="3">
        <v>28.0</v>
      </c>
      <c r="C4732" s="4">
        <v>23.3719997406005</v>
      </c>
      <c r="D4732" s="3">
        <v>23.8250007629394</v>
      </c>
      <c r="E4732" s="3">
        <v>23.2059993743896</v>
      </c>
      <c r="F4732" s="3">
        <v>23.2159996032714</v>
      </c>
      <c r="G4732" s="3">
        <v>4.55963E8</v>
      </c>
    </row>
    <row r="4733">
      <c r="A4733" s="3">
        <v>2023.0</v>
      </c>
      <c r="B4733" s="3">
        <v>7.0</v>
      </c>
      <c r="C4733" s="4">
        <v>23.6000003814697</v>
      </c>
      <c r="D4733" s="3">
        <v>24.125</v>
      </c>
      <c r="E4733" s="3">
        <v>23.2409992218017</v>
      </c>
      <c r="F4733" s="3">
        <v>23.2880001068115</v>
      </c>
      <c r="G4733" s="3">
        <v>5.15154E8</v>
      </c>
    </row>
    <row r="4734">
      <c r="A4734" s="3">
        <v>2022.0</v>
      </c>
      <c r="B4734" s="3">
        <v>21.0</v>
      </c>
      <c r="C4734" s="4">
        <v>23.5069999694824</v>
      </c>
      <c r="D4734" s="3">
        <v>24.8229999542236</v>
      </c>
      <c r="E4734" s="3">
        <v>23.2630004882812</v>
      </c>
      <c r="F4734" s="3">
        <v>23.3740005493164</v>
      </c>
      <c r="G4734" s="3">
        <v>7.18958E8</v>
      </c>
    </row>
    <row r="4735">
      <c r="A4735" s="3">
        <v>2023.0</v>
      </c>
      <c r="B4735" s="3">
        <v>15.0</v>
      </c>
      <c r="C4735" s="4">
        <v>23.7609996795654</v>
      </c>
      <c r="D4735" s="3">
        <v>24.2859992980957</v>
      </c>
      <c r="E4735" s="3">
        <v>23.3600006103515</v>
      </c>
      <c r="F4735" s="3">
        <v>24.2280006408691</v>
      </c>
      <c r="G4735" s="3">
        <v>5.24486E8</v>
      </c>
    </row>
    <row r="4736">
      <c r="A4736" s="3">
        <v>2022.0</v>
      </c>
      <c r="B4736" s="3">
        <v>25.0</v>
      </c>
      <c r="C4736" s="4">
        <v>23.7210006713867</v>
      </c>
      <c r="D4736" s="3">
        <v>24.216999053955</v>
      </c>
      <c r="E4736" s="3">
        <v>23.3810005187988</v>
      </c>
      <c r="F4736" s="3">
        <v>24.1569995880126</v>
      </c>
      <c r="G4736" s="3">
        <v>5.28866E8</v>
      </c>
    </row>
    <row r="4737">
      <c r="A4737" s="3">
        <v>2023.0</v>
      </c>
      <c r="B4737" s="3">
        <v>9.0</v>
      </c>
      <c r="C4737" s="4">
        <v>24.1749992370605</v>
      </c>
      <c r="D4737" s="3">
        <v>24.4540004730224</v>
      </c>
      <c r="E4737" s="3">
        <v>23.382999420166</v>
      </c>
      <c r="F4737" s="3">
        <v>23.4360008239746</v>
      </c>
      <c r="G4737" s="3">
        <v>5.01257E8</v>
      </c>
    </row>
    <row r="4738">
      <c r="A4738" s="3">
        <v>2022.0</v>
      </c>
      <c r="B4738" s="3">
        <v>2.0</v>
      </c>
      <c r="C4738" s="4">
        <v>23.7560005187988</v>
      </c>
      <c r="D4738" s="3">
        <v>24.4090003967285</v>
      </c>
      <c r="E4738" s="3">
        <v>23.4150009155273</v>
      </c>
      <c r="F4738" s="3">
        <v>24.2199993133544</v>
      </c>
      <c r="G4738" s="3">
        <v>3.89642E8</v>
      </c>
    </row>
    <row r="4739">
      <c r="A4739" s="3">
        <v>2023.0</v>
      </c>
      <c r="B4739" s="3">
        <v>8.0</v>
      </c>
      <c r="C4739" s="4">
        <v>23.4869995117187</v>
      </c>
      <c r="D4739" s="3">
        <v>24.2000007629394</v>
      </c>
      <c r="E4739" s="3">
        <v>23.4239997863769</v>
      </c>
      <c r="F4739" s="3">
        <v>24.1809997558593</v>
      </c>
      <c r="G4739" s="3">
        <v>5.13573E8</v>
      </c>
    </row>
    <row r="4740">
      <c r="A4740" s="3">
        <v>2023.0</v>
      </c>
      <c r="B4740" s="3">
        <v>27.0</v>
      </c>
      <c r="C4740" s="4">
        <v>23.6700000762939</v>
      </c>
      <c r="D4740" s="3">
        <v>23.8799991607666</v>
      </c>
      <c r="E4740" s="3">
        <v>23.4540004730224</v>
      </c>
      <c r="F4740" s="3">
        <v>23.5009994506835</v>
      </c>
      <c r="G4740" s="3">
        <v>4.52994E8</v>
      </c>
    </row>
    <row r="4741">
      <c r="A4741" s="3">
        <v>2023.0</v>
      </c>
      <c r="B4741" s="3">
        <v>14.0</v>
      </c>
      <c r="C4741" s="4">
        <v>23.4960002899169</v>
      </c>
      <c r="D4741" s="3">
        <v>24.2189998626709</v>
      </c>
      <c r="E4741" s="3">
        <v>23.4599990844726</v>
      </c>
      <c r="F4741" s="3">
        <v>24.0629997253417</v>
      </c>
      <c r="G4741" s="3">
        <v>4.7491E8</v>
      </c>
    </row>
    <row r="4742">
      <c r="A4742" s="3">
        <v>2022.0</v>
      </c>
      <c r="B4742" s="3">
        <v>3.0</v>
      </c>
      <c r="C4742" s="4">
        <v>24.261999130249</v>
      </c>
      <c r="D4742" s="3">
        <v>24.326000213623</v>
      </c>
      <c r="E4742" s="3">
        <v>23.4689998626709</v>
      </c>
      <c r="F4742" s="3">
        <v>23.7140007019042</v>
      </c>
      <c r="G4742" s="3">
        <v>3.65095E8</v>
      </c>
    </row>
    <row r="4743">
      <c r="A4743" s="3">
        <v>2022.0</v>
      </c>
      <c r="B4743" s="3">
        <v>7.0</v>
      </c>
      <c r="C4743" s="4">
        <v>24.4409999847412</v>
      </c>
      <c r="D4743" s="3">
        <v>24.7220001220703</v>
      </c>
      <c r="E4743" s="3">
        <v>23.4780006408691</v>
      </c>
      <c r="F4743" s="3">
        <v>24.2080001831054</v>
      </c>
      <c r="G4743" s="3">
        <v>5.57992E8</v>
      </c>
    </row>
    <row r="4744">
      <c r="A4744" s="3">
        <v>2023.0</v>
      </c>
      <c r="B4744" s="3">
        <v>6.0</v>
      </c>
      <c r="C4744" s="4">
        <v>23.8910007476806</v>
      </c>
      <c r="D4744" s="3">
        <v>24.2479991912841</v>
      </c>
      <c r="E4744" s="3">
        <v>23.4869995117187</v>
      </c>
      <c r="F4744" s="3">
        <v>23.5540008544921</v>
      </c>
      <c r="G4744" s="3">
        <v>4.37429E8</v>
      </c>
    </row>
    <row r="4745">
      <c r="A4745" s="3">
        <v>2022.0</v>
      </c>
      <c r="B4745" s="3">
        <v>4.0</v>
      </c>
      <c r="C4745" s="4">
        <v>23.9720001220703</v>
      </c>
      <c r="D4745" s="3">
        <v>24.6350002288818</v>
      </c>
      <c r="E4745" s="3">
        <v>23.6319999694824</v>
      </c>
      <c r="F4745" s="3">
        <v>24.3190002441406</v>
      </c>
      <c r="G4745" s="3">
        <v>3.54829E8</v>
      </c>
    </row>
    <row r="4746">
      <c r="A4746" s="3">
        <v>2022.0</v>
      </c>
      <c r="B4746" s="3">
        <v>28.0</v>
      </c>
      <c r="C4746" s="4">
        <v>23.9920005798339</v>
      </c>
      <c r="D4746" s="3">
        <v>24.6650009155273</v>
      </c>
      <c r="E4746" s="3">
        <v>23.7070007324218</v>
      </c>
      <c r="F4746" s="3">
        <v>24.3850002288818</v>
      </c>
      <c r="G4746" s="3">
        <v>4.77319E8</v>
      </c>
    </row>
    <row r="4747">
      <c r="A4747" s="3">
        <v>2022.0</v>
      </c>
      <c r="B4747" s="3">
        <v>14.0</v>
      </c>
      <c r="C4747" s="4">
        <v>23.9340000152587</v>
      </c>
      <c r="D4747" s="3">
        <v>24.875</v>
      </c>
      <c r="E4747" s="3">
        <v>23.7549991607666</v>
      </c>
      <c r="F4747" s="3">
        <v>24.2670001983642</v>
      </c>
      <c r="G4747" s="3">
        <v>4.40424E8</v>
      </c>
    </row>
    <row r="4748">
      <c r="A4748" s="3">
        <v>2022.0</v>
      </c>
      <c r="B4748" s="3">
        <v>11.0</v>
      </c>
      <c r="C4748" s="4">
        <v>25.9160003662109</v>
      </c>
      <c r="D4748" s="3">
        <v>26.152000427246</v>
      </c>
      <c r="E4748" s="3">
        <v>23.773000717163</v>
      </c>
      <c r="F4748" s="3">
        <v>23.9489994049072</v>
      </c>
      <c r="G4748" s="3">
        <v>6.05472E8</v>
      </c>
    </row>
    <row r="4749">
      <c r="A4749" s="3">
        <v>2022.0</v>
      </c>
      <c r="B4749" s="3">
        <v>3.0</v>
      </c>
      <c r="C4749" s="4">
        <v>24.4580001831054</v>
      </c>
      <c r="D4749" s="3">
        <v>25.0769996643066</v>
      </c>
      <c r="E4749" s="3">
        <v>23.7800006866455</v>
      </c>
      <c r="F4749" s="3">
        <v>23.9479999542236</v>
      </c>
      <c r="G4749" s="3">
        <v>4.10178E8</v>
      </c>
    </row>
    <row r="4750">
      <c r="A4750" s="3">
        <v>2022.0</v>
      </c>
      <c r="B4750" s="3">
        <v>1.0</v>
      </c>
      <c r="C4750" s="4">
        <v>25.1040000915527</v>
      </c>
      <c r="D4750" s="3">
        <v>25.1450004577636</v>
      </c>
      <c r="E4750" s="3">
        <v>23.8899993896484</v>
      </c>
      <c r="F4750" s="3">
        <v>24.6380004882812</v>
      </c>
      <c r="G4750" s="3">
        <v>5.18925E8</v>
      </c>
    </row>
    <row r="4751">
      <c r="A4751" s="3">
        <v>2023.0</v>
      </c>
      <c r="B4751" s="3">
        <v>16.0</v>
      </c>
      <c r="C4751" s="4">
        <v>24.027000427246</v>
      </c>
      <c r="D4751" s="3">
        <v>25.587999343872</v>
      </c>
      <c r="E4751" s="3">
        <v>23.8939990997314</v>
      </c>
      <c r="F4751" s="3">
        <v>25.5410003662109</v>
      </c>
      <c r="G4751" s="3">
        <v>5.83253E8</v>
      </c>
    </row>
    <row r="4752">
      <c r="A4752" s="3">
        <v>2022.0</v>
      </c>
      <c r="B4752" s="3">
        <v>17.0</v>
      </c>
      <c r="C4752" s="4">
        <v>24.1200008392334</v>
      </c>
      <c r="D4752" s="3">
        <v>24.841999053955</v>
      </c>
      <c r="E4752" s="3">
        <v>23.9060001373291</v>
      </c>
      <c r="F4752" s="3">
        <v>24.7660007476806</v>
      </c>
      <c r="G4752" s="3">
        <v>4.71941E8</v>
      </c>
    </row>
    <row r="4753">
      <c r="A4753" s="3">
        <v>2021.0</v>
      </c>
      <c r="B4753" s="3">
        <v>26.0</v>
      </c>
      <c r="C4753" s="4">
        <v>23.9890003204345</v>
      </c>
      <c r="D4753" s="3">
        <v>25.2590007781982</v>
      </c>
      <c r="E4753" s="3">
        <v>23.9239997863769</v>
      </c>
      <c r="F4753" s="3">
        <v>24.716999053955</v>
      </c>
      <c r="G4753" s="3">
        <v>4.85898E8</v>
      </c>
    </row>
    <row r="4754">
      <c r="A4754" s="3">
        <v>2022.0</v>
      </c>
      <c r="B4754" s="3">
        <v>8.0</v>
      </c>
      <c r="C4754" s="4">
        <v>24.3589992523193</v>
      </c>
      <c r="D4754" s="3">
        <v>25.2299995422363</v>
      </c>
      <c r="E4754" s="3">
        <v>23.9799995422363</v>
      </c>
      <c r="F4754" s="3">
        <v>25.1079998016357</v>
      </c>
      <c r="G4754" s="3">
        <v>4.10359E8</v>
      </c>
    </row>
    <row r="4755">
      <c r="A4755" s="3">
        <v>2022.0</v>
      </c>
      <c r="B4755" s="3">
        <v>6.0</v>
      </c>
      <c r="C4755" s="4">
        <v>24.9340000152587</v>
      </c>
      <c r="D4755" s="3">
        <v>25.2999992370605</v>
      </c>
      <c r="E4755" s="3">
        <v>24.0030002593994</v>
      </c>
      <c r="F4755" s="3">
        <v>24.4069995880126</v>
      </c>
      <c r="G4755" s="3">
        <v>7.03833E8</v>
      </c>
    </row>
    <row r="4756">
      <c r="A4756" s="3">
        <v>2022.0</v>
      </c>
      <c r="B4756" s="3">
        <v>20.0</v>
      </c>
      <c r="C4756" s="4">
        <v>25.3040008544921</v>
      </c>
      <c r="D4756" s="3">
        <v>25.5790004730224</v>
      </c>
      <c r="E4756" s="3">
        <v>24.0779991149902</v>
      </c>
      <c r="F4756" s="3">
        <v>24.1499996185302</v>
      </c>
      <c r="G4756" s="3">
        <v>4.35181E8</v>
      </c>
    </row>
    <row r="4757">
      <c r="A4757" s="3">
        <v>2022.0</v>
      </c>
      <c r="B4757" s="3">
        <v>17.0</v>
      </c>
      <c r="C4757" s="4">
        <v>25.6299991607666</v>
      </c>
      <c r="D4757" s="3">
        <v>25.7849998474121</v>
      </c>
      <c r="E4757" s="3">
        <v>24.1650009155273</v>
      </c>
      <c r="F4757" s="3">
        <v>24.5069999694824</v>
      </c>
      <c r="G4757" s="3">
        <v>8.10595E8</v>
      </c>
    </row>
    <row r="4758">
      <c r="A4758" s="3">
        <v>2022.0</v>
      </c>
      <c r="B4758" s="3">
        <v>7.0</v>
      </c>
      <c r="C4758" s="4">
        <v>24.3719997406005</v>
      </c>
      <c r="D4758" s="3">
        <v>25.1819992065429</v>
      </c>
      <c r="E4758" s="3">
        <v>24.2019996643066</v>
      </c>
      <c r="F4758" s="3">
        <v>24.7280006408691</v>
      </c>
      <c r="G4758" s="3">
        <v>3.76868E8</v>
      </c>
    </row>
    <row r="4759">
      <c r="A4759" s="3">
        <v>2021.0</v>
      </c>
      <c r="B4759" s="3">
        <v>27.0</v>
      </c>
      <c r="C4759" s="4">
        <v>24.4740009307861</v>
      </c>
      <c r="D4759" s="3">
        <v>25.0900001525878</v>
      </c>
      <c r="E4759" s="3">
        <v>24.2819995880126</v>
      </c>
      <c r="F4759" s="3">
        <v>24.451000213623</v>
      </c>
      <c r="G4759" s="3">
        <v>2.4599E8</v>
      </c>
    </row>
    <row r="4760">
      <c r="A4760" s="3">
        <v>2021.0</v>
      </c>
      <c r="B4760" s="3">
        <v>28.0</v>
      </c>
      <c r="C4760" s="4">
        <v>24.8780002593994</v>
      </c>
      <c r="D4760" s="3">
        <v>24.9500007629394</v>
      </c>
      <c r="E4760" s="3">
        <v>24.523000717163</v>
      </c>
      <c r="F4760" s="3">
        <v>24.9409999847412</v>
      </c>
      <c r="G4760" s="3">
        <v>2.34204E8</v>
      </c>
    </row>
    <row r="4761">
      <c r="A4761" s="3">
        <v>2022.0</v>
      </c>
      <c r="B4761" s="3">
        <v>2.0</v>
      </c>
      <c r="C4761" s="4">
        <v>25.7940006256103</v>
      </c>
      <c r="D4761" s="3">
        <v>25.8169994354248</v>
      </c>
      <c r="E4761" s="3">
        <v>24.5529994964599</v>
      </c>
      <c r="F4761" s="3">
        <v>25.2420005798339</v>
      </c>
      <c r="G4761" s="3">
        <v>5.43419E8</v>
      </c>
    </row>
    <row r="4762">
      <c r="A4762" s="3">
        <v>2022.0</v>
      </c>
      <c r="B4762" s="3">
        <v>18.0</v>
      </c>
      <c r="C4762" s="4">
        <v>24.7989997863769</v>
      </c>
      <c r="D4762" s="3">
        <v>26.5690002441406</v>
      </c>
      <c r="E4762" s="3">
        <v>24.6240005493164</v>
      </c>
      <c r="F4762" s="3">
        <v>26.4529991149902</v>
      </c>
      <c r="G4762" s="3">
        <v>7.30719E8</v>
      </c>
    </row>
    <row r="4763">
      <c r="A4763" s="3">
        <v>2022.0</v>
      </c>
      <c r="B4763" s="3">
        <v>15.0</v>
      </c>
      <c r="C4763" s="4">
        <v>24.9489994049072</v>
      </c>
      <c r="D4763" s="3">
        <v>26.5450000762939</v>
      </c>
      <c r="E4763" s="3">
        <v>24.7840003967285</v>
      </c>
      <c r="F4763" s="3">
        <v>26.4950008392334</v>
      </c>
      <c r="G4763" s="3">
        <v>6.99869E8</v>
      </c>
    </row>
    <row r="4764">
      <c r="A4764" s="3">
        <v>2021.0</v>
      </c>
      <c r="B4764" s="3">
        <v>29.0</v>
      </c>
      <c r="C4764" s="4">
        <v>25.0009994506835</v>
      </c>
      <c r="D4764" s="3">
        <v>25.708999633789</v>
      </c>
      <c r="E4764" s="3">
        <v>25.0</v>
      </c>
      <c r="F4764" s="3">
        <v>25.5669994354248</v>
      </c>
      <c r="G4764" s="3">
        <v>2.92503E8</v>
      </c>
    </row>
    <row r="4765">
      <c r="A4765" s="3">
        <v>2022.0</v>
      </c>
      <c r="B4765" s="3">
        <v>19.0</v>
      </c>
      <c r="C4765" s="4">
        <v>26.0790004730224</v>
      </c>
      <c r="D4765" s="3">
        <v>26.5429992675781</v>
      </c>
      <c r="E4765" s="3">
        <v>25.0520000457763</v>
      </c>
      <c r="F4765" s="3">
        <v>25.0669994354248</v>
      </c>
      <c r="G4765" s="3">
        <v>4.88315E8</v>
      </c>
    </row>
    <row r="4766">
      <c r="A4766" s="3">
        <v>2023.0</v>
      </c>
      <c r="B4766" s="3">
        <v>20.0</v>
      </c>
      <c r="C4766" s="4">
        <v>25.6149997711181</v>
      </c>
      <c r="D4766" s="3">
        <v>26.0240001678466</v>
      </c>
      <c r="E4766" s="3">
        <v>25.1299991607666</v>
      </c>
      <c r="F4766" s="3">
        <v>25.8999996185302</v>
      </c>
      <c r="G4766" s="3">
        <v>4.32747E8</v>
      </c>
    </row>
    <row r="4767">
      <c r="A4767" s="3">
        <v>2021.0</v>
      </c>
      <c r="B4767" s="3">
        <v>1.0</v>
      </c>
      <c r="C4767" s="4">
        <v>25.6490001678466</v>
      </c>
      <c r="D4767" s="3">
        <v>25.8939990997314</v>
      </c>
      <c r="E4767" s="3">
        <v>25.2269992828369</v>
      </c>
      <c r="F4767" s="3">
        <v>25.8269996643066</v>
      </c>
      <c r="G4767" s="3">
        <v>2.6574E8</v>
      </c>
    </row>
    <row r="4768">
      <c r="A4768" s="3">
        <v>2022.0</v>
      </c>
      <c r="B4768" s="3">
        <v>9.0</v>
      </c>
      <c r="C4768" s="4">
        <v>25.6219997406005</v>
      </c>
      <c r="D4768" s="3">
        <v>26.7250003814697</v>
      </c>
      <c r="E4768" s="3">
        <v>25.3530006408691</v>
      </c>
      <c r="F4768" s="3">
        <v>26.704999923706</v>
      </c>
      <c r="G4768" s="3">
        <v>5.24282E8</v>
      </c>
    </row>
    <row r="4769">
      <c r="A4769" s="3">
        <v>2023.0</v>
      </c>
      <c r="B4769" s="3">
        <v>21.0</v>
      </c>
      <c r="C4769" s="4">
        <v>26.1800003051757</v>
      </c>
      <c r="D4769" s="3">
        <v>26.3920001983642</v>
      </c>
      <c r="E4769" s="3">
        <v>25.3810005187988</v>
      </c>
      <c r="F4769" s="3">
        <v>26.1989994049072</v>
      </c>
      <c r="G4769" s="3">
        <v>5.47408E8</v>
      </c>
    </row>
    <row r="4770">
      <c r="A4770" s="3">
        <v>2022.0</v>
      </c>
      <c r="B4770" s="3">
        <v>16.0</v>
      </c>
      <c r="C4770" s="4">
        <v>26.2590007781982</v>
      </c>
      <c r="D4770" s="3">
        <v>26.5820007324218</v>
      </c>
      <c r="E4770" s="3">
        <v>25.5520000457763</v>
      </c>
      <c r="F4770" s="3">
        <v>26.5109996795654</v>
      </c>
      <c r="G4770" s="3">
        <v>7.32676E8</v>
      </c>
    </row>
    <row r="4771">
      <c r="A4771" s="3">
        <v>2022.0</v>
      </c>
      <c r="B4771" s="3">
        <v>23.0</v>
      </c>
      <c r="C4771" s="4">
        <v>26.1259994506835</v>
      </c>
      <c r="D4771" s="3">
        <v>26.6119995117187</v>
      </c>
      <c r="E4771" s="3">
        <v>25.5750007629394</v>
      </c>
      <c r="F4771" s="3">
        <v>25.6340007781982</v>
      </c>
      <c r="G4771" s="3">
        <v>5.0212E8</v>
      </c>
    </row>
    <row r="4772">
      <c r="A4772" s="3">
        <v>2022.0</v>
      </c>
      <c r="B4772" s="3">
        <v>10.0</v>
      </c>
      <c r="C4772" s="4">
        <v>25.9950008392334</v>
      </c>
      <c r="D4772" s="3">
        <v>26.9249992370605</v>
      </c>
      <c r="E4772" s="3">
        <v>25.6000003814697</v>
      </c>
      <c r="F4772" s="3">
        <v>25.8239994049072</v>
      </c>
      <c r="G4772" s="3">
        <v>5.132E8</v>
      </c>
    </row>
    <row r="4773">
      <c r="A4773" s="3">
        <v>2022.0</v>
      </c>
      <c r="B4773" s="3">
        <v>10.0</v>
      </c>
      <c r="C4773" s="4">
        <v>26.5809993743896</v>
      </c>
      <c r="D4773" s="3">
        <v>27.4689998626709</v>
      </c>
      <c r="E4773" s="3">
        <v>25.6439990997314</v>
      </c>
      <c r="F4773" s="3">
        <v>27.3999996185302</v>
      </c>
      <c r="G4773" s="3">
        <v>5.94681E8</v>
      </c>
    </row>
    <row r="4774">
      <c r="A4774" s="3">
        <v>2023.0</v>
      </c>
      <c r="B4774" s="3">
        <v>17.0</v>
      </c>
      <c r="C4774" s="4">
        <v>25.9820003509521</v>
      </c>
      <c r="D4774" s="3">
        <v>26.3990001678466</v>
      </c>
      <c r="E4774" s="3">
        <v>25.6679992675781</v>
      </c>
      <c r="F4774" s="3">
        <v>25.7250003814697</v>
      </c>
      <c r="G4774" s="3">
        <v>8.48547E8</v>
      </c>
    </row>
    <row r="4775">
      <c r="A4775" s="3">
        <v>2022.0</v>
      </c>
      <c r="B4775" s="3">
        <v>18.0</v>
      </c>
      <c r="C4775" s="4">
        <v>26.2600002288818</v>
      </c>
      <c r="D4775" s="3">
        <v>26.6380004882812</v>
      </c>
      <c r="E4775" s="3">
        <v>25.7700004577636</v>
      </c>
      <c r="F4775" s="3">
        <v>25.9029998779296</v>
      </c>
      <c r="G4775" s="3">
        <v>4.2427E8</v>
      </c>
    </row>
    <row r="4776">
      <c r="A4776" s="3">
        <v>2021.0</v>
      </c>
      <c r="B4776" s="3">
        <v>2.0</v>
      </c>
      <c r="C4776" s="4">
        <v>25.82200050354</v>
      </c>
      <c r="D4776" s="3">
        <v>26.6779994964599</v>
      </c>
      <c r="E4776" s="3">
        <v>25.7999992370605</v>
      </c>
      <c r="F4776" s="3">
        <v>26.4009990692138</v>
      </c>
      <c r="G4776" s="3">
        <v>2.94112E8</v>
      </c>
    </row>
    <row r="4777">
      <c r="A4777" s="3">
        <v>2022.0</v>
      </c>
      <c r="B4777" s="3">
        <v>5.0</v>
      </c>
      <c r="C4777" s="4">
        <v>27.253999710083</v>
      </c>
      <c r="D4777" s="3">
        <v>27.3190002441406</v>
      </c>
      <c r="E4777" s="3">
        <v>25.8199996948242</v>
      </c>
      <c r="F4777" s="3">
        <v>25.9309997558593</v>
      </c>
      <c r="G4777" s="3">
        <v>4.36615E8</v>
      </c>
    </row>
    <row r="4778">
      <c r="A4778" s="3">
        <v>2023.0</v>
      </c>
      <c r="B4778" s="3">
        <v>28.0</v>
      </c>
      <c r="C4778" s="4">
        <v>26.44700050354</v>
      </c>
      <c r="D4778" s="3">
        <v>26.5130004882812</v>
      </c>
      <c r="E4778" s="3">
        <v>25.8500003814697</v>
      </c>
      <c r="F4778" s="3">
        <v>26.4099998474121</v>
      </c>
      <c r="G4778" s="3">
        <v>3.56104E8</v>
      </c>
    </row>
    <row r="4779">
      <c r="A4779" s="3">
        <v>2022.0</v>
      </c>
      <c r="B4779" s="3">
        <v>24.0</v>
      </c>
      <c r="C4779" s="4">
        <v>26.1660003662109</v>
      </c>
      <c r="D4779" s="3">
        <v>28.3199996948242</v>
      </c>
      <c r="E4779" s="3">
        <v>25.9069995880126</v>
      </c>
      <c r="F4779" s="3">
        <v>28.1499996185302</v>
      </c>
      <c r="G4779" s="3">
        <v>8.77379E8</v>
      </c>
    </row>
    <row r="4780">
      <c r="A4780" s="3">
        <v>2022.0</v>
      </c>
      <c r="B4780" s="3">
        <v>21.0</v>
      </c>
      <c r="C4780" s="4">
        <v>26.5069999694824</v>
      </c>
      <c r="D4780" s="3">
        <v>27.152000427246</v>
      </c>
      <c r="E4780" s="3">
        <v>25.966999053955</v>
      </c>
      <c r="F4780" s="3">
        <v>26.7339992523193</v>
      </c>
      <c r="G4780" s="3">
        <v>5.91727E8</v>
      </c>
    </row>
    <row r="4781">
      <c r="A4781" s="3">
        <v>2022.0</v>
      </c>
      <c r="B4781" s="3">
        <v>22.0</v>
      </c>
      <c r="C4781" s="4">
        <v>26.7269992828369</v>
      </c>
      <c r="D4781" s="3">
        <v>27.2380008697509</v>
      </c>
      <c r="E4781" s="3">
        <v>26.07200050354</v>
      </c>
      <c r="F4781" s="3">
        <v>26.5240001678466</v>
      </c>
      <c r="G4781" s="3">
        <v>5.47007E8</v>
      </c>
    </row>
    <row r="4782">
      <c r="A4782" s="3">
        <v>2022.0</v>
      </c>
      <c r="B4782" s="3">
        <v>14.0</v>
      </c>
      <c r="C4782" s="4">
        <v>26.2999992370605</v>
      </c>
      <c r="D4782" s="3">
        <v>27.19700050354</v>
      </c>
      <c r="E4782" s="3">
        <v>26.2099990844726</v>
      </c>
      <c r="F4782" s="3">
        <v>26.9419994354248</v>
      </c>
      <c r="G4782" s="3">
        <v>3.95832E8</v>
      </c>
    </row>
    <row r="4783">
      <c r="A4783" s="3">
        <v>2023.0</v>
      </c>
      <c r="B4783" s="3">
        <v>14.0</v>
      </c>
      <c r="C4783" s="4">
        <v>26.503999710083</v>
      </c>
      <c r="D4783" s="3">
        <v>26.882999420166</v>
      </c>
      <c r="E4783" s="3">
        <v>26.2199993133544</v>
      </c>
      <c r="F4783" s="3">
        <v>26.757999420166</v>
      </c>
      <c r="G4783" s="3">
        <v>3.9566E8</v>
      </c>
    </row>
    <row r="4784">
      <c r="A4784" s="3">
        <v>2023.0</v>
      </c>
      <c r="B4784" s="3">
        <v>25.0</v>
      </c>
      <c r="C4784" s="4">
        <v>27.0779991149902</v>
      </c>
      <c r="D4784" s="3">
        <v>27.2469997406005</v>
      </c>
      <c r="E4784" s="3">
        <v>26.2250003814697</v>
      </c>
      <c r="F4784" s="3">
        <v>26.2409992218017</v>
      </c>
      <c r="G4784" s="3">
        <v>3.78527E8</v>
      </c>
    </row>
    <row r="4785">
      <c r="A4785" s="3">
        <v>2021.0</v>
      </c>
      <c r="B4785" s="3">
        <v>3.0</v>
      </c>
      <c r="C4785" s="4">
        <v>26.6700000762939</v>
      </c>
      <c r="D4785" s="3">
        <v>26.7840003967285</v>
      </c>
      <c r="E4785" s="3">
        <v>26.2350006103515</v>
      </c>
      <c r="F4785" s="3">
        <v>26.5979995727539</v>
      </c>
      <c r="G4785" s="3">
        <v>2.3991E8</v>
      </c>
    </row>
    <row r="4786">
      <c r="A4786" s="3">
        <v>2023.0</v>
      </c>
      <c r="B4786" s="3">
        <v>22.0</v>
      </c>
      <c r="C4786" s="4">
        <v>26.4249992370605</v>
      </c>
      <c r="D4786" s="3">
        <v>27.5890007019042</v>
      </c>
      <c r="E4786" s="3">
        <v>26.2369995117187</v>
      </c>
      <c r="F4786" s="3">
        <v>26.4680004119873</v>
      </c>
      <c r="G4786" s="3">
        <v>7.97295E8</v>
      </c>
    </row>
    <row r="4787">
      <c r="A4787" s="3">
        <v>2022.0</v>
      </c>
      <c r="B4787" s="3">
        <v>1.0</v>
      </c>
      <c r="C4787" s="4">
        <v>27.375</v>
      </c>
      <c r="D4787" s="3">
        <v>27.4960002899169</v>
      </c>
      <c r="E4787" s="3">
        <v>26.2670001983642</v>
      </c>
      <c r="F4787" s="3">
        <v>26.7119998931884</v>
      </c>
      <c r="G4787" s="3">
        <v>5.17235E8</v>
      </c>
    </row>
    <row r="4788">
      <c r="A4788" s="3">
        <v>2023.0</v>
      </c>
      <c r="B4788" s="3">
        <v>13.0</v>
      </c>
      <c r="C4788" s="4">
        <v>26.7339992523193</v>
      </c>
      <c r="D4788" s="3">
        <v>26.886999130249</v>
      </c>
      <c r="E4788" s="3">
        <v>26.3290004730224</v>
      </c>
      <c r="F4788" s="3">
        <v>26.462999343872</v>
      </c>
      <c r="G4788" s="3">
        <v>3.53615E8</v>
      </c>
    </row>
    <row r="4789">
      <c r="A4789" s="3">
        <v>2023.0</v>
      </c>
      <c r="B4789" s="3">
        <v>24.0</v>
      </c>
      <c r="C4789" s="4">
        <v>27.0310001373291</v>
      </c>
      <c r="D4789" s="3">
        <v>27.1669998168945</v>
      </c>
      <c r="E4789" s="3">
        <v>26.3549995422363</v>
      </c>
      <c r="F4789" s="3">
        <v>26.7789993286132</v>
      </c>
      <c r="G4789" s="3">
        <v>4.5492E8</v>
      </c>
    </row>
    <row r="4790">
      <c r="A4790" s="3">
        <v>2023.0</v>
      </c>
      <c r="B4790" s="3">
        <v>27.0</v>
      </c>
      <c r="C4790" s="4">
        <v>26.8369998931884</v>
      </c>
      <c r="D4790" s="3">
        <v>27.0</v>
      </c>
      <c r="E4790" s="3">
        <v>26.3649997711181</v>
      </c>
      <c r="F4790" s="3">
        <v>26.5310001373291</v>
      </c>
      <c r="G4790" s="3">
        <v>3.61026E8</v>
      </c>
    </row>
    <row r="4791">
      <c r="A4791" s="3">
        <v>2023.0</v>
      </c>
      <c r="B4791" s="3">
        <v>5.0</v>
      </c>
      <c r="C4791" s="4">
        <v>26.8290004730224</v>
      </c>
      <c r="D4791" s="3">
        <v>26.9979991912841</v>
      </c>
      <c r="E4791" s="3">
        <v>26.3950004577636</v>
      </c>
      <c r="F4791" s="3">
        <v>26.8810005187988</v>
      </c>
      <c r="G4791" s="3">
        <v>5.15015E8</v>
      </c>
    </row>
    <row r="4792">
      <c r="A4792" s="3">
        <v>2023.0</v>
      </c>
      <c r="B4792" s="3">
        <v>6.0</v>
      </c>
      <c r="C4792" s="4">
        <v>26.583999633789</v>
      </c>
      <c r="D4792" s="3">
        <v>27.079999923706</v>
      </c>
      <c r="E4792" s="3">
        <v>26.4270000457763</v>
      </c>
      <c r="F4792" s="3">
        <v>27.0370006561279</v>
      </c>
      <c r="G4792" s="3">
        <v>3.97654E8</v>
      </c>
    </row>
    <row r="4793">
      <c r="A4793" s="3">
        <v>2023.0</v>
      </c>
      <c r="B4793" s="3">
        <v>17.0</v>
      </c>
      <c r="C4793" s="4">
        <v>26.5650005340576</v>
      </c>
      <c r="D4793" s="3">
        <v>27.0060005187988</v>
      </c>
      <c r="E4793" s="3">
        <v>26.4330005645751</v>
      </c>
      <c r="F4793" s="3">
        <v>27.0020008087158</v>
      </c>
      <c r="G4793" s="3">
        <v>3.21471E8</v>
      </c>
    </row>
    <row r="4794">
      <c r="A4794" s="3">
        <v>2023.0</v>
      </c>
      <c r="B4794" s="3">
        <v>12.0</v>
      </c>
      <c r="C4794" s="4">
        <v>27.3700008392334</v>
      </c>
      <c r="D4794" s="3">
        <v>27.4680004119873</v>
      </c>
      <c r="E4794" s="3">
        <v>26.4479999542236</v>
      </c>
      <c r="F4794" s="3">
        <v>26.4950008392334</v>
      </c>
      <c r="G4794" s="3">
        <v>4.46259E8</v>
      </c>
    </row>
    <row r="4795">
      <c r="A4795" s="3">
        <v>2022.0</v>
      </c>
      <c r="B4795" s="3">
        <v>13.0</v>
      </c>
      <c r="C4795" s="4">
        <v>28.378999710083</v>
      </c>
      <c r="D4795" s="3">
        <v>28.4799995422363</v>
      </c>
      <c r="E4795" s="3">
        <v>26.4979991912841</v>
      </c>
      <c r="F4795" s="3">
        <v>26.5750007629394</v>
      </c>
      <c r="G4795" s="3">
        <v>5.40171E8</v>
      </c>
    </row>
    <row r="4796">
      <c r="A4796" s="3">
        <v>2023.0</v>
      </c>
      <c r="B4796" s="3">
        <v>29.0</v>
      </c>
      <c r="C4796" s="4">
        <v>26.8250007629394</v>
      </c>
      <c r="D4796" s="3">
        <v>27.0779991149902</v>
      </c>
      <c r="E4796" s="3">
        <v>26.5970001220703</v>
      </c>
      <c r="F4796" s="3">
        <v>26.9839992523193</v>
      </c>
      <c r="G4796" s="3">
        <v>3.93694E8</v>
      </c>
    </row>
    <row r="4797">
      <c r="A4797" s="3">
        <v>2022.0</v>
      </c>
      <c r="B4797" s="3">
        <v>4.0</v>
      </c>
      <c r="C4797" s="4">
        <v>26.7280006408691</v>
      </c>
      <c r="D4797" s="3">
        <v>27.5580005645751</v>
      </c>
      <c r="E4797" s="3">
        <v>26.6130008697509</v>
      </c>
      <c r="F4797" s="3">
        <v>27.3600006103515</v>
      </c>
      <c r="G4797" s="3">
        <v>3.9712E8</v>
      </c>
    </row>
    <row r="4798">
      <c r="A4798" s="3">
        <v>2023.0</v>
      </c>
      <c r="B4798" s="3">
        <v>27.0</v>
      </c>
      <c r="C4798" s="4">
        <v>27.3630008697509</v>
      </c>
      <c r="D4798" s="3">
        <v>27.4950008392334</v>
      </c>
      <c r="E4798" s="3">
        <v>26.625</v>
      </c>
      <c r="F4798" s="3">
        <v>27.2259998321533</v>
      </c>
      <c r="G4798" s="3">
        <v>3.77161E8</v>
      </c>
    </row>
    <row r="4799">
      <c r="A4799" s="3">
        <v>2023.0</v>
      </c>
      <c r="B4799" s="3">
        <v>10.0</v>
      </c>
      <c r="C4799" s="4">
        <v>26.8229999542236</v>
      </c>
      <c r="D4799" s="3">
        <v>27.6210002899169</v>
      </c>
      <c r="E4799" s="3">
        <v>26.6690006256103</v>
      </c>
      <c r="F4799" s="3">
        <v>27.5790004730224</v>
      </c>
      <c r="G4799" s="3">
        <v>3.95279E8</v>
      </c>
    </row>
    <row r="4800">
      <c r="A4800" s="3">
        <v>2023.0</v>
      </c>
      <c r="B4800" s="3">
        <v>24.0</v>
      </c>
      <c r="C4800" s="4">
        <v>27.0130004882812</v>
      </c>
      <c r="D4800" s="3">
        <v>27.3659992218017</v>
      </c>
      <c r="E4800" s="3">
        <v>26.6709995269775</v>
      </c>
      <c r="F4800" s="3">
        <v>27.0419998168945</v>
      </c>
      <c r="G4800" s="3">
        <v>3.39282E8</v>
      </c>
    </row>
    <row r="4801">
      <c r="A4801" s="3">
        <v>2023.0</v>
      </c>
      <c r="B4801" s="3">
        <v>23.0</v>
      </c>
      <c r="C4801" s="4">
        <v>27.1149997711181</v>
      </c>
      <c r="D4801" s="3">
        <v>27.4990005493164</v>
      </c>
      <c r="E4801" s="3">
        <v>26.6900005340576</v>
      </c>
      <c r="F4801" s="3">
        <v>27.1909999847412</v>
      </c>
      <c r="G4801" s="3">
        <v>5.64889E8</v>
      </c>
    </row>
    <row r="4802">
      <c r="A4802" s="3">
        <v>2023.0</v>
      </c>
      <c r="B4802" s="3">
        <v>26.0</v>
      </c>
      <c r="C4802" s="4">
        <v>27.0020008087158</v>
      </c>
      <c r="D4802" s="3">
        <v>27.329999923706</v>
      </c>
      <c r="E4802" s="3">
        <v>26.704999923706</v>
      </c>
      <c r="F4802" s="3">
        <v>26.9559993743896</v>
      </c>
      <c r="G4802" s="3">
        <v>4.06337E8</v>
      </c>
    </row>
    <row r="4803">
      <c r="A4803" s="3">
        <v>2023.0</v>
      </c>
      <c r="B4803" s="3">
        <v>21.0</v>
      </c>
      <c r="C4803" s="4">
        <v>26.9519996643066</v>
      </c>
      <c r="D4803" s="3">
        <v>27.1830005645751</v>
      </c>
      <c r="E4803" s="3">
        <v>26.7220001220703</v>
      </c>
      <c r="F4803" s="3">
        <v>27.1189994812011</v>
      </c>
      <c r="G4803" s="3">
        <v>3.45103E8</v>
      </c>
    </row>
    <row r="4804">
      <c r="A4804" s="3">
        <v>2022.0</v>
      </c>
      <c r="B4804" s="3">
        <v>11.0</v>
      </c>
      <c r="C4804" s="4">
        <v>27.3229999542236</v>
      </c>
      <c r="D4804" s="3">
        <v>28.0650005340576</v>
      </c>
      <c r="E4804" s="3">
        <v>26.8390007019042</v>
      </c>
      <c r="F4804" s="3">
        <v>27.8169994354248</v>
      </c>
      <c r="G4804" s="3">
        <v>4.04089E8</v>
      </c>
    </row>
    <row r="4805">
      <c r="A4805" s="3">
        <v>2023.0</v>
      </c>
      <c r="B4805" s="3">
        <v>20.0</v>
      </c>
      <c r="C4805" s="4">
        <v>27.6709995269775</v>
      </c>
      <c r="D4805" s="3">
        <v>28.0300006866455</v>
      </c>
      <c r="E4805" s="3">
        <v>27.0</v>
      </c>
      <c r="F4805" s="3">
        <v>27.1040000915527</v>
      </c>
      <c r="G4805" s="3">
        <v>4.27713E8</v>
      </c>
    </row>
    <row r="4806">
      <c r="A4806" s="3">
        <v>2022.0</v>
      </c>
      <c r="B4806" s="3">
        <v>7.0</v>
      </c>
      <c r="C4806" s="4">
        <v>28.1410007476806</v>
      </c>
      <c r="D4806" s="3">
        <v>28.4220008850097</v>
      </c>
      <c r="E4806" s="3">
        <v>27.0569992065429</v>
      </c>
      <c r="F4806" s="3">
        <v>27.2469997406005</v>
      </c>
      <c r="G4806" s="3">
        <v>4.09939E8</v>
      </c>
    </row>
    <row r="4807">
      <c r="A4807" s="3">
        <v>2022.0</v>
      </c>
      <c r="B4807" s="3">
        <v>6.0</v>
      </c>
      <c r="C4807" s="4">
        <v>27.6399993896484</v>
      </c>
      <c r="D4807" s="3">
        <v>28.4379997253417</v>
      </c>
      <c r="E4807" s="3">
        <v>27.0650005340576</v>
      </c>
      <c r="F4807" s="3">
        <v>28.1779994964599</v>
      </c>
      <c r="G4807" s="3">
        <v>4.54186E8</v>
      </c>
    </row>
    <row r="4808">
      <c r="A4808" s="3">
        <v>2023.0</v>
      </c>
      <c r="B4808" s="3">
        <v>28.0</v>
      </c>
      <c r="C4808" s="4">
        <v>27.2250003814697</v>
      </c>
      <c r="D4808" s="3">
        <v>27.757999420166</v>
      </c>
      <c r="E4808" s="3">
        <v>27.0709991455078</v>
      </c>
      <c r="F4808" s="3">
        <v>27.7490005493164</v>
      </c>
      <c r="G4808" s="3">
        <v>2.92216E8</v>
      </c>
    </row>
    <row r="4809">
      <c r="A4809" s="3">
        <v>2023.0</v>
      </c>
      <c r="B4809" s="3">
        <v>30.0</v>
      </c>
      <c r="C4809" s="4">
        <v>27.2290000915527</v>
      </c>
      <c r="D4809" s="3">
        <v>27.4990005493164</v>
      </c>
      <c r="E4809" s="3">
        <v>27.1019992828369</v>
      </c>
      <c r="F4809" s="3">
        <v>27.382999420166</v>
      </c>
      <c r="G4809" s="3">
        <v>3.64516E8</v>
      </c>
    </row>
    <row r="4810">
      <c r="A4810" s="3">
        <v>2023.0</v>
      </c>
      <c r="B4810" s="3">
        <v>31.0</v>
      </c>
      <c r="C4810" s="4">
        <v>27.1399993896484</v>
      </c>
      <c r="D4810" s="3">
        <v>27.833999633789</v>
      </c>
      <c r="E4810" s="3">
        <v>27.1049995422363</v>
      </c>
      <c r="F4810" s="3">
        <v>27.777000427246</v>
      </c>
      <c r="G4810" s="3">
        <v>4.33933E8</v>
      </c>
    </row>
    <row r="4811">
      <c r="A4811" s="3">
        <v>2021.0</v>
      </c>
      <c r="B4811" s="3">
        <v>4.0</v>
      </c>
      <c r="C4811" s="4">
        <v>27.2290000915527</v>
      </c>
      <c r="D4811" s="3">
        <v>31.3649997711181</v>
      </c>
      <c r="E4811" s="3">
        <v>27.1180000305175</v>
      </c>
      <c r="F4811" s="3">
        <v>29.8010005950927</v>
      </c>
      <c r="G4811" s="3">
        <v>1.153631E9</v>
      </c>
    </row>
    <row r="4812">
      <c r="A4812" s="3">
        <v>2023.0</v>
      </c>
      <c r="B4812" s="3">
        <v>11.0</v>
      </c>
      <c r="C4812" s="4">
        <v>27.7240009307861</v>
      </c>
      <c r="D4812" s="3">
        <v>27.7900009155273</v>
      </c>
      <c r="E4812" s="3">
        <v>27.1259994506835</v>
      </c>
      <c r="F4812" s="3">
        <v>27.1690006256103</v>
      </c>
      <c r="G4812" s="3">
        <v>3.14378E8</v>
      </c>
    </row>
    <row r="4813">
      <c r="A4813" s="3">
        <v>2021.0</v>
      </c>
      <c r="B4813" s="3">
        <v>20.0</v>
      </c>
      <c r="C4813" s="4">
        <v>27.3050003051757</v>
      </c>
      <c r="D4813" s="3">
        <v>28.1439990997314</v>
      </c>
      <c r="E4813" s="3">
        <v>27.1450004577636</v>
      </c>
      <c r="F4813" s="3">
        <v>27.7189998626709</v>
      </c>
      <c r="G4813" s="3">
        <v>4.61847E8</v>
      </c>
    </row>
    <row r="4814">
      <c r="A4814" s="3">
        <v>2022.0</v>
      </c>
      <c r="B4814" s="3">
        <v>28.0</v>
      </c>
      <c r="C4814" s="4">
        <v>27.7560005187988</v>
      </c>
      <c r="D4814" s="3">
        <v>28.25</v>
      </c>
      <c r="E4814" s="3">
        <v>27.2059993743896</v>
      </c>
      <c r="F4814" s="3">
        <v>28.2189998626709</v>
      </c>
      <c r="G4814" s="3">
        <v>4.25494E8</v>
      </c>
    </row>
    <row r="4815">
      <c r="A4815" s="3">
        <v>2023.0</v>
      </c>
      <c r="B4815" s="3">
        <v>19.0</v>
      </c>
      <c r="C4815" s="4">
        <v>27.3610000610351</v>
      </c>
      <c r="D4815" s="3">
        <v>28.0</v>
      </c>
      <c r="E4815" s="3">
        <v>27.2320003509521</v>
      </c>
      <c r="F4815" s="3">
        <v>27.9309997558593</v>
      </c>
      <c r="G4815" s="3">
        <v>3.5866E8</v>
      </c>
    </row>
    <row r="4816">
      <c r="A4816" s="3">
        <v>2023.0</v>
      </c>
      <c r="B4816" s="3">
        <v>4.0</v>
      </c>
      <c r="C4816" s="4">
        <v>27.6509990692138</v>
      </c>
      <c r="D4816" s="3">
        <v>27.8589992523193</v>
      </c>
      <c r="E4816" s="3">
        <v>27.2399997711181</v>
      </c>
      <c r="F4816" s="3">
        <v>27.5620002746582</v>
      </c>
      <c r="G4816" s="3">
        <v>3.2185E8</v>
      </c>
    </row>
    <row r="4817">
      <c r="A4817" s="3">
        <v>2021.0</v>
      </c>
      <c r="B4817" s="3">
        <v>14.0</v>
      </c>
      <c r="C4817" s="4">
        <v>27.6989994049072</v>
      </c>
      <c r="D4817" s="3">
        <v>28.6779994964599</v>
      </c>
      <c r="E4817" s="3">
        <v>27.25</v>
      </c>
      <c r="F4817" s="3">
        <v>28.3369998931884</v>
      </c>
      <c r="G4817" s="3">
        <v>6.67035E8</v>
      </c>
    </row>
    <row r="4818">
      <c r="A4818" s="3">
        <v>2022.0</v>
      </c>
      <c r="B4818" s="3">
        <v>31.0</v>
      </c>
      <c r="C4818" s="4">
        <v>27.7819995880126</v>
      </c>
      <c r="D4818" s="3">
        <v>28.2479991912841</v>
      </c>
      <c r="E4818" s="3">
        <v>27.2700004577636</v>
      </c>
      <c r="F4818" s="3">
        <v>27.2859992980957</v>
      </c>
      <c r="G4818" s="3">
        <v>5.2344E8</v>
      </c>
    </row>
    <row r="4819">
      <c r="A4819" s="3">
        <v>2022.0</v>
      </c>
      <c r="B4819" s="3">
        <v>25.0</v>
      </c>
      <c r="C4819" s="4">
        <v>27.8859996795654</v>
      </c>
      <c r="D4819" s="3">
        <v>28.3579998016357</v>
      </c>
      <c r="E4819" s="3">
        <v>27.2709999084472</v>
      </c>
      <c r="F4819" s="3">
        <v>27.6919994354248</v>
      </c>
      <c r="G4819" s="3">
        <v>5.79016E8</v>
      </c>
    </row>
    <row r="4820">
      <c r="A4820" s="3">
        <v>2023.0</v>
      </c>
      <c r="B4820" s="3">
        <v>4.0</v>
      </c>
      <c r="C4820" s="4">
        <v>27.9659996032714</v>
      </c>
      <c r="D4820" s="3">
        <v>28.0</v>
      </c>
      <c r="E4820" s="3">
        <v>27.3069992065429</v>
      </c>
      <c r="F4820" s="3">
        <v>27.4529991149902</v>
      </c>
      <c r="G4820" s="3">
        <v>3.68592E8</v>
      </c>
    </row>
    <row r="4821">
      <c r="A4821" s="3">
        <v>2023.0</v>
      </c>
      <c r="B4821" s="3">
        <v>3.0</v>
      </c>
      <c r="C4821" s="4">
        <v>27.5090007781982</v>
      </c>
      <c r="D4821" s="3">
        <v>28.0</v>
      </c>
      <c r="E4821" s="3">
        <v>27.3360004425048</v>
      </c>
      <c r="F4821" s="3">
        <v>27.9650001525878</v>
      </c>
      <c r="G4821" s="3">
        <v>3.98716E8</v>
      </c>
    </row>
    <row r="4822">
      <c r="A4822" s="3">
        <v>2023.0</v>
      </c>
      <c r="B4822" s="3">
        <v>18.0</v>
      </c>
      <c r="C4822" s="4">
        <v>27.5330009460449</v>
      </c>
      <c r="D4822" s="3">
        <v>28.1100006103515</v>
      </c>
      <c r="E4822" s="3">
        <v>27.3570003509521</v>
      </c>
      <c r="F4822" s="3">
        <v>27.6669998168945</v>
      </c>
      <c r="G4822" s="3">
        <v>6.04812E8</v>
      </c>
    </row>
    <row r="4823">
      <c r="A4823" s="3">
        <v>2021.0</v>
      </c>
      <c r="B4823" s="3">
        <v>21.0</v>
      </c>
      <c r="C4823" s="4">
        <v>28.3740005493164</v>
      </c>
      <c r="D4823" s="3">
        <v>29.1200008392334</v>
      </c>
      <c r="E4823" s="3">
        <v>27.4009990692138</v>
      </c>
      <c r="F4823" s="3">
        <v>29.0750007629394</v>
      </c>
      <c r="G4823" s="3">
        <v>5.24385E8</v>
      </c>
    </row>
    <row r="4824">
      <c r="A4824" s="3">
        <v>2023.0</v>
      </c>
      <c r="B4824" s="3">
        <v>3.0</v>
      </c>
      <c r="C4824" s="4">
        <v>27.8400001525878</v>
      </c>
      <c r="D4824" s="3">
        <v>28.3670005798339</v>
      </c>
      <c r="E4824" s="3">
        <v>27.4720001220703</v>
      </c>
      <c r="F4824" s="3">
        <v>27.8020000457763</v>
      </c>
      <c r="G4824" s="3">
        <v>3.83387E8</v>
      </c>
    </row>
    <row r="4825">
      <c r="A4825" s="3">
        <v>2022.0</v>
      </c>
      <c r="B4825" s="3">
        <v>30.0</v>
      </c>
      <c r="C4825" s="4">
        <v>28.3040008544921</v>
      </c>
      <c r="D4825" s="3">
        <v>28.4960002899169</v>
      </c>
      <c r="E4825" s="3">
        <v>27.5030002593994</v>
      </c>
      <c r="F4825" s="3">
        <v>27.6900005340576</v>
      </c>
      <c r="G4825" s="3">
        <v>4.63487E8</v>
      </c>
    </row>
    <row r="4826">
      <c r="A4826" s="3">
        <v>2022.0</v>
      </c>
      <c r="B4826" s="3">
        <v>5.0</v>
      </c>
      <c r="C4826" s="4">
        <v>28.9489994049072</v>
      </c>
      <c r="D4826" s="3">
        <v>29.4160003662109</v>
      </c>
      <c r="E4826" s="3">
        <v>27.5330009460449</v>
      </c>
      <c r="F4826" s="3">
        <v>27.6040000915527</v>
      </c>
      <c r="G4826" s="3">
        <v>4.98064E8</v>
      </c>
    </row>
    <row r="4827">
      <c r="A4827" s="3">
        <v>2022.0</v>
      </c>
      <c r="B4827" s="3">
        <v>12.0</v>
      </c>
      <c r="C4827" s="4">
        <v>28.0669994354248</v>
      </c>
      <c r="D4827" s="3">
        <v>28.5949993133544</v>
      </c>
      <c r="E4827" s="3">
        <v>27.6079998016357</v>
      </c>
      <c r="F4827" s="3">
        <v>27.9990005493164</v>
      </c>
      <c r="G4827" s="3">
        <v>3.83413E8</v>
      </c>
    </row>
    <row r="4828">
      <c r="A4828" s="3">
        <v>2023.0</v>
      </c>
      <c r="B4828" s="3">
        <v>5.0</v>
      </c>
      <c r="C4828" s="4">
        <v>27.826000213623</v>
      </c>
      <c r="D4828" s="3">
        <v>28.7549991607666</v>
      </c>
      <c r="E4828" s="3">
        <v>27.7310009002685</v>
      </c>
      <c r="F4828" s="3">
        <v>28.6800003051757</v>
      </c>
      <c r="G4828" s="3">
        <v>3.61494E8</v>
      </c>
    </row>
    <row r="4829">
      <c r="A4829" s="3">
        <v>2021.0</v>
      </c>
      <c r="B4829" s="3">
        <v>17.0</v>
      </c>
      <c r="C4829" s="4">
        <v>27.9850006103515</v>
      </c>
      <c r="D4829" s="3">
        <v>28.9220008850097</v>
      </c>
      <c r="E4829" s="3">
        <v>27.7600002288818</v>
      </c>
      <c r="F4829" s="3">
        <v>27.8010005950927</v>
      </c>
      <c r="G4829" s="3">
        <v>7.13758E8</v>
      </c>
    </row>
    <row r="4830">
      <c r="A4830" s="3">
        <v>2023.0</v>
      </c>
      <c r="B4830" s="3">
        <v>1.0</v>
      </c>
      <c r="C4830" s="4">
        <v>27.8400001525878</v>
      </c>
      <c r="D4830" s="3">
        <v>29.0580005645751</v>
      </c>
      <c r="E4830" s="3">
        <v>27.7800006866455</v>
      </c>
      <c r="F4830" s="3">
        <v>28.9099998474121</v>
      </c>
      <c r="G4830" s="3">
        <v>5.70329E8</v>
      </c>
    </row>
    <row r="4831">
      <c r="A4831" s="3">
        <v>2021.0</v>
      </c>
      <c r="B4831" s="3">
        <v>15.0</v>
      </c>
      <c r="C4831" s="4">
        <v>28.3999996185302</v>
      </c>
      <c r="D4831" s="3">
        <v>30.5</v>
      </c>
      <c r="E4831" s="3">
        <v>27.837999343872</v>
      </c>
      <c r="F4831" s="3">
        <v>30.458999633789</v>
      </c>
      <c r="G4831" s="3">
        <v>6.98297E8</v>
      </c>
    </row>
    <row r="4832">
      <c r="A4832" s="3">
        <v>2022.0</v>
      </c>
      <c r="B4832" s="3">
        <v>29.0</v>
      </c>
      <c r="C4832" s="4">
        <v>28.6949996948242</v>
      </c>
      <c r="D4832" s="3">
        <v>28.9459991455078</v>
      </c>
      <c r="E4832" s="3">
        <v>27.9799995422363</v>
      </c>
      <c r="F4832" s="3">
        <v>28.6560001373291</v>
      </c>
      <c r="G4832" s="3">
        <v>4.88984E8</v>
      </c>
    </row>
    <row r="4833">
      <c r="A4833" s="3">
        <v>2021.0</v>
      </c>
      <c r="B4833" s="3">
        <v>6.0</v>
      </c>
      <c r="C4833" s="4">
        <v>29.8799991607666</v>
      </c>
      <c r="D4833" s="3">
        <v>30.2409992218017</v>
      </c>
      <c r="E4833" s="3">
        <v>28.0380001068115</v>
      </c>
      <c r="F4833" s="3">
        <v>30.0370006561279</v>
      </c>
      <c r="G4833" s="3">
        <v>6.58938E8</v>
      </c>
    </row>
    <row r="4834">
      <c r="A4834" s="3">
        <v>2023.0</v>
      </c>
      <c r="B4834" s="3">
        <v>12.0</v>
      </c>
      <c r="C4834" s="4">
        <v>28.5289993286132</v>
      </c>
      <c r="D4834" s="3">
        <v>28.7800006866455</v>
      </c>
      <c r="E4834" s="3">
        <v>28.0459995269775</v>
      </c>
      <c r="F4834" s="3">
        <v>28.3400001525878</v>
      </c>
      <c r="G4834" s="3">
        <v>2.74222E8</v>
      </c>
    </row>
    <row r="4835">
      <c r="A4835" s="3">
        <v>2023.0</v>
      </c>
      <c r="B4835" s="3">
        <v>2.0</v>
      </c>
      <c r="C4835" s="4">
        <v>28.6800003051757</v>
      </c>
      <c r="D4835" s="3">
        <v>28.8360004425048</v>
      </c>
      <c r="E4835" s="3">
        <v>28.0830001831054</v>
      </c>
      <c r="F4835" s="3">
        <v>28.2099990844726</v>
      </c>
      <c r="G4835" s="3">
        <v>4.0273E8</v>
      </c>
    </row>
    <row r="4836">
      <c r="A4836" s="3">
        <v>2021.0</v>
      </c>
      <c r="B4836" s="3">
        <v>16.0</v>
      </c>
      <c r="C4836" s="4">
        <v>31.152000427246</v>
      </c>
      <c r="D4836" s="3">
        <v>31.1599998474121</v>
      </c>
      <c r="E4836" s="3">
        <v>28.0930004119873</v>
      </c>
      <c r="F4836" s="3">
        <v>28.386999130249</v>
      </c>
      <c r="G4836" s="3">
        <v>7.07366E8</v>
      </c>
    </row>
    <row r="4837">
      <c r="A4837" s="3">
        <v>2021.0</v>
      </c>
      <c r="B4837" s="3">
        <v>13.0</v>
      </c>
      <c r="C4837" s="4">
        <v>30.2490005493164</v>
      </c>
      <c r="D4837" s="3">
        <v>30.2940006256103</v>
      </c>
      <c r="E4837" s="3">
        <v>28.1159992218017</v>
      </c>
      <c r="F4837" s="3">
        <v>28.1609992980957</v>
      </c>
      <c r="G4837" s="3">
        <v>5.98344E8</v>
      </c>
    </row>
    <row r="4838">
      <c r="A4838" s="3">
        <v>2023.0</v>
      </c>
      <c r="B4838" s="3">
        <v>15.0</v>
      </c>
      <c r="C4838" s="4">
        <v>28.507999420166</v>
      </c>
      <c r="D4838" s="3">
        <v>28.9689998626709</v>
      </c>
      <c r="E4838" s="3">
        <v>28.152000427246</v>
      </c>
      <c r="F4838" s="3">
        <v>28.9529991149902</v>
      </c>
      <c r="G4838" s="3">
        <v>2.93926E8</v>
      </c>
    </row>
    <row r="4839">
      <c r="A4839" s="3">
        <v>2023.0</v>
      </c>
      <c r="B4839" s="3">
        <v>11.0</v>
      </c>
      <c r="C4839" s="4">
        <v>28.8959999084472</v>
      </c>
      <c r="D4839" s="3">
        <v>28.9500007629394</v>
      </c>
      <c r="E4839" s="3">
        <v>28.2460002899169</v>
      </c>
      <c r="F4839" s="3">
        <v>28.5779991149902</v>
      </c>
      <c r="G4839" s="3">
        <v>3.22149E8</v>
      </c>
    </row>
    <row r="4840">
      <c r="A4840" s="3">
        <v>2022.0</v>
      </c>
      <c r="B4840" s="3">
        <v>4.0</v>
      </c>
      <c r="C4840" s="4">
        <v>30.277000427246</v>
      </c>
      <c r="D4840" s="3">
        <v>30.4680004119873</v>
      </c>
      <c r="E4840" s="3">
        <v>28.3490009307861</v>
      </c>
      <c r="F4840" s="3">
        <v>29.2900009155273</v>
      </c>
      <c r="G4840" s="3">
        <v>5.27154E8</v>
      </c>
    </row>
    <row r="4841">
      <c r="A4841" s="3">
        <v>2023.0</v>
      </c>
      <c r="B4841" s="3">
        <v>8.0</v>
      </c>
      <c r="C4841" s="4">
        <v>28.5219993591308</v>
      </c>
      <c r="D4841" s="3">
        <v>29.2199993133544</v>
      </c>
      <c r="E4841" s="3">
        <v>28.3500003814697</v>
      </c>
      <c r="F4841" s="3">
        <v>29.1509990692138</v>
      </c>
      <c r="G4841" s="3">
        <v>3.44979E8</v>
      </c>
    </row>
    <row r="4842">
      <c r="A4842" s="3">
        <v>2021.0</v>
      </c>
      <c r="B4842" s="3">
        <v>22.0</v>
      </c>
      <c r="C4842" s="4">
        <v>28.8910007476806</v>
      </c>
      <c r="D4842" s="3">
        <v>29.5550003051757</v>
      </c>
      <c r="E4842" s="3">
        <v>28.4489994049072</v>
      </c>
      <c r="F4842" s="3">
        <v>29.3999996185302</v>
      </c>
      <c r="G4842" s="3">
        <v>3.95184E8</v>
      </c>
    </row>
    <row r="4843">
      <c r="A4843" s="3">
        <v>2023.0</v>
      </c>
      <c r="B4843" s="3">
        <v>9.0</v>
      </c>
      <c r="C4843" s="4">
        <v>28.8990001678466</v>
      </c>
      <c r="D4843" s="3">
        <v>28.9729995727539</v>
      </c>
      <c r="E4843" s="3">
        <v>28.4500007629394</v>
      </c>
      <c r="F4843" s="3">
        <v>28.5709991455078</v>
      </c>
      <c r="G4843" s="3">
        <v>3.14869E8</v>
      </c>
    </row>
    <row r="4844">
      <c r="A4844" s="3">
        <v>2023.0</v>
      </c>
      <c r="B4844" s="3">
        <v>10.0</v>
      </c>
      <c r="C4844" s="4">
        <v>29.0049991607666</v>
      </c>
      <c r="D4844" s="3">
        <v>29.1130008697509</v>
      </c>
      <c r="E4844" s="3">
        <v>28.4610004425048</v>
      </c>
      <c r="F4844" s="3">
        <v>28.8850002288818</v>
      </c>
      <c r="G4844" s="3">
        <v>3.6935E8</v>
      </c>
    </row>
    <row r="4845">
      <c r="A4845" s="3">
        <v>2021.0</v>
      </c>
      <c r="B4845" s="3">
        <v>10.0</v>
      </c>
      <c r="C4845" s="4">
        <v>29.3560009002685</v>
      </c>
      <c r="D4845" s="3">
        <v>30.8500003814697</v>
      </c>
      <c r="E4845" s="3">
        <v>28.7779998779296</v>
      </c>
      <c r="F4845" s="3">
        <v>29.458999633789</v>
      </c>
      <c r="G4845" s="3">
        <v>6.36206E8</v>
      </c>
    </row>
    <row r="4846">
      <c r="A4846" s="3">
        <v>2021.0</v>
      </c>
      <c r="B4846" s="3">
        <v>17.0</v>
      </c>
      <c r="C4846" s="4">
        <v>30.4179992675781</v>
      </c>
      <c r="D4846" s="3">
        <v>30.5090007781982</v>
      </c>
      <c r="E4846" s="3">
        <v>28.7999992370605</v>
      </c>
      <c r="F4846" s="3">
        <v>29.2609996795654</v>
      </c>
      <c r="G4846" s="3">
        <v>4.28508E8</v>
      </c>
    </row>
    <row r="4847">
      <c r="A4847" s="3">
        <v>2023.0</v>
      </c>
      <c r="B4847" s="3">
        <v>16.0</v>
      </c>
      <c r="C4847" s="4">
        <v>28.8409996032714</v>
      </c>
      <c r="D4847" s="3">
        <v>29.8700008392334</v>
      </c>
      <c r="E4847" s="3">
        <v>28.8320007324218</v>
      </c>
      <c r="F4847" s="3">
        <v>29.212999343872</v>
      </c>
      <c r="G4847" s="3">
        <v>4.49405E8</v>
      </c>
    </row>
    <row r="4848">
      <c r="A4848" s="3">
        <v>2021.0</v>
      </c>
      <c r="B4848" s="3">
        <v>15.0</v>
      </c>
      <c r="C4848" s="4">
        <v>30.5520000457763</v>
      </c>
      <c r="D4848" s="3">
        <v>30.6439990997314</v>
      </c>
      <c r="E4848" s="3">
        <v>29.2469997406005</v>
      </c>
      <c r="F4848" s="3">
        <v>30.0249996185302</v>
      </c>
      <c r="G4848" s="3">
        <v>3.84909E8</v>
      </c>
    </row>
    <row r="4849">
      <c r="A4849" s="3">
        <v>2021.0</v>
      </c>
      <c r="B4849" s="3">
        <v>31.0</v>
      </c>
      <c r="C4849" s="4">
        <v>29.6739997863769</v>
      </c>
      <c r="D4849" s="3">
        <v>30.0300006866455</v>
      </c>
      <c r="E4849" s="3">
        <v>29.3309993743896</v>
      </c>
      <c r="F4849" s="3">
        <v>29.4109992980957</v>
      </c>
      <c r="G4849" s="3">
        <v>2.6653E8</v>
      </c>
    </row>
    <row r="4850">
      <c r="A4850" s="3">
        <v>2021.0</v>
      </c>
      <c r="B4850" s="3">
        <v>29.0</v>
      </c>
      <c r="C4850" s="4">
        <v>30.273000717163</v>
      </c>
      <c r="D4850" s="3">
        <v>30.5480003356933</v>
      </c>
      <c r="E4850" s="3">
        <v>29.3659992218017</v>
      </c>
      <c r="F4850" s="3">
        <v>30.0009994506835</v>
      </c>
      <c r="G4850" s="3">
        <v>3.43139E8</v>
      </c>
    </row>
    <row r="4851">
      <c r="A4851" s="3">
        <v>2021.0</v>
      </c>
      <c r="B4851" s="3">
        <v>5.0</v>
      </c>
      <c r="C4851" s="4">
        <v>30.1870002746582</v>
      </c>
      <c r="D4851" s="3">
        <v>31.3999996185302</v>
      </c>
      <c r="E4851" s="3">
        <v>29.4099998474121</v>
      </c>
      <c r="F4851" s="3">
        <v>29.7520008087158</v>
      </c>
      <c r="G4851" s="3">
        <v>8.5126E8</v>
      </c>
    </row>
    <row r="4852">
      <c r="A4852" s="3">
        <v>2023.0</v>
      </c>
      <c r="B4852" s="3">
        <v>17.0</v>
      </c>
      <c r="C4852" s="4">
        <v>29.583999633789</v>
      </c>
      <c r="D4852" s="3">
        <v>30.1989994049072</v>
      </c>
      <c r="E4852" s="3">
        <v>29.4300003051757</v>
      </c>
      <c r="F4852" s="3">
        <v>30.1779994964599</v>
      </c>
      <c r="G4852" s="3">
        <v>4.32535E8</v>
      </c>
    </row>
    <row r="4853">
      <c r="A4853" s="3">
        <v>2021.0</v>
      </c>
      <c r="B4853" s="3">
        <v>23.0</v>
      </c>
      <c r="C4853" s="4">
        <v>29.7549991607666</v>
      </c>
      <c r="D4853" s="3">
        <v>30.0590000152587</v>
      </c>
      <c r="E4853" s="3">
        <v>29.4309997558593</v>
      </c>
      <c r="F4853" s="3">
        <v>29.6399993896484</v>
      </c>
      <c r="G4853" s="3">
        <v>3.43022E8</v>
      </c>
    </row>
    <row r="4854">
      <c r="A4854" s="3">
        <v>2021.0</v>
      </c>
      <c r="B4854" s="3">
        <v>30.0</v>
      </c>
      <c r="C4854" s="4">
        <v>29.8269996643066</v>
      </c>
      <c r="D4854" s="3">
        <v>30.4570007324218</v>
      </c>
      <c r="E4854" s="3">
        <v>29.5400009155273</v>
      </c>
      <c r="F4854" s="3">
        <v>29.5860004425048</v>
      </c>
      <c r="G4854" s="3">
        <v>3.08864E8</v>
      </c>
    </row>
    <row r="4855">
      <c r="A4855" s="3">
        <v>2021.0</v>
      </c>
      <c r="B4855" s="3">
        <v>12.0</v>
      </c>
      <c r="C4855" s="4">
        <v>30.0100002288818</v>
      </c>
      <c r="D4855" s="3">
        <v>30.6800003051757</v>
      </c>
      <c r="E4855" s="3">
        <v>29.6299991607666</v>
      </c>
      <c r="F4855" s="3">
        <v>30.3899993896484</v>
      </c>
      <c r="G4855" s="3">
        <v>4.13054E8</v>
      </c>
    </row>
    <row r="4856">
      <c r="A4856" s="3">
        <v>2021.0</v>
      </c>
      <c r="B4856" s="3">
        <v>27.0</v>
      </c>
      <c r="C4856" s="4">
        <v>29.6599998474121</v>
      </c>
      <c r="D4856" s="3">
        <v>31.0869998931884</v>
      </c>
      <c r="E4856" s="3">
        <v>29.6399993896484</v>
      </c>
      <c r="F4856" s="3">
        <v>30.9449996948242</v>
      </c>
      <c r="G4856" s="3">
        <v>4.03686E8</v>
      </c>
    </row>
    <row r="4857">
      <c r="A4857" s="3">
        <v>2021.0</v>
      </c>
      <c r="B4857" s="3">
        <v>16.0</v>
      </c>
      <c r="C4857" s="4">
        <v>29.7590007781982</v>
      </c>
      <c r="D4857" s="3">
        <v>30.3899993896484</v>
      </c>
      <c r="E4857" s="3">
        <v>29.7059993743896</v>
      </c>
      <c r="F4857" s="3">
        <v>30.2029991149902</v>
      </c>
      <c r="G4857" s="3">
        <v>2.64484E8</v>
      </c>
    </row>
    <row r="4858">
      <c r="A4858" s="3">
        <v>2021.0</v>
      </c>
      <c r="B4858" s="3">
        <v>11.0</v>
      </c>
      <c r="C4858" s="4">
        <v>30.4680004119873</v>
      </c>
      <c r="D4858" s="3">
        <v>30.5900001525878</v>
      </c>
      <c r="E4858" s="3">
        <v>29.777000427246</v>
      </c>
      <c r="F4858" s="3">
        <v>30.3899993896484</v>
      </c>
      <c r="G4858" s="3">
        <v>3.32172E8</v>
      </c>
    </row>
    <row r="4859">
      <c r="A4859" s="3">
        <v>2022.0</v>
      </c>
      <c r="B4859" s="3">
        <v>3.0</v>
      </c>
      <c r="C4859" s="4">
        <v>29.8150005340576</v>
      </c>
      <c r="D4859" s="3">
        <v>30.7110004425048</v>
      </c>
      <c r="E4859" s="3">
        <v>29.7849998474121</v>
      </c>
      <c r="F4859" s="3">
        <v>30.1210002899169</v>
      </c>
      <c r="G4859" s="3">
        <v>3.91547E8</v>
      </c>
    </row>
    <row r="4860">
      <c r="A4860" s="3">
        <v>2023.0</v>
      </c>
      <c r="B4860" s="3">
        <v>24.0</v>
      </c>
      <c r="C4860" s="4">
        <v>30.2099990844726</v>
      </c>
      <c r="D4860" s="3">
        <v>30.6070003509521</v>
      </c>
      <c r="E4860" s="3">
        <v>29.8059997558593</v>
      </c>
      <c r="F4860" s="3">
        <v>30.5380001068115</v>
      </c>
      <c r="G4860" s="3">
        <v>7.21419E8</v>
      </c>
    </row>
    <row r="4861">
      <c r="A4861" s="3">
        <v>2021.0</v>
      </c>
      <c r="B4861" s="3">
        <v>10.0</v>
      </c>
      <c r="C4861" s="4">
        <v>31.1499996185302</v>
      </c>
      <c r="D4861" s="3">
        <v>31.3050003051757</v>
      </c>
      <c r="E4861" s="3">
        <v>29.8610000610351</v>
      </c>
      <c r="F4861" s="3">
        <v>30.1979999542236</v>
      </c>
      <c r="G4861" s="3">
        <v>4.88825E8</v>
      </c>
    </row>
    <row r="4862">
      <c r="A4862" s="3">
        <v>2021.0</v>
      </c>
      <c r="B4862" s="3">
        <v>8.0</v>
      </c>
      <c r="C4862" s="4">
        <v>30.1490001678466</v>
      </c>
      <c r="D4862" s="3">
        <v>31.1000003814697</v>
      </c>
      <c r="E4862" s="3">
        <v>29.9069995880126</v>
      </c>
      <c r="F4862" s="3">
        <v>30.8040008544921</v>
      </c>
      <c r="G4862" s="3">
        <v>5.03101E8</v>
      </c>
    </row>
    <row r="4863">
      <c r="A4863" s="3">
        <v>2021.0</v>
      </c>
      <c r="B4863" s="3">
        <v>9.0</v>
      </c>
      <c r="C4863" s="4">
        <v>32.2820014953613</v>
      </c>
      <c r="D4863" s="3">
        <v>32.310001373291</v>
      </c>
      <c r="E4863" s="3">
        <v>29.9640007019042</v>
      </c>
      <c r="F4863" s="3">
        <v>30.6569995880126</v>
      </c>
      <c r="G4863" s="3">
        <v>6.46746E8</v>
      </c>
    </row>
    <row r="4864">
      <c r="A4864" s="3">
        <v>2021.0</v>
      </c>
      <c r="B4864" s="3">
        <v>28.0</v>
      </c>
      <c r="C4864" s="4">
        <v>31.3120002746582</v>
      </c>
      <c r="D4864" s="3">
        <v>31.329999923706</v>
      </c>
      <c r="E4864" s="3">
        <v>30.011999130249</v>
      </c>
      <c r="F4864" s="3">
        <v>30.32200050354</v>
      </c>
      <c r="G4864" s="3">
        <v>4.20591E8</v>
      </c>
    </row>
    <row r="4865">
      <c r="A4865" s="3">
        <v>2021.0</v>
      </c>
      <c r="B4865" s="3">
        <v>3.0</v>
      </c>
      <c r="C4865" s="4">
        <v>32.0</v>
      </c>
      <c r="D4865" s="3">
        <v>32.1290016174316</v>
      </c>
      <c r="E4865" s="3">
        <v>30.1299991607666</v>
      </c>
      <c r="F4865" s="3">
        <v>30.693000793457</v>
      </c>
      <c r="G4865" s="3">
        <v>5.44325E8</v>
      </c>
    </row>
    <row r="4866">
      <c r="A4866" s="3">
        <v>2023.0</v>
      </c>
      <c r="B4866" s="3">
        <v>18.0</v>
      </c>
      <c r="C4866" s="4">
        <v>30.4099998474121</v>
      </c>
      <c r="D4866" s="3">
        <v>31.8279991149902</v>
      </c>
      <c r="E4866" s="3">
        <v>30.3199996948242</v>
      </c>
      <c r="F4866" s="3">
        <v>31.6779994964599</v>
      </c>
      <c r="G4866" s="3">
        <v>7.48725E8</v>
      </c>
    </row>
    <row r="4867">
      <c r="A4867" s="3">
        <v>2021.0</v>
      </c>
      <c r="B4867" s="3">
        <v>9.0</v>
      </c>
      <c r="C4867" s="4">
        <v>31.7339992523193</v>
      </c>
      <c r="D4867" s="3">
        <v>32.2050018310546</v>
      </c>
      <c r="E4867" s="3">
        <v>30.4279994964599</v>
      </c>
      <c r="F4867" s="3">
        <v>30.4899997711181</v>
      </c>
      <c r="G4867" s="3">
        <v>4.88507E8</v>
      </c>
    </row>
    <row r="4868">
      <c r="A4868" s="3">
        <v>2023.0</v>
      </c>
      <c r="B4868" s="3">
        <v>23.0</v>
      </c>
      <c r="C4868" s="4">
        <v>31.0</v>
      </c>
      <c r="D4868" s="3">
        <v>31.2880001068115</v>
      </c>
      <c r="E4868" s="3">
        <v>30.6310005187988</v>
      </c>
      <c r="F4868" s="3">
        <v>30.6879997253417</v>
      </c>
      <c r="G4868" s="3">
        <v>3.56253E8</v>
      </c>
    </row>
    <row r="4869">
      <c r="A4869" s="3">
        <v>2021.0</v>
      </c>
      <c r="B4869" s="3">
        <v>7.0</v>
      </c>
      <c r="C4869" s="4">
        <v>30.9570007324218</v>
      </c>
      <c r="D4869" s="3">
        <v>32.4490013122558</v>
      </c>
      <c r="E4869" s="3">
        <v>30.6509990692138</v>
      </c>
      <c r="F4869" s="3">
        <v>32.4269981384277</v>
      </c>
      <c r="G4869" s="3">
        <v>5.93053E8</v>
      </c>
    </row>
    <row r="4870">
      <c r="A4870" s="3">
        <v>2023.0</v>
      </c>
      <c r="B4870" s="3">
        <v>22.0</v>
      </c>
      <c r="C4870" s="4">
        <v>30.9009990692138</v>
      </c>
      <c r="D4870" s="3">
        <v>31.5200004577636</v>
      </c>
      <c r="E4870" s="3">
        <v>30.6800003051757</v>
      </c>
      <c r="F4870" s="3">
        <v>31.1760005950927</v>
      </c>
      <c r="G4870" s="3">
        <v>3.72E8</v>
      </c>
    </row>
    <row r="4871">
      <c r="A4871" s="3">
        <v>2021.0</v>
      </c>
      <c r="B4871" s="3">
        <v>23.0</v>
      </c>
      <c r="C4871" s="4">
        <v>31.5349998474121</v>
      </c>
      <c r="D4871" s="3">
        <v>32.3600006103515</v>
      </c>
      <c r="E4871" s="3">
        <v>30.8799991607666</v>
      </c>
      <c r="F4871" s="3">
        <v>31.7460002899169</v>
      </c>
      <c r="G4871" s="3">
        <v>5.32163E8</v>
      </c>
    </row>
    <row r="4872">
      <c r="A4872" s="3">
        <v>2023.0</v>
      </c>
      <c r="B4872" s="3">
        <v>19.0</v>
      </c>
      <c r="C4872" s="4">
        <v>31.5359992980957</v>
      </c>
      <c r="D4872" s="3">
        <v>31.579999923706</v>
      </c>
      <c r="E4872" s="3">
        <v>30.9160003662109</v>
      </c>
      <c r="F4872" s="3">
        <v>31.2639999389648</v>
      </c>
      <c r="G4872" s="3">
        <v>4.73908E8</v>
      </c>
    </row>
    <row r="4873">
      <c r="A4873" s="3">
        <v>2021.0</v>
      </c>
      <c r="B4873" s="3">
        <v>24.0</v>
      </c>
      <c r="C4873" s="4">
        <v>31.4610004425048</v>
      </c>
      <c r="D4873" s="3">
        <v>32.8549995422363</v>
      </c>
      <c r="E4873" s="3">
        <v>30.9279994964599</v>
      </c>
      <c r="F4873" s="3">
        <v>32.6739997863769</v>
      </c>
      <c r="G4873" s="3">
        <v>4.35162E8</v>
      </c>
    </row>
    <row r="4874">
      <c r="A4874" s="3">
        <v>2021.0</v>
      </c>
      <c r="B4874" s="3">
        <v>2.0</v>
      </c>
      <c r="C4874" s="4">
        <v>31.2140007019042</v>
      </c>
      <c r="D4874" s="3">
        <v>32.4780006408691</v>
      </c>
      <c r="E4874" s="3">
        <v>31.0249996185302</v>
      </c>
      <c r="F4874" s="3">
        <v>32.1259994506835</v>
      </c>
      <c r="G4874" s="3">
        <v>4.7289E8</v>
      </c>
    </row>
    <row r="4875">
      <c r="A4875" s="3">
        <v>2021.0</v>
      </c>
      <c r="B4875" s="3">
        <v>18.0</v>
      </c>
      <c r="C4875" s="4">
        <v>32.3670005798339</v>
      </c>
      <c r="D4875" s="3">
        <v>32.7599983215332</v>
      </c>
      <c r="E4875" s="3">
        <v>31.3209991455078</v>
      </c>
      <c r="F4875" s="3">
        <v>31.6749992370605</v>
      </c>
      <c r="G4875" s="3">
        <v>7.81711E8</v>
      </c>
    </row>
    <row r="4876">
      <c r="A4876" s="3">
        <v>2021.0</v>
      </c>
      <c r="B4876" s="3">
        <v>26.0</v>
      </c>
      <c r="C4876" s="4">
        <v>32.599998474121</v>
      </c>
      <c r="D4876" s="3">
        <v>32.7099990844726</v>
      </c>
      <c r="E4876" s="3">
        <v>31.3500003814697</v>
      </c>
      <c r="F4876" s="3">
        <v>31.5030002593994</v>
      </c>
      <c r="G4876" s="3">
        <v>2.83069E8</v>
      </c>
    </row>
    <row r="4877">
      <c r="A4877" s="3">
        <v>2021.0</v>
      </c>
      <c r="B4877" s="3">
        <v>1.0</v>
      </c>
      <c r="C4877" s="4">
        <v>33.2190017700195</v>
      </c>
      <c r="D4877" s="3">
        <v>33.2890014648437</v>
      </c>
      <c r="E4877" s="3">
        <v>31.3799991607666</v>
      </c>
      <c r="F4877" s="3">
        <v>31.4349994659423</v>
      </c>
      <c r="G4877" s="3">
        <v>4.84368E8</v>
      </c>
    </row>
    <row r="4878">
      <c r="A4878" s="3">
        <v>2021.0</v>
      </c>
      <c r="B4878" s="3">
        <v>8.0</v>
      </c>
      <c r="C4878" s="4">
        <v>31.9990005493164</v>
      </c>
      <c r="D4878" s="3">
        <v>32.2900009155273</v>
      </c>
      <c r="E4878" s="3">
        <v>31.4209995269775</v>
      </c>
      <c r="F4878" s="3">
        <v>31.826000213623</v>
      </c>
      <c r="G4878" s="3">
        <v>4.75551E8</v>
      </c>
    </row>
    <row r="4879">
      <c r="A4879" s="3">
        <v>2021.0</v>
      </c>
      <c r="B4879" s="3">
        <v>30.0</v>
      </c>
      <c r="C4879" s="4">
        <v>33.1689987182617</v>
      </c>
      <c r="D4879" s="3">
        <v>33.3530006408691</v>
      </c>
      <c r="E4879" s="3">
        <v>31.8640003204345</v>
      </c>
      <c r="F4879" s="3">
        <v>32.6759986877441</v>
      </c>
      <c r="G4879" s="3">
        <v>6.22066E8</v>
      </c>
    </row>
    <row r="4880">
      <c r="A4880" s="3">
        <v>2021.0</v>
      </c>
      <c r="B4880" s="3">
        <v>22.0</v>
      </c>
      <c r="C4880" s="4">
        <v>33.5169982910156</v>
      </c>
      <c r="D4880" s="3">
        <v>34.6469993591308</v>
      </c>
      <c r="E4880" s="3">
        <v>31.8999996185302</v>
      </c>
      <c r="F4880" s="3">
        <v>31.9559993743896</v>
      </c>
      <c r="G4880" s="3">
        <v>7.54335E8</v>
      </c>
    </row>
    <row r="4881">
      <c r="A4881" s="3">
        <v>2021.0</v>
      </c>
      <c r="B4881" s="3">
        <v>19.0</v>
      </c>
      <c r="C4881" s="4">
        <v>32.2430000305175</v>
      </c>
      <c r="D4881" s="3">
        <v>33.0880012512207</v>
      </c>
      <c r="E4881" s="3">
        <v>31.9050006866455</v>
      </c>
      <c r="F4881" s="3">
        <v>32.9850006103515</v>
      </c>
      <c r="G4881" s="3">
        <v>5.33867E8</v>
      </c>
    </row>
    <row r="4882">
      <c r="A4882" s="3">
        <v>2021.0</v>
      </c>
      <c r="B4882" s="3">
        <v>29.0</v>
      </c>
      <c r="C4882" s="4">
        <v>32.3660011291503</v>
      </c>
      <c r="D4882" s="3">
        <v>33.4119987487793</v>
      </c>
      <c r="E4882" s="3">
        <v>32.0359992980957</v>
      </c>
      <c r="F4882" s="3">
        <v>33.3759994506835</v>
      </c>
      <c r="G4882" s="3">
        <v>4.54964E8</v>
      </c>
    </row>
    <row r="4883">
      <c r="A4883" s="3">
        <v>2023.0</v>
      </c>
      <c r="B4883" s="3">
        <v>25.0</v>
      </c>
      <c r="C4883" s="4">
        <v>38.5229988098144</v>
      </c>
      <c r="D4883" s="3">
        <v>39.4799995422363</v>
      </c>
      <c r="E4883" s="3">
        <v>36.6349983215332</v>
      </c>
      <c r="F4883" s="3">
        <v>37.9799995422363</v>
      </c>
      <c r="G4883" s="3">
        <v>1.543911E9</v>
      </c>
    </row>
    <row r="4884">
      <c r="A4884" s="3">
        <v>2023.0</v>
      </c>
      <c r="B4884" s="3">
        <v>7.0</v>
      </c>
      <c r="C4884" s="4">
        <v>38.9150009155273</v>
      </c>
      <c r="D4884" s="3">
        <v>39.4990005493164</v>
      </c>
      <c r="E4884" s="3">
        <v>37.3559989929199</v>
      </c>
      <c r="F4884" s="3">
        <v>37.474998474121</v>
      </c>
      <c r="G4884" s="3">
        <v>5.11998E8</v>
      </c>
    </row>
    <row r="4885">
      <c r="A4885" s="3">
        <v>2023.0</v>
      </c>
      <c r="B4885" s="3">
        <v>8.0</v>
      </c>
      <c r="C4885" s="4">
        <v>37.7239990234375</v>
      </c>
      <c r="D4885" s="3">
        <v>38.8639984130859</v>
      </c>
      <c r="E4885" s="3">
        <v>37.5050010681152</v>
      </c>
      <c r="F4885" s="3">
        <v>38.5099983215332</v>
      </c>
      <c r="G4885" s="3">
        <v>4.17772E8</v>
      </c>
    </row>
    <row r="4886">
      <c r="A4886" s="3">
        <v>2023.0</v>
      </c>
      <c r="B4886" s="3">
        <v>26.0</v>
      </c>
      <c r="C4886" s="4">
        <v>37.8899993896484</v>
      </c>
      <c r="D4886" s="3">
        <v>39.1699981689453</v>
      </c>
      <c r="E4886" s="3">
        <v>37.5499992370605</v>
      </c>
      <c r="F4886" s="3">
        <v>38.9459991455078</v>
      </c>
      <c r="G4886" s="3">
        <v>7.14397E8</v>
      </c>
    </row>
    <row r="4887">
      <c r="A4887" s="3">
        <v>2023.0</v>
      </c>
      <c r="B4887" s="3">
        <v>31.0</v>
      </c>
      <c r="C4887" s="4">
        <v>39.4879989624023</v>
      </c>
      <c r="D4887" s="3">
        <v>40.2949981689453</v>
      </c>
      <c r="E4887" s="3">
        <v>37.8219985961914</v>
      </c>
      <c r="F4887" s="3">
        <v>37.833999633789</v>
      </c>
      <c r="G4887" s="3">
        <v>1.00258E9</v>
      </c>
    </row>
    <row r="4888">
      <c r="A4888" s="3">
        <v>2023.0</v>
      </c>
      <c r="B4888" s="3">
        <v>6.0</v>
      </c>
      <c r="C4888" s="4">
        <v>38.8300018310546</v>
      </c>
      <c r="D4888" s="3">
        <v>39.1599998474121</v>
      </c>
      <c r="E4888" s="3">
        <v>38.1479988098144</v>
      </c>
      <c r="F4888" s="3">
        <v>38.6539993286132</v>
      </c>
      <c r="G4888" s="3">
        <v>3.88729E8</v>
      </c>
    </row>
    <row r="4889">
      <c r="A4889" s="3">
        <v>2023.0</v>
      </c>
      <c r="B4889" s="3">
        <v>1.0</v>
      </c>
      <c r="C4889" s="4">
        <v>38.4889984130859</v>
      </c>
      <c r="D4889" s="3">
        <v>40.0499992370605</v>
      </c>
      <c r="E4889" s="3">
        <v>38.3400001525878</v>
      </c>
      <c r="F4889" s="3">
        <v>39.7700004577636</v>
      </c>
      <c r="G4889" s="3">
        <v>6.35873E8</v>
      </c>
    </row>
    <row r="4890">
      <c r="A4890" s="3">
        <v>2023.0</v>
      </c>
      <c r="B4890" s="3">
        <v>9.0</v>
      </c>
      <c r="C4890" s="4">
        <v>39.0369987487793</v>
      </c>
      <c r="D4890" s="3">
        <v>39.7109985351562</v>
      </c>
      <c r="E4890" s="3">
        <v>38.5670013427734</v>
      </c>
      <c r="F4890" s="3">
        <v>38.7700004577636</v>
      </c>
      <c r="G4890" s="3">
        <v>4.27717E8</v>
      </c>
    </row>
    <row r="4891">
      <c r="A4891" s="3">
        <v>2023.0</v>
      </c>
      <c r="B4891" s="3">
        <v>12.0</v>
      </c>
      <c r="C4891" s="4">
        <v>39.2000007629394</v>
      </c>
      <c r="D4891" s="3">
        <v>39.5299987792968</v>
      </c>
      <c r="E4891" s="3">
        <v>38.6180000305175</v>
      </c>
      <c r="F4891" s="3">
        <v>39.4819984436035</v>
      </c>
      <c r="G4891" s="3">
        <v>3.88701E8</v>
      </c>
    </row>
    <row r="4892">
      <c r="A4892" s="3">
        <v>2023.0</v>
      </c>
      <c r="B4892" s="3">
        <v>5.0</v>
      </c>
      <c r="C4892" s="4">
        <v>38.9090003967285</v>
      </c>
      <c r="D4892" s="3">
        <v>39.5649986267089</v>
      </c>
      <c r="E4892" s="3">
        <v>38.7070007324218</v>
      </c>
      <c r="F4892" s="3">
        <v>39.1710014343261</v>
      </c>
      <c r="G4892" s="3">
        <v>3.96094E8</v>
      </c>
    </row>
    <row r="4893">
      <c r="A4893" s="3">
        <v>2023.0</v>
      </c>
      <c r="B4893" s="3">
        <v>2.0</v>
      </c>
      <c r="C4893" s="4">
        <v>40.0970001220703</v>
      </c>
      <c r="D4893" s="3">
        <v>40.5</v>
      </c>
      <c r="E4893" s="3">
        <v>39.0579986572265</v>
      </c>
      <c r="F4893" s="3">
        <v>39.3269996643066</v>
      </c>
      <c r="G4893" s="3">
        <v>4.82731E8</v>
      </c>
    </row>
    <row r="4894">
      <c r="A4894" s="3">
        <v>2023.0</v>
      </c>
      <c r="B4894" s="3">
        <v>31.0</v>
      </c>
      <c r="C4894" s="4">
        <v>40.4500007629394</v>
      </c>
      <c r="D4894" s="3">
        <v>40.8790016174316</v>
      </c>
      <c r="E4894" s="3">
        <v>39.2299995422363</v>
      </c>
      <c r="F4894" s="3">
        <v>40.7799987792968</v>
      </c>
      <c r="G4894" s="3">
        <v>5.17969E8</v>
      </c>
    </row>
    <row r="4895">
      <c r="A4895" s="3">
        <v>2023.0</v>
      </c>
      <c r="B4895" s="3">
        <v>13.0</v>
      </c>
      <c r="C4895" s="4">
        <v>40.1860008239746</v>
      </c>
      <c r="D4895" s="3">
        <v>41.1010017395019</v>
      </c>
      <c r="E4895" s="3">
        <v>39.7400016784668</v>
      </c>
      <c r="F4895" s="3">
        <v>41.0219993591308</v>
      </c>
      <c r="G4895" s="3">
        <v>6.13208E8</v>
      </c>
    </row>
    <row r="4896">
      <c r="A4896" s="3">
        <v>2023.0</v>
      </c>
      <c r="B4896" s="3">
        <v>26.0</v>
      </c>
      <c r="C4896" s="4">
        <v>41.8530006408691</v>
      </c>
      <c r="D4896" s="3">
        <v>42.2560005187988</v>
      </c>
      <c r="E4896" s="3">
        <v>39.8800010681152</v>
      </c>
      <c r="F4896" s="3">
        <v>40.326000213623</v>
      </c>
      <c r="G4896" s="3">
        <v>5.41001E8</v>
      </c>
    </row>
    <row r="4897">
      <c r="A4897" s="3">
        <v>2023.0</v>
      </c>
      <c r="B4897" s="3">
        <v>30.0</v>
      </c>
      <c r="C4897" s="4">
        <v>40.5950012207031</v>
      </c>
      <c r="D4897" s="3">
        <v>41.9379997253418</v>
      </c>
      <c r="E4897" s="3">
        <v>39.9490013122558</v>
      </c>
      <c r="F4897" s="3">
        <v>40.1110000610351</v>
      </c>
      <c r="G4897" s="3">
        <v>9.23401E8</v>
      </c>
    </row>
    <row r="4898">
      <c r="A4898" s="3">
        <v>2023.0</v>
      </c>
      <c r="B4898" s="3">
        <v>27.0</v>
      </c>
      <c r="C4898" s="4">
        <v>41.1300010681152</v>
      </c>
      <c r="D4898" s="3">
        <v>41.2060012817382</v>
      </c>
      <c r="E4898" s="3">
        <v>40.0149993896484</v>
      </c>
      <c r="F4898" s="3">
        <v>40.5</v>
      </c>
      <c r="G4898" s="3">
        <v>4.16784E8</v>
      </c>
    </row>
    <row r="4899">
      <c r="A4899" s="3">
        <v>2023.0</v>
      </c>
      <c r="B4899" s="3">
        <v>26.0</v>
      </c>
      <c r="C4899" s="4">
        <v>42.4609985351562</v>
      </c>
      <c r="D4899" s="3">
        <v>42.7639999389648</v>
      </c>
      <c r="E4899" s="3">
        <v>40.099998474121</v>
      </c>
      <c r="F4899" s="3">
        <v>40.6319999694824</v>
      </c>
      <c r="G4899" s="3">
        <v>5.94322E8</v>
      </c>
    </row>
    <row r="4900">
      <c r="A4900" s="3">
        <v>2023.0</v>
      </c>
      <c r="B4900" s="3">
        <v>14.0</v>
      </c>
      <c r="C4900" s="4">
        <v>40.4860000610351</v>
      </c>
      <c r="D4900" s="3">
        <v>43.7999992370605</v>
      </c>
      <c r="E4900" s="3">
        <v>40.3110008239746</v>
      </c>
      <c r="F4900" s="3">
        <v>43.7529983520507</v>
      </c>
      <c r="G4900" s="3">
        <v>6.90286E8</v>
      </c>
    </row>
    <row r="4901">
      <c r="A4901" s="3">
        <v>2023.0</v>
      </c>
      <c r="B4901" s="3">
        <v>27.0</v>
      </c>
      <c r="C4901" s="4">
        <v>40.7989997863769</v>
      </c>
      <c r="D4901" s="3">
        <v>41.9399986267089</v>
      </c>
      <c r="E4901" s="3">
        <v>40.4480018615722</v>
      </c>
      <c r="F4901" s="3">
        <v>41.8759994506835</v>
      </c>
      <c r="G4901" s="3">
        <v>4.62175E8</v>
      </c>
    </row>
    <row r="4902">
      <c r="A4902" s="3">
        <v>2023.0</v>
      </c>
      <c r="B4902" s="3">
        <v>30.0</v>
      </c>
      <c r="C4902" s="4">
        <v>41.0870018005371</v>
      </c>
      <c r="D4902" s="3">
        <v>41.765998840332</v>
      </c>
      <c r="E4902" s="3">
        <v>40.4809989929199</v>
      </c>
      <c r="F4902" s="3">
        <v>41.1609992980957</v>
      </c>
      <c r="G4902" s="3">
        <v>3.88028E8</v>
      </c>
    </row>
    <row r="4903">
      <c r="A4903" s="3">
        <v>2023.0</v>
      </c>
      <c r="B4903" s="3">
        <v>28.0</v>
      </c>
      <c r="C4903" s="4">
        <v>40.6599998474121</v>
      </c>
      <c r="D4903" s="3">
        <v>41.8450012207031</v>
      </c>
      <c r="E4903" s="3">
        <v>40.5180015563964</v>
      </c>
      <c r="F4903" s="3">
        <v>41.1170005798339</v>
      </c>
      <c r="G4903" s="3">
        <v>5.82639E8</v>
      </c>
    </row>
    <row r="4904">
      <c r="A4904" s="3">
        <v>2023.0</v>
      </c>
      <c r="B4904" s="3">
        <v>14.0</v>
      </c>
      <c r="C4904" s="4">
        <v>40.8240013122558</v>
      </c>
      <c r="D4904" s="3">
        <v>43.0</v>
      </c>
      <c r="E4904" s="3">
        <v>40.5519981384277</v>
      </c>
      <c r="F4904" s="3">
        <v>42.9970016479492</v>
      </c>
      <c r="G4904" s="3">
        <v>7.40465E8</v>
      </c>
    </row>
    <row r="4905">
      <c r="A4905" s="3">
        <v>2023.0</v>
      </c>
      <c r="B4905" s="3">
        <v>29.0</v>
      </c>
      <c r="C4905" s="4">
        <v>41.5579986572265</v>
      </c>
      <c r="D4905" s="3">
        <v>41.599998474121</v>
      </c>
      <c r="E4905" s="3">
        <v>40.599998474121</v>
      </c>
      <c r="F4905" s="3">
        <v>40.8219985961914</v>
      </c>
      <c r="G4905" s="3">
        <v>3.80514E8</v>
      </c>
    </row>
    <row r="4906">
      <c r="A4906" s="3">
        <v>2023.0</v>
      </c>
      <c r="B4906" s="3">
        <v>11.0</v>
      </c>
      <c r="C4906" s="4">
        <v>41.7509994506835</v>
      </c>
      <c r="D4906" s="3">
        <v>42.0180015563964</v>
      </c>
      <c r="E4906" s="3">
        <v>40.6389999389648</v>
      </c>
      <c r="F4906" s="3">
        <v>40.8549995422363</v>
      </c>
      <c r="G4906" s="3">
        <v>5.33085E8</v>
      </c>
    </row>
    <row r="4907">
      <c r="A4907" s="3">
        <v>2023.0</v>
      </c>
      <c r="B4907" s="3">
        <v>1.0</v>
      </c>
      <c r="C4907" s="4">
        <v>40.8839988708496</v>
      </c>
      <c r="D4907" s="3">
        <v>42.3810005187988</v>
      </c>
      <c r="E4907" s="3">
        <v>40.8689994812011</v>
      </c>
      <c r="F4907" s="3">
        <v>42.3250007629394</v>
      </c>
      <c r="G4907" s="3">
        <v>4.37593E8</v>
      </c>
    </row>
    <row r="4908">
      <c r="A4908" s="3">
        <v>2023.0</v>
      </c>
      <c r="B4908" s="3">
        <v>23.0</v>
      </c>
      <c r="C4908" s="4">
        <v>41.2290000915527</v>
      </c>
      <c r="D4908" s="3">
        <v>43.2480010986328</v>
      </c>
      <c r="E4908" s="3">
        <v>40.9449996948242</v>
      </c>
      <c r="F4908" s="3">
        <v>42.974998474121</v>
      </c>
      <c r="G4908" s="3">
        <v>4.7853E8</v>
      </c>
    </row>
    <row r="4909">
      <c r="A4909" s="3">
        <v>2023.0</v>
      </c>
      <c r="B4909" s="3">
        <v>21.0</v>
      </c>
      <c r="C4909" s="4">
        <v>41.5830001831054</v>
      </c>
      <c r="D4909" s="3">
        <v>42.099998474121</v>
      </c>
      <c r="E4909" s="3">
        <v>40.9799995422363</v>
      </c>
      <c r="F4909" s="3">
        <v>41.0169982910156</v>
      </c>
      <c r="G4909" s="3">
        <v>4.50736E8</v>
      </c>
    </row>
    <row r="4910">
      <c r="A4910" s="3">
        <v>2023.0</v>
      </c>
      <c r="B4910" s="3">
        <v>20.0</v>
      </c>
      <c r="C4910" s="4">
        <v>41.8899993896484</v>
      </c>
      <c r="D4910" s="3">
        <v>42.4700012207031</v>
      </c>
      <c r="E4910" s="3">
        <v>41.0779991149902</v>
      </c>
      <c r="F4910" s="3">
        <v>41.3870010375976</v>
      </c>
      <c r="G4910" s="3">
        <v>4.77266E8</v>
      </c>
    </row>
    <row r="4911">
      <c r="A4911" s="3">
        <v>2023.0</v>
      </c>
      <c r="B4911" s="3">
        <v>25.0</v>
      </c>
      <c r="C4911" s="4">
        <v>41.5909996032714</v>
      </c>
      <c r="D4911" s="3">
        <v>42.5359992980957</v>
      </c>
      <c r="E4911" s="3">
        <v>41.1769981384277</v>
      </c>
      <c r="F4911" s="3">
        <v>42.2220001220703</v>
      </c>
      <c r="G4911" s="3">
        <v>4.19091E8</v>
      </c>
    </row>
    <row r="4912">
      <c r="A4912" s="3">
        <v>2023.0</v>
      </c>
      <c r="B4912" s="3">
        <v>22.0</v>
      </c>
      <c r="C4912" s="4">
        <v>41.5719985961914</v>
      </c>
      <c r="D4912" s="3">
        <v>42.1150016784668</v>
      </c>
      <c r="E4912" s="3">
        <v>41.2309989929199</v>
      </c>
      <c r="F4912" s="3">
        <v>41.6100006103515</v>
      </c>
      <c r="G4912" s="3">
        <v>4.79236E8</v>
      </c>
    </row>
    <row r="4913">
      <c r="A4913" s="3">
        <v>2023.0</v>
      </c>
      <c r="B4913" s="3">
        <v>6.0</v>
      </c>
      <c r="C4913" s="4">
        <v>41.8440017700195</v>
      </c>
      <c r="D4913" s="3">
        <v>42.1790008544921</v>
      </c>
      <c r="E4913" s="3">
        <v>41.3460006713867</v>
      </c>
      <c r="F4913" s="3">
        <v>42.1030006408691</v>
      </c>
      <c r="G4913" s="3">
        <v>3.03582E8</v>
      </c>
    </row>
    <row r="4914">
      <c r="A4914" s="3">
        <v>2023.0</v>
      </c>
      <c r="B4914" s="3">
        <v>30.0</v>
      </c>
      <c r="C4914" s="4">
        <v>41.6800003051757</v>
      </c>
      <c r="D4914" s="3">
        <v>42.5499992370605</v>
      </c>
      <c r="E4914" s="3">
        <v>41.5009994506835</v>
      </c>
      <c r="F4914" s="3">
        <v>42.3019981384277</v>
      </c>
      <c r="G4914" s="3">
        <v>5.01148E8</v>
      </c>
    </row>
    <row r="4915">
      <c r="A4915" s="3">
        <v>2023.0</v>
      </c>
      <c r="B4915" s="3">
        <v>25.0</v>
      </c>
      <c r="C4915" s="4">
        <v>43.3979988098144</v>
      </c>
      <c r="D4915" s="3">
        <v>43.6500015258789</v>
      </c>
      <c r="E4915" s="3">
        <v>41.5550003051757</v>
      </c>
      <c r="F4915" s="3">
        <v>41.7789993286132</v>
      </c>
      <c r="G4915" s="3">
        <v>3.98379E8</v>
      </c>
    </row>
    <row r="4916">
      <c r="A4916" s="3">
        <v>2023.0</v>
      </c>
      <c r="B4916" s="3">
        <v>27.0</v>
      </c>
      <c r="C4916" s="4">
        <v>42.3300018310546</v>
      </c>
      <c r="D4916" s="3">
        <v>42.8720016479492</v>
      </c>
      <c r="E4916" s="3">
        <v>41.6290016174316</v>
      </c>
      <c r="F4916" s="3">
        <v>42.4679985046386</v>
      </c>
      <c r="G4916" s="3">
        <v>4.44935E8</v>
      </c>
    </row>
    <row r="4917">
      <c r="A4917" s="3">
        <v>2023.0</v>
      </c>
      <c r="B4917" s="3">
        <v>10.0</v>
      </c>
      <c r="C4917" s="4">
        <v>42.6570014953613</v>
      </c>
      <c r="D4917" s="3">
        <v>42.8110008239746</v>
      </c>
      <c r="E4917" s="3">
        <v>41.648998260498</v>
      </c>
      <c r="F4917" s="3">
        <v>42.1800003051757</v>
      </c>
      <c r="G4917" s="3">
        <v>3.53908E8</v>
      </c>
    </row>
    <row r="4918">
      <c r="A4918" s="3">
        <v>2023.0</v>
      </c>
      <c r="B4918" s="3">
        <v>26.0</v>
      </c>
      <c r="C4918" s="4">
        <v>42.0009994506835</v>
      </c>
      <c r="D4918" s="3">
        <v>42.8199996948242</v>
      </c>
      <c r="E4918" s="3">
        <v>41.6549987792968</v>
      </c>
      <c r="F4918" s="3">
        <v>41.9109992980957</v>
      </c>
      <c r="G4918" s="3">
        <v>4.02282E8</v>
      </c>
    </row>
    <row r="4919">
      <c r="A4919" s="3">
        <v>2023.0</v>
      </c>
      <c r="B4919" s="3">
        <v>18.0</v>
      </c>
      <c r="C4919" s="4">
        <v>42.6349983215332</v>
      </c>
      <c r="D4919" s="3">
        <v>43.5779991149902</v>
      </c>
      <c r="E4919" s="3">
        <v>41.6599998474121</v>
      </c>
      <c r="F4919" s="3">
        <v>43.2989997863769</v>
      </c>
      <c r="G4919" s="3">
        <v>5.83768E8</v>
      </c>
    </row>
    <row r="4920">
      <c r="A4920" s="3">
        <v>2023.0</v>
      </c>
      <c r="B4920" s="3">
        <v>18.0</v>
      </c>
      <c r="C4920" s="4">
        <v>42.5909996032714</v>
      </c>
      <c r="D4920" s="3">
        <v>43.2190017700195</v>
      </c>
      <c r="E4920" s="3">
        <v>41.8250007629394</v>
      </c>
      <c r="F4920" s="3">
        <v>42.1959991455078</v>
      </c>
      <c r="G4920" s="3">
        <v>6.27294E8</v>
      </c>
    </row>
    <row r="4921">
      <c r="A4921" s="3">
        <v>2023.0</v>
      </c>
      <c r="B4921" s="3">
        <v>10.0</v>
      </c>
      <c r="C4921" s="4">
        <v>42.1599998474121</v>
      </c>
      <c r="D4921" s="3">
        <v>43.5740013122558</v>
      </c>
      <c r="E4921" s="3">
        <v>41.8349990844726</v>
      </c>
      <c r="F4921" s="3">
        <v>42.3880004882812</v>
      </c>
      <c r="G4921" s="3">
        <v>4.92705E8</v>
      </c>
    </row>
    <row r="4922">
      <c r="A4922" s="3">
        <v>2023.0</v>
      </c>
      <c r="B4922" s="3">
        <v>19.0</v>
      </c>
      <c r="C4922" s="4">
        <v>42.8110008239746</v>
      </c>
      <c r="D4922" s="3">
        <v>43.2970008850097</v>
      </c>
      <c r="E4922" s="3">
        <v>41.8819999694824</v>
      </c>
      <c r="F4922" s="3">
        <v>42.1010017395019</v>
      </c>
      <c r="G4922" s="3">
        <v>5.01233E8</v>
      </c>
    </row>
    <row r="4923">
      <c r="A4923" s="3">
        <v>2023.0</v>
      </c>
      <c r="B4923" s="3">
        <v>18.0</v>
      </c>
      <c r="C4923" s="4">
        <v>42.7480010986328</v>
      </c>
      <c r="D4923" s="3">
        <v>44.2420005798339</v>
      </c>
      <c r="E4923" s="3">
        <v>42.0</v>
      </c>
      <c r="F4923" s="3">
        <v>43.9659996032714</v>
      </c>
      <c r="G4923" s="3">
        <v>5.00271E8</v>
      </c>
    </row>
    <row r="4924">
      <c r="A4924" s="3">
        <v>2023.0</v>
      </c>
      <c r="B4924" s="3">
        <v>23.0</v>
      </c>
      <c r="C4924" s="4">
        <v>42.4640007019043</v>
      </c>
      <c r="D4924" s="3">
        <v>42.8089981079101</v>
      </c>
      <c r="E4924" s="3">
        <v>42.0149993896484</v>
      </c>
      <c r="F4924" s="3">
        <v>42.208999633789</v>
      </c>
      <c r="G4924" s="3">
        <v>3.5814E8</v>
      </c>
    </row>
    <row r="4925">
      <c r="A4925" s="3">
        <v>2023.0</v>
      </c>
      <c r="B4925" s="3">
        <v>11.0</v>
      </c>
      <c r="C4925" s="4">
        <v>42.4809989929199</v>
      </c>
      <c r="D4925" s="3">
        <v>42.757999420166</v>
      </c>
      <c r="E4925" s="3">
        <v>42.0670013427734</v>
      </c>
      <c r="F4925" s="3">
        <v>42.4049987792968</v>
      </c>
      <c r="G4925" s="3">
        <v>2.98244E8</v>
      </c>
    </row>
    <row r="4926">
      <c r="A4926" s="3">
        <v>2023.0</v>
      </c>
      <c r="B4926" s="3">
        <v>21.0</v>
      </c>
      <c r="C4926" s="4">
        <v>43.5009994506835</v>
      </c>
      <c r="D4926" s="3">
        <v>43.6150016784668</v>
      </c>
      <c r="E4926" s="3">
        <v>42.0800018310546</v>
      </c>
      <c r="F4926" s="3">
        <v>43.0449981689453</v>
      </c>
      <c r="G4926" s="3">
        <v>5.51603E8</v>
      </c>
    </row>
    <row r="4927">
      <c r="A4927" s="3">
        <v>2023.0</v>
      </c>
      <c r="B4927" s="3">
        <v>5.0</v>
      </c>
      <c r="C4927" s="4">
        <v>42.1349983215332</v>
      </c>
      <c r="D4927" s="3">
        <v>43.1769981384277</v>
      </c>
      <c r="E4927" s="3">
        <v>42.0849990844726</v>
      </c>
      <c r="F4927" s="3">
        <v>42.3170013427734</v>
      </c>
      <c r="G4927" s="3">
        <v>3.23618E8</v>
      </c>
    </row>
    <row r="4928">
      <c r="A4928" s="3">
        <v>2023.0</v>
      </c>
      <c r="B4928" s="3">
        <v>28.0</v>
      </c>
      <c r="C4928" s="4">
        <v>42.4599990844726</v>
      </c>
      <c r="D4928" s="3">
        <v>43.4459991455078</v>
      </c>
      <c r="E4928" s="3">
        <v>42.1150016784668</v>
      </c>
      <c r="F4928" s="3">
        <v>43.0890007019043</v>
      </c>
      <c r="G4928" s="3">
        <v>4.24663E8</v>
      </c>
    </row>
    <row r="4929">
      <c r="A4929" s="3">
        <v>2023.0</v>
      </c>
      <c r="B4929" s="3">
        <v>9.0</v>
      </c>
      <c r="C4929" s="4">
        <v>44.273998260498</v>
      </c>
      <c r="D4929" s="3">
        <v>44.3120002746582</v>
      </c>
      <c r="E4929" s="3">
        <v>42.1339988708496</v>
      </c>
      <c r="F4929" s="3">
        <v>42.5540008544921</v>
      </c>
      <c r="G4929" s="3">
        <v>5.86449E8</v>
      </c>
    </row>
    <row r="4930">
      <c r="A4930" s="3">
        <v>2023.0</v>
      </c>
      <c r="B4930" s="3">
        <v>15.0</v>
      </c>
      <c r="C4930" s="4">
        <v>42.6020011901855</v>
      </c>
      <c r="D4930" s="3">
        <v>43.2890014648437</v>
      </c>
      <c r="E4930" s="3">
        <v>42.1469993591308</v>
      </c>
      <c r="F4930" s="3">
        <v>42.6529998779296</v>
      </c>
      <c r="G4930" s="3">
        <v>5.68622E8</v>
      </c>
    </row>
    <row r="4931">
      <c r="A4931" s="3">
        <v>2023.0</v>
      </c>
      <c r="B4931" s="3">
        <v>7.0</v>
      </c>
      <c r="C4931" s="4">
        <v>42.3219985961914</v>
      </c>
      <c r="D4931" s="3">
        <v>43.2140007019043</v>
      </c>
      <c r="E4931" s="3">
        <v>42.1800003051757</v>
      </c>
      <c r="F4931" s="3">
        <v>42.5029983520507</v>
      </c>
      <c r="G4931" s="3">
        <v>3.55881E8</v>
      </c>
    </row>
    <row r="4932">
      <c r="A4932" s="3">
        <v>2023.0</v>
      </c>
      <c r="B4932" s="3">
        <v>3.0</v>
      </c>
      <c r="C4932" s="4">
        <v>42.5169982910156</v>
      </c>
      <c r="D4932" s="3">
        <v>42.8979988098144</v>
      </c>
      <c r="E4932" s="3">
        <v>42.2019996643066</v>
      </c>
      <c r="F4932" s="3">
        <v>42.4129981994628</v>
      </c>
      <c r="G4932" s="3">
        <v>1.98209E8</v>
      </c>
    </row>
    <row r="4933">
      <c r="A4933" s="3">
        <v>2023.0</v>
      </c>
      <c r="B4933" s="3">
        <v>20.0</v>
      </c>
      <c r="C4933" s="4">
        <v>43.599998474121</v>
      </c>
      <c r="D4933" s="3">
        <v>43.9029998779296</v>
      </c>
      <c r="E4933" s="3">
        <v>42.2229995727539</v>
      </c>
      <c r="F4933" s="3">
        <v>42.2389984130859</v>
      </c>
      <c r="G4933" s="3">
        <v>3.67108E8</v>
      </c>
    </row>
    <row r="4934">
      <c r="A4934" s="3">
        <v>2023.0</v>
      </c>
      <c r="B4934" s="3">
        <v>22.0</v>
      </c>
      <c r="C4934" s="4">
        <v>42.2529983520507</v>
      </c>
      <c r="D4934" s="3">
        <v>43.4259986877441</v>
      </c>
      <c r="E4934" s="3">
        <v>42.2340011596679</v>
      </c>
      <c r="F4934" s="3">
        <v>43.0250015258789</v>
      </c>
      <c r="G4934" s="3">
        <v>4.17737E8</v>
      </c>
    </row>
    <row r="4935">
      <c r="A4935" s="3">
        <v>2023.0</v>
      </c>
      <c r="B4935" s="3">
        <v>17.0</v>
      </c>
      <c r="C4935" s="4">
        <v>44.0</v>
      </c>
      <c r="D4935" s="3">
        <v>44.7540016174316</v>
      </c>
      <c r="E4935" s="3">
        <v>42.4799995422363</v>
      </c>
      <c r="F4935" s="3">
        <v>43.9379997253418</v>
      </c>
      <c r="G4935" s="3">
        <v>8.12333E8</v>
      </c>
    </row>
    <row r="4936">
      <c r="A4936" s="3">
        <v>2023.0</v>
      </c>
      <c r="B4936" s="3">
        <v>16.0</v>
      </c>
      <c r="C4936" s="4">
        <v>43.4500007629394</v>
      </c>
      <c r="D4936" s="3">
        <v>43.7210006713867</v>
      </c>
      <c r="E4936" s="3">
        <v>42.6609992980957</v>
      </c>
      <c r="F4936" s="3">
        <v>42.6920013427734</v>
      </c>
      <c r="G4936" s="3">
        <v>6.55709E8</v>
      </c>
    </row>
    <row r="4937">
      <c r="A4937" s="3">
        <v>2023.0</v>
      </c>
      <c r="B4937" s="3">
        <v>20.0</v>
      </c>
      <c r="C4937" s="4">
        <v>42.9980010986328</v>
      </c>
      <c r="D4937" s="3">
        <v>43.9900016784668</v>
      </c>
      <c r="E4937" s="3">
        <v>42.6739997863769</v>
      </c>
      <c r="F4937" s="3">
        <v>43.8079986572265</v>
      </c>
      <c r="G4937" s="3">
        <v>4.51153E8</v>
      </c>
    </row>
    <row r="4938">
      <c r="A4938" s="3">
        <v>2023.0</v>
      </c>
      <c r="B4938" s="3">
        <v>24.0</v>
      </c>
      <c r="C4938" s="4">
        <v>43.0769996643066</v>
      </c>
      <c r="D4938" s="3">
        <v>43.6969985961914</v>
      </c>
      <c r="E4938" s="3">
        <v>42.6910018920898</v>
      </c>
      <c r="F4938" s="3">
        <v>43.6629981994628</v>
      </c>
      <c r="G4938" s="3">
        <v>4.01463E8</v>
      </c>
    </row>
    <row r="4939">
      <c r="A4939" s="3">
        <v>2023.0</v>
      </c>
      <c r="B4939" s="3">
        <v>12.0</v>
      </c>
      <c r="C4939" s="4">
        <v>43.0330009460449</v>
      </c>
      <c r="D4939" s="3">
        <v>43.935001373291</v>
      </c>
      <c r="E4939" s="3">
        <v>42.777000427246</v>
      </c>
      <c r="F4939" s="3">
        <v>43.902000427246</v>
      </c>
      <c r="G4939" s="3">
        <v>4.81277E8</v>
      </c>
    </row>
    <row r="4940">
      <c r="A4940" s="3">
        <v>2023.0</v>
      </c>
      <c r="B4940" s="3">
        <v>2.0</v>
      </c>
      <c r="C4940" s="4">
        <v>43.3279991149902</v>
      </c>
      <c r="D4940" s="3">
        <v>43.8839988708496</v>
      </c>
      <c r="E4940" s="3">
        <v>42.89400100708</v>
      </c>
      <c r="F4940" s="3">
        <v>43.5060005187988</v>
      </c>
      <c r="G4940" s="3">
        <v>4.09172E8</v>
      </c>
    </row>
    <row r="4941">
      <c r="A4941" s="3">
        <v>2023.0</v>
      </c>
      <c r="B4941" s="3">
        <v>17.0</v>
      </c>
      <c r="C4941" s="4">
        <v>43.9700012207031</v>
      </c>
      <c r="D4941" s="3">
        <v>44.0620002746582</v>
      </c>
      <c r="E4941" s="3">
        <v>43.0009994506835</v>
      </c>
      <c r="F4941" s="3">
        <v>43.3440017700195</v>
      </c>
      <c r="G4941" s="3">
        <v>4.52395E8</v>
      </c>
    </row>
    <row r="4942">
      <c r="A4942" s="3">
        <v>2023.0</v>
      </c>
      <c r="B4942" s="3">
        <v>19.0</v>
      </c>
      <c r="C4942" s="4">
        <v>43.8330001831054</v>
      </c>
      <c r="D4942" s="3">
        <v>43.9659996032714</v>
      </c>
      <c r="E4942" s="3">
        <v>43.0019989013671</v>
      </c>
      <c r="F4942" s="3">
        <v>43.5200004577636</v>
      </c>
      <c r="G4942" s="3">
        <v>3.73064E8</v>
      </c>
    </row>
    <row r="4943">
      <c r="A4943" s="3">
        <v>2023.0</v>
      </c>
      <c r="B4943" s="3">
        <v>3.0</v>
      </c>
      <c r="C4943" s="4">
        <v>44.8079986572265</v>
      </c>
      <c r="D4943" s="3">
        <v>45.1300010681152</v>
      </c>
      <c r="E4943" s="3">
        <v>43.2459983825683</v>
      </c>
      <c r="F4943" s="3">
        <v>43.5169982910156</v>
      </c>
      <c r="G4943" s="3">
        <v>4.7085E8</v>
      </c>
    </row>
    <row r="4944">
      <c r="A4944" s="3">
        <v>2023.0</v>
      </c>
      <c r="B4944" s="3">
        <v>4.0</v>
      </c>
      <c r="C4944" s="4">
        <v>43.7420005798339</v>
      </c>
      <c r="D4944" s="3">
        <v>44.1430015563964</v>
      </c>
      <c r="E4944" s="3">
        <v>43.2919998168945</v>
      </c>
      <c r="F4944" s="3">
        <v>44.0410003662109</v>
      </c>
      <c r="G4944" s="3">
        <v>3.61821E8</v>
      </c>
    </row>
    <row r="4945">
      <c r="A4945" s="3">
        <v>2023.0</v>
      </c>
      <c r="B4945" s="3">
        <v>29.0</v>
      </c>
      <c r="C4945" s="4">
        <v>43.8269996643066</v>
      </c>
      <c r="D4945" s="3">
        <v>44.14400100708</v>
      </c>
      <c r="E4945" s="3">
        <v>43.3069992065429</v>
      </c>
      <c r="F4945" s="3">
        <v>43.4990005493164</v>
      </c>
      <c r="G4945" s="3">
        <v>3.9783E8</v>
      </c>
    </row>
    <row r="4946">
      <c r="A4946" s="3">
        <v>2023.0</v>
      </c>
      <c r="B4946" s="3">
        <v>2.0</v>
      </c>
      <c r="C4946" s="4">
        <v>45.8310012817382</v>
      </c>
      <c r="D4946" s="3">
        <v>45.8400001525878</v>
      </c>
      <c r="E4946" s="3">
        <v>43.3870010375976</v>
      </c>
      <c r="F4946" s="3">
        <v>44.26900100708</v>
      </c>
      <c r="G4946" s="3">
        <v>5.30142E8</v>
      </c>
    </row>
    <row r="4947">
      <c r="A4947" s="3">
        <v>2023.0</v>
      </c>
      <c r="B4947" s="3">
        <v>16.0</v>
      </c>
      <c r="C4947" s="4">
        <v>44.5200004577636</v>
      </c>
      <c r="D4947" s="3">
        <v>44.6749992370605</v>
      </c>
      <c r="E4947" s="3">
        <v>43.4059982299804</v>
      </c>
      <c r="F4947" s="3">
        <v>43.4860000610351</v>
      </c>
      <c r="G4947" s="3">
        <v>5.27451E8</v>
      </c>
    </row>
    <row r="4948">
      <c r="A4948" s="3">
        <v>2023.0</v>
      </c>
      <c r="B4948" s="3">
        <v>15.0</v>
      </c>
      <c r="C4948" s="4">
        <v>44.560001373291</v>
      </c>
      <c r="D4948" s="3">
        <v>45.2680015563964</v>
      </c>
      <c r="E4948" s="3">
        <v>43.7099990844726</v>
      </c>
      <c r="F4948" s="3">
        <v>43.9399986267089</v>
      </c>
      <c r="G4948" s="3">
        <v>6.76512E8</v>
      </c>
    </row>
    <row r="4949">
      <c r="A4949" s="3">
        <v>2023.0</v>
      </c>
      <c r="B4949" s="3">
        <v>3.0</v>
      </c>
      <c r="C4949" s="4">
        <v>44.0200004577636</v>
      </c>
      <c r="D4949" s="3">
        <v>45.3089981079101</v>
      </c>
      <c r="E4949" s="3">
        <v>43.7229995727539</v>
      </c>
      <c r="F4949" s="3">
        <v>45.0050010681152</v>
      </c>
      <c r="G4949" s="3">
        <v>4.2461E8</v>
      </c>
    </row>
    <row r="4950">
      <c r="A4950" s="3">
        <v>2023.0</v>
      </c>
      <c r="B4950" s="3">
        <v>3.0</v>
      </c>
      <c r="C4950" s="4">
        <v>43.7999992370605</v>
      </c>
      <c r="D4950" s="3">
        <v>45.1180000305175</v>
      </c>
      <c r="E4950" s="3">
        <v>43.7999992370605</v>
      </c>
      <c r="F4950" s="3">
        <v>44.5149993896484</v>
      </c>
      <c r="G4950" s="3">
        <v>3.24176E8</v>
      </c>
    </row>
    <row r="4951">
      <c r="A4951" s="3">
        <v>2023.0</v>
      </c>
      <c r="B4951" s="3">
        <v>15.0</v>
      </c>
      <c r="C4951" s="4">
        <v>45.3409996032714</v>
      </c>
      <c r="D4951" s="3">
        <v>45.5989990234375</v>
      </c>
      <c r="E4951" s="3">
        <v>43.8079986572265</v>
      </c>
      <c r="F4951" s="3">
        <v>43.9000015258789</v>
      </c>
      <c r="G4951" s="3">
        <v>5.06831E8</v>
      </c>
    </row>
    <row r="4952">
      <c r="A4952" s="3">
        <v>2023.0</v>
      </c>
      <c r="B4952" s="3">
        <v>2.0</v>
      </c>
      <c r="C4952" s="4">
        <v>44.0299987792968</v>
      </c>
      <c r="D4952" s="3">
        <v>45.1749992370605</v>
      </c>
      <c r="E4952" s="3">
        <v>43.8610000610351</v>
      </c>
      <c r="F4952" s="3">
        <v>44.7820014953613</v>
      </c>
      <c r="G4952" s="3">
        <v>4.33298E8</v>
      </c>
    </row>
    <row r="4953">
      <c r="A4953" s="3">
        <v>2023.0</v>
      </c>
      <c r="B4953" s="3">
        <v>5.0</v>
      </c>
      <c r="C4953" s="4">
        <v>44.0499992370605</v>
      </c>
      <c r="D4953" s="3">
        <v>44.9000015258789</v>
      </c>
      <c r="E4953" s="3">
        <v>43.8880004882812</v>
      </c>
      <c r="F4953" s="3">
        <v>44.6879997253418</v>
      </c>
      <c r="G4953" s="3">
        <v>3.93483E8</v>
      </c>
    </row>
    <row r="4954">
      <c r="A4954" s="3">
        <v>2023.0</v>
      </c>
      <c r="B4954" s="3">
        <v>6.0</v>
      </c>
      <c r="C4954" s="4">
        <v>44.193000793457</v>
      </c>
      <c r="D4954" s="3">
        <v>45.7890014648437</v>
      </c>
      <c r="E4954" s="3">
        <v>44.0260009765625</v>
      </c>
      <c r="F4954" s="3">
        <v>45.7620010375976</v>
      </c>
      <c r="G4954" s="3">
        <v>4.34436E8</v>
      </c>
    </row>
    <row r="4955">
      <c r="A4955" s="3">
        <v>2023.0</v>
      </c>
      <c r="B4955" s="3">
        <v>24.0</v>
      </c>
      <c r="C4955" s="4">
        <v>44.7309989929199</v>
      </c>
      <c r="D4955" s="3">
        <v>45.1090011596679</v>
      </c>
      <c r="E4955" s="3">
        <v>44.0400009155273</v>
      </c>
      <c r="F4955" s="3">
        <v>44.6119995117187</v>
      </c>
      <c r="G4955" s="3">
        <v>3.82516E8</v>
      </c>
    </row>
    <row r="4956">
      <c r="A4956" s="3">
        <v>2023.0</v>
      </c>
      <c r="B4956" s="3">
        <v>8.0</v>
      </c>
      <c r="C4956" s="4">
        <v>44.8530006408691</v>
      </c>
      <c r="D4956" s="3">
        <v>45.2420005798339</v>
      </c>
      <c r="E4956" s="3">
        <v>44.0559997558593</v>
      </c>
      <c r="F4956" s="3">
        <v>44.6640014648437</v>
      </c>
      <c r="G4956" s="3">
        <v>3.53843E8</v>
      </c>
    </row>
    <row r="4957">
      <c r="A4957" s="3">
        <v>2023.0</v>
      </c>
      <c r="B4957" s="3">
        <v>21.0</v>
      </c>
      <c r="C4957" s="4">
        <v>45.7879981994628</v>
      </c>
      <c r="D4957" s="3">
        <v>45.8660011291503</v>
      </c>
      <c r="E4957" s="3">
        <v>44.099998474121</v>
      </c>
      <c r="F4957" s="3">
        <v>44.3089981079101</v>
      </c>
      <c r="G4957" s="3">
        <v>9.63769E8</v>
      </c>
    </row>
    <row r="4958">
      <c r="A4958" s="3">
        <v>2023.0</v>
      </c>
      <c r="B4958" s="3">
        <v>21.0</v>
      </c>
      <c r="C4958" s="4">
        <v>44.4939994812011</v>
      </c>
      <c r="D4958" s="3">
        <v>47.0649986267089</v>
      </c>
      <c r="E4958" s="3">
        <v>44.2220001220703</v>
      </c>
      <c r="F4958" s="3">
        <v>46.966999053955</v>
      </c>
      <c r="G4958" s="3">
        <v>6.92573E8</v>
      </c>
    </row>
    <row r="4959">
      <c r="A4959" s="3">
        <v>2023.0</v>
      </c>
      <c r="B4959" s="3">
        <v>11.0</v>
      </c>
      <c r="C4959" s="4">
        <v>46.1479988098144</v>
      </c>
      <c r="D4959" s="3">
        <v>46.1629981994628</v>
      </c>
      <c r="E4959" s="3">
        <v>44.3120002746582</v>
      </c>
      <c r="F4959" s="3">
        <v>45.1780014038085</v>
      </c>
      <c r="G4959" s="3">
        <v>4.73966E8</v>
      </c>
    </row>
    <row r="4960">
      <c r="A4960" s="3">
        <v>2023.0</v>
      </c>
      <c r="B4960" s="3">
        <v>9.0</v>
      </c>
      <c r="C4960" s="4">
        <v>44.841999053955</v>
      </c>
      <c r="D4960" s="3">
        <v>45.6049995422363</v>
      </c>
      <c r="E4960" s="3">
        <v>44.3680000305175</v>
      </c>
      <c r="F4960" s="3">
        <v>45.2729988098144</v>
      </c>
      <c r="G4960" s="3">
        <v>4.09675E8</v>
      </c>
    </row>
    <row r="4961">
      <c r="A4961" s="3">
        <v>2023.0</v>
      </c>
      <c r="B4961" s="3">
        <v>4.0</v>
      </c>
      <c r="C4961" s="4">
        <v>44.9850006103515</v>
      </c>
      <c r="D4961" s="3">
        <v>45.6419982910156</v>
      </c>
      <c r="E4961" s="3">
        <v>44.3930015563964</v>
      </c>
      <c r="F4961" s="3">
        <v>44.6800003051757</v>
      </c>
      <c r="G4961" s="3">
        <v>3.62666E8</v>
      </c>
    </row>
    <row r="4962">
      <c r="A4962" s="3">
        <v>2023.0</v>
      </c>
      <c r="B4962" s="3">
        <v>13.0</v>
      </c>
      <c r="C4962" s="4">
        <v>44.5180015563964</v>
      </c>
      <c r="D4962" s="3">
        <v>46.1549987792968</v>
      </c>
      <c r="E4962" s="3">
        <v>44.4920005798339</v>
      </c>
      <c r="F4962" s="3">
        <v>45.9770011901855</v>
      </c>
      <c r="G4962" s="3">
        <v>4.78204E8</v>
      </c>
    </row>
    <row r="4963">
      <c r="A4963" s="3">
        <v>2023.0</v>
      </c>
      <c r="B4963" s="3">
        <v>13.0</v>
      </c>
      <c r="C4963" s="4">
        <v>44.599998474121</v>
      </c>
      <c r="D4963" s="3">
        <v>45.9300003051757</v>
      </c>
      <c r="E4963" s="3">
        <v>44.5029983520507</v>
      </c>
      <c r="F4963" s="3">
        <v>45.4850006103515</v>
      </c>
      <c r="G4963" s="3">
        <v>3.98355E8</v>
      </c>
    </row>
    <row r="4964">
      <c r="A4964" s="3">
        <v>2023.0</v>
      </c>
      <c r="B4964" s="3">
        <v>12.0</v>
      </c>
      <c r="C4964" s="4">
        <v>44.7379989624023</v>
      </c>
      <c r="D4964" s="3">
        <v>45.6730003356933</v>
      </c>
      <c r="E4964" s="3">
        <v>44.5309982299804</v>
      </c>
      <c r="F4964" s="3">
        <v>44.8699989318847</v>
      </c>
      <c r="G4964" s="3">
        <v>3.49256E8</v>
      </c>
    </row>
    <row r="4965">
      <c r="A4965" s="3">
        <v>2023.0</v>
      </c>
      <c r="B4965" s="3">
        <v>7.0</v>
      </c>
      <c r="C4965" s="4">
        <v>45.1110000610351</v>
      </c>
      <c r="D4965" s="3">
        <v>45.5400009155273</v>
      </c>
      <c r="E4965" s="3">
        <v>44.5629997253418</v>
      </c>
      <c r="F4965" s="3">
        <v>45.4169998168945</v>
      </c>
      <c r="G4965" s="3">
        <v>3.22154E8</v>
      </c>
    </row>
    <row r="4966">
      <c r="A4966" s="3">
        <v>2023.0</v>
      </c>
      <c r="B4966" s="3">
        <v>26.0</v>
      </c>
      <c r="C4966" s="4">
        <v>46.0209999084472</v>
      </c>
      <c r="D4966" s="3">
        <v>46.0530014038085</v>
      </c>
      <c r="E4966" s="3">
        <v>44.6300010681152</v>
      </c>
      <c r="F4966" s="3">
        <v>45.4519996643066</v>
      </c>
      <c r="G4966" s="3">
        <v>3.64237E8</v>
      </c>
    </row>
    <row r="4967">
      <c r="A4967" s="3">
        <v>2023.0</v>
      </c>
      <c r="B4967" s="3">
        <v>28.0</v>
      </c>
      <c r="C4967" s="4">
        <v>46.4819984436035</v>
      </c>
      <c r="D4967" s="3">
        <v>46.9799995422363</v>
      </c>
      <c r="E4967" s="3">
        <v>44.8880004882812</v>
      </c>
      <c r="F4967" s="3">
        <v>46.8349990844726</v>
      </c>
      <c r="G4967" s="3">
        <v>6.85192E8</v>
      </c>
    </row>
    <row r="4968">
      <c r="A4968" s="3">
        <v>2023.0</v>
      </c>
      <c r="B4968" s="3">
        <v>6.0</v>
      </c>
      <c r="C4968" s="4">
        <v>45.2849998474121</v>
      </c>
      <c r="D4968" s="3">
        <v>45.935001373291</v>
      </c>
      <c r="E4968" s="3">
        <v>44.898998260498</v>
      </c>
      <c r="F4968" s="3">
        <v>45.7509994506835</v>
      </c>
      <c r="G4968" s="3">
        <v>4.00733E8</v>
      </c>
    </row>
    <row r="4969">
      <c r="A4969" s="3">
        <v>2023.0</v>
      </c>
      <c r="B4969" s="3">
        <v>16.0</v>
      </c>
      <c r="C4969" s="4">
        <v>45.0629997253418</v>
      </c>
      <c r="D4969" s="3">
        <v>46.224998474121</v>
      </c>
      <c r="E4969" s="3">
        <v>44.9119987487793</v>
      </c>
      <c r="F4969" s="3">
        <v>46.0950012207031</v>
      </c>
      <c r="G4969" s="3">
        <v>3.75099E8</v>
      </c>
    </row>
    <row r="4970">
      <c r="A4970" s="3">
        <v>2023.0</v>
      </c>
      <c r="B4970" s="3">
        <v>25.0</v>
      </c>
      <c r="C4970" s="4">
        <v>44.9410018920898</v>
      </c>
      <c r="D4970" s="3">
        <v>46.1829986572265</v>
      </c>
      <c r="E4970" s="3">
        <v>44.9230003356933</v>
      </c>
      <c r="F4970" s="3">
        <v>45.6790008544921</v>
      </c>
      <c r="G4970" s="3">
        <v>3.48081E8</v>
      </c>
    </row>
    <row r="4971">
      <c r="A4971" s="3">
        <v>2023.0</v>
      </c>
      <c r="B4971" s="3">
        <v>4.0</v>
      </c>
      <c r="C4971" s="4">
        <v>46.0769996643066</v>
      </c>
      <c r="D4971" s="3">
        <v>46.0769996643066</v>
      </c>
      <c r="E4971" s="3">
        <v>45.0099983215332</v>
      </c>
      <c r="F4971" s="3">
        <v>45.5099983215332</v>
      </c>
      <c r="G4971" s="3">
        <v>4.37543E8</v>
      </c>
    </row>
    <row r="4972">
      <c r="A4972" s="3">
        <v>2023.0</v>
      </c>
      <c r="B4972" s="3">
        <v>25.0</v>
      </c>
      <c r="C4972" s="4">
        <v>47.0120010375976</v>
      </c>
      <c r="D4972" s="3">
        <v>47.8050003051757</v>
      </c>
      <c r="E4972" s="3">
        <v>45.023998260498</v>
      </c>
      <c r="F4972" s="3">
        <v>46.0180015563964</v>
      </c>
      <c r="G4972" s="3">
        <v>9.25341E8</v>
      </c>
    </row>
    <row r="4973">
      <c r="A4973" s="3">
        <v>2023.0</v>
      </c>
      <c r="B4973" s="3">
        <v>14.0</v>
      </c>
      <c r="C4973" s="4">
        <v>46.5830001831054</v>
      </c>
      <c r="D4973" s="3">
        <v>48.0880012512207</v>
      </c>
      <c r="E4973" s="3">
        <v>45.060001373291</v>
      </c>
      <c r="F4973" s="3">
        <v>45.4690017700195</v>
      </c>
      <c r="G4973" s="3">
        <v>7.72075E8</v>
      </c>
    </row>
    <row r="4974">
      <c r="A4974" s="3">
        <v>2023.0</v>
      </c>
      <c r="B4974" s="3">
        <v>20.0</v>
      </c>
      <c r="C4974" s="4">
        <v>46.5069999694824</v>
      </c>
      <c r="D4974" s="3">
        <v>47.0870018005371</v>
      </c>
      <c r="E4974" s="3">
        <v>45.0620002746582</v>
      </c>
      <c r="F4974" s="3">
        <v>45.5200004577636</v>
      </c>
      <c r="G4974" s="3">
        <v>5.37865E8</v>
      </c>
    </row>
    <row r="4975">
      <c r="A4975" s="3">
        <v>2023.0</v>
      </c>
      <c r="B4975" s="3">
        <v>10.0</v>
      </c>
      <c r="C4975" s="4">
        <v>45.310001373291</v>
      </c>
      <c r="D4975" s="3">
        <v>46.2589988708496</v>
      </c>
      <c r="E4975" s="3">
        <v>45.0880012512207</v>
      </c>
      <c r="F4975" s="3">
        <v>45.7980003356933</v>
      </c>
      <c r="G4975" s="3">
        <v>3.68582E8</v>
      </c>
    </row>
    <row r="4976">
      <c r="A4976" s="3">
        <v>2023.0</v>
      </c>
      <c r="B4976" s="3">
        <v>14.0</v>
      </c>
      <c r="C4976" s="4">
        <v>45.9500007629394</v>
      </c>
      <c r="D4976" s="3">
        <v>45.9869995117187</v>
      </c>
      <c r="E4976" s="3">
        <v>45.1310005187988</v>
      </c>
      <c r="F4976" s="3">
        <v>45.5810012817382</v>
      </c>
      <c r="G4976" s="3">
        <v>3.70097E8</v>
      </c>
    </row>
    <row r="4977">
      <c r="A4977" s="3">
        <v>2023.0</v>
      </c>
      <c r="B4977" s="3">
        <v>7.0</v>
      </c>
      <c r="C4977" s="4">
        <v>45.5250015258789</v>
      </c>
      <c r="D4977" s="3">
        <v>46.3440017700195</v>
      </c>
      <c r="E4977" s="3">
        <v>45.152000427246</v>
      </c>
      <c r="F4977" s="3">
        <v>46.2410011291503</v>
      </c>
      <c r="G4977" s="3">
        <v>4.3333E8</v>
      </c>
    </row>
    <row r="4978">
      <c r="A4978" s="3">
        <v>2023.0</v>
      </c>
      <c r="B4978" s="3">
        <v>7.0</v>
      </c>
      <c r="C4978" s="4">
        <v>45.7190017700195</v>
      </c>
      <c r="D4978" s="3">
        <v>46.2179985046386</v>
      </c>
      <c r="E4978" s="3">
        <v>45.1580009460449</v>
      </c>
      <c r="F4978" s="3">
        <v>45.9550018310546</v>
      </c>
      <c r="G4978" s="3">
        <v>3.43165E8</v>
      </c>
    </row>
    <row r="4979">
      <c r="A4979" s="3">
        <v>2023.0</v>
      </c>
      <c r="B4979" s="3">
        <v>23.0</v>
      </c>
      <c r="C4979" s="4">
        <v>45.8660011291503</v>
      </c>
      <c r="D4979" s="3">
        <v>47.2000007629394</v>
      </c>
      <c r="E4979" s="3">
        <v>45.2080001831054</v>
      </c>
      <c r="F4979" s="3">
        <v>47.1160011291503</v>
      </c>
      <c r="G4979" s="3">
        <v>7.79046E8</v>
      </c>
    </row>
    <row r="4980">
      <c r="A4980" s="3">
        <v>2023.0</v>
      </c>
      <c r="B4980" s="3">
        <v>17.0</v>
      </c>
      <c r="C4980" s="4">
        <v>46.2890014648437</v>
      </c>
      <c r="D4980" s="3">
        <v>46.4959983825683</v>
      </c>
      <c r="E4980" s="3">
        <v>45.2620010375976</v>
      </c>
      <c r="F4980" s="3">
        <v>46.4609985351562</v>
      </c>
      <c r="G4980" s="3">
        <v>5.10488E8</v>
      </c>
    </row>
    <row r="4981">
      <c r="A4981" s="3">
        <v>2023.0</v>
      </c>
      <c r="B4981" s="3">
        <v>8.0</v>
      </c>
      <c r="C4981" s="4">
        <v>45.9420013427734</v>
      </c>
      <c r="D4981" s="3">
        <v>46.6059989929199</v>
      </c>
      <c r="E4981" s="3">
        <v>45.2709999084472</v>
      </c>
      <c r="F4981" s="3">
        <v>45.5719985961914</v>
      </c>
      <c r="G4981" s="3">
        <v>4.73069E8</v>
      </c>
    </row>
    <row r="4982">
      <c r="A4982" s="3">
        <v>2023.0</v>
      </c>
      <c r="B4982" s="3">
        <v>5.0</v>
      </c>
      <c r="C4982" s="4">
        <v>45.4659996032714</v>
      </c>
      <c r="D4982" s="3">
        <v>46.599998474121</v>
      </c>
      <c r="E4982" s="3">
        <v>45.2709999084472</v>
      </c>
      <c r="F4982" s="3">
        <v>46.5660018920898</v>
      </c>
      <c r="G4982" s="3">
        <v>3.71718E8</v>
      </c>
    </row>
    <row r="4983">
      <c r="A4983" s="3">
        <v>2023.0</v>
      </c>
      <c r="B4983" s="3">
        <v>13.0</v>
      </c>
      <c r="C4983" s="4">
        <v>46.9599990844726</v>
      </c>
      <c r="D4983" s="3">
        <v>47.1160011291503</v>
      </c>
      <c r="E4983" s="3">
        <v>45.2799987792968</v>
      </c>
      <c r="F4983" s="3">
        <v>45.4609985351562</v>
      </c>
      <c r="G4983" s="3">
        <v>4.74115E8</v>
      </c>
    </row>
    <row r="4984">
      <c r="A4984" s="3">
        <v>2023.0</v>
      </c>
      <c r="B4984" s="3">
        <v>22.0</v>
      </c>
      <c r="C4984" s="4">
        <v>48.1349983215332</v>
      </c>
      <c r="D4984" s="3">
        <v>48.1870002746582</v>
      </c>
      <c r="E4984" s="3">
        <v>45.3330001831054</v>
      </c>
      <c r="F4984" s="3">
        <v>45.6679992675781</v>
      </c>
      <c r="G4984" s="3">
        <v>7.55293E8</v>
      </c>
    </row>
    <row r="4985">
      <c r="A4985" s="3">
        <v>2023.0</v>
      </c>
      <c r="B4985" s="3">
        <v>6.0</v>
      </c>
      <c r="C4985" s="4">
        <v>47.2150001525878</v>
      </c>
      <c r="D4985" s="3">
        <v>47.3870010375976</v>
      </c>
      <c r="E4985" s="3">
        <v>45.4119987487793</v>
      </c>
      <c r="F4985" s="3">
        <v>45.5029983520507</v>
      </c>
      <c r="G4985" s="3">
        <v>3.8059E8</v>
      </c>
    </row>
    <row r="4986">
      <c r="A4986" s="3">
        <v>2023.0</v>
      </c>
      <c r="B4986" s="3">
        <v>7.0</v>
      </c>
      <c r="C4986" s="4">
        <v>45.7000007629394</v>
      </c>
      <c r="D4986" s="3">
        <v>46.6290016174316</v>
      </c>
      <c r="E4986" s="3">
        <v>45.6040000915527</v>
      </c>
      <c r="F4986" s="3">
        <v>46.5960006713867</v>
      </c>
      <c r="G4986" s="3">
        <v>3.50823E8</v>
      </c>
    </row>
    <row r="4987">
      <c r="A4987" s="3">
        <v>2023.0</v>
      </c>
      <c r="B4987" s="3">
        <v>18.0</v>
      </c>
      <c r="C4987" s="4">
        <v>46.701000213623</v>
      </c>
      <c r="D4987" s="3">
        <v>47.8959999084472</v>
      </c>
      <c r="E4987" s="3">
        <v>45.7340011596679</v>
      </c>
      <c r="F4987" s="3">
        <v>47.4939994812011</v>
      </c>
      <c r="G4987" s="3">
        <v>5.69164E8</v>
      </c>
    </row>
    <row r="4988">
      <c r="A4988" s="3">
        <v>2023.0</v>
      </c>
      <c r="B4988" s="3">
        <v>27.0</v>
      </c>
      <c r="C4988" s="4">
        <v>46.51900100708</v>
      </c>
      <c r="D4988" s="3">
        <v>47.3950004577636</v>
      </c>
      <c r="E4988" s="3">
        <v>45.75</v>
      </c>
      <c r="F4988" s="3">
        <v>45.9000015258789</v>
      </c>
      <c r="G4988" s="3">
        <v>4.55976E8</v>
      </c>
    </row>
    <row r="4989">
      <c r="A4989" s="3">
        <v>2023.0</v>
      </c>
      <c r="B4989" s="3">
        <v>11.0</v>
      </c>
      <c r="C4989" s="4">
        <v>47.4910011291503</v>
      </c>
      <c r="D4989" s="3">
        <v>47.5309982299804</v>
      </c>
      <c r="E4989" s="3">
        <v>45.8300018310546</v>
      </c>
      <c r="F4989" s="3">
        <v>46.6269989013671</v>
      </c>
      <c r="G4989" s="3">
        <v>5.09728E8</v>
      </c>
    </row>
    <row r="4990">
      <c r="A4990" s="3">
        <v>2023.0</v>
      </c>
      <c r="B4990" s="3">
        <v>8.0</v>
      </c>
      <c r="C4990" s="4">
        <v>46.099998474121</v>
      </c>
      <c r="D4990" s="3">
        <v>46.8670005798339</v>
      </c>
      <c r="E4990" s="3">
        <v>45.9679985046386</v>
      </c>
      <c r="F4990" s="3">
        <v>46.5740013122558</v>
      </c>
      <c r="G4990" s="3">
        <v>3.46719E8</v>
      </c>
    </row>
    <row r="4991">
      <c r="A4991" s="3">
        <v>2023.0</v>
      </c>
      <c r="B4991" s="3">
        <v>1.0</v>
      </c>
      <c r="C4991" s="4">
        <v>46.4599990844726</v>
      </c>
      <c r="D4991" s="3">
        <v>46.9000015258789</v>
      </c>
      <c r="E4991" s="3">
        <v>46.027000427246</v>
      </c>
      <c r="F4991" s="3">
        <v>46.5069999694824</v>
      </c>
      <c r="G4991" s="3">
        <v>2.37858E8</v>
      </c>
    </row>
    <row r="4992">
      <c r="A4992" s="3">
        <v>2023.0</v>
      </c>
      <c r="B4992" s="3">
        <v>12.0</v>
      </c>
      <c r="C4992" s="4">
        <v>46.0460014343261</v>
      </c>
      <c r="D4992" s="3">
        <v>47.6660003662109</v>
      </c>
      <c r="E4992" s="3">
        <v>46.0460014343261</v>
      </c>
      <c r="F4992" s="3">
        <v>47.6570014953613</v>
      </c>
      <c r="G4992" s="3">
        <v>3.72387E8</v>
      </c>
    </row>
    <row r="4993">
      <c r="A4993" s="3">
        <v>2023.0</v>
      </c>
      <c r="B4993" s="3">
        <v>11.0</v>
      </c>
      <c r="C4993" s="4">
        <v>46.1959991455078</v>
      </c>
      <c r="D4993" s="3">
        <v>46.8590011596679</v>
      </c>
      <c r="E4993" s="3">
        <v>46.0499992370605</v>
      </c>
      <c r="F4993" s="3">
        <v>46.8059997558593</v>
      </c>
      <c r="G4993" s="3">
        <v>3.78137E8</v>
      </c>
    </row>
    <row r="4994">
      <c r="A4994" s="3">
        <v>2023.0</v>
      </c>
      <c r="B4994" s="3">
        <v>1.0</v>
      </c>
      <c r="C4994" s="4">
        <v>46.5250015258789</v>
      </c>
      <c r="D4994" s="3">
        <v>47.2000007629394</v>
      </c>
      <c r="E4994" s="3">
        <v>46.1870002746582</v>
      </c>
      <c r="F4994" s="3">
        <v>46.7649993896484</v>
      </c>
      <c r="G4994" s="3">
        <v>3.69317E8</v>
      </c>
    </row>
    <row r="4995">
      <c r="A4995" s="3">
        <v>2023.0</v>
      </c>
      <c r="B4995" s="3">
        <v>12.0</v>
      </c>
      <c r="C4995" s="4">
        <v>46.777000427246</v>
      </c>
      <c r="D4995" s="3">
        <v>47.6090011596679</v>
      </c>
      <c r="E4995" s="3">
        <v>46.3300018310546</v>
      </c>
      <c r="F4995" s="3">
        <v>46.9449996948242</v>
      </c>
      <c r="G4995" s="3">
        <v>4.81325E8</v>
      </c>
    </row>
    <row r="4996">
      <c r="A4996" s="3">
        <v>2023.0</v>
      </c>
      <c r="B4996" s="3">
        <v>28.0</v>
      </c>
      <c r="C4996" s="4">
        <v>46.6679992675781</v>
      </c>
      <c r="D4996" s="3">
        <v>47.027000427246</v>
      </c>
      <c r="E4996" s="3">
        <v>46.3810005187988</v>
      </c>
      <c r="F4996" s="3">
        <v>46.75</v>
      </c>
      <c r="G4996" s="3">
        <v>3.31194E8</v>
      </c>
    </row>
    <row r="4997">
      <c r="A4997" s="3">
        <v>2023.0</v>
      </c>
      <c r="B4997" s="3">
        <v>29.0</v>
      </c>
      <c r="C4997" s="4">
        <v>46.6660003662109</v>
      </c>
      <c r="D4997" s="3">
        <v>49.0810012817382</v>
      </c>
      <c r="E4997" s="3">
        <v>46.390998840332</v>
      </c>
      <c r="F4997" s="3">
        <v>48.7840003967285</v>
      </c>
      <c r="G4997" s="3">
        <v>7.01397E8</v>
      </c>
    </row>
    <row r="4998">
      <c r="A4998" s="3">
        <v>2023.0</v>
      </c>
      <c r="B4998" s="3">
        <v>30.0</v>
      </c>
      <c r="C4998" s="4">
        <v>48.023998260498</v>
      </c>
      <c r="D4998" s="3">
        <v>48.1100006103515</v>
      </c>
      <c r="E4998" s="3">
        <v>46.4220008850097</v>
      </c>
      <c r="F4998" s="3">
        <v>46.7700004577636</v>
      </c>
      <c r="G4998" s="3">
        <v>5.26247E8</v>
      </c>
    </row>
    <row r="4999">
      <c r="A4999" s="3">
        <v>2023.0</v>
      </c>
      <c r="B4999" s="3">
        <v>31.0</v>
      </c>
      <c r="C4999" s="4">
        <v>46.7540016174316</v>
      </c>
      <c r="D4999" s="3">
        <v>47.1300010681152</v>
      </c>
      <c r="E4999" s="3">
        <v>46.5060005187988</v>
      </c>
      <c r="F4999" s="3">
        <v>46.7290000915527</v>
      </c>
      <c r="G4999" s="3">
        <v>2.51055E8</v>
      </c>
    </row>
    <row r="5000">
      <c r="A5000" s="3">
        <v>2023.0</v>
      </c>
      <c r="B5000" s="3">
        <v>8.0</v>
      </c>
      <c r="C5000" s="4">
        <v>46.5950012207031</v>
      </c>
      <c r="D5000" s="3">
        <v>47.7410011291503</v>
      </c>
      <c r="E5000" s="3">
        <v>46.5499992370605</v>
      </c>
      <c r="F5000" s="3">
        <v>47.5060005187988</v>
      </c>
      <c r="G5000" s="3">
        <v>3.59224E8</v>
      </c>
    </row>
    <row r="5001">
      <c r="A5001" s="3">
        <v>2023.0</v>
      </c>
      <c r="B5001" s="3">
        <v>6.0</v>
      </c>
      <c r="C5001" s="4">
        <v>48.4410018920898</v>
      </c>
      <c r="D5001" s="3">
        <v>48.5489997863769</v>
      </c>
      <c r="E5001" s="3">
        <v>46.5800018310546</v>
      </c>
      <c r="F5001" s="3">
        <v>47.0610008239746</v>
      </c>
      <c r="G5001" s="3">
        <v>4.6867E8</v>
      </c>
    </row>
    <row r="5002">
      <c r="A5002" s="3">
        <v>2023.0</v>
      </c>
      <c r="B5002" s="3">
        <v>19.0</v>
      </c>
      <c r="C5002" s="4">
        <v>47.4640007019043</v>
      </c>
      <c r="D5002" s="3">
        <v>47.818000793457</v>
      </c>
      <c r="E5002" s="3">
        <v>46.7420005798339</v>
      </c>
      <c r="F5002" s="3">
        <v>47.0769996643066</v>
      </c>
      <c r="G5002" s="3">
        <v>4.27502E8</v>
      </c>
    </row>
    <row r="5003">
      <c r="A5003" s="3">
        <v>2023.0</v>
      </c>
      <c r="B5003" s="3">
        <v>9.0</v>
      </c>
      <c r="C5003" s="4">
        <v>47.466999053955</v>
      </c>
      <c r="D5003" s="3">
        <v>48.2299995422363</v>
      </c>
      <c r="E5003" s="3">
        <v>46.75</v>
      </c>
      <c r="F5003" s="3">
        <v>46.9500007629394</v>
      </c>
      <c r="G5003" s="3">
        <v>5.40496E8</v>
      </c>
    </row>
    <row r="5004">
      <c r="A5004" s="3">
        <v>2023.0</v>
      </c>
      <c r="B5004" s="3">
        <v>24.0</v>
      </c>
      <c r="C5004" s="4">
        <v>50.2159996032714</v>
      </c>
      <c r="D5004" s="3">
        <v>50.265998840332</v>
      </c>
      <c r="E5004" s="3">
        <v>47.1590003967285</v>
      </c>
      <c r="F5004" s="3">
        <v>47.1629981994628</v>
      </c>
      <c r="G5004" s="3">
        <v>1.156044E9</v>
      </c>
    </row>
    <row r="5005">
      <c r="A5005" s="3">
        <v>2023.0</v>
      </c>
      <c r="B5005" s="3">
        <v>10.0</v>
      </c>
      <c r="C5005" s="4">
        <v>47.5</v>
      </c>
      <c r="D5005" s="3">
        <v>48.4720001220703</v>
      </c>
      <c r="E5005" s="3">
        <v>47.2830009460449</v>
      </c>
      <c r="F5005" s="3">
        <v>48.3349990844726</v>
      </c>
      <c r="G5005" s="3">
        <v>4.21245E8</v>
      </c>
    </row>
    <row r="5006">
      <c r="A5006" s="3">
        <v>2023.0</v>
      </c>
      <c r="B5006" s="3">
        <v>14.0</v>
      </c>
      <c r="C5006" s="4">
        <v>48.3899993896484</v>
      </c>
      <c r="D5006" s="3">
        <v>48.6699981689453</v>
      </c>
      <c r="E5006" s="3">
        <v>47.4220008850097</v>
      </c>
      <c r="F5006" s="3">
        <v>48.349998474121</v>
      </c>
      <c r="G5006" s="3">
        <v>3.91232E8</v>
      </c>
    </row>
    <row r="5007">
      <c r="A5007" s="3">
        <v>2023.0</v>
      </c>
      <c r="B5007" s="3">
        <v>28.0</v>
      </c>
      <c r="C5007" s="4">
        <v>48.2360000610351</v>
      </c>
      <c r="D5007" s="3">
        <v>48.3230018615722</v>
      </c>
      <c r="E5007" s="3">
        <v>47.4729995727539</v>
      </c>
      <c r="F5007" s="3">
        <v>47.8209991455078</v>
      </c>
      <c r="G5007" s="3">
        <v>4.01491E8</v>
      </c>
    </row>
    <row r="5008">
      <c r="A5008" s="3">
        <v>2023.0</v>
      </c>
      <c r="B5008" s="3">
        <v>13.0</v>
      </c>
      <c r="C5008" s="4">
        <v>47.6290016174316</v>
      </c>
      <c r="D5008" s="3">
        <v>48.5940017700195</v>
      </c>
      <c r="E5008" s="3">
        <v>47.6080017089843</v>
      </c>
      <c r="F5008" s="3">
        <v>48.0880012512207</v>
      </c>
      <c r="G5008" s="3">
        <v>4.47792E8</v>
      </c>
    </row>
    <row r="5009">
      <c r="A5009" s="3">
        <v>2023.0</v>
      </c>
      <c r="B5009" s="3">
        <v>27.0</v>
      </c>
      <c r="C5009" s="4">
        <v>47.7999992370605</v>
      </c>
      <c r="D5009" s="3">
        <v>48.5299987792968</v>
      </c>
      <c r="E5009" s="3">
        <v>47.652000427246</v>
      </c>
      <c r="F5009" s="3">
        <v>48.2420005798339</v>
      </c>
      <c r="G5009" s="3">
        <v>3.95662E8</v>
      </c>
    </row>
    <row r="5010">
      <c r="A5010" s="3">
        <v>2023.0</v>
      </c>
      <c r="B5010" s="3">
        <v>22.0</v>
      </c>
      <c r="C5010" s="4">
        <v>49.8520011901855</v>
      </c>
      <c r="D5010" s="3">
        <v>50.3349990844726</v>
      </c>
      <c r="E5010" s="3">
        <v>47.6899986267089</v>
      </c>
      <c r="F5010" s="3">
        <v>48.7159996032714</v>
      </c>
      <c r="G5010" s="3">
        <v>8.9942E8</v>
      </c>
    </row>
    <row r="5011">
      <c r="A5011" s="3">
        <v>2023.0</v>
      </c>
      <c r="B5011" s="3">
        <v>24.0</v>
      </c>
      <c r="C5011" s="4">
        <v>48.4700012207031</v>
      </c>
      <c r="D5011" s="3">
        <v>48.9210014343261</v>
      </c>
      <c r="E5011" s="3">
        <v>47.7449989318847</v>
      </c>
      <c r="F5011" s="3">
        <v>47.7760009765625</v>
      </c>
      <c r="G5011" s="3">
        <v>2.94645E8</v>
      </c>
    </row>
    <row r="5012">
      <c r="A5012" s="3">
        <v>2023.0</v>
      </c>
      <c r="B5012" s="3">
        <v>5.0</v>
      </c>
      <c r="C5012" s="4">
        <v>48.2229995727539</v>
      </c>
      <c r="D5012" s="3">
        <v>48.8510017395019</v>
      </c>
      <c r="E5012" s="3">
        <v>47.8600006103515</v>
      </c>
      <c r="F5012" s="3">
        <v>48.5480003356933</v>
      </c>
      <c r="G5012" s="3">
        <v>3.82653E8</v>
      </c>
    </row>
    <row r="5013">
      <c r="A5013" s="3">
        <v>2023.0</v>
      </c>
      <c r="B5013" s="3">
        <v>29.0</v>
      </c>
      <c r="C5013" s="4">
        <v>48.3790016174316</v>
      </c>
      <c r="D5013" s="3">
        <v>48.7620010375976</v>
      </c>
      <c r="E5013" s="3">
        <v>47.8600006103515</v>
      </c>
      <c r="F5013" s="3">
        <v>48.1399993896484</v>
      </c>
      <c r="G5013" s="3">
        <v>3.82005E8</v>
      </c>
    </row>
    <row r="5014">
      <c r="A5014" s="3">
        <v>2023.0</v>
      </c>
      <c r="B5014" s="3">
        <v>20.0</v>
      </c>
      <c r="C5014" s="4">
        <v>49.6549987792968</v>
      </c>
      <c r="D5014" s="3">
        <v>49.9990005493164</v>
      </c>
      <c r="E5014" s="3">
        <v>48.0979995727539</v>
      </c>
      <c r="F5014" s="3">
        <v>48.1110000610351</v>
      </c>
      <c r="G5014" s="3">
        <v>3.97894E8</v>
      </c>
    </row>
    <row r="5015">
      <c r="A5015" s="3">
        <v>2023.0</v>
      </c>
      <c r="B5015" s="3">
        <v>13.0</v>
      </c>
      <c r="C5015" s="4">
        <v>48.3199996948242</v>
      </c>
      <c r="D5015" s="3">
        <v>49.1160011291503</v>
      </c>
      <c r="E5015" s="3">
        <v>48.0989990234375</v>
      </c>
      <c r="F5015" s="3">
        <v>48.6199989318847</v>
      </c>
      <c r="G5015" s="3">
        <v>3.84136E8</v>
      </c>
    </row>
    <row r="5016">
      <c r="A5016" s="3">
        <v>2023.0</v>
      </c>
      <c r="B5016" s="3">
        <v>15.0</v>
      </c>
      <c r="C5016" s="4">
        <v>48.1940002441406</v>
      </c>
      <c r="D5016" s="3">
        <v>49.4039993286132</v>
      </c>
      <c r="E5016" s="3">
        <v>48.1199989318847</v>
      </c>
      <c r="F5016" s="3">
        <v>48.8899993896484</v>
      </c>
      <c r="G5016" s="3">
        <v>4.79948E8</v>
      </c>
    </row>
    <row r="5017">
      <c r="A5017" s="3">
        <v>2023.0</v>
      </c>
      <c r="B5017" s="3">
        <v>1.0</v>
      </c>
      <c r="C5017" s="4">
        <v>49.7620010375976</v>
      </c>
      <c r="D5017" s="3">
        <v>49.7999992370605</v>
      </c>
      <c r="E5017" s="3">
        <v>48.1419982910156</v>
      </c>
      <c r="F5017" s="3">
        <v>48.5089988708496</v>
      </c>
      <c r="G5017" s="3">
        <v>4.6383E8</v>
      </c>
    </row>
    <row r="5018">
      <c r="A5018" s="3">
        <v>2023.0</v>
      </c>
      <c r="B5018" s="3">
        <v>15.0</v>
      </c>
      <c r="C5018" s="4">
        <v>49.935001373291</v>
      </c>
      <c r="D5018" s="3">
        <v>49.9599990844726</v>
      </c>
      <c r="E5018" s="3">
        <v>48.2000007629394</v>
      </c>
      <c r="F5018" s="3">
        <v>48.8880004882812</v>
      </c>
      <c r="G5018" s="3">
        <v>4.75497E8</v>
      </c>
    </row>
    <row r="5019">
      <c r="A5019" s="3">
        <v>2023.0</v>
      </c>
      <c r="B5019" s="3">
        <v>16.0</v>
      </c>
      <c r="C5019" s="4">
        <v>48.6790008544921</v>
      </c>
      <c r="D5019" s="3">
        <v>49.5250015258789</v>
      </c>
      <c r="E5019" s="3">
        <v>48.3300018310546</v>
      </c>
      <c r="F5019" s="3">
        <v>49.4799995422363</v>
      </c>
      <c r="G5019" s="3">
        <v>3.39756E8</v>
      </c>
    </row>
    <row r="5020">
      <c r="A5020" s="3">
        <v>2023.0</v>
      </c>
      <c r="B5020" s="3">
        <v>21.0</v>
      </c>
      <c r="C5020" s="4">
        <v>48.8110008239746</v>
      </c>
      <c r="D5020" s="3">
        <v>49.0950012207031</v>
      </c>
      <c r="E5020" s="3">
        <v>48.4189987182617</v>
      </c>
      <c r="F5020" s="3">
        <v>48.9900016784668</v>
      </c>
      <c r="G5020" s="3">
        <v>3.00425E8</v>
      </c>
    </row>
    <row r="5021">
      <c r="A5021" s="3">
        <v>2023.0</v>
      </c>
      <c r="B5021" s="3">
        <v>30.0</v>
      </c>
      <c r="C5021" s="4">
        <v>49.0439987182617</v>
      </c>
      <c r="D5021" s="3">
        <v>49.9269981384277</v>
      </c>
      <c r="E5021" s="3">
        <v>48.4249992370605</v>
      </c>
      <c r="F5021" s="3">
        <v>49.2639999389648</v>
      </c>
      <c r="G5021" s="3">
        <v>7.35206E8</v>
      </c>
    </row>
    <row r="5022">
      <c r="A5022" s="3">
        <v>2023.0</v>
      </c>
      <c r="B5022" s="3">
        <v>22.0</v>
      </c>
      <c r="C5022" s="4">
        <v>49.1949996948242</v>
      </c>
      <c r="D5022" s="3">
        <v>49.382999420166</v>
      </c>
      <c r="E5022" s="3">
        <v>48.466999053955</v>
      </c>
      <c r="F5022" s="3">
        <v>48.8300018310546</v>
      </c>
      <c r="G5022" s="3">
        <v>2.52507E8</v>
      </c>
    </row>
    <row r="5023">
      <c r="A5023" s="3">
        <v>2023.0</v>
      </c>
      <c r="B5023" s="3">
        <v>29.0</v>
      </c>
      <c r="C5023" s="4">
        <v>49.8129997253418</v>
      </c>
      <c r="D5023" s="3">
        <v>49.9970016479492</v>
      </c>
      <c r="E5023" s="3">
        <v>48.7509994506835</v>
      </c>
      <c r="F5023" s="3">
        <v>49.5219993591308</v>
      </c>
      <c r="G5023" s="3">
        <v>3.89293E8</v>
      </c>
    </row>
    <row r="5024">
      <c r="A5024" s="3">
        <v>2023.0</v>
      </c>
      <c r="B5024" s="3">
        <v>19.0</v>
      </c>
      <c r="C5024" s="4">
        <v>49.4239997863769</v>
      </c>
      <c r="D5024" s="3">
        <v>49.7000007629394</v>
      </c>
      <c r="E5024" s="3">
        <v>48.8950004577636</v>
      </c>
      <c r="F5024" s="3">
        <v>49.6040000915527</v>
      </c>
      <c r="G5024" s="3">
        <v>4.64444E8</v>
      </c>
    </row>
    <row r="5025">
      <c r="A5025" s="3">
        <v>2023.0</v>
      </c>
      <c r="B5025" s="3">
        <v>31.0</v>
      </c>
      <c r="C5025" s="4">
        <v>49.3800010681152</v>
      </c>
      <c r="D5025" s="3">
        <v>49.7439994812011</v>
      </c>
      <c r="E5025" s="3">
        <v>48.9580001831054</v>
      </c>
      <c r="F5025" s="3">
        <v>49.3549995422363</v>
      </c>
      <c r="G5025" s="3">
        <v>5.2857E8</v>
      </c>
    </row>
    <row r="5026">
      <c r="A5026" s="3">
        <v>2023.0</v>
      </c>
      <c r="B5026" s="3">
        <v>26.0</v>
      </c>
      <c r="C5026" s="4">
        <v>48.9679985046386</v>
      </c>
      <c r="D5026" s="3">
        <v>49.599998474121</v>
      </c>
      <c r="E5026" s="3">
        <v>48.9599990844726</v>
      </c>
      <c r="F5026" s="3">
        <v>49.2789993286132</v>
      </c>
      <c r="G5026" s="3">
        <v>2.442E8</v>
      </c>
    </row>
    <row r="5027">
      <c r="A5027" s="3">
        <v>2023.0</v>
      </c>
      <c r="B5027" s="3">
        <v>17.0</v>
      </c>
      <c r="C5027" s="4">
        <v>49.523998260498</v>
      </c>
      <c r="D5027" s="3">
        <v>49.716999053955</v>
      </c>
      <c r="E5027" s="3">
        <v>49.0069999694824</v>
      </c>
      <c r="F5027" s="3">
        <v>49.2980003356933</v>
      </c>
      <c r="G5027" s="3">
        <v>3.25205E8</v>
      </c>
    </row>
    <row r="5028">
      <c r="A5028" s="3">
        <v>2023.0</v>
      </c>
      <c r="B5028" s="3">
        <v>14.0</v>
      </c>
      <c r="C5028" s="4">
        <v>49.6800003051757</v>
      </c>
      <c r="D5028" s="3">
        <v>49.833999633789</v>
      </c>
      <c r="E5028" s="3">
        <v>49.0400009155273</v>
      </c>
      <c r="F5028" s="3">
        <v>49.6559982299804</v>
      </c>
      <c r="G5028" s="3">
        <v>4.16954E8</v>
      </c>
    </row>
    <row r="5029">
      <c r="A5029" s="3">
        <v>2023.0</v>
      </c>
      <c r="B5029" s="3">
        <v>27.0</v>
      </c>
      <c r="C5029" s="4">
        <v>49.511001586914</v>
      </c>
      <c r="D5029" s="3">
        <v>49.6800003051757</v>
      </c>
      <c r="E5029" s="3">
        <v>49.0849990844726</v>
      </c>
      <c r="F5029" s="3">
        <v>49.4169998168945</v>
      </c>
      <c r="G5029" s="3">
        <v>2.33648E8</v>
      </c>
    </row>
    <row r="5030">
      <c r="A5030" s="3">
        <v>2023.0</v>
      </c>
      <c r="B5030" s="3">
        <v>18.0</v>
      </c>
      <c r="C5030" s="4">
        <v>49.4000015258789</v>
      </c>
      <c r="D5030" s="3">
        <v>50.4329986572265</v>
      </c>
      <c r="E5030" s="3">
        <v>49.1500015258789</v>
      </c>
      <c r="F5030" s="3">
        <v>50.0769996643066</v>
      </c>
      <c r="G5030" s="3">
        <v>4.12587E8</v>
      </c>
    </row>
    <row r="5031">
      <c r="A5031" s="3">
        <v>2023.0</v>
      </c>
      <c r="B5031" s="3">
        <v>20.0</v>
      </c>
      <c r="C5031" s="4">
        <v>49.3120002746582</v>
      </c>
      <c r="D5031" s="3">
        <v>50.5480003356933</v>
      </c>
      <c r="E5031" s="3">
        <v>49.1809997558593</v>
      </c>
      <c r="F5031" s="3">
        <v>50.4090003967285</v>
      </c>
      <c r="G5031" s="3">
        <v>4.1412E8</v>
      </c>
    </row>
    <row r="5032">
      <c r="A5032" s="3">
        <v>2023.0</v>
      </c>
      <c r="B5032" s="3">
        <v>21.0</v>
      </c>
      <c r="C5032" s="4">
        <v>50.1259994506835</v>
      </c>
      <c r="D5032" s="3">
        <v>50.5169982910156</v>
      </c>
      <c r="E5032" s="3">
        <v>49.2220001220703</v>
      </c>
      <c r="F5032" s="3">
        <v>49.9440002441406</v>
      </c>
      <c r="G5032" s="3">
        <v>5.65747E8</v>
      </c>
    </row>
    <row r="5033">
      <c r="A5033" s="3">
        <v>2023.0</v>
      </c>
      <c r="B5033" s="3">
        <v>28.0</v>
      </c>
      <c r="C5033" s="4">
        <v>49.6430015563964</v>
      </c>
      <c r="D5033" s="3">
        <v>49.8839988708496</v>
      </c>
      <c r="E5033" s="3">
        <v>49.4119987487793</v>
      </c>
      <c r="F5033" s="3">
        <v>49.5219993591308</v>
      </c>
      <c r="G5033" s="3">
        <v>2.46587E8</v>
      </c>
    </row>
    <row r="5034">
      <c r="A5034" s="6"/>
      <c r="B5034" s="6"/>
      <c r="C5034" s="7"/>
      <c r="D5034" s="6"/>
      <c r="E5034" s="6"/>
      <c r="F5034" s="6"/>
      <c r="G5034" s="6"/>
    </row>
    <row r="5035">
      <c r="A5035" s="6"/>
      <c r="B5035" s="6"/>
      <c r="C5035" s="7"/>
      <c r="D5035" s="6"/>
      <c r="E5035" s="6"/>
      <c r="F5035" s="6"/>
      <c r="G5035" s="6"/>
    </row>
  </sheetData>
  <drawing r:id="rId1"/>
</worksheet>
</file>