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5" r:id="rId10"/>
    <p:sldId id="264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DDA75-CEC3-43D6-ABE4-08E7C71AF059}" v="25" dt="2019-03-03T20:43:53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3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ie Hocking" userId="5c36a443a8eb1e8e" providerId="LiveId" clId="{00DDDA75-CEC3-43D6-ABE4-08E7C71AF059}"/>
    <pc:docChg chg="undo custSel mod addSld modSld sldOrd">
      <pc:chgData name="Stevie Hocking" userId="5c36a443a8eb1e8e" providerId="LiveId" clId="{00DDDA75-CEC3-43D6-ABE4-08E7C71AF059}" dt="2019-03-03T20:46:19.187" v="597" actId="20577"/>
      <pc:docMkLst>
        <pc:docMk/>
      </pc:docMkLst>
      <pc:sldChg chg="modSp add">
        <pc:chgData name="Stevie Hocking" userId="5c36a443a8eb1e8e" providerId="LiveId" clId="{00DDDA75-CEC3-43D6-ABE4-08E7C71AF059}" dt="2019-02-28T21:30:26.168" v="197" actId="20577"/>
        <pc:sldMkLst>
          <pc:docMk/>
          <pc:sldMk cId="4057500933" sldId="259"/>
        </pc:sldMkLst>
        <pc:spChg chg="mod">
          <ac:chgData name="Stevie Hocking" userId="5c36a443a8eb1e8e" providerId="LiveId" clId="{00DDDA75-CEC3-43D6-ABE4-08E7C71AF059}" dt="2019-02-28T21:19:18.698" v="24" actId="20577"/>
          <ac:spMkLst>
            <pc:docMk/>
            <pc:sldMk cId="4057500933" sldId="259"/>
            <ac:spMk id="2" creationId="{32CC7783-58BB-4332-9B01-7E4FA796DE34}"/>
          </ac:spMkLst>
        </pc:spChg>
        <pc:spChg chg="mod">
          <ac:chgData name="Stevie Hocking" userId="5c36a443a8eb1e8e" providerId="LiveId" clId="{00DDDA75-CEC3-43D6-ABE4-08E7C71AF059}" dt="2019-02-28T21:30:26.168" v="197" actId="20577"/>
          <ac:spMkLst>
            <pc:docMk/>
            <pc:sldMk cId="4057500933" sldId="259"/>
            <ac:spMk id="3" creationId="{8BDA9BCA-2647-4D55-9A59-2355333B51E4}"/>
          </ac:spMkLst>
        </pc:spChg>
      </pc:sldChg>
      <pc:sldChg chg="modSp add">
        <pc:chgData name="Stevie Hocking" userId="5c36a443a8eb1e8e" providerId="LiveId" clId="{00DDDA75-CEC3-43D6-ABE4-08E7C71AF059}" dt="2019-02-28T21:51:11.137" v="348" actId="20577"/>
        <pc:sldMkLst>
          <pc:docMk/>
          <pc:sldMk cId="2646075377" sldId="260"/>
        </pc:sldMkLst>
        <pc:spChg chg="mod">
          <ac:chgData name="Stevie Hocking" userId="5c36a443a8eb1e8e" providerId="LiveId" clId="{00DDDA75-CEC3-43D6-ABE4-08E7C71AF059}" dt="2019-02-28T21:37:36.699" v="214" actId="20577"/>
          <ac:spMkLst>
            <pc:docMk/>
            <pc:sldMk cId="2646075377" sldId="260"/>
            <ac:spMk id="2" creationId="{971646F1-81CD-4305-86DD-1D15C06502A4}"/>
          </ac:spMkLst>
        </pc:spChg>
        <pc:spChg chg="mod">
          <ac:chgData name="Stevie Hocking" userId="5c36a443a8eb1e8e" providerId="LiveId" clId="{00DDDA75-CEC3-43D6-ABE4-08E7C71AF059}" dt="2019-02-28T21:51:11.137" v="348" actId="20577"/>
          <ac:spMkLst>
            <pc:docMk/>
            <pc:sldMk cId="2646075377" sldId="260"/>
            <ac:spMk id="3" creationId="{E8805F8A-B6D9-456F-9B62-4DA5B9E7BD94}"/>
          </ac:spMkLst>
        </pc:spChg>
      </pc:sldChg>
      <pc:sldChg chg="modSp add">
        <pc:chgData name="Stevie Hocking" userId="5c36a443a8eb1e8e" providerId="LiveId" clId="{00DDDA75-CEC3-43D6-ABE4-08E7C71AF059}" dt="2019-02-28T21:54:38.756" v="354" actId="20577"/>
        <pc:sldMkLst>
          <pc:docMk/>
          <pc:sldMk cId="3144647268" sldId="261"/>
        </pc:sldMkLst>
        <pc:spChg chg="mod">
          <ac:chgData name="Stevie Hocking" userId="5c36a443a8eb1e8e" providerId="LiveId" clId="{00DDDA75-CEC3-43D6-ABE4-08E7C71AF059}" dt="2019-02-28T21:54:38.756" v="354" actId="20577"/>
          <ac:spMkLst>
            <pc:docMk/>
            <pc:sldMk cId="3144647268" sldId="261"/>
            <ac:spMk id="2" creationId="{43D3CDC9-0C39-4C32-B053-6B5F27BC9111}"/>
          </ac:spMkLst>
        </pc:spChg>
      </pc:sldChg>
      <pc:sldChg chg="addSp delSp modSp add mod setBg">
        <pc:chgData name="Stevie Hocking" userId="5c36a443a8eb1e8e" providerId="LiveId" clId="{00DDDA75-CEC3-43D6-ABE4-08E7C71AF059}" dt="2019-03-03T20:14:36.093" v="432" actId="478"/>
        <pc:sldMkLst>
          <pc:docMk/>
          <pc:sldMk cId="164078955" sldId="262"/>
        </pc:sldMkLst>
        <pc:spChg chg="mod ord">
          <ac:chgData name="Stevie Hocking" userId="5c36a443a8eb1e8e" providerId="LiveId" clId="{00DDDA75-CEC3-43D6-ABE4-08E7C71AF059}" dt="2019-02-28T21:56:18.859" v="379" actId="26606"/>
          <ac:spMkLst>
            <pc:docMk/>
            <pc:sldMk cId="164078955" sldId="262"/>
            <ac:spMk id="2" creationId="{D33C2E42-D09D-4E2E-AB45-41C7175026E4}"/>
          </ac:spMkLst>
        </pc:spChg>
        <pc:spChg chg="add mod">
          <ac:chgData name="Stevie Hocking" userId="5c36a443a8eb1e8e" providerId="LiveId" clId="{00DDDA75-CEC3-43D6-ABE4-08E7C71AF059}" dt="2019-03-03T20:13:26.256" v="422" actId="20577"/>
          <ac:spMkLst>
            <pc:docMk/>
            <pc:sldMk cId="164078955" sldId="262"/>
            <ac:spMk id="3" creationId="{4C35C135-7D56-44A0-9BAE-D4AEA457B47F}"/>
          </ac:spMkLst>
        </pc:spChg>
        <pc:spChg chg="del">
          <ac:chgData name="Stevie Hocking" userId="5c36a443a8eb1e8e" providerId="LiveId" clId="{00DDDA75-CEC3-43D6-ABE4-08E7C71AF059}" dt="2019-02-28T21:56:02.295" v="376" actId="931"/>
          <ac:spMkLst>
            <pc:docMk/>
            <pc:sldMk cId="164078955" sldId="262"/>
            <ac:spMk id="3" creationId="{680916C9-75A3-4B4C-88DC-B92ABE2DA015}"/>
          </ac:spMkLst>
        </pc:spChg>
        <pc:spChg chg="add mod">
          <ac:chgData name="Stevie Hocking" userId="5c36a443a8eb1e8e" providerId="LiveId" clId="{00DDDA75-CEC3-43D6-ABE4-08E7C71AF059}" dt="2019-03-03T20:13:30.961" v="427" actId="20577"/>
          <ac:spMkLst>
            <pc:docMk/>
            <pc:sldMk cId="164078955" sldId="262"/>
            <ac:spMk id="4" creationId="{22D025C6-8F18-4C78-873A-2AC9842FAF6A}"/>
          </ac:spMkLst>
        </pc:spChg>
        <pc:spChg chg="add del mod">
          <ac:chgData name="Stevie Hocking" userId="5c36a443a8eb1e8e" providerId="LiveId" clId="{00DDDA75-CEC3-43D6-ABE4-08E7C71AF059}" dt="2019-03-03T20:14:36.093" v="432" actId="478"/>
          <ac:spMkLst>
            <pc:docMk/>
            <pc:sldMk cId="164078955" sldId="262"/>
            <ac:spMk id="6" creationId="{FDD0D38B-321A-40AC-B92C-33897F98DE79}"/>
          </ac:spMkLst>
        </pc:spChg>
        <pc:spChg chg="add del">
          <ac:chgData name="Stevie Hocking" userId="5c36a443a8eb1e8e" providerId="LiveId" clId="{00DDDA75-CEC3-43D6-ABE4-08E7C71AF059}" dt="2019-02-28T21:56:18.836" v="378" actId="26606"/>
          <ac:spMkLst>
            <pc:docMk/>
            <pc:sldMk cId="164078955" sldId="262"/>
            <ac:spMk id="26" creationId="{66D61E08-70C3-48D8-BEA0-787111DC30DA}"/>
          </ac:spMkLst>
        </pc:spChg>
        <pc:spChg chg="add del">
          <ac:chgData name="Stevie Hocking" userId="5c36a443a8eb1e8e" providerId="LiveId" clId="{00DDDA75-CEC3-43D6-ABE4-08E7C71AF059}" dt="2019-02-28T21:56:18.836" v="378" actId="26606"/>
          <ac:spMkLst>
            <pc:docMk/>
            <pc:sldMk cId="164078955" sldId="262"/>
            <ac:spMk id="28" creationId="{FC55298F-0AE5-478E-AD2B-03C2614C5833}"/>
          </ac:spMkLst>
        </pc:spChg>
        <pc:spChg chg="add del">
          <ac:chgData name="Stevie Hocking" userId="5c36a443a8eb1e8e" providerId="LiveId" clId="{00DDDA75-CEC3-43D6-ABE4-08E7C71AF059}" dt="2019-02-28T21:56:18.836" v="378" actId="26606"/>
          <ac:spMkLst>
            <pc:docMk/>
            <pc:sldMk cId="164078955" sldId="262"/>
            <ac:spMk id="30" creationId="{C180E4EA-0B63-4779-A895-7E90E71088F3}"/>
          </ac:spMkLst>
        </pc:spChg>
        <pc:spChg chg="add del">
          <ac:chgData name="Stevie Hocking" userId="5c36a443a8eb1e8e" providerId="LiveId" clId="{00DDDA75-CEC3-43D6-ABE4-08E7C71AF059}" dt="2019-02-28T21:56:18.836" v="378" actId="26606"/>
          <ac:spMkLst>
            <pc:docMk/>
            <pc:sldMk cId="164078955" sldId="262"/>
            <ac:spMk id="32" creationId="{CEE01D9D-3DE8-4EED-B0D3-8F3C79CC7673}"/>
          </ac:spMkLst>
        </pc:spChg>
        <pc:spChg chg="add del">
          <ac:chgData name="Stevie Hocking" userId="5c36a443a8eb1e8e" providerId="LiveId" clId="{00DDDA75-CEC3-43D6-ABE4-08E7C71AF059}" dt="2019-02-28T21:56:18.836" v="378" actId="26606"/>
          <ac:spMkLst>
            <pc:docMk/>
            <pc:sldMk cId="164078955" sldId="262"/>
            <ac:spMk id="34" creationId="{89AF5CE9-607F-43F4-8983-DCD6DA4051FD}"/>
          </ac:spMkLst>
        </pc:spChg>
        <pc:spChg chg="add del">
          <ac:chgData name="Stevie Hocking" userId="5c36a443a8eb1e8e" providerId="LiveId" clId="{00DDDA75-CEC3-43D6-ABE4-08E7C71AF059}" dt="2019-02-28T21:56:18.836" v="378" actId="26606"/>
          <ac:spMkLst>
            <pc:docMk/>
            <pc:sldMk cId="164078955" sldId="262"/>
            <ac:spMk id="36" creationId="{6EEA2DBD-9E1E-4521-8C01-F32AD18A89E3}"/>
          </ac:spMkLst>
        </pc:spChg>
        <pc:spChg chg="add del">
          <ac:chgData name="Stevie Hocking" userId="5c36a443a8eb1e8e" providerId="LiveId" clId="{00DDDA75-CEC3-43D6-ABE4-08E7C71AF059}" dt="2019-02-28T21:56:18.836" v="378" actId="26606"/>
          <ac:spMkLst>
            <pc:docMk/>
            <pc:sldMk cId="164078955" sldId="262"/>
            <ac:spMk id="38" creationId="{15BBD2C1-BA9B-46A9-A27A-33498B169272}"/>
          </ac:spMkLst>
        </pc:spChg>
        <pc:spChg chg="add">
          <ac:chgData name="Stevie Hocking" userId="5c36a443a8eb1e8e" providerId="LiveId" clId="{00DDDA75-CEC3-43D6-ABE4-08E7C71AF059}" dt="2019-02-28T21:56:18.859" v="379" actId="26606"/>
          <ac:spMkLst>
            <pc:docMk/>
            <pc:sldMk cId="164078955" sldId="262"/>
            <ac:spMk id="41" creationId="{F6E918B1-FA59-42EF-8A8E-B0F3D1E54084}"/>
          </ac:spMkLst>
        </pc:spChg>
        <pc:grpChg chg="add del">
          <ac:chgData name="Stevie Hocking" userId="5c36a443a8eb1e8e" providerId="LiveId" clId="{00DDDA75-CEC3-43D6-ABE4-08E7C71AF059}" dt="2019-02-28T21:56:18.836" v="378" actId="26606"/>
          <ac:grpSpMkLst>
            <pc:docMk/>
            <pc:sldMk cId="164078955" sldId="262"/>
            <ac:grpSpMk id="10" creationId="{A5AFB369-4673-4727-A7CD-D86AFE0AE069}"/>
          </ac:grpSpMkLst>
        </pc:grpChg>
        <pc:grpChg chg="add">
          <ac:chgData name="Stevie Hocking" userId="5c36a443a8eb1e8e" providerId="LiveId" clId="{00DDDA75-CEC3-43D6-ABE4-08E7C71AF059}" dt="2019-02-28T21:56:18.859" v="379" actId="26606"/>
          <ac:grpSpMkLst>
            <pc:docMk/>
            <pc:sldMk cId="164078955" sldId="262"/>
            <ac:grpSpMk id="40" creationId="{4815A7B4-532E-48C9-AC24-D78ACF3339DB}"/>
          </ac:grpSpMkLst>
        </pc:grpChg>
        <pc:picChg chg="add mod">
          <ac:chgData name="Stevie Hocking" userId="5c36a443a8eb1e8e" providerId="LiveId" clId="{00DDDA75-CEC3-43D6-ABE4-08E7C71AF059}" dt="2019-03-03T20:08:33.570" v="409" actId="1076"/>
          <ac:picMkLst>
            <pc:docMk/>
            <pc:sldMk cId="164078955" sldId="262"/>
            <ac:picMk id="5" creationId="{5CA5CE3D-659F-4DE4-A568-E72751A6AC2C}"/>
          </ac:picMkLst>
        </pc:picChg>
        <pc:picChg chg="add del mod">
          <ac:chgData name="Stevie Hocking" userId="5c36a443a8eb1e8e" providerId="LiveId" clId="{00DDDA75-CEC3-43D6-ABE4-08E7C71AF059}" dt="2019-02-28T21:58:59.463" v="397" actId="478"/>
          <ac:picMkLst>
            <pc:docMk/>
            <pc:sldMk cId="164078955" sldId="262"/>
            <ac:picMk id="7" creationId="{131ADF44-CE65-4983-B8C1-8818FA6C0F24}"/>
          </ac:picMkLst>
        </pc:picChg>
        <pc:cxnChg chg="add del">
          <ac:chgData name="Stevie Hocking" userId="5c36a443a8eb1e8e" providerId="LiveId" clId="{00DDDA75-CEC3-43D6-ABE4-08E7C71AF059}" dt="2019-02-28T21:56:18.836" v="378" actId="26606"/>
          <ac:cxnSpMkLst>
            <pc:docMk/>
            <pc:sldMk cId="164078955" sldId="262"/>
            <ac:cxnSpMk id="22" creationId="{A57C1A16-B8AB-4D99-A195-A38F556A6486}"/>
          </ac:cxnSpMkLst>
        </pc:cxnChg>
        <pc:cxnChg chg="add del">
          <ac:chgData name="Stevie Hocking" userId="5c36a443a8eb1e8e" providerId="LiveId" clId="{00DDDA75-CEC3-43D6-ABE4-08E7C71AF059}" dt="2019-02-28T21:56:18.836" v="378" actId="26606"/>
          <ac:cxnSpMkLst>
            <pc:docMk/>
            <pc:sldMk cId="164078955" sldId="262"/>
            <ac:cxnSpMk id="24" creationId="{F8A9B20B-D1DD-4573-B5EC-558029519236}"/>
          </ac:cxnSpMkLst>
        </pc:cxnChg>
      </pc:sldChg>
      <pc:sldChg chg="modSp add">
        <pc:chgData name="Stevie Hocking" userId="5c36a443a8eb1e8e" providerId="LiveId" clId="{00DDDA75-CEC3-43D6-ABE4-08E7C71AF059}" dt="2019-02-28T21:59:29.827" v="399" actId="14826"/>
        <pc:sldMkLst>
          <pc:docMk/>
          <pc:sldMk cId="3618852683" sldId="263"/>
        </pc:sldMkLst>
        <pc:picChg chg="mod">
          <ac:chgData name="Stevie Hocking" userId="5c36a443a8eb1e8e" providerId="LiveId" clId="{00DDDA75-CEC3-43D6-ABE4-08E7C71AF059}" dt="2019-02-28T21:59:29.827" v="399" actId="14826"/>
          <ac:picMkLst>
            <pc:docMk/>
            <pc:sldMk cId="3618852683" sldId="263"/>
            <ac:picMk id="5" creationId="{5CA5CE3D-659F-4DE4-A568-E72751A6AC2C}"/>
          </ac:picMkLst>
        </pc:picChg>
      </pc:sldChg>
      <pc:sldChg chg="modSp add ord">
        <pc:chgData name="Stevie Hocking" userId="5c36a443a8eb1e8e" providerId="LiveId" clId="{00DDDA75-CEC3-43D6-ABE4-08E7C71AF059}" dt="2019-02-28T21:59:59.256" v="402"/>
        <pc:sldMkLst>
          <pc:docMk/>
          <pc:sldMk cId="2873368559" sldId="264"/>
        </pc:sldMkLst>
        <pc:picChg chg="mod">
          <ac:chgData name="Stevie Hocking" userId="5c36a443a8eb1e8e" providerId="LiveId" clId="{00DDDA75-CEC3-43D6-ABE4-08E7C71AF059}" dt="2019-02-28T21:59:49.946" v="401" actId="14826"/>
          <ac:picMkLst>
            <pc:docMk/>
            <pc:sldMk cId="2873368559" sldId="264"/>
            <ac:picMk id="5" creationId="{5CA5CE3D-659F-4DE4-A568-E72751A6AC2C}"/>
          </ac:picMkLst>
        </pc:picChg>
      </pc:sldChg>
      <pc:sldChg chg="add">
        <pc:chgData name="Stevie Hocking" userId="5c36a443a8eb1e8e" providerId="LiveId" clId="{00DDDA75-CEC3-43D6-ABE4-08E7C71AF059}" dt="2019-03-03T20:07:04.003" v="403"/>
        <pc:sldMkLst>
          <pc:docMk/>
          <pc:sldMk cId="3869956369" sldId="265"/>
        </pc:sldMkLst>
      </pc:sldChg>
      <pc:sldChg chg="addSp delSp modSp add ord">
        <pc:chgData name="Stevie Hocking" userId="5c36a443a8eb1e8e" providerId="LiveId" clId="{00DDDA75-CEC3-43D6-ABE4-08E7C71AF059}" dt="2019-03-03T20:38:56.128" v="478" actId="20577"/>
        <pc:sldMkLst>
          <pc:docMk/>
          <pc:sldMk cId="717768487" sldId="266"/>
        </pc:sldMkLst>
        <pc:spChg chg="mod">
          <ac:chgData name="Stevie Hocking" userId="5c36a443a8eb1e8e" providerId="LiveId" clId="{00DDDA75-CEC3-43D6-ABE4-08E7C71AF059}" dt="2019-03-03T20:38:56.128" v="478" actId="20577"/>
          <ac:spMkLst>
            <pc:docMk/>
            <pc:sldMk cId="717768487" sldId="266"/>
            <ac:spMk id="2" creationId="{2F943D89-01D5-4C41-A8B6-92C1AAABB0DB}"/>
          </ac:spMkLst>
        </pc:spChg>
        <pc:spChg chg="del">
          <ac:chgData name="Stevie Hocking" userId="5c36a443a8eb1e8e" providerId="LiveId" clId="{00DDDA75-CEC3-43D6-ABE4-08E7C71AF059}" dt="2019-03-03T20:25:37.264" v="447" actId="931"/>
          <ac:spMkLst>
            <pc:docMk/>
            <pc:sldMk cId="717768487" sldId="266"/>
            <ac:spMk id="3" creationId="{465FDC1C-434E-4E98-B21C-CAC93F237359}"/>
          </ac:spMkLst>
        </pc:spChg>
        <pc:spChg chg="add mod">
          <ac:chgData name="Stevie Hocking" userId="5c36a443a8eb1e8e" providerId="LiveId" clId="{00DDDA75-CEC3-43D6-ABE4-08E7C71AF059}" dt="2019-03-03T20:26:49.282" v="452" actId="1076"/>
          <ac:spMkLst>
            <pc:docMk/>
            <pc:sldMk cId="717768487" sldId="266"/>
            <ac:spMk id="6" creationId="{1A75792F-0257-47C6-B984-2C6D1AC6E7B7}"/>
          </ac:spMkLst>
        </pc:spChg>
        <pc:picChg chg="add mod">
          <ac:chgData name="Stevie Hocking" userId="5c36a443a8eb1e8e" providerId="LiveId" clId="{00DDDA75-CEC3-43D6-ABE4-08E7C71AF059}" dt="2019-03-03T20:26:00.103" v="448" actId="1076"/>
          <ac:picMkLst>
            <pc:docMk/>
            <pc:sldMk cId="717768487" sldId="266"/>
            <ac:picMk id="5" creationId="{574B63D5-3850-457B-8370-92AE0E75C06C}"/>
          </ac:picMkLst>
        </pc:picChg>
      </pc:sldChg>
      <pc:sldChg chg="modSp add">
        <pc:chgData name="Stevie Hocking" userId="5c36a443a8eb1e8e" providerId="LiveId" clId="{00DDDA75-CEC3-43D6-ABE4-08E7C71AF059}" dt="2019-03-03T20:46:19.187" v="597" actId="20577"/>
        <pc:sldMkLst>
          <pc:docMk/>
          <pc:sldMk cId="384470970" sldId="267"/>
        </pc:sldMkLst>
        <pc:spChg chg="mod">
          <ac:chgData name="Stevie Hocking" userId="5c36a443a8eb1e8e" providerId="LiveId" clId="{00DDDA75-CEC3-43D6-ABE4-08E7C71AF059}" dt="2019-03-03T20:44:01.762" v="509" actId="20577"/>
          <ac:spMkLst>
            <pc:docMk/>
            <pc:sldMk cId="384470970" sldId="267"/>
            <ac:spMk id="2" creationId="{933BF250-49B8-42B6-AE6B-9D81524E72D5}"/>
          </ac:spMkLst>
        </pc:spChg>
        <pc:spChg chg="mod">
          <ac:chgData name="Stevie Hocking" userId="5c36a443a8eb1e8e" providerId="LiveId" clId="{00DDDA75-CEC3-43D6-ABE4-08E7C71AF059}" dt="2019-03-03T20:46:19.187" v="597" actId="20577"/>
          <ac:spMkLst>
            <pc:docMk/>
            <pc:sldMk cId="384470970" sldId="267"/>
            <ac:spMk id="3" creationId="{90DA1D30-FE65-4DA1-AD8D-83A6FA012A8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3A7D3-8F75-43F6-A7B1-2E2EB8275E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An introduction to Event Sourcing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EA9FF-350D-4292-9FCF-A7372A291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Steve Hocking</a:t>
            </a:r>
          </a:p>
        </p:txBody>
      </p:sp>
    </p:spTree>
    <p:extLst>
      <p:ext uri="{BB962C8B-B14F-4D97-AF65-F5344CB8AC3E}">
        <p14:creationId xmlns:p14="http://schemas.microsoft.com/office/powerpoint/2010/main" val="142658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3C2E42-D09D-4E2E-AB45-41C71750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Eventual Consistency</a:t>
            </a:r>
          </a:p>
        </p:txBody>
      </p:sp>
      <p:sp>
        <p:nvSpPr>
          <p:cNvPr id="41" name="Isosceles Triangle 21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5CE3D-659F-4DE4-A568-E72751A6A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3" y="1596242"/>
            <a:ext cx="4887353" cy="366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36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3C2E42-D09D-4E2E-AB45-41C71750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Eventual Consistency</a:t>
            </a:r>
          </a:p>
        </p:txBody>
      </p:sp>
      <p:sp>
        <p:nvSpPr>
          <p:cNvPr id="41" name="Isosceles Triangle 21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5CE3D-659F-4DE4-A568-E72751A6A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3" y="1596242"/>
            <a:ext cx="4887353" cy="36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52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BF250-49B8-42B6-AE6B-9D81524E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couple of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A1D30-FE65-4DA1-AD8D-83A6FA012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  <a:p>
            <a:pPr lvl="1"/>
            <a:r>
              <a:rPr lang="en-GB" dirty="0"/>
              <a:t>Why did this happen?</a:t>
            </a:r>
          </a:p>
          <a:p>
            <a:pPr lvl="1"/>
            <a:r>
              <a:rPr lang="en-GB" dirty="0"/>
              <a:t>What caused this?</a:t>
            </a:r>
          </a:p>
          <a:p>
            <a:r>
              <a:rPr lang="en-GB" dirty="0"/>
              <a:t>Eventual consistency</a:t>
            </a:r>
          </a:p>
          <a:p>
            <a:pPr lvl="1"/>
            <a:r>
              <a:rPr lang="en-GB"/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384470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B2D4-2A64-42BE-8180-0DA6E067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Don’t take notes!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BA4A2-BFC4-417B-99A6-88BB28BC8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6000" dirty="0"/>
              <a:t>http://bit.ly/2SIk3CF</a:t>
            </a:r>
          </a:p>
        </p:txBody>
      </p:sp>
    </p:spTree>
    <p:extLst>
      <p:ext uri="{BB962C8B-B14F-4D97-AF65-F5344CB8AC3E}">
        <p14:creationId xmlns:p14="http://schemas.microsoft.com/office/powerpoint/2010/main" val="411042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FDCE-CED9-4A12-9B2C-9E6698F0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events?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6D27-4109-4CA3-B482-C3BB3F3CF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069418" cy="2037523"/>
          </a:xfrm>
        </p:spPr>
        <p:txBody>
          <a:bodyPr/>
          <a:lstStyle/>
          <a:p>
            <a:pPr marL="0" indent="0">
              <a:buNone/>
            </a:pPr>
            <a:r>
              <a:rPr lang="en-GB" i="1" dirty="0"/>
              <a:t>Micro</a:t>
            </a:r>
            <a:r>
              <a:rPr lang="en-GB" dirty="0"/>
              <a:t> level events:</a:t>
            </a:r>
          </a:p>
          <a:p>
            <a:r>
              <a:rPr lang="en-GB" dirty="0"/>
              <a:t>The mouse was moved</a:t>
            </a:r>
          </a:p>
          <a:p>
            <a:r>
              <a:rPr lang="en-GB" dirty="0"/>
              <a:t>A key was pressed</a:t>
            </a:r>
          </a:p>
          <a:p>
            <a:r>
              <a:rPr lang="en-GB" dirty="0"/>
              <a:t>The screen was touched</a:t>
            </a:r>
          </a:p>
          <a:p>
            <a:endParaRPr lang="en-GB" i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76C668-DEC3-4C5F-90E2-21FD7A837194}"/>
              </a:ext>
            </a:extLst>
          </p:cNvPr>
          <p:cNvSpPr txBox="1">
            <a:spLocks/>
          </p:cNvSpPr>
          <p:nvPr/>
        </p:nvSpPr>
        <p:spPr>
          <a:xfrm>
            <a:off x="4536102" y="2160588"/>
            <a:ext cx="4069418" cy="2037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GB" i="1" dirty="0"/>
              <a:t>Macro</a:t>
            </a:r>
            <a:r>
              <a:rPr lang="en-GB" dirty="0"/>
              <a:t> level events:</a:t>
            </a:r>
          </a:p>
          <a:p>
            <a:r>
              <a:rPr lang="en-GB" dirty="0"/>
              <a:t>An order was placed</a:t>
            </a:r>
          </a:p>
          <a:p>
            <a:r>
              <a:rPr lang="en-GB" dirty="0"/>
              <a:t>A user modified something</a:t>
            </a:r>
          </a:p>
          <a:p>
            <a:r>
              <a:rPr lang="en-GB" dirty="0"/>
              <a:t>A new blog post was posted</a:t>
            </a:r>
          </a:p>
          <a:p>
            <a:endParaRPr lang="en-GB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DEA337-44A2-4C93-881D-445BB139C80C}"/>
              </a:ext>
            </a:extLst>
          </p:cNvPr>
          <p:cNvSpPr txBox="1"/>
          <p:nvPr/>
        </p:nvSpPr>
        <p:spPr>
          <a:xfrm>
            <a:off x="677334" y="4307840"/>
            <a:ext cx="7185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Event Driven Architectures and Event Sourcing we are interested in the </a:t>
            </a:r>
            <a:r>
              <a:rPr lang="en-GB" i="1" dirty="0"/>
              <a:t>macro</a:t>
            </a:r>
            <a:r>
              <a:rPr lang="en-GB" dirty="0"/>
              <a:t> level events</a:t>
            </a:r>
          </a:p>
        </p:txBody>
      </p:sp>
    </p:spTree>
    <p:extLst>
      <p:ext uri="{BB962C8B-B14F-4D97-AF65-F5344CB8AC3E}">
        <p14:creationId xmlns:p14="http://schemas.microsoft.com/office/powerpoint/2010/main" val="261089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C7783-58BB-4332-9B01-7E4FA796D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Event Sourcing?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A9BCA-2647-4D55-9A59-2355333B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in Event Driven Architectures</a:t>
            </a:r>
          </a:p>
          <a:p>
            <a:r>
              <a:rPr lang="en-GB" dirty="0"/>
              <a:t>Requires persistence of all events to durable storage</a:t>
            </a:r>
          </a:p>
          <a:p>
            <a:r>
              <a:rPr lang="en-GB" dirty="0"/>
              <a:t>The event store is the Single Source of Truth for the system</a:t>
            </a:r>
          </a:p>
        </p:txBody>
      </p:sp>
    </p:spTree>
    <p:extLst>
      <p:ext uri="{BB962C8B-B14F-4D97-AF65-F5344CB8AC3E}">
        <p14:creationId xmlns:p14="http://schemas.microsoft.com/office/powerpoint/2010/main" val="405750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646F1-81CD-4305-86DD-1D15C065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Temporal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05F8A-B6D9-456F-9B62-4DA5B9E7B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 example: Look for all the events in Twitter where somebody mentions Starbucks, coffee and happy within five minutes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264607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CDC9-0C39-4C32-B053-6B5F27BC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2F0CF-3DBD-4490-AF19-9C54EEEB9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64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3D89-01D5-4C41-A8B6-92C1AAAB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– So many Id’s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4B63D5-3850-457B-8370-92AE0E75C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0317" y="1488281"/>
            <a:ext cx="5170701" cy="38814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75792F-0257-47C6-B984-2C6D1AC6E7B7}"/>
              </a:ext>
            </a:extLst>
          </p:cNvPr>
          <p:cNvSpPr txBox="1"/>
          <p:nvPr/>
        </p:nvSpPr>
        <p:spPr>
          <a:xfrm>
            <a:off x="677333" y="5369718"/>
            <a:ext cx="5648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https://blog.arkency.com/correlation-id-and-causation-id-in-evented-systems/</a:t>
            </a:r>
          </a:p>
        </p:txBody>
      </p:sp>
    </p:spTree>
    <p:extLst>
      <p:ext uri="{BB962C8B-B14F-4D97-AF65-F5344CB8AC3E}">
        <p14:creationId xmlns:p14="http://schemas.microsoft.com/office/powerpoint/2010/main" val="717768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3C2E42-D09D-4E2E-AB45-41C71750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Eventual Consistency</a:t>
            </a:r>
          </a:p>
        </p:txBody>
      </p:sp>
      <p:sp>
        <p:nvSpPr>
          <p:cNvPr id="41" name="Isosceles Triangle 21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5CE3D-659F-4DE4-A568-E72751A6A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829" y="997105"/>
            <a:ext cx="5022747" cy="48553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35C135-7D56-44A0-9BAE-D4AEA457B47F}"/>
              </a:ext>
            </a:extLst>
          </p:cNvPr>
          <p:cNvSpPr txBox="1"/>
          <p:nvPr/>
        </p:nvSpPr>
        <p:spPr>
          <a:xfrm>
            <a:off x="6091518" y="4263993"/>
            <a:ext cx="4341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https://twitter.com/mykola/status/1101337299525267457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D025C6-8F18-4C78-873A-2AC9842FAF6A}"/>
              </a:ext>
            </a:extLst>
          </p:cNvPr>
          <p:cNvSpPr txBox="1"/>
          <p:nvPr/>
        </p:nvSpPr>
        <p:spPr>
          <a:xfrm>
            <a:off x="6096353" y="4549269"/>
            <a:ext cx="4253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https://twitter.com/skaalf/status/1101385421769060353</a:t>
            </a:r>
          </a:p>
        </p:txBody>
      </p:sp>
    </p:spTree>
    <p:extLst>
      <p:ext uri="{BB962C8B-B14F-4D97-AF65-F5344CB8AC3E}">
        <p14:creationId xmlns:p14="http://schemas.microsoft.com/office/powerpoint/2010/main" val="16407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3C2E42-D09D-4E2E-AB45-41C71750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855" y="1261331"/>
            <a:ext cx="3497565" cy="30026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Eventual Consistency</a:t>
            </a:r>
          </a:p>
        </p:txBody>
      </p:sp>
      <p:sp>
        <p:nvSpPr>
          <p:cNvPr id="41" name="Isosceles Triangle 21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A5CE3D-659F-4DE4-A568-E72751A6A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603" y="1596242"/>
            <a:ext cx="4887354" cy="366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563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197</Words>
  <Application>Microsoft Office PowerPoint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An introduction to Event Sourcing</vt:lpstr>
      <vt:lpstr>Don’t take notes!</vt:lpstr>
      <vt:lpstr>What are events?</vt:lpstr>
      <vt:lpstr>What is Event Sourcing?</vt:lpstr>
      <vt:lpstr>Temporal Queries</vt:lpstr>
      <vt:lpstr>Demo!</vt:lpstr>
      <vt:lpstr>Debugging – So many Id’s</vt:lpstr>
      <vt:lpstr>Eventual Consistency</vt:lpstr>
      <vt:lpstr>Eventual Consistency</vt:lpstr>
      <vt:lpstr>Eventual Consistency</vt:lpstr>
      <vt:lpstr>Eventual Consistency</vt:lpstr>
      <vt:lpstr>A couple of things to consider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Event Sourcing</dc:title>
  <dc:creator>Stevie Hocking</dc:creator>
  <cp:lastModifiedBy>Stevie Hocking</cp:lastModifiedBy>
  <cp:revision>2</cp:revision>
  <dcterms:created xsi:type="dcterms:W3CDTF">2019-02-28T21:56:18Z</dcterms:created>
  <dcterms:modified xsi:type="dcterms:W3CDTF">2019-03-03T21:42:25Z</dcterms:modified>
</cp:coreProperties>
</file>